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tamaran Black" panose="020B0604020202020204" charset="0"/>
      <p:bold r:id="rId11"/>
    </p:embeddedFont>
    <p:embeddedFont>
      <p:font typeface="Alfa Slab One" panose="020B0604020202020204" charset="0"/>
      <p:regular r:id="rId12"/>
    </p:embeddedFont>
    <p:embeddedFont>
      <p:font typeface="Alef" panose="020B0604020202020204" charset="-79"/>
      <p:regular r:id="rId13"/>
      <p:bold r:id="rId14"/>
    </p:embeddedFont>
    <p:embeddedFont>
      <p:font typeface="Catamaran Medium" panose="020B0604020202020204" charset="0"/>
      <p:regular r:id="rId15"/>
      <p:bold r:id="rId16"/>
    </p:embeddedFont>
    <p:embeddedFont>
      <p:font typeface="Catamaran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92. Намиране на неизвестен множител, делимо и делител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как се намира неизвестен множител;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намира неизвестен </a:t>
            </a:r>
            <a:r>
              <a:rPr lang="ru-RU" sz="2000" dirty="0" smtClean="0"/>
              <a:t>делител;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6050218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намира </a:t>
            </a:r>
            <a:r>
              <a:rPr lang="ru-RU" sz="2000" dirty="0" smtClean="0"/>
              <a:t>неизвестно делимо;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</a:t>
            </a:r>
            <a:r>
              <a:rPr lang="bg-BG" sz="2000" smtClean="0"/>
              <a:t>по-лесно </a:t>
            </a:r>
            <a:r>
              <a:rPr lang="bg-BG" sz="2000" smtClean="0"/>
              <a:t>пресмятане</a:t>
            </a:r>
            <a:r>
              <a:rPr lang="bg-BG" sz="2000" smtClean="0"/>
              <a:t>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</a:t>
            </a:r>
            <a:r>
              <a:rPr lang="bg-BG" dirty="0" smtClean="0"/>
              <a:t>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1" y="746760"/>
            <a:ext cx="7844962" cy="4204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574" y="1698159"/>
            <a:ext cx="7920360" cy="10992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0" y="804616"/>
            <a:ext cx="8145012" cy="12479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8" y="2052565"/>
            <a:ext cx="6579996" cy="14063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7" y="3458878"/>
            <a:ext cx="6587901" cy="1174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87306" y="2634826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х=20,3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8050106" y="2572841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5,8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667172" y="3734290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10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8050106" y="3734290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y=2,385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887306" y="3018500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bg-BG" dirty="0" smtClean="0"/>
              <a:t>=</a:t>
            </a:r>
            <a:r>
              <a:rPr lang="en-US" dirty="0" smtClean="0"/>
              <a:t>7,2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8050106" y="2944913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0,4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667172" y="4093387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78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8050106" y="4100050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х=2</a:t>
            </a:r>
            <a:r>
              <a:rPr lang="en-US" dirty="0" smtClean="0"/>
              <a:t>2,5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0" y="1043515"/>
            <a:ext cx="6963747" cy="13336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38066" y="2473455"/>
            <a:ext cx="2194856" cy="5016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а) 6,5:0,13=50</a:t>
            </a:r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1138067" y="3071367"/>
            <a:ext cx="2194855" cy="4837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б) 12,04:х=5</a:t>
            </a:r>
          </a:p>
          <a:p>
            <a:pPr algn="ctr"/>
            <a:r>
              <a:rPr lang="bg-BG" dirty="0" smtClean="0"/>
              <a:t>х=2,408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5073962" y="2519838"/>
            <a:ext cx="2194856" cy="5016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в) х:71,5=0,8</a:t>
            </a:r>
          </a:p>
          <a:p>
            <a:pPr algn="ctr"/>
            <a:r>
              <a:rPr lang="bg-BG" dirty="0" smtClean="0"/>
              <a:t>х=57,2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5073962" y="3094734"/>
            <a:ext cx="2194856" cy="5016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в) х:3,5=0,2</a:t>
            </a:r>
          </a:p>
          <a:p>
            <a:pPr algn="ctr"/>
            <a:r>
              <a:rPr lang="bg-BG" dirty="0" smtClean="0"/>
              <a:t>х=0,7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42"/>
          <p:cNvSpPr/>
          <p:nvPr/>
        </p:nvSpPr>
        <p:spPr>
          <a:xfrm>
            <a:off x="7554910" y="3965604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2"/>
          <p:cNvSpPr/>
          <p:nvPr/>
        </p:nvSpPr>
        <p:spPr>
          <a:xfrm>
            <a:off x="197586" y="1604487"/>
            <a:ext cx="922223" cy="843465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42"/>
          <p:cNvGrpSpPr/>
          <p:nvPr/>
        </p:nvGrpSpPr>
        <p:grpSpPr>
          <a:xfrm>
            <a:off x="7853145" y="4182339"/>
            <a:ext cx="463730" cy="626730"/>
            <a:chOff x="4043175" y="2600975"/>
            <a:chExt cx="294525" cy="398050"/>
          </a:xfrm>
        </p:grpSpPr>
        <p:sp>
          <p:nvSpPr>
            <p:cNvPr id="2200" name="Google Shape;2200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42"/>
          <p:cNvGrpSpPr/>
          <p:nvPr/>
        </p:nvGrpSpPr>
        <p:grpSpPr>
          <a:xfrm>
            <a:off x="507532" y="1852967"/>
            <a:ext cx="383005" cy="448099"/>
            <a:chOff x="3286750" y="2600975"/>
            <a:chExt cx="311150" cy="398050"/>
          </a:xfrm>
        </p:grpSpPr>
        <p:sp>
          <p:nvSpPr>
            <p:cNvPr id="2212" name="Google Shape;2212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0" y="100639"/>
            <a:ext cx="4838243" cy="43322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3570" y="100639"/>
            <a:ext cx="528691" cy="46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</a:t>
            </a:r>
            <a:endParaRPr lang="bg-BG" dirty="0"/>
          </a:p>
        </p:txBody>
      </p:sp>
      <p:sp>
        <p:nvSpPr>
          <p:cNvPr id="35" name="Oval 34"/>
          <p:cNvSpPr/>
          <p:nvPr/>
        </p:nvSpPr>
        <p:spPr>
          <a:xfrm>
            <a:off x="1823570" y="2625178"/>
            <a:ext cx="528691" cy="46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</a:t>
            </a:r>
            <a:endParaRPr lang="bg-BG" dirty="0"/>
          </a:p>
        </p:txBody>
      </p:sp>
      <p:sp>
        <p:nvSpPr>
          <p:cNvPr id="36" name="Rounded Rectangle 35"/>
          <p:cNvSpPr/>
          <p:nvPr/>
        </p:nvSpPr>
        <p:spPr>
          <a:xfrm>
            <a:off x="6327322" y="487973"/>
            <a:ext cx="1319181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=28+40=68</a:t>
            </a:r>
            <a:endParaRPr lang="bg-BG" dirty="0"/>
          </a:p>
        </p:txBody>
      </p:sp>
      <p:sp>
        <p:nvSpPr>
          <p:cNvPr id="37" name="Rounded Rectangle 36"/>
          <p:cNvSpPr/>
          <p:nvPr/>
        </p:nvSpPr>
        <p:spPr>
          <a:xfrm>
            <a:off x="6327323" y="954281"/>
            <a:ext cx="1704882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=5,2</a:t>
            </a:r>
            <a:r>
              <a:rPr lang="en-US" dirty="0" smtClean="0">
                <a:sym typeface="Wingdings" panose="05000000000000000000" pitchFamily="2" charset="2"/>
              </a:rPr>
              <a:t>:(19-17)=2,6</a:t>
            </a:r>
            <a:endParaRPr lang="bg-BG" dirty="0"/>
          </a:p>
        </p:txBody>
      </p:sp>
      <p:sp>
        <p:nvSpPr>
          <p:cNvPr id="38" name="Rounded Rectangle 37"/>
          <p:cNvSpPr/>
          <p:nvPr/>
        </p:nvSpPr>
        <p:spPr>
          <a:xfrm>
            <a:off x="6327322" y="1377973"/>
            <a:ext cx="2392607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=23,4-8,4:(5,6-3,6)=19,2</a:t>
            </a:r>
            <a:endParaRPr lang="bg-BG" dirty="0"/>
          </a:p>
        </p:txBody>
      </p:sp>
      <p:sp>
        <p:nvSpPr>
          <p:cNvPr id="39" name="Rounded Rectangle 38"/>
          <p:cNvSpPr/>
          <p:nvPr/>
        </p:nvSpPr>
        <p:spPr>
          <a:xfrm>
            <a:off x="6337939" y="1801666"/>
            <a:ext cx="2706670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=6,44-(19,7-15,8).0,8=6,44-3,04=3,4</a:t>
            </a:r>
            <a:endParaRPr lang="bg-BG" dirty="0"/>
          </a:p>
        </p:txBody>
      </p:sp>
      <p:sp>
        <p:nvSpPr>
          <p:cNvPr id="40" name="Rounded Rectangle 39"/>
          <p:cNvSpPr/>
          <p:nvPr/>
        </p:nvSpPr>
        <p:spPr>
          <a:xfrm>
            <a:off x="6316706" y="2749599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0,5</a:t>
            </a:r>
            <a:endParaRPr lang="bg-BG" dirty="0"/>
          </a:p>
        </p:txBody>
      </p:sp>
      <p:sp>
        <p:nvSpPr>
          <p:cNvPr id="41" name="Rounded Rectangle 40"/>
          <p:cNvSpPr/>
          <p:nvPr/>
        </p:nvSpPr>
        <p:spPr>
          <a:xfrm>
            <a:off x="6316706" y="3143004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35</a:t>
            </a:r>
            <a:endParaRPr lang="bg-BG" dirty="0"/>
          </a:p>
        </p:txBody>
      </p:sp>
      <p:sp>
        <p:nvSpPr>
          <p:cNvPr id="42" name="Rounded Rectangle 41"/>
          <p:cNvSpPr/>
          <p:nvPr/>
        </p:nvSpPr>
        <p:spPr>
          <a:xfrm>
            <a:off x="6327323" y="3511990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7</a:t>
            </a:r>
            <a:endParaRPr lang="bg-BG" dirty="0"/>
          </a:p>
        </p:txBody>
      </p:sp>
      <p:sp>
        <p:nvSpPr>
          <p:cNvPr id="43" name="Rounded Rectangle 42"/>
          <p:cNvSpPr/>
          <p:nvPr/>
        </p:nvSpPr>
        <p:spPr>
          <a:xfrm>
            <a:off x="6337940" y="3880976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х=0,3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3"/>
          <p:cNvSpPr/>
          <p:nvPr/>
        </p:nvSpPr>
        <p:spPr>
          <a:xfrm>
            <a:off x="240529" y="2900587"/>
            <a:ext cx="846149" cy="810022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3"/>
          <p:cNvSpPr txBox="1">
            <a:spLocks noGrp="1"/>
          </p:cNvSpPr>
          <p:nvPr>
            <p:ph type="title" idx="2"/>
          </p:nvPr>
        </p:nvSpPr>
        <p:spPr>
          <a:xfrm>
            <a:off x="287929" y="3156487"/>
            <a:ext cx="764902" cy="39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" name="Google Shape;2165;p40"/>
          <p:cNvSpPr/>
          <p:nvPr/>
        </p:nvSpPr>
        <p:spPr>
          <a:xfrm>
            <a:off x="198378" y="2900587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243978" y="3198487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52" y="183276"/>
            <a:ext cx="5078472" cy="47399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17117" y="227088"/>
            <a:ext cx="528691" cy="46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8" name="Oval 7"/>
          <p:cNvSpPr/>
          <p:nvPr/>
        </p:nvSpPr>
        <p:spPr>
          <a:xfrm>
            <a:off x="1917118" y="1678512"/>
            <a:ext cx="528691" cy="46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</a:t>
            </a:r>
            <a:endParaRPr lang="bg-BG" dirty="0"/>
          </a:p>
        </p:txBody>
      </p:sp>
      <p:sp>
        <p:nvSpPr>
          <p:cNvPr id="9" name="Oval 8"/>
          <p:cNvSpPr/>
          <p:nvPr/>
        </p:nvSpPr>
        <p:spPr>
          <a:xfrm>
            <a:off x="1917118" y="3256385"/>
            <a:ext cx="528691" cy="4692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6911388" y="226119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/>
              <a:t>4</a:t>
            </a:r>
            <a:r>
              <a:rPr lang="en-US" dirty="0" smtClean="0"/>
              <a:t>,5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6900771" y="605701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0,06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6900771" y="988510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/>
              <a:t>2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6897961" y="1351339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х=3</a:t>
            </a:r>
            <a:r>
              <a:rPr lang="en-US" dirty="0" smtClean="0"/>
              <a:t>,74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6900771" y="1723256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8,1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6900771" y="2116661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4,7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6911388" y="2485647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345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6922005" y="2854633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х=0,</a:t>
            </a:r>
            <a:r>
              <a:rPr lang="en-US" dirty="0" smtClean="0"/>
              <a:t>5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6911388" y="3231285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13,25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6911388" y="3624690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/>
              <a:t>6</a:t>
            </a:r>
            <a:endParaRPr lang="bg-BG" dirty="0"/>
          </a:p>
        </p:txBody>
      </p:sp>
      <p:sp>
        <p:nvSpPr>
          <p:cNvPr id="22" name="Rounded Rectangle 21"/>
          <p:cNvSpPr/>
          <p:nvPr/>
        </p:nvSpPr>
        <p:spPr>
          <a:xfrm>
            <a:off x="6922005" y="3993676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7</a:t>
            </a:r>
            <a:endParaRPr lang="bg-BG" dirty="0"/>
          </a:p>
        </p:txBody>
      </p:sp>
      <p:sp>
        <p:nvSpPr>
          <p:cNvPr id="23" name="Rounded Rectangle 22"/>
          <p:cNvSpPr/>
          <p:nvPr/>
        </p:nvSpPr>
        <p:spPr>
          <a:xfrm>
            <a:off x="6932622" y="4362662"/>
            <a:ext cx="982134" cy="3657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х=</a:t>
            </a:r>
            <a:r>
              <a:rPr lang="en-US" dirty="0" smtClean="0"/>
              <a:t>4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426;p49"/>
          <p:cNvGrpSpPr/>
          <p:nvPr/>
        </p:nvGrpSpPr>
        <p:grpSpPr>
          <a:xfrm rot="2368234">
            <a:off x="3944190" y="4392456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</a:t>
            </a:r>
            <a:r>
              <a:rPr lang="bg-BG" sz="2800" dirty="0" smtClean="0"/>
              <a:t>17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142</Words>
  <Application>Microsoft Office PowerPoint</Application>
  <PresentationFormat>On-screen Show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Wingdings</vt:lpstr>
      <vt:lpstr>Catamaran Black</vt:lpstr>
      <vt:lpstr>Alfa Slab One</vt:lpstr>
      <vt:lpstr>Alef</vt:lpstr>
      <vt:lpstr>Dosis</vt:lpstr>
      <vt:lpstr>Catamaran Medium</vt:lpstr>
      <vt:lpstr>Arial</vt:lpstr>
      <vt:lpstr>Catamaran</vt:lpstr>
      <vt:lpstr>Math Subject for Elementary - 3rd Grade: Practice Standards by Slidesgo</vt:lpstr>
      <vt:lpstr>92. Намиране на неизвестен множител, делимо и делител</vt:lpstr>
      <vt:lpstr>01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21</cp:revision>
  <dcterms:modified xsi:type="dcterms:W3CDTF">2024-02-20T20:31:43Z</dcterms:modified>
</cp:coreProperties>
</file>