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256" r:id="rId2"/>
    <p:sldId id="259" r:id="rId3"/>
    <p:sldId id="257" r:id="rId4"/>
    <p:sldId id="258" r:id="rId5"/>
    <p:sldId id="260" r:id="rId6"/>
    <p:sldId id="266" r:id="rId7"/>
    <p:sldId id="267" r:id="rId8"/>
    <p:sldId id="265" r:id="rId9"/>
    <p:sldId id="262" r:id="rId10"/>
  </p:sldIdLst>
  <p:sldSz cx="9144000" cy="5143500" type="screen16x9"/>
  <p:notesSz cx="6858000" cy="9144000"/>
  <p:embeddedFontLst>
    <p:embeddedFont>
      <p:font typeface="Alfa Slab One" panose="020B0604020202020204" charset="0"/>
      <p:regular r:id="rId12"/>
    </p:embeddedFont>
    <p:embeddedFont>
      <p:font typeface="Catamaran Black" panose="020B0604020202020204" charset="0"/>
      <p:bold r:id="rId13"/>
    </p:embeddedFont>
    <p:embeddedFont>
      <p:font typeface="Cambria Math" panose="02040503050406030204" pitchFamily="18" charset="0"/>
      <p:regular r:id="rId14"/>
    </p:embeddedFont>
    <p:embeddedFont>
      <p:font typeface="Pacifico" panose="020B0604020202020204" charset="-52"/>
      <p:regular r:id="rId15"/>
    </p:embeddedFont>
    <p:embeddedFont>
      <p:font typeface="Catamaran ExtraBold" panose="020B0604020202020204" charset="0"/>
      <p:bold r:id="rId16"/>
    </p:embeddedFont>
    <p:embeddedFont>
      <p:font typeface="Catamaran Medium" panose="020B0604020202020204" charset="0"/>
      <p:regular r:id="rId17"/>
      <p:bold r:id="rId18"/>
    </p:embeddedFont>
    <p:embeddedFont>
      <p:font typeface="Catamaran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0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55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ddba04b64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ddba04b64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e0a7835d13_3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e0a7835d13_3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9440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057400" y="2662042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3037200" y="3424822"/>
            <a:ext cx="30696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4150938" y="1579478"/>
            <a:ext cx="892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294151" y="2595389"/>
            <a:ext cx="3851452" cy="1263131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5292549" y="-11"/>
            <a:ext cx="3851452" cy="1263131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3813988" y="-1487995"/>
            <a:ext cx="1516025" cy="309198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8157035" y="3953166"/>
            <a:ext cx="547501" cy="787144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258363" y="229113"/>
            <a:ext cx="798125" cy="1094450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433538" y="1775413"/>
            <a:ext cx="447775" cy="447175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400326" y="4026993"/>
            <a:ext cx="514207" cy="791925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4297638" y="4300125"/>
            <a:ext cx="548725" cy="598600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7933125" y="229113"/>
            <a:ext cx="995300" cy="700150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4818875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4690775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6748250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6620150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960125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832025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2738600" y="2880360"/>
            <a:ext cx="17373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2761400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8355589" y="4053993"/>
            <a:ext cx="514207" cy="791925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8541311" y="3171976"/>
            <a:ext cx="543964" cy="660337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359682" y="44785"/>
            <a:ext cx="441819" cy="815168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11413" y="1098725"/>
            <a:ext cx="548725" cy="598600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2770099" y="4132589"/>
            <a:ext cx="3851452" cy="1263131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015121" y="72944"/>
            <a:ext cx="315856" cy="60493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8" r:id="rId6"/>
    <p:sldLayoutId id="2147483659" r:id="rId7"/>
    <p:sldLayoutId id="2147483670" r:id="rId8"/>
    <p:sldLayoutId id="2147483677" r:id="rId9"/>
    <p:sldLayoutId id="2147483678" r:id="rId10"/>
    <p:sldLayoutId id="214748368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tmp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0.png"/><Relationship Id="rId10" Type="http://schemas.openxmlformats.org/officeDocument/2006/relationships/image" Target="../media/image13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1305732" y="1407915"/>
            <a:ext cx="6188372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96. Превръщане на десетични дроби в обикновени</a:t>
            </a:r>
            <a:endParaRPr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5" y="1569341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как се записват десетични дроби като обикновени дроби</a:t>
            </a:r>
            <a:r>
              <a:rPr lang="ru-RU" sz="2000" dirty="0" smtClean="0"/>
              <a:t>;</a:t>
            </a:r>
            <a:endParaRPr sz="2000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1949955" y="2993127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как се превръща десетична дроб в смесено число</a:t>
            </a:r>
            <a:r>
              <a:rPr lang="ru-RU" sz="2000" dirty="0" smtClean="0"/>
              <a:t>;</a:t>
            </a:r>
            <a:endParaRPr sz="2000" dirty="0"/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5718325" y="1656100"/>
            <a:ext cx="248973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Защо е по-лесно да пресмятате в обикновени </a:t>
            </a:r>
            <a:r>
              <a:rPr lang="ru-RU" dirty="0" smtClean="0"/>
              <a:t>дроби;</a:t>
            </a:r>
            <a:endParaRPr lang="ru-RU" dirty="0"/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някои трикове за по-лесно пресмятане 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5" y="168271"/>
            <a:ext cx="8055793" cy="28619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61757" y="1007358"/>
            <a:ext cx="7965141" cy="19525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5" y="3030198"/>
            <a:ext cx="8226315" cy="1815757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135468" y="3030198"/>
            <a:ext cx="535638" cy="491935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</a:t>
            </a:r>
            <a:endParaRPr lang="bg-BG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805309"/>
            <a:ext cx="7531947" cy="28654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53440" y="1239519"/>
            <a:ext cx="3589867" cy="13546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ounded Rectangle 7"/>
          <p:cNvSpPr/>
          <p:nvPr/>
        </p:nvSpPr>
        <p:spPr>
          <a:xfrm>
            <a:off x="853440" y="2993391"/>
            <a:ext cx="3589867" cy="6773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ounded Rectangle 8"/>
          <p:cNvSpPr/>
          <p:nvPr/>
        </p:nvSpPr>
        <p:spPr>
          <a:xfrm>
            <a:off x="5157895" y="1727200"/>
            <a:ext cx="3092026" cy="18694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Hexagon 9"/>
          <p:cNvSpPr/>
          <p:nvPr/>
        </p:nvSpPr>
        <p:spPr>
          <a:xfrm>
            <a:off x="317802" y="3624359"/>
            <a:ext cx="535638" cy="491935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2</a:t>
            </a:r>
            <a:endParaRPr lang="bg-BG" sz="2000" b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3674248"/>
            <a:ext cx="7531947" cy="8464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ounded Rectangle 10"/>
              <p:cNvSpPr/>
              <p:nvPr/>
            </p:nvSpPr>
            <p:spPr>
              <a:xfrm>
                <a:off x="5389144" y="801785"/>
                <a:ext cx="477078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bg-BG" dirty="0"/>
              </a:p>
            </p:txBody>
          </p:sp>
        </mc:Choice>
        <mc:Fallback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44" y="801785"/>
                <a:ext cx="477078" cy="5499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11"/>
              <p:cNvSpPr/>
              <p:nvPr/>
            </p:nvSpPr>
            <p:spPr>
              <a:xfrm>
                <a:off x="7075705" y="801785"/>
                <a:ext cx="477078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bg-BG" dirty="0"/>
              </a:p>
            </p:txBody>
          </p:sp>
        </mc:Choice>
        <mc:Fallback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705" y="801785"/>
                <a:ext cx="477078" cy="5499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ounded Rectangle 12"/>
              <p:cNvSpPr/>
              <p:nvPr/>
            </p:nvSpPr>
            <p:spPr>
              <a:xfrm>
                <a:off x="3373119" y="2822201"/>
                <a:ext cx="514773" cy="412389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b="0" dirty="0" smtClean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bg-BG" dirty="0"/>
              </a:p>
            </p:txBody>
          </p:sp>
        </mc:Choice>
        <mc:Fallback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119" y="2822201"/>
                <a:ext cx="514773" cy="41238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/>
          <a:stretch/>
        </p:blipFill>
        <p:spPr>
          <a:xfrm>
            <a:off x="318052" y="1232452"/>
            <a:ext cx="8156250" cy="2388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722243" y="682487"/>
                <a:ext cx="834887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43" y="682487"/>
                <a:ext cx="834887" cy="54996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630556" y="682487"/>
                <a:ext cx="834887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8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556" y="682487"/>
                <a:ext cx="834887" cy="5499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4969564" y="682487"/>
                <a:ext cx="834887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564" y="682487"/>
                <a:ext cx="834887" cy="5499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7381460" y="682487"/>
                <a:ext cx="834887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0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460" y="682487"/>
                <a:ext cx="834887" cy="54996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3955774" y="2228021"/>
                <a:ext cx="377688" cy="501927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774" y="2228021"/>
                <a:ext cx="377688" cy="50192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785731" y="2981739"/>
                <a:ext cx="477078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731" y="2981739"/>
                <a:ext cx="477078" cy="54996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3829879" y="2981739"/>
                <a:ext cx="563218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879" y="2981739"/>
                <a:ext cx="563218" cy="54996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6152090" y="2981739"/>
                <a:ext cx="473997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090" y="2981739"/>
                <a:ext cx="473997" cy="54996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6904152" y="2981738"/>
                <a:ext cx="430695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152" y="2981738"/>
                <a:ext cx="430695" cy="54996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" y="152063"/>
            <a:ext cx="7445587" cy="451894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5230" y="655982"/>
            <a:ext cx="7313065" cy="19414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  <p:sp>
        <p:nvSpPr>
          <p:cNvPr id="6" name="Rounded Rectangle 5"/>
          <p:cNvSpPr/>
          <p:nvPr/>
        </p:nvSpPr>
        <p:spPr>
          <a:xfrm>
            <a:off x="644864" y="3802992"/>
            <a:ext cx="7385954" cy="8680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266121" y="2809269"/>
                <a:ext cx="490331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121" y="2809269"/>
                <a:ext cx="490331" cy="54996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4092675" y="2739790"/>
                <a:ext cx="490331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675" y="2739790"/>
                <a:ext cx="490331" cy="54996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2266121" y="3359234"/>
                <a:ext cx="490331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121" y="3359234"/>
                <a:ext cx="490331" cy="5499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4092675" y="3306130"/>
                <a:ext cx="490331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11</m:t>
                      </m:r>
                      <m:f>
                        <m:fPr>
                          <m:ctrlPr>
                            <a:rPr lang="bg-BG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675" y="3306130"/>
                <a:ext cx="490331" cy="5499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9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28" y="205508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289755" y="3235726"/>
            <a:ext cx="4767027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</a:t>
            </a:r>
          </a:p>
          <a:p>
            <a:pPr algn="ctr"/>
            <a:r>
              <a:rPr lang="bg-BG" sz="2800" smtClean="0"/>
              <a:t>Учебна тетрадка стр.19 </a:t>
            </a:r>
            <a:endParaRPr lang="bg-BG" sz="2800" dirty="0" smtClean="0"/>
          </a:p>
        </p:txBody>
      </p:sp>
    </p:spTree>
    <p:extLst>
      <p:ext uri="{BB962C8B-B14F-4D97-AF65-F5344CB8AC3E}">
        <p14:creationId xmlns:p14="http://schemas.microsoft.com/office/powerpoint/2010/main" val="41360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Google Shape;2311;p46"/>
          <p:cNvSpPr/>
          <p:nvPr/>
        </p:nvSpPr>
        <p:spPr>
          <a:xfrm>
            <a:off x="47844" y="3992044"/>
            <a:ext cx="1025582" cy="1043782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6"/>
          <p:cNvSpPr/>
          <p:nvPr/>
        </p:nvSpPr>
        <p:spPr>
          <a:xfrm>
            <a:off x="133586" y="2002241"/>
            <a:ext cx="1060200" cy="10602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6"/>
          <p:cNvSpPr/>
          <p:nvPr/>
        </p:nvSpPr>
        <p:spPr>
          <a:xfrm>
            <a:off x="7958543" y="1779274"/>
            <a:ext cx="1060200" cy="10602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6"/>
          <p:cNvSpPr/>
          <p:nvPr/>
        </p:nvSpPr>
        <p:spPr>
          <a:xfrm>
            <a:off x="8032329" y="457225"/>
            <a:ext cx="1060200" cy="10602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5" name="Google Shape;2315;p46"/>
          <p:cNvGrpSpPr/>
          <p:nvPr/>
        </p:nvGrpSpPr>
        <p:grpSpPr>
          <a:xfrm>
            <a:off x="486213" y="4238678"/>
            <a:ext cx="177473" cy="558156"/>
            <a:chOff x="2628725" y="1304750"/>
            <a:chExt cx="127175" cy="397375"/>
          </a:xfrm>
        </p:grpSpPr>
        <p:sp>
          <p:nvSpPr>
            <p:cNvPr id="2316" name="Google Shape;2316;p46"/>
            <p:cNvSpPr/>
            <p:nvPr/>
          </p:nvSpPr>
          <p:spPr>
            <a:xfrm>
              <a:off x="2628725" y="1378850"/>
              <a:ext cx="127175" cy="257475"/>
            </a:xfrm>
            <a:custGeom>
              <a:avLst/>
              <a:gdLst/>
              <a:ahLst/>
              <a:cxnLst/>
              <a:rect l="l" t="t" r="r" b="b"/>
              <a:pathLst>
                <a:path w="5087" h="10299" extrusionOk="0">
                  <a:moveTo>
                    <a:pt x="1" y="0"/>
                  </a:moveTo>
                  <a:lnTo>
                    <a:pt x="1" y="10299"/>
                  </a:lnTo>
                  <a:lnTo>
                    <a:pt x="5086" y="10299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6"/>
            <p:cNvSpPr/>
            <p:nvPr/>
          </p:nvSpPr>
          <p:spPr>
            <a:xfrm>
              <a:off x="2628725" y="1304750"/>
              <a:ext cx="127175" cy="81775"/>
            </a:xfrm>
            <a:custGeom>
              <a:avLst/>
              <a:gdLst/>
              <a:ahLst/>
              <a:cxnLst/>
              <a:rect l="l" t="t" r="r" b="b"/>
              <a:pathLst>
                <a:path w="5087" h="3271" extrusionOk="0">
                  <a:moveTo>
                    <a:pt x="1713" y="0"/>
                  </a:moveTo>
                  <a:lnTo>
                    <a:pt x="1534" y="26"/>
                  </a:lnTo>
                  <a:lnTo>
                    <a:pt x="1355" y="51"/>
                  </a:lnTo>
                  <a:lnTo>
                    <a:pt x="1202" y="77"/>
                  </a:lnTo>
                  <a:lnTo>
                    <a:pt x="1049" y="128"/>
                  </a:lnTo>
                  <a:lnTo>
                    <a:pt x="895" y="204"/>
                  </a:lnTo>
                  <a:lnTo>
                    <a:pt x="742" y="307"/>
                  </a:lnTo>
                  <a:lnTo>
                    <a:pt x="614" y="383"/>
                  </a:lnTo>
                  <a:lnTo>
                    <a:pt x="512" y="511"/>
                  </a:lnTo>
                  <a:lnTo>
                    <a:pt x="384" y="613"/>
                  </a:lnTo>
                  <a:lnTo>
                    <a:pt x="307" y="741"/>
                  </a:lnTo>
                  <a:lnTo>
                    <a:pt x="205" y="894"/>
                  </a:lnTo>
                  <a:lnTo>
                    <a:pt x="129" y="1048"/>
                  </a:lnTo>
                  <a:lnTo>
                    <a:pt x="77" y="1201"/>
                  </a:lnTo>
                  <a:lnTo>
                    <a:pt x="52" y="1354"/>
                  </a:lnTo>
                  <a:lnTo>
                    <a:pt x="26" y="1533"/>
                  </a:lnTo>
                  <a:lnTo>
                    <a:pt x="1" y="1687"/>
                  </a:lnTo>
                  <a:lnTo>
                    <a:pt x="1" y="3271"/>
                  </a:lnTo>
                  <a:lnTo>
                    <a:pt x="5086" y="3271"/>
                  </a:lnTo>
                  <a:lnTo>
                    <a:pt x="5086" y="1687"/>
                  </a:lnTo>
                  <a:lnTo>
                    <a:pt x="5086" y="1533"/>
                  </a:lnTo>
                  <a:lnTo>
                    <a:pt x="5061" y="1354"/>
                  </a:lnTo>
                  <a:lnTo>
                    <a:pt x="5009" y="1201"/>
                  </a:lnTo>
                  <a:lnTo>
                    <a:pt x="4958" y="1048"/>
                  </a:lnTo>
                  <a:lnTo>
                    <a:pt x="4882" y="894"/>
                  </a:lnTo>
                  <a:lnTo>
                    <a:pt x="4805" y="741"/>
                  </a:lnTo>
                  <a:lnTo>
                    <a:pt x="4703" y="613"/>
                  </a:lnTo>
                  <a:lnTo>
                    <a:pt x="4601" y="511"/>
                  </a:lnTo>
                  <a:lnTo>
                    <a:pt x="4473" y="383"/>
                  </a:lnTo>
                  <a:lnTo>
                    <a:pt x="4345" y="307"/>
                  </a:lnTo>
                  <a:lnTo>
                    <a:pt x="4217" y="204"/>
                  </a:lnTo>
                  <a:lnTo>
                    <a:pt x="4064" y="128"/>
                  </a:lnTo>
                  <a:lnTo>
                    <a:pt x="3911" y="77"/>
                  </a:lnTo>
                  <a:lnTo>
                    <a:pt x="3757" y="51"/>
                  </a:lnTo>
                  <a:lnTo>
                    <a:pt x="3578" y="26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6"/>
            <p:cNvSpPr/>
            <p:nvPr/>
          </p:nvSpPr>
          <p:spPr>
            <a:xfrm>
              <a:off x="2693250" y="1304750"/>
              <a:ext cx="62650" cy="81775"/>
            </a:xfrm>
            <a:custGeom>
              <a:avLst/>
              <a:gdLst/>
              <a:ahLst/>
              <a:cxnLst/>
              <a:rect l="l" t="t" r="r" b="b"/>
              <a:pathLst>
                <a:path w="2506" h="3271" extrusionOk="0">
                  <a:moveTo>
                    <a:pt x="1" y="0"/>
                  </a:moveTo>
                  <a:lnTo>
                    <a:pt x="282" y="102"/>
                  </a:lnTo>
                  <a:lnTo>
                    <a:pt x="537" y="256"/>
                  </a:lnTo>
                  <a:lnTo>
                    <a:pt x="742" y="434"/>
                  </a:lnTo>
                  <a:lnTo>
                    <a:pt x="946" y="664"/>
                  </a:lnTo>
                  <a:lnTo>
                    <a:pt x="1100" y="920"/>
                  </a:lnTo>
                  <a:lnTo>
                    <a:pt x="1227" y="1176"/>
                  </a:lnTo>
                  <a:lnTo>
                    <a:pt x="1304" y="1482"/>
                  </a:lnTo>
                  <a:lnTo>
                    <a:pt x="1330" y="1789"/>
                  </a:lnTo>
                  <a:lnTo>
                    <a:pt x="1330" y="3271"/>
                  </a:lnTo>
                  <a:lnTo>
                    <a:pt x="2505" y="3271"/>
                  </a:lnTo>
                  <a:lnTo>
                    <a:pt x="2505" y="1687"/>
                  </a:lnTo>
                  <a:lnTo>
                    <a:pt x="2505" y="1533"/>
                  </a:lnTo>
                  <a:lnTo>
                    <a:pt x="2480" y="1354"/>
                  </a:lnTo>
                  <a:lnTo>
                    <a:pt x="2428" y="1201"/>
                  </a:lnTo>
                  <a:lnTo>
                    <a:pt x="2377" y="1048"/>
                  </a:lnTo>
                  <a:lnTo>
                    <a:pt x="2301" y="894"/>
                  </a:lnTo>
                  <a:lnTo>
                    <a:pt x="2224" y="741"/>
                  </a:lnTo>
                  <a:lnTo>
                    <a:pt x="2122" y="613"/>
                  </a:lnTo>
                  <a:lnTo>
                    <a:pt x="2020" y="511"/>
                  </a:lnTo>
                  <a:lnTo>
                    <a:pt x="1892" y="383"/>
                  </a:lnTo>
                  <a:lnTo>
                    <a:pt x="1764" y="307"/>
                  </a:lnTo>
                  <a:lnTo>
                    <a:pt x="1636" y="204"/>
                  </a:lnTo>
                  <a:lnTo>
                    <a:pt x="1483" y="128"/>
                  </a:lnTo>
                  <a:lnTo>
                    <a:pt x="1330" y="77"/>
                  </a:lnTo>
                  <a:lnTo>
                    <a:pt x="1176" y="51"/>
                  </a:lnTo>
                  <a:lnTo>
                    <a:pt x="997" y="26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F8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6"/>
            <p:cNvSpPr/>
            <p:nvPr/>
          </p:nvSpPr>
          <p:spPr>
            <a:xfrm>
              <a:off x="2628725" y="1636300"/>
              <a:ext cx="127175" cy="65825"/>
            </a:xfrm>
            <a:custGeom>
              <a:avLst/>
              <a:gdLst/>
              <a:ahLst/>
              <a:cxnLst/>
              <a:rect l="l" t="t" r="r" b="b"/>
              <a:pathLst>
                <a:path w="5087" h="2633" extrusionOk="0">
                  <a:moveTo>
                    <a:pt x="1" y="1"/>
                  </a:moveTo>
                  <a:lnTo>
                    <a:pt x="2224" y="2480"/>
                  </a:lnTo>
                  <a:lnTo>
                    <a:pt x="2301" y="2556"/>
                  </a:lnTo>
                  <a:lnTo>
                    <a:pt x="2377" y="2582"/>
                  </a:lnTo>
                  <a:lnTo>
                    <a:pt x="2454" y="2607"/>
                  </a:lnTo>
                  <a:lnTo>
                    <a:pt x="2556" y="2633"/>
                  </a:lnTo>
                  <a:lnTo>
                    <a:pt x="2633" y="2607"/>
                  </a:lnTo>
                  <a:lnTo>
                    <a:pt x="2735" y="2582"/>
                  </a:lnTo>
                  <a:lnTo>
                    <a:pt x="2812" y="2556"/>
                  </a:lnTo>
                  <a:lnTo>
                    <a:pt x="2888" y="2480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6"/>
            <p:cNvSpPr/>
            <p:nvPr/>
          </p:nvSpPr>
          <p:spPr>
            <a:xfrm>
              <a:off x="2686225" y="1412700"/>
              <a:ext cx="12175" cy="223625"/>
            </a:xfrm>
            <a:custGeom>
              <a:avLst/>
              <a:gdLst/>
              <a:ahLst/>
              <a:cxnLst/>
              <a:rect l="l" t="t" r="r" b="b"/>
              <a:pathLst>
                <a:path w="487" h="8945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8"/>
                  </a:lnTo>
                  <a:lnTo>
                    <a:pt x="1" y="231"/>
                  </a:lnTo>
                  <a:lnTo>
                    <a:pt x="1" y="8945"/>
                  </a:lnTo>
                  <a:lnTo>
                    <a:pt x="486" y="8945"/>
                  </a:lnTo>
                  <a:lnTo>
                    <a:pt x="486" y="231"/>
                  </a:lnTo>
                  <a:lnTo>
                    <a:pt x="486" y="128"/>
                  </a:lnTo>
                  <a:lnTo>
                    <a:pt x="435" y="52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6"/>
            <p:cNvSpPr/>
            <p:nvPr/>
          </p:nvSpPr>
          <p:spPr>
            <a:xfrm>
              <a:off x="2628725" y="1378850"/>
              <a:ext cx="127175" cy="46025"/>
            </a:xfrm>
            <a:custGeom>
              <a:avLst/>
              <a:gdLst/>
              <a:ahLst/>
              <a:cxnLst/>
              <a:rect l="l" t="t" r="r" b="b"/>
              <a:pathLst>
                <a:path w="5087" h="1841" extrusionOk="0">
                  <a:moveTo>
                    <a:pt x="1" y="0"/>
                  </a:moveTo>
                  <a:lnTo>
                    <a:pt x="1" y="1840"/>
                  </a:lnTo>
                  <a:lnTo>
                    <a:pt x="5086" y="1840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6"/>
            <p:cNvSpPr/>
            <p:nvPr/>
          </p:nvSpPr>
          <p:spPr>
            <a:xfrm>
              <a:off x="2662600" y="1674000"/>
              <a:ext cx="59425" cy="28125"/>
            </a:xfrm>
            <a:custGeom>
              <a:avLst/>
              <a:gdLst/>
              <a:ahLst/>
              <a:cxnLst/>
              <a:rect l="l" t="t" r="r" b="b"/>
              <a:pathLst>
                <a:path w="2377" h="1125" extrusionOk="0">
                  <a:moveTo>
                    <a:pt x="0" y="0"/>
                  </a:moveTo>
                  <a:lnTo>
                    <a:pt x="869" y="972"/>
                  </a:lnTo>
                  <a:lnTo>
                    <a:pt x="946" y="1023"/>
                  </a:lnTo>
                  <a:lnTo>
                    <a:pt x="1022" y="1074"/>
                  </a:lnTo>
                  <a:lnTo>
                    <a:pt x="1099" y="1099"/>
                  </a:lnTo>
                  <a:lnTo>
                    <a:pt x="1201" y="1125"/>
                  </a:lnTo>
                  <a:lnTo>
                    <a:pt x="1278" y="1099"/>
                  </a:lnTo>
                  <a:lnTo>
                    <a:pt x="1380" y="1074"/>
                  </a:lnTo>
                  <a:lnTo>
                    <a:pt x="1457" y="1023"/>
                  </a:lnTo>
                  <a:lnTo>
                    <a:pt x="1533" y="972"/>
                  </a:lnTo>
                  <a:lnTo>
                    <a:pt x="23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3" name="Google Shape;2323;p46"/>
          <p:cNvGrpSpPr/>
          <p:nvPr/>
        </p:nvGrpSpPr>
        <p:grpSpPr>
          <a:xfrm>
            <a:off x="483487" y="2248874"/>
            <a:ext cx="360398" cy="566935"/>
            <a:chOff x="3314875" y="1304750"/>
            <a:chExt cx="249825" cy="397375"/>
          </a:xfrm>
        </p:grpSpPr>
        <p:sp>
          <p:nvSpPr>
            <p:cNvPr id="2324" name="Google Shape;2324;p46"/>
            <p:cNvSpPr/>
            <p:nvPr/>
          </p:nvSpPr>
          <p:spPr>
            <a:xfrm>
              <a:off x="3314875" y="1304750"/>
              <a:ext cx="249825" cy="397375"/>
            </a:xfrm>
            <a:custGeom>
              <a:avLst/>
              <a:gdLst/>
              <a:ahLst/>
              <a:cxnLst/>
              <a:rect l="l" t="t" r="r" b="b"/>
              <a:pathLst>
                <a:path w="9993" h="15895" extrusionOk="0">
                  <a:moveTo>
                    <a:pt x="3271" y="0"/>
                  </a:moveTo>
                  <a:lnTo>
                    <a:pt x="2914" y="51"/>
                  </a:lnTo>
                  <a:lnTo>
                    <a:pt x="2556" y="153"/>
                  </a:lnTo>
                  <a:lnTo>
                    <a:pt x="2224" y="281"/>
                  </a:lnTo>
                  <a:lnTo>
                    <a:pt x="1917" y="434"/>
                  </a:lnTo>
                  <a:lnTo>
                    <a:pt x="1610" y="613"/>
                  </a:lnTo>
                  <a:lnTo>
                    <a:pt x="1329" y="818"/>
                  </a:lnTo>
                  <a:lnTo>
                    <a:pt x="1074" y="1048"/>
                  </a:lnTo>
                  <a:lnTo>
                    <a:pt x="844" y="1329"/>
                  </a:lnTo>
                  <a:lnTo>
                    <a:pt x="614" y="1610"/>
                  </a:lnTo>
                  <a:lnTo>
                    <a:pt x="435" y="1891"/>
                  </a:lnTo>
                  <a:lnTo>
                    <a:pt x="281" y="2223"/>
                  </a:lnTo>
                  <a:lnTo>
                    <a:pt x="154" y="2555"/>
                  </a:lnTo>
                  <a:lnTo>
                    <a:pt x="77" y="2913"/>
                  </a:lnTo>
                  <a:lnTo>
                    <a:pt x="26" y="3271"/>
                  </a:lnTo>
                  <a:lnTo>
                    <a:pt x="0" y="3629"/>
                  </a:lnTo>
                  <a:lnTo>
                    <a:pt x="0" y="14873"/>
                  </a:lnTo>
                  <a:lnTo>
                    <a:pt x="26" y="15077"/>
                  </a:lnTo>
                  <a:lnTo>
                    <a:pt x="77" y="15282"/>
                  </a:lnTo>
                  <a:lnTo>
                    <a:pt x="179" y="15460"/>
                  </a:lnTo>
                  <a:lnTo>
                    <a:pt x="307" y="15614"/>
                  </a:lnTo>
                  <a:lnTo>
                    <a:pt x="460" y="15716"/>
                  </a:lnTo>
                  <a:lnTo>
                    <a:pt x="639" y="15818"/>
                  </a:lnTo>
                  <a:lnTo>
                    <a:pt x="818" y="15895"/>
                  </a:lnTo>
                  <a:lnTo>
                    <a:pt x="9174" y="15895"/>
                  </a:lnTo>
                  <a:lnTo>
                    <a:pt x="9379" y="15818"/>
                  </a:lnTo>
                  <a:lnTo>
                    <a:pt x="9558" y="15716"/>
                  </a:lnTo>
                  <a:lnTo>
                    <a:pt x="9711" y="15614"/>
                  </a:lnTo>
                  <a:lnTo>
                    <a:pt x="9813" y="15460"/>
                  </a:lnTo>
                  <a:lnTo>
                    <a:pt x="9915" y="15282"/>
                  </a:lnTo>
                  <a:lnTo>
                    <a:pt x="9992" y="15077"/>
                  </a:lnTo>
                  <a:lnTo>
                    <a:pt x="9992" y="14873"/>
                  </a:lnTo>
                  <a:lnTo>
                    <a:pt x="9992" y="3629"/>
                  </a:lnTo>
                  <a:lnTo>
                    <a:pt x="9992" y="3271"/>
                  </a:lnTo>
                  <a:lnTo>
                    <a:pt x="9941" y="2913"/>
                  </a:lnTo>
                  <a:lnTo>
                    <a:pt x="9839" y="2555"/>
                  </a:lnTo>
                  <a:lnTo>
                    <a:pt x="9711" y="2223"/>
                  </a:lnTo>
                  <a:lnTo>
                    <a:pt x="9558" y="1891"/>
                  </a:lnTo>
                  <a:lnTo>
                    <a:pt x="9379" y="1610"/>
                  </a:lnTo>
                  <a:lnTo>
                    <a:pt x="9174" y="1329"/>
                  </a:lnTo>
                  <a:lnTo>
                    <a:pt x="8944" y="1048"/>
                  </a:lnTo>
                  <a:lnTo>
                    <a:pt x="8663" y="818"/>
                  </a:lnTo>
                  <a:lnTo>
                    <a:pt x="8382" y="613"/>
                  </a:lnTo>
                  <a:lnTo>
                    <a:pt x="8101" y="434"/>
                  </a:lnTo>
                  <a:lnTo>
                    <a:pt x="7769" y="281"/>
                  </a:lnTo>
                  <a:lnTo>
                    <a:pt x="7437" y="153"/>
                  </a:lnTo>
                  <a:lnTo>
                    <a:pt x="7079" y="51"/>
                  </a:lnTo>
                  <a:lnTo>
                    <a:pt x="67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6"/>
            <p:cNvSpPr/>
            <p:nvPr/>
          </p:nvSpPr>
          <p:spPr>
            <a:xfrm>
              <a:off x="3314875" y="1454875"/>
              <a:ext cx="249825" cy="161650"/>
            </a:xfrm>
            <a:custGeom>
              <a:avLst/>
              <a:gdLst/>
              <a:ahLst/>
              <a:cxnLst/>
              <a:rect l="l" t="t" r="r" b="b"/>
              <a:pathLst>
                <a:path w="9993" h="6466" extrusionOk="0">
                  <a:moveTo>
                    <a:pt x="0" y="0"/>
                  </a:moveTo>
                  <a:lnTo>
                    <a:pt x="0" y="6466"/>
                  </a:lnTo>
                  <a:lnTo>
                    <a:pt x="9992" y="6466"/>
                  </a:lnTo>
                  <a:lnTo>
                    <a:pt x="9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6" name="Google Shape;2326;p46"/>
          <p:cNvGrpSpPr/>
          <p:nvPr/>
        </p:nvGrpSpPr>
        <p:grpSpPr>
          <a:xfrm>
            <a:off x="8434308" y="774411"/>
            <a:ext cx="256242" cy="566935"/>
            <a:chOff x="4845575" y="1304750"/>
            <a:chExt cx="177625" cy="397375"/>
          </a:xfrm>
        </p:grpSpPr>
        <p:sp>
          <p:nvSpPr>
            <p:cNvPr id="2327" name="Google Shape;2327;p46"/>
            <p:cNvSpPr/>
            <p:nvPr/>
          </p:nvSpPr>
          <p:spPr>
            <a:xfrm>
              <a:off x="4892850" y="1304750"/>
              <a:ext cx="59450" cy="58800"/>
            </a:xfrm>
            <a:custGeom>
              <a:avLst/>
              <a:gdLst/>
              <a:ahLst/>
              <a:cxnLst/>
              <a:rect l="l" t="t" r="r" b="b"/>
              <a:pathLst>
                <a:path w="2378" h="2352" extrusionOk="0">
                  <a:moveTo>
                    <a:pt x="537" y="0"/>
                  </a:moveTo>
                  <a:lnTo>
                    <a:pt x="410" y="51"/>
                  </a:lnTo>
                  <a:lnTo>
                    <a:pt x="307" y="102"/>
                  </a:lnTo>
                  <a:lnTo>
                    <a:pt x="205" y="179"/>
                  </a:lnTo>
                  <a:lnTo>
                    <a:pt x="129" y="281"/>
                  </a:lnTo>
                  <a:lnTo>
                    <a:pt x="52" y="383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2351"/>
                  </a:lnTo>
                  <a:lnTo>
                    <a:pt x="2377" y="2351"/>
                  </a:lnTo>
                  <a:lnTo>
                    <a:pt x="2377" y="639"/>
                  </a:lnTo>
                  <a:lnTo>
                    <a:pt x="2352" y="511"/>
                  </a:lnTo>
                  <a:lnTo>
                    <a:pt x="2326" y="383"/>
                  </a:lnTo>
                  <a:lnTo>
                    <a:pt x="2250" y="281"/>
                  </a:lnTo>
                  <a:lnTo>
                    <a:pt x="2173" y="179"/>
                  </a:lnTo>
                  <a:lnTo>
                    <a:pt x="2071" y="102"/>
                  </a:lnTo>
                  <a:lnTo>
                    <a:pt x="1969" y="51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6"/>
            <p:cNvSpPr/>
            <p:nvPr/>
          </p:nvSpPr>
          <p:spPr>
            <a:xfrm>
              <a:off x="4866025" y="1344975"/>
              <a:ext cx="113100" cy="283050"/>
            </a:xfrm>
            <a:custGeom>
              <a:avLst/>
              <a:gdLst/>
              <a:ahLst/>
              <a:cxnLst/>
              <a:rect l="l" t="t" r="r" b="b"/>
              <a:pathLst>
                <a:path w="4524" h="11322" extrusionOk="0">
                  <a:moveTo>
                    <a:pt x="1329" y="1"/>
                  </a:moveTo>
                  <a:lnTo>
                    <a:pt x="1048" y="26"/>
                  </a:lnTo>
                  <a:lnTo>
                    <a:pt x="818" y="103"/>
                  </a:lnTo>
                  <a:lnTo>
                    <a:pt x="588" y="231"/>
                  </a:lnTo>
                  <a:lnTo>
                    <a:pt x="384" y="410"/>
                  </a:lnTo>
                  <a:lnTo>
                    <a:pt x="231" y="589"/>
                  </a:lnTo>
                  <a:lnTo>
                    <a:pt x="103" y="819"/>
                  </a:lnTo>
                  <a:lnTo>
                    <a:pt x="26" y="1074"/>
                  </a:lnTo>
                  <a:lnTo>
                    <a:pt x="1" y="1330"/>
                  </a:lnTo>
                  <a:lnTo>
                    <a:pt x="1" y="10862"/>
                  </a:lnTo>
                  <a:lnTo>
                    <a:pt x="1" y="10964"/>
                  </a:lnTo>
                  <a:lnTo>
                    <a:pt x="26" y="11040"/>
                  </a:lnTo>
                  <a:lnTo>
                    <a:pt x="77" y="11117"/>
                  </a:lnTo>
                  <a:lnTo>
                    <a:pt x="128" y="11194"/>
                  </a:lnTo>
                  <a:lnTo>
                    <a:pt x="205" y="11245"/>
                  </a:lnTo>
                  <a:lnTo>
                    <a:pt x="282" y="11270"/>
                  </a:lnTo>
                  <a:lnTo>
                    <a:pt x="358" y="11296"/>
                  </a:lnTo>
                  <a:lnTo>
                    <a:pt x="435" y="11322"/>
                  </a:lnTo>
                  <a:lnTo>
                    <a:pt x="4064" y="11322"/>
                  </a:lnTo>
                  <a:lnTo>
                    <a:pt x="4166" y="11296"/>
                  </a:lnTo>
                  <a:lnTo>
                    <a:pt x="4243" y="11270"/>
                  </a:lnTo>
                  <a:lnTo>
                    <a:pt x="4319" y="11245"/>
                  </a:lnTo>
                  <a:lnTo>
                    <a:pt x="4396" y="11194"/>
                  </a:lnTo>
                  <a:lnTo>
                    <a:pt x="4447" y="11117"/>
                  </a:lnTo>
                  <a:lnTo>
                    <a:pt x="4498" y="11040"/>
                  </a:lnTo>
                  <a:lnTo>
                    <a:pt x="4524" y="10964"/>
                  </a:lnTo>
                  <a:lnTo>
                    <a:pt x="4524" y="10862"/>
                  </a:lnTo>
                  <a:lnTo>
                    <a:pt x="4524" y="1330"/>
                  </a:lnTo>
                  <a:lnTo>
                    <a:pt x="4498" y="1074"/>
                  </a:lnTo>
                  <a:lnTo>
                    <a:pt x="4421" y="819"/>
                  </a:lnTo>
                  <a:lnTo>
                    <a:pt x="4294" y="589"/>
                  </a:lnTo>
                  <a:lnTo>
                    <a:pt x="4140" y="410"/>
                  </a:lnTo>
                  <a:lnTo>
                    <a:pt x="3936" y="231"/>
                  </a:lnTo>
                  <a:lnTo>
                    <a:pt x="3706" y="103"/>
                  </a:lnTo>
                  <a:lnTo>
                    <a:pt x="3450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6"/>
            <p:cNvSpPr/>
            <p:nvPr/>
          </p:nvSpPr>
          <p:spPr>
            <a:xfrm>
              <a:off x="4876875" y="1628000"/>
              <a:ext cx="91400" cy="42825"/>
            </a:xfrm>
            <a:custGeom>
              <a:avLst/>
              <a:gdLst/>
              <a:ahLst/>
              <a:cxnLst/>
              <a:rect l="l" t="t" r="r" b="b"/>
              <a:pathLst>
                <a:path w="3656" h="1713" extrusionOk="0">
                  <a:moveTo>
                    <a:pt x="1" y="1"/>
                  </a:moveTo>
                  <a:lnTo>
                    <a:pt x="1" y="1125"/>
                  </a:lnTo>
                  <a:lnTo>
                    <a:pt x="1" y="1253"/>
                  </a:lnTo>
                  <a:lnTo>
                    <a:pt x="52" y="1355"/>
                  </a:lnTo>
                  <a:lnTo>
                    <a:pt x="103" y="1457"/>
                  </a:lnTo>
                  <a:lnTo>
                    <a:pt x="180" y="1534"/>
                  </a:lnTo>
                  <a:lnTo>
                    <a:pt x="257" y="1610"/>
                  </a:lnTo>
                  <a:lnTo>
                    <a:pt x="359" y="1662"/>
                  </a:lnTo>
                  <a:lnTo>
                    <a:pt x="461" y="1713"/>
                  </a:lnTo>
                  <a:lnTo>
                    <a:pt x="3195" y="1713"/>
                  </a:lnTo>
                  <a:lnTo>
                    <a:pt x="3297" y="1662"/>
                  </a:lnTo>
                  <a:lnTo>
                    <a:pt x="3400" y="1610"/>
                  </a:lnTo>
                  <a:lnTo>
                    <a:pt x="3476" y="1534"/>
                  </a:lnTo>
                  <a:lnTo>
                    <a:pt x="3553" y="1457"/>
                  </a:lnTo>
                  <a:lnTo>
                    <a:pt x="3604" y="1355"/>
                  </a:lnTo>
                  <a:lnTo>
                    <a:pt x="3655" y="1253"/>
                  </a:lnTo>
                  <a:lnTo>
                    <a:pt x="3655" y="1125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6"/>
            <p:cNvSpPr/>
            <p:nvPr/>
          </p:nvSpPr>
          <p:spPr>
            <a:xfrm>
              <a:off x="4901175" y="1670800"/>
              <a:ext cx="42825" cy="31325"/>
            </a:xfrm>
            <a:custGeom>
              <a:avLst/>
              <a:gdLst/>
              <a:ahLst/>
              <a:cxnLst/>
              <a:rect l="l" t="t" r="r" b="b"/>
              <a:pathLst>
                <a:path w="1713" h="1253" extrusionOk="0">
                  <a:moveTo>
                    <a:pt x="0" y="1"/>
                  </a:moveTo>
                  <a:lnTo>
                    <a:pt x="537" y="1074"/>
                  </a:lnTo>
                  <a:lnTo>
                    <a:pt x="613" y="1151"/>
                  </a:lnTo>
                  <a:lnTo>
                    <a:pt x="690" y="1227"/>
                  </a:lnTo>
                  <a:lnTo>
                    <a:pt x="767" y="1253"/>
                  </a:lnTo>
                  <a:lnTo>
                    <a:pt x="946" y="1253"/>
                  </a:lnTo>
                  <a:lnTo>
                    <a:pt x="1022" y="1227"/>
                  </a:lnTo>
                  <a:lnTo>
                    <a:pt x="1099" y="1151"/>
                  </a:lnTo>
                  <a:lnTo>
                    <a:pt x="1150" y="1074"/>
                  </a:lnTo>
                  <a:lnTo>
                    <a:pt x="17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6"/>
            <p:cNvSpPr/>
            <p:nvPr/>
          </p:nvSpPr>
          <p:spPr>
            <a:xfrm>
              <a:off x="4845575" y="1388425"/>
              <a:ext cx="177625" cy="148875"/>
            </a:xfrm>
            <a:custGeom>
              <a:avLst/>
              <a:gdLst/>
              <a:ahLst/>
              <a:cxnLst/>
              <a:rect l="l" t="t" r="r" b="b"/>
              <a:pathLst>
                <a:path w="7105" h="5955" extrusionOk="0">
                  <a:moveTo>
                    <a:pt x="359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52" y="205"/>
                  </a:lnTo>
                  <a:lnTo>
                    <a:pt x="1" y="333"/>
                  </a:lnTo>
                  <a:lnTo>
                    <a:pt x="1" y="614"/>
                  </a:lnTo>
                  <a:lnTo>
                    <a:pt x="52" y="767"/>
                  </a:lnTo>
                  <a:lnTo>
                    <a:pt x="103" y="869"/>
                  </a:lnTo>
                  <a:lnTo>
                    <a:pt x="231" y="946"/>
                  </a:lnTo>
                  <a:lnTo>
                    <a:pt x="359" y="972"/>
                  </a:lnTo>
                  <a:lnTo>
                    <a:pt x="5802" y="972"/>
                  </a:lnTo>
                  <a:lnTo>
                    <a:pt x="5878" y="997"/>
                  </a:lnTo>
                  <a:lnTo>
                    <a:pt x="5929" y="1048"/>
                  </a:lnTo>
                  <a:lnTo>
                    <a:pt x="6006" y="1099"/>
                  </a:lnTo>
                  <a:lnTo>
                    <a:pt x="6057" y="1151"/>
                  </a:lnTo>
                  <a:lnTo>
                    <a:pt x="6083" y="1227"/>
                  </a:lnTo>
                  <a:lnTo>
                    <a:pt x="6108" y="1304"/>
                  </a:lnTo>
                  <a:lnTo>
                    <a:pt x="6134" y="1381"/>
                  </a:lnTo>
                  <a:lnTo>
                    <a:pt x="6134" y="5827"/>
                  </a:lnTo>
                  <a:lnTo>
                    <a:pt x="6134" y="5878"/>
                  </a:lnTo>
                  <a:lnTo>
                    <a:pt x="6159" y="5929"/>
                  </a:lnTo>
                  <a:lnTo>
                    <a:pt x="6211" y="5955"/>
                  </a:lnTo>
                  <a:lnTo>
                    <a:pt x="6338" y="5955"/>
                  </a:lnTo>
                  <a:lnTo>
                    <a:pt x="6517" y="5853"/>
                  </a:lnTo>
                  <a:lnTo>
                    <a:pt x="6671" y="5699"/>
                  </a:lnTo>
                  <a:lnTo>
                    <a:pt x="6798" y="5546"/>
                  </a:lnTo>
                  <a:lnTo>
                    <a:pt x="6900" y="5393"/>
                  </a:lnTo>
                  <a:lnTo>
                    <a:pt x="7003" y="5214"/>
                  </a:lnTo>
                  <a:lnTo>
                    <a:pt x="7054" y="5035"/>
                  </a:lnTo>
                  <a:lnTo>
                    <a:pt x="7105" y="4830"/>
                  </a:lnTo>
                  <a:lnTo>
                    <a:pt x="7105" y="4626"/>
                  </a:lnTo>
                  <a:lnTo>
                    <a:pt x="7105" y="1381"/>
                  </a:lnTo>
                  <a:lnTo>
                    <a:pt x="7079" y="1099"/>
                  </a:lnTo>
                  <a:lnTo>
                    <a:pt x="7003" y="844"/>
                  </a:lnTo>
                  <a:lnTo>
                    <a:pt x="6875" y="614"/>
                  </a:lnTo>
                  <a:lnTo>
                    <a:pt x="6696" y="410"/>
                  </a:lnTo>
                  <a:lnTo>
                    <a:pt x="6492" y="231"/>
                  </a:lnTo>
                  <a:lnTo>
                    <a:pt x="6262" y="103"/>
                  </a:lnTo>
                  <a:lnTo>
                    <a:pt x="5981" y="26"/>
                  </a:lnTo>
                  <a:lnTo>
                    <a:pt x="56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6"/>
            <p:cNvSpPr/>
            <p:nvPr/>
          </p:nvSpPr>
          <p:spPr>
            <a:xfrm>
              <a:off x="4866025" y="1455500"/>
              <a:ext cx="113100" cy="113100"/>
            </a:xfrm>
            <a:custGeom>
              <a:avLst/>
              <a:gdLst/>
              <a:ahLst/>
              <a:cxnLst/>
              <a:rect l="l" t="t" r="r" b="b"/>
              <a:pathLst>
                <a:path w="4524" h="4524" extrusionOk="0">
                  <a:moveTo>
                    <a:pt x="1" y="1"/>
                  </a:moveTo>
                  <a:lnTo>
                    <a:pt x="1" y="4524"/>
                  </a:lnTo>
                  <a:lnTo>
                    <a:pt x="4524" y="4524"/>
                  </a:lnTo>
                  <a:lnTo>
                    <a:pt x="4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3" name="Google Shape;2333;p46"/>
          <p:cNvGrpSpPr/>
          <p:nvPr/>
        </p:nvGrpSpPr>
        <p:grpSpPr>
          <a:xfrm>
            <a:off x="8392815" y="2101739"/>
            <a:ext cx="259019" cy="566935"/>
            <a:chOff x="4097475" y="1304750"/>
            <a:chExt cx="179550" cy="397375"/>
          </a:xfrm>
        </p:grpSpPr>
        <p:sp>
          <p:nvSpPr>
            <p:cNvPr id="2334" name="Google Shape;2334;p46"/>
            <p:cNvSpPr/>
            <p:nvPr/>
          </p:nvSpPr>
          <p:spPr>
            <a:xfrm>
              <a:off x="4097475" y="1304750"/>
              <a:ext cx="179550" cy="295800"/>
            </a:xfrm>
            <a:custGeom>
              <a:avLst/>
              <a:gdLst/>
              <a:ahLst/>
              <a:cxnLst/>
              <a:rect l="l" t="t" r="r" b="b"/>
              <a:pathLst>
                <a:path w="7182" h="11832" extrusionOk="0">
                  <a:moveTo>
                    <a:pt x="1713" y="0"/>
                  </a:moveTo>
                  <a:lnTo>
                    <a:pt x="1534" y="26"/>
                  </a:lnTo>
                  <a:lnTo>
                    <a:pt x="1329" y="77"/>
                  </a:lnTo>
                  <a:lnTo>
                    <a:pt x="1176" y="128"/>
                  </a:lnTo>
                  <a:lnTo>
                    <a:pt x="997" y="230"/>
                  </a:lnTo>
                  <a:lnTo>
                    <a:pt x="844" y="307"/>
                  </a:lnTo>
                  <a:lnTo>
                    <a:pt x="690" y="434"/>
                  </a:lnTo>
                  <a:lnTo>
                    <a:pt x="563" y="537"/>
                  </a:lnTo>
                  <a:lnTo>
                    <a:pt x="435" y="690"/>
                  </a:lnTo>
                  <a:lnTo>
                    <a:pt x="333" y="818"/>
                  </a:lnTo>
                  <a:lnTo>
                    <a:pt x="231" y="971"/>
                  </a:lnTo>
                  <a:lnTo>
                    <a:pt x="154" y="1150"/>
                  </a:lnTo>
                  <a:lnTo>
                    <a:pt x="103" y="1329"/>
                  </a:lnTo>
                  <a:lnTo>
                    <a:pt x="52" y="1508"/>
                  </a:lnTo>
                  <a:lnTo>
                    <a:pt x="26" y="1687"/>
                  </a:lnTo>
                  <a:lnTo>
                    <a:pt x="1" y="1891"/>
                  </a:lnTo>
                  <a:lnTo>
                    <a:pt x="1" y="11423"/>
                  </a:lnTo>
                  <a:lnTo>
                    <a:pt x="26" y="11499"/>
                  </a:lnTo>
                  <a:lnTo>
                    <a:pt x="26" y="11576"/>
                  </a:lnTo>
                  <a:lnTo>
                    <a:pt x="77" y="11653"/>
                  </a:lnTo>
                  <a:lnTo>
                    <a:pt x="128" y="11729"/>
                  </a:lnTo>
                  <a:lnTo>
                    <a:pt x="179" y="11781"/>
                  </a:lnTo>
                  <a:lnTo>
                    <a:pt x="256" y="11806"/>
                  </a:lnTo>
                  <a:lnTo>
                    <a:pt x="333" y="11832"/>
                  </a:lnTo>
                  <a:lnTo>
                    <a:pt x="6849" y="11832"/>
                  </a:lnTo>
                  <a:lnTo>
                    <a:pt x="6926" y="11806"/>
                  </a:lnTo>
                  <a:lnTo>
                    <a:pt x="7002" y="11781"/>
                  </a:lnTo>
                  <a:lnTo>
                    <a:pt x="7054" y="11729"/>
                  </a:lnTo>
                  <a:lnTo>
                    <a:pt x="7105" y="11653"/>
                  </a:lnTo>
                  <a:lnTo>
                    <a:pt x="7156" y="11576"/>
                  </a:lnTo>
                  <a:lnTo>
                    <a:pt x="7156" y="11499"/>
                  </a:lnTo>
                  <a:lnTo>
                    <a:pt x="7181" y="11423"/>
                  </a:lnTo>
                  <a:lnTo>
                    <a:pt x="7181" y="1891"/>
                  </a:lnTo>
                  <a:lnTo>
                    <a:pt x="7156" y="1687"/>
                  </a:lnTo>
                  <a:lnTo>
                    <a:pt x="7130" y="1508"/>
                  </a:lnTo>
                  <a:lnTo>
                    <a:pt x="7079" y="1329"/>
                  </a:lnTo>
                  <a:lnTo>
                    <a:pt x="7028" y="1150"/>
                  </a:lnTo>
                  <a:lnTo>
                    <a:pt x="6951" y="971"/>
                  </a:lnTo>
                  <a:lnTo>
                    <a:pt x="6849" y="818"/>
                  </a:lnTo>
                  <a:lnTo>
                    <a:pt x="6747" y="690"/>
                  </a:lnTo>
                  <a:lnTo>
                    <a:pt x="6619" y="537"/>
                  </a:lnTo>
                  <a:lnTo>
                    <a:pt x="6491" y="434"/>
                  </a:lnTo>
                  <a:lnTo>
                    <a:pt x="6338" y="307"/>
                  </a:lnTo>
                  <a:lnTo>
                    <a:pt x="6185" y="230"/>
                  </a:lnTo>
                  <a:lnTo>
                    <a:pt x="6006" y="128"/>
                  </a:lnTo>
                  <a:lnTo>
                    <a:pt x="5852" y="77"/>
                  </a:lnTo>
                  <a:lnTo>
                    <a:pt x="5648" y="26"/>
                  </a:lnTo>
                  <a:lnTo>
                    <a:pt x="54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6"/>
            <p:cNvSpPr/>
            <p:nvPr/>
          </p:nvSpPr>
          <p:spPr>
            <a:xfrm>
              <a:off x="4114075" y="1600525"/>
              <a:ext cx="146325" cy="59450"/>
            </a:xfrm>
            <a:custGeom>
              <a:avLst/>
              <a:gdLst/>
              <a:ahLst/>
              <a:cxnLst/>
              <a:rect l="l" t="t" r="r" b="b"/>
              <a:pathLst>
                <a:path w="5853" h="2378" extrusionOk="0">
                  <a:moveTo>
                    <a:pt x="1" y="1"/>
                  </a:moveTo>
                  <a:lnTo>
                    <a:pt x="205" y="256"/>
                  </a:lnTo>
                  <a:lnTo>
                    <a:pt x="384" y="486"/>
                  </a:lnTo>
                  <a:lnTo>
                    <a:pt x="538" y="716"/>
                  </a:lnTo>
                  <a:lnTo>
                    <a:pt x="665" y="972"/>
                  </a:lnTo>
                  <a:lnTo>
                    <a:pt x="768" y="1202"/>
                  </a:lnTo>
                  <a:lnTo>
                    <a:pt x="844" y="1457"/>
                  </a:lnTo>
                  <a:lnTo>
                    <a:pt x="895" y="1687"/>
                  </a:lnTo>
                  <a:lnTo>
                    <a:pt x="921" y="1917"/>
                  </a:lnTo>
                  <a:lnTo>
                    <a:pt x="921" y="2019"/>
                  </a:lnTo>
                  <a:lnTo>
                    <a:pt x="946" y="2096"/>
                  </a:lnTo>
                  <a:lnTo>
                    <a:pt x="998" y="2173"/>
                  </a:lnTo>
                  <a:lnTo>
                    <a:pt x="1049" y="2249"/>
                  </a:lnTo>
                  <a:lnTo>
                    <a:pt x="1125" y="2301"/>
                  </a:lnTo>
                  <a:lnTo>
                    <a:pt x="1176" y="2326"/>
                  </a:lnTo>
                  <a:lnTo>
                    <a:pt x="1279" y="2352"/>
                  </a:lnTo>
                  <a:lnTo>
                    <a:pt x="1355" y="2377"/>
                  </a:lnTo>
                  <a:lnTo>
                    <a:pt x="4499" y="2377"/>
                  </a:lnTo>
                  <a:lnTo>
                    <a:pt x="4575" y="2352"/>
                  </a:lnTo>
                  <a:lnTo>
                    <a:pt x="4652" y="2326"/>
                  </a:lnTo>
                  <a:lnTo>
                    <a:pt x="4729" y="2301"/>
                  </a:lnTo>
                  <a:lnTo>
                    <a:pt x="4805" y="2249"/>
                  </a:lnTo>
                  <a:lnTo>
                    <a:pt x="4856" y="2173"/>
                  </a:lnTo>
                  <a:lnTo>
                    <a:pt x="4907" y="2096"/>
                  </a:lnTo>
                  <a:lnTo>
                    <a:pt x="4933" y="2019"/>
                  </a:lnTo>
                  <a:lnTo>
                    <a:pt x="4933" y="1917"/>
                  </a:lnTo>
                  <a:lnTo>
                    <a:pt x="4958" y="1687"/>
                  </a:lnTo>
                  <a:lnTo>
                    <a:pt x="5010" y="1457"/>
                  </a:lnTo>
                  <a:lnTo>
                    <a:pt x="5086" y="1202"/>
                  </a:lnTo>
                  <a:lnTo>
                    <a:pt x="5188" y="972"/>
                  </a:lnTo>
                  <a:lnTo>
                    <a:pt x="5316" y="716"/>
                  </a:lnTo>
                  <a:lnTo>
                    <a:pt x="5470" y="486"/>
                  </a:lnTo>
                  <a:lnTo>
                    <a:pt x="5648" y="256"/>
                  </a:lnTo>
                  <a:lnTo>
                    <a:pt x="58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6"/>
            <p:cNvSpPr/>
            <p:nvPr/>
          </p:nvSpPr>
          <p:spPr>
            <a:xfrm>
              <a:off x="4159450" y="1659950"/>
              <a:ext cx="55600" cy="42175"/>
            </a:xfrm>
            <a:custGeom>
              <a:avLst/>
              <a:gdLst/>
              <a:ahLst/>
              <a:cxnLst/>
              <a:rect l="l" t="t" r="r" b="b"/>
              <a:pathLst>
                <a:path w="2224" h="1687" extrusionOk="0">
                  <a:moveTo>
                    <a:pt x="0" y="0"/>
                  </a:moveTo>
                  <a:lnTo>
                    <a:pt x="0" y="1559"/>
                  </a:lnTo>
                  <a:lnTo>
                    <a:pt x="0" y="1610"/>
                  </a:lnTo>
                  <a:lnTo>
                    <a:pt x="26" y="1661"/>
                  </a:lnTo>
                  <a:lnTo>
                    <a:pt x="103" y="1687"/>
                  </a:lnTo>
                  <a:lnTo>
                    <a:pt x="154" y="1687"/>
                  </a:lnTo>
                  <a:lnTo>
                    <a:pt x="2121" y="1304"/>
                  </a:lnTo>
                  <a:lnTo>
                    <a:pt x="2172" y="1278"/>
                  </a:lnTo>
                  <a:lnTo>
                    <a:pt x="2198" y="1252"/>
                  </a:lnTo>
                  <a:lnTo>
                    <a:pt x="2224" y="1201"/>
                  </a:lnTo>
                  <a:lnTo>
                    <a:pt x="2224" y="1176"/>
                  </a:lnTo>
                  <a:lnTo>
                    <a:pt x="22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6"/>
            <p:cNvSpPr/>
            <p:nvPr/>
          </p:nvSpPr>
          <p:spPr>
            <a:xfrm>
              <a:off x="4097475" y="1380750"/>
              <a:ext cx="179550" cy="63925"/>
            </a:xfrm>
            <a:custGeom>
              <a:avLst/>
              <a:gdLst/>
              <a:ahLst/>
              <a:cxnLst/>
              <a:rect l="l" t="t" r="r" b="b"/>
              <a:pathLst>
                <a:path w="7182" h="2557" extrusionOk="0">
                  <a:moveTo>
                    <a:pt x="1" y="1"/>
                  </a:moveTo>
                  <a:lnTo>
                    <a:pt x="1" y="2556"/>
                  </a:lnTo>
                  <a:lnTo>
                    <a:pt x="7181" y="2556"/>
                  </a:lnTo>
                  <a:lnTo>
                    <a:pt x="7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78" y="330377"/>
            <a:ext cx="4696480" cy="4086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43"/>
          <p:cNvSpPr/>
          <p:nvPr/>
        </p:nvSpPr>
        <p:spPr>
          <a:xfrm>
            <a:off x="240529" y="2900587"/>
            <a:ext cx="846149" cy="810022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43"/>
          <p:cNvSpPr txBox="1">
            <a:spLocks noGrp="1"/>
          </p:cNvSpPr>
          <p:nvPr>
            <p:ph type="title" idx="2"/>
          </p:nvPr>
        </p:nvSpPr>
        <p:spPr>
          <a:xfrm>
            <a:off x="287929" y="3156487"/>
            <a:ext cx="764902" cy="390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" name="Google Shape;2165;p40"/>
          <p:cNvSpPr/>
          <p:nvPr/>
        </p:nvSpPr>
        <p:spPr>
          <a:xfrm>
            <a:off x="198378" y="2900587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176;p40"/>
          <p:cNvSpPr txBox="1">
            <a:spLocks noGrp="1"/>
          </p:cNvSpPr>
          <p:nvPr>
            <p:ph type="title" idx="4294967295"/>
          </p:nvPr>
        </p:nvSpPr>
        <p:spPr>
          <a:xfrm>
            <a:off x="243978" y="3198487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endParaRPr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68" y="768394"/>
            <a:ext cx="4961225" cy="3545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80</Words>
  <Application>Microsoft Office PowerPoint</Application>
  <PresentationFormat>On-screen Show (16:9)</PresentationFormat>
  <Paragraphs>43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Alfa Slab One</vt:lpstr>
      <vt:lpstr>Catamaran Black</vt:lpstr>
      <vt:lpstr>Cambria Math</vt:lpstr>
      <vt:lpstr>Wingdings</vt:lpstr>
      <vt:lpstr>Pacifico</vt:lpstr>
      <vt:lpstr>Catamaran ExtraBold</vt:lpstr>
      <vt:lpstr>Catamaran Medium</vt:lpstr>
      <vt:lpstr>Catamaran</vt:lpstr>
      <vt:lpstr>Dosis</vt:lpstr>
      <vt:lpstr>Math Subject for Elementary - 3rd Grade: Practice Standards by Slidesgo</vt:lpstr>
      <vt:lpstr>96. Превръщане на десетични дроби в обикновени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User</cp:lastModifiedBy>
  <cp:revision>35</cp:revision>
  <dcterms:modified xsi:type="dcterms:W3CDTF">2024-03-04T18:11:39Z</dcterms:modified>
</cp:coreProperties>
</file>