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6" r:id="rId7"/>
    <p:sldId id="268" r:id="rId8"/>
    <p:sldId id="267" r:id="rId9"/>
    <p:sldId id="265" r:id="rId10"/>
    <p:sldId id="262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Catamaran Black" panose="020B0604020202020204" charset="0"/>
      <p:bold r:id="rId14"/>
    </p:embeddedFont>
    <p:embeddedFont>
      <p:font typeface="Catamaran ExtraBold" panose="020B0604020202020204" charset="0"/>
      <p:bold r:id="rId15"/>
    </p:embeddedFont>
    <p:embeddedFont>
      <p:font typeface="Pacifico" panose="020B0604020202020204" charset="-52"/>
      <p:regular r:id="rId16"/>
    </p:embeddedFont>
    <p:embeddedFont>
      <p:font typeface="Catamaran Medium" panose="020B0604020202020204" charset="0"/>
      <p:regular r:id="rId17"/>
      <p:bold r:id="rId18"/>
    </p:embeddedFont>
    <p:embeddedFont>
      <p:font typeface="Catamaran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70" r:id="rId8"/>
    <p:sldLayoutId id="2147483677" r:id="rId9"/>
    <p:sldLayoutId id="2147483678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97. Превръщане на обикновени дроби в 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десетични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68" y="768394"/>
            <a:ext cx="4961225" cy="354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записват </a:t>
            </a:r>
            <a:r>
              <a:rPr lang="ru-RU" dirty="0" smtClean="0"/>
              <a:t>обикновени </a:t>
            </a:r>
            <a:r>
              <a:rPr lang="ru-RU" dirty="0"/>
              <a:t>дроби като </a:t>
            </a:r>
            <a:r>
              <a:rPr lang="ru-RU" dirty="0" smtClean="0"/>
              <a:t>десетични </a:t>
            </a:r>
            <a:r>
              <a:rPr lang="ru-RU" dirty="0"/>
              <a:t>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превръща </a:t>
            </a:r>
            <a:r>
              <a:rPr lang="ru-RU" dirty="0" smtClean="0"/>
              <a:t>обикновена </a:t>
            </a:r>
            <a:r>
              <a:rPr lang="ru-RU" dirty="0"/>
              <a:t>дроб </a:t>
            </a:r>
            <a:r>
              <a:rPr lang="ru-RU" dirty="0" smtClean="0"/>
              <a:t>в </a:t>
            </a:r>
            <a:r>
              <a:rPr lang="ru-RU" dirty="0" smtClean="0"/>
              <a:t>десетична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Периодични и непериодични десетични дроби;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957740"/>
            <a:ext cx="8463776" cy="32895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6410" y="2531327"/>
            <a:ext cx="8463776" cy="1653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1193180" y="657922"/>
            <a:ext cx="1326996" cy="299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0,8; 5,1; 31,4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672575" y="657922"/>
            <a:ext cx="1743307" cy="299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0,73; 0,09; 1,25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568281" y="657922"/>
            <a:ext cx="2535046" cy="299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0,415; 0,025; 0,007; 3,564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92480" y="2181322"/>
            <a:ext cx="287396" cy="284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2065867" y="2181322"/>
            <a:ext cx="281700" cy="284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" y="259661"/>
            <a:ext cx="8621328" cy="278168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2" y="3041349"/>
            <a:ext cx="8545118" cy="1819529"/>
          </a:xfrm>
          <a:prstGeom prst="rect">
            <a:avLst/>
          </a:prstGeom>
        </p:spPr>
      </p:pic>
      <p:sp>
        <p:nvSpPr>
          <p:cNvPr id="14" name="Hexagon 13"/>
          <p:cNvSpPr/>
          <p:nvPr/>
        </p:nvSpPr>
        <p:spPr>
          <a:xfrm>
            <a:off x="135468" y="3152861"/>
            <a:ext cx="535638" cy="491935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6" y="518548"/>
            <a:ext cx="8697539" cy="332468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8986" y="1018572"/>
            <a:ext cx="8697539" cy="2824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2500133" y="104172"/>
            <a:ext cx="2407534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0,5; ; 1,65; 0,368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907667" y="104172"/>
            <a:ext cx="3715472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0,333...; 2,7272... ; 0,2444...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/>
          <p:cNvSpPr/>
          <p:nvPr/>
        </p:nvSpPr>
        <p:spPr>
          <a:xfrm>
            <a:off x="216861" y="286997"/>
            <a:ext cx="535638" cy="491935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1" y="220162"/>
            <a:ext cx="8046434" cy="12723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0" y="1492537"/>
            <a:ext cx="8008813" cy="30683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74799" y="2507084"/>
            <a:ext cx="7845091" cy="1942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560424" y="1981194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0,(45)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81867" y="1981194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1,571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332740" y="1981194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2,1(6)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430584" y="1492536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0,(06)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" y="214404"/>
            <a:ext cx="8027037" cy="45659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6746" y="1071823"/>
            <a:ext cx="7799506" cy="19838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833377" y="3692324"/>
            <a:ext cx="7922875" cy="10880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1921396" y="978069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х=2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92103" y="978069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х=0,7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336211" y="978069"/>
            <a:ext cx="706057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х=0,6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274781" y="978069"/>
            <a:ext cx="1058991" cy="414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х=1  1/9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66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smtClean="0"/>
              <a:t>Учебна тетрадка стр.20 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58543" y="17792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8032329" y="457225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434308" y="774411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92815" y="210173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78" y="330377"/>
            <a:ext cx="4696480" cy="408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115</Words>
  <Application>Microsoft Office PowerPoint</Application>
  <PresentationFormat>On-screen Show (16:9)</PresentationFormat>
  <Paragraphs>46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Alfa Slab One</vt:lpstr>
      <vt:lpstr>Arial</vt:lpstr>
      <vt:lpstr>Dosis</vt:lpstr>
      <vt:lpstr>Wingdings</vt:lpstr>
      <vt:lpstr>Catamaran Black</vt:lpstr>
      <vt:lpstr>Catamaran ExtraBold</vt:lpstr>
      <vt:lpstr>Pacifico</vt:lpstr>
      <vt:lpstr>Catamaran Medium</vt:lpstr>
      <vt:lpstr>Catamaran</vt:lpstr>
      <vt:lpstr>Math Subject for Elementary - 3rd Grade: Practice Standards by Slidesgo</vt:lpstr>
      <vt:lpstr>97. Превръщане на обикновени дроби в десетични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49</cp:revision>
  <dcterms:modified xsi:type="dcterms:W3CDTF">2024-03-05T20:09:27Z</dcterms:modified>
</cp:coreProperties>
</file>