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66" r:id="rId6"/>
    <p:sldId id="273" r:id="rId7"/>
    <p:sldId id="274" r:id="rId8"/>
    <p:sldId id="267" r:id="rId9"/>
  </p:sldIdLst>
  <p:sldSz cx="9144000" cy="5143500" type="screen16x9"/>
  <p:notesSz cx="6858000" cy="9144000"/>
  <p:embeddedFontLst>
    <p:embeddedFont>
      <p:font typeface="Alfa Slab One" panose="020B0604020202020204" charset="0"/>
      <p:regular r:id="rId11"/>
    </p:embeddedFont>
    <p:embeddedFont>
      <p:font typeface="Catamaran Black" panose="020B0604020202020204" charset="0"/>
      <p:bold r:id="rId12"/>
    </p:embeddedFont>
    <p:embeddedFont>
      <p:font typeface="Cambria Math" panose="02040503050406030204" pitchFamily="18" charset="0"/>
      <p:regular r:id="rId13"/>
    </p:embeddedFont>
    <p:embeddedFont>
      <p:font typeface="Catamaran Medium" panose="020B0604020202020204" charset="0"/>
      <p:regular r:id="rId14"/>
      <p:bold r:id="rId15"/>
    </p:embeddedFont>
    <p:embeddedFont>
      <p:font typeface="Catamaran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40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77" r:id="rId6"/>
    <p:sldLayoutId id="2147483678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267632" y="24295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Пр</a:t>
            </a:r>
            <a:r>
              <a:rPr lang="bg-BG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оста лихва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1026" name="Picture 2" descr="Pay Heed To The Markup In The Home Loan Interest Rate! | BankBazaar - The  Definitive Word on Personal Finan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1" y="1488628"/>
            <a:ext cx="5317989" cy="212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849298" y="2554650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какво е лихва и лихвен процент;</a:t>
            </a:r>
            <a:endParaRPr lang="ru-RU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860374" y="254188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как се намира лихва;</a:t>
            </a:r>
            <a:endParaRPr lang="ru-RU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895648" y="2852550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643060" y="1499350"/>
            <a:ext cx="2640261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	как се намира сума на влог в края на лихвен период;</a:t>
            </a:r>
            <a:endParaRPr lang="ru-RU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научим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Thixpro | Banking Industr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96" y="2941225"/>
            <a:ext cx="2599051" cy="19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5" y="611062"/>
            <a:ext cx="7678222" cy="4010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082506" y="2616354"/>
                <a:ext cx="7678222" cy="20052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06" y="2616354"/>
                <a:ext cx="7678222" cy="20052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535259" y="1338146"/>
            <a:ext cx="547246" cy="5018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5" y="239599"/>
            <a:ext cx="7494275" cy="4733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919785" y="2495720"/>
                <a:ext cx="7231756" cy="24777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85" y="2495720"/>
                <a:ext cx="7231756" cy="247772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6556917" y="657922"/>
            <a:ext cx="1550020" cy="3010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dirty="0" smtClean="0"/>
              <a:t>35 189 лв</a:t>
            </a:r>
            <a:endParaRPr lang="en-US" sz="1800" dirty="0"/>
          </a:p>
        </p:txBody>
      </p:sp>
      <p:sp>
        <p:nvSpPr>
          <p:cNvPr id="11" name="Rounded Rectangle 10"/>
          <p:cNvSpPr/>
          <p:nvPr/>
        </p:nvSpPr>
        <p:spPr>
          <a:xfrm>
            <a:off x="2162568" y="1502479"/>
            <a:ext cx="1259575" cy="3010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dirty="0" smtClean="0"/>
              <a:t>503,50 лв</a:t>
            </a:r>
            <a:endParaRPr lang="en-US" sz="1800" dirty="0"/>
          </a:p>
        </p:txBody>
      </p:sp>
      <p:sp>
        <p:nvSpPr>
          <p:cNvPr id="14" name="Rounded Rectangle 13"/>
          <p:cNvSpPr/>
          <p:nvPr/>
        </p:nvSpPr>
        <p:spPr>
          <a:xfrm>
            <a:off x="4742986" y="1502478"/>
            <a:ext cx="1092821" cy="3010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dirty="0" smtClean="0"/>
              <a:t>4028 лв</a:t>
            </a:r>
            <a:endParaRPr lang="en-US" sz="1800" dirty="0"/>
          </a:p>
        </p:txBody>
      </p:sp>
      <p:sp>
        <p:nvSpPr>
          <p:cNvPr id="15" name="Rounded Rectangle 14"/>
          <p:cNvSpPr/>
          <p:nvPr/>
        </p:nvSpPr>
        <p:spPr>
          <a:xfrm>
            <a:off x="7036420" y="1502479"/>
            <a:ext cx="1416204" cy="3010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dirty="0" smtClean="0"/>
              <a:t>6545,50 лв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8" y="915634"/>
            <a:ext cx="7431886" cy="305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742098" y="2442735"/>
                <a:ext cx="7431886" cy="15271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98" y="2442735"/>
                <a:ext cx="7431886" cy="15271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6376624" y="1227559"/>
            <a:ext cx="1092821" cy="3010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dirty="0" smtClean="0"/>
              <a:t>0,75 %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0" y="162274"/>
            <a:ext cx="7240551" cy="4312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48840" y="2127730"/>
                <a:ext cx="6986430" cy="22658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0" y="2127730"/>
                <a:ext cx="6986430" cy="226585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6477001" y="769576"/>
            <a:ext cx="1458270" cy="2591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dirty="0" smtClean="0"/>
              <a:t>21 250 лв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77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8" y="1072595"/>
            <a:ext cx="7882627" cy="2596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63858" y="2527300"/>
                <a:ext cx="7771412" cy="11414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58" y="2527300"/>
                <a:ext cx="7771412" cy="114145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6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</a:t>
            </a:r>
          </a:p>
          <a:p>
            <a:pPr algn="ctr"/>
            <a:r>
              <a:rPr lang="bg-BG" sz="2800" dirty="0" smtClean="0"/>
              <a:t>Учебна тетрадка стр. 23</a:t>
            </a:r>
          </a:p>
        </p:txBody>
      </p:sp>
    </p:spTree>
    <p:extLst>
      <p:ext uri="{BB962C8B-B14F-4D97-AF65-F5344CB8AC3E}">
        <p14:creationId xmlns:p14="http://schemas.microsoft.com/office/powerpoint/2010/main" val="413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97</Words>
  <Application>Microsoft Office PowerPoint</Application>
  <PresentationFormat>On-screen Show (16:9)</PresentationFormat>
  <Paragraphs>36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Wingdings</vt:lpstr>
      <vt:lpstr>Dosis</vt:lpstr>
      <vt:lpstr>Alfa Slab One</vt:lpstr>
      <vt:lpstr>Catamaran Black</vt:lpstr>
      <vt:lpstr>Cambria Math</vt:lpstr>
      <vt:lpstr>Catamaran Medium</vt:lpstr>
      <vt:lpstr>Arial</vt:lpstr>
      <vt:lpstr>Catamaran</vt:lpstr>
      <vt:lpstr>Math Subject for Elementary - 3rd Grade: Practice Standards by Slidesgo</vt:lpstr>
      <vt:lpstr>107. Проста лихва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Maria</cp:lastModifiedBy>
  <cp:revision>114</cp:revision>
  <dcterms:modified xsi:type="dcterms:W3CDTF">2024-03-19T07:07:40Z</dcterms:modified>
</cp:coreProperties>
</file>