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89" r:id="rId6"/>
    <p:sldId id="290" r:id="rId7"/>
    <p:sldId id="291" r:id="rId8"/>
    <p:sldId id="267" r:id="rId9"/>
    <p:sldId id="270" r:id="rId10"/>
    <p:sldId id="283" r:id="rId11"/>
    <p:sldId id="279" r:id="rId12"/>
  </p:sldIdLst>
  <p:sldSz cx="9144000" cy="5143500" type="screen16x9"/>
  <p:notesSz cx="6858000" cy="9144000"/>
  <p:embeddedFontLst>
    <p:embeddedFont>
      <p:font typeface="Fira Sans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Fira Sans Medium" panose="020B0604020202020204" charset="0"/>
      <p:regular r:id="rId22"/>
      <p:bold r:id="rId23"/>
      <p:italic r:id="rId24"/>
      <p:boldItalic r:id="rId25"/>
    </p:embeddedFont>
    <p:embeddedFont>
      <p:font typeface="Fira Sans Extra Condense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2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23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97f9cc626a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97f9cc626a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97f9cc626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97f9cc626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64e038bd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64e038bd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64e038bd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64e038bd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33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5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97f9cc626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97f9cc626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8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988b7f2aa6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988b7f2aa6_1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988b7f2aa6_1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988b7f2aa6_1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417139" y="-46637"/>
            <a:ext cx="6613170" cy="1101107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457200" y="1839170"/>
            <a:ext cx="82296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109. Четене и интерпретиране на данни, зададени с таблица</a:t>
            </a:r>
            <a:endParaRPr sz="4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7062760" y="-46637"/>
            <a:ext cx="3260370" cy="1101107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47609" y="-507175"/>
            <a:ext cx="1990660" cy="37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-3901825" y="1291775"/>
            <a:ext cx="810300" cy="789600"/>
          </a:xfrm>
          <a:prstGeom prst="rect">
            <a:avLst/>
          </a:pr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-3901825" y="2176950"/>
            <a:ext cx="810300" cy="789600"/>
          </a:xfrm>
          <a:prstGeom prst="rect">
            <a:avLst/>
          </a:prstGeom>
          <a:solidFill>
            <a:srgbClr val="A3A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"/>
          <p:cNvSpPr/>
          <p:nvPr/>
        </p:nvSpPr>
        <p:spPr>
          <a:xfrm>
            <a:off x="-3901825" y="3062125"/>
            <a:ext cx="810300" cy="789600"/>
          </a:xfrm>
          <a:prstGeom prst="rect">
            <a:avLst/>
          </a:prstGeom>
          <a:solidFill>
            <a:srgbClr val="4B71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-2980300" y="1291775"/>
            <a:ext cx="810300" cy="789600"/>
          </a:xfrm>
          <a:prstGeom prst="rect">
            <a:avLst/>
          </a:prstGeom>
          <a:solidFill>
            <a:srgbClr val="F2B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-2980300" y="2206875"/>
            <a:ext cx="810300" cy="789600"/>
          </a:xfrm>
          <a:prstGeom prst="rect">
            <a:avLst/>
          </a:prstGeom>
          <a:solidFill>
            <a:srgbClr val="F2A1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27"/>
          <p:cNvGrpSpPr/>
          <p:nvPr/>
        </p:nvGrpSpPr>
        <p:grpSpPr>
          <a:xfrm flipH="1">
            <a:off x="3024160" y="4083701"/>
            <a:ext cx="6613170" cy="1101107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685176" y="4089309"/>
            <a:ext cx="3260370" cy="1101107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906051" y="223287"/>
            <a:ext cx="2018327" cy="51392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 </a:t>
            </a:r>
            <a:r>
              <a:rPr lang="bg-BG" dirty="0" smtClean="0">
                <a:solidFill>
                  <a:srgbClr val="002060"/>
                </a:solidFill>
              </a:rPr>
              <a:t>клас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87" name="Google Shape;125;p27"/>
          <p:cNvSpPr txBox="1">
            <a:spLocks/>
          </p:cNvSpPr>
          <p:nvPr/>
        </p:nvSpPr>
        <p:spPr>
          <a:xfrm>
            <a:off x="5183683" y="4417931"/>
            <a:ext cx="3261360" cy="42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/>
            <a:r>
              <a:rPr lang="bg-BG" sz="2000" smtClean="0">
                <a:solidFill>
                  <a:schemeClr val="dk1"/>
                </a:solidFill>
              </a:rPr>
              <a:t>Десетични дроби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54"/>
          <p:cNvSpPr/>
          <p:nvPr/>
        </p:nvSpPr>
        <p:spPr>
          <a:xfrm>
            <a:off x="637154" y="4603620"/>
            <a:ext cx="2511490" cy="135101"/>
          </a:xfrm>
          <a:custGeom>
            <a:avLst/>
            <a:gdLst/>
            <a:ahLst/>
            <a:cxnLst/>
            <a:rect l="l" t="t" r="r" b="b"/>
            <a:pathLst>
              <a:path w="32755" h="1762" extrusionOk="0">
                <a:moveTo>
                  <a:pt x="16384" y="0"/>
                </a:moveTo>
                <a:cubicBezTo>
                  <a:pt x="7331" y="0"/>
                  <a:pt x="0" y="402"/>
                  <a:pt x="0" y="881"/>
                </a:cubicBezTo>
                <a:cubicBezTo>
                  <a:pt x="0" y="1360"/>
                  <a:pt x="7331" y="1762"/>
                  <a:pt x="16384" y="1762"/>
                </a:cubicBezTo>
                <a:cubicBezTo>
                  <a:pt x="25424" y="1762"/>
                  <a:pt x="32755" y="1360"/>
                  <a:pt x="32755" y="881"/>
                </a:cubicBezTo>
                <a:cubicBezTo>
                  <a:pt x="32755" y="402"/>
                  <a:pt x="25424" y="0"/>
                  <a:pt x="16384" y="0"/>
                </a:cubicBezTo>
                <a:close/>
              </a:path>
            </a:pathLst>
          </a:custGeom>
          <a:solidFill>
            <a:srgbClr val="D2D2D2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98057" y="2456004"/>
            <a:ext cx="1518709" cy="2493683"/>
            <a:chOff x="667900" y="1329569"/>
            <a:chExt cx="2465864" cy="3350583"/>
          </a:xfrm>
        </p:grpSpPr>
        <p:sp>
          <p:nvSpPr>
            <p:cNvPr id="1888" name="Google Shape;1888;p54"/>
            <p:cNvSpPr/>
            <p:nvPr/>
          </p:nvSpPr>
          <p:spPr>
            <a:xfrm>
              <a:off x="1661980" y="1390142"/>
              <a:ext cx="783619" cy="480676"/>
            </a:xfrm>
            <a:custGeom>
              <a:avLst/>
              <a:gdLst/>
              <a:ahLst/>
              <a:cxnLst/>
              <a:rect l="l" t="t" r="r" b="b"/>
              <a:pathLst>
                <a:path w="10220" h="6269" extrusionOk="0">
                  <a:moveTo>
                    <a:pt x="0" y="0"/>
                  </a:moveTo>
                  <a:lnTo>
                    <a:pt x="0" y="6269"/>
                  </a:lnTo>
                  <a:lnTo>
                    <a:pt x="10219" y="6269"/>
                  </a:lnTo>
                  <a:lnTo>
                    <a:pt x="10219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4"/>
            <p:cNvSpPr/>
            <p:nvPr/>
          </p:nvSpPr>
          <p:spPr>
            <a:xfrm>
              <a:off x="1661980" y="1390142"/>
              <a:ext cx="783619" cy="268132"/>
            </a:xfrm>
            <a:custGeom>
              <a:avLst/>
              <a:gdLst/>
              <a:ahLst/>
              <a:cxnLst/>
              <a:rect l="l" t="t" r="r" b="b"/>
              <a:pathLst>
                <a:path w="10220" h="3497" extrusionOk="0">
                  <a:moveTo>
                    <a:pt x="0" y="0"/>
                  </a:moveTo>
                  <a:lnTo>
                    <a:pt x="0" y="3497"/>
                  </a:lnTo>
                  <a:lnTo>
                    <a:pt x="10219" y="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4"/>
            <p:cNvSpPr/>
            <p:nvPr/>
          </p:nvSpPr>
          <p:spPr>
            <a:xfrm>
              <a:off x="1356127" y="1329569"/>
              <a:ext cx="1377466" cy="194678"/>
            </a:xfrm>
            <a:custGeom>
              <a:avLst/>
              <a:gdLst/>
              <a:ahLst/>
              <a:cxnLst/>
              <a:rect l="l" t="t" r="r" b="b"/>
              <a:pathLst>
                <a:path w="17965" h="2539" extrusionOk="0">
                  <a:moveTo>
                    <a:pt x="8989" y="0"/>
                  </a:moveTo>
                  <a:lnTo>
                    <a:pt x="0" y="1049"/>
                  </a:lnTo>
                  <a:lnTo>
                    <a:pt x="0" y="1489"/>
                  </a:lnTo>
                  <a:lnTo>
                    <a:pt x="8989" y="2539"/>
                  </a:lnTo>
                  <a:lnTo>
                    <a:pt x="17964" y="1489"/>
                  </a:lnTo>
                  <a:lnTo>
                    <a:pt x="17964" y="1049"/>
                  </a:lnTo>
                  <a:lnTo>
                    <a:pt x="8989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4"/>
            <p:cNvSpPr/>
            <p:nvPr/>
          </p:nvSpPr>
          <p:spPr>
            <a:xfrm>
              <a:off x="1356127" y="1329569"/>
              <a:ext cx="1377466" cy="160941"/>
            </a:xfrm>
            <a:custGeom>
              <a:avLst/>
              <a:gdLst/>
              <a:ahLst/>
              <a:cxnLst/>
              <a:rect l="l" t="t" r="r" b="b"/>
              <a:pathLst>
                <a:path w="17965" h="2099" extrusionOk="0">
                  <a:moveTo>
                    <a:pt x="8989" y="0"/>
                  </a:moveTo>
                  <a:lnTo>
                    <a:pt x="0" y="1049"/>
                  </a:lnTo>
                  <a:lnTo>
                    <a:pt x="8989" y="2098"/>
                  </a:lnTo>
                  <a:lnTo>
                    <a:pt x="17964" y="1049"/>
                  </a:lnTo>
                  <a:lnTo>
                    <a:pt x="8989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4"/>
            <p:cNvSpPr/>
            <p:nvPr/>
          </p:nvSpPr>
          <p:spPr>
            <a:xfrm>
              <a:off x="1531864" y="1410000"/>
              <a:ext cx="513492" cy="196671"/>
            </a:xfrm>
            <a:custGeom>
              <a:avLst/>
              <a:gdLst/>
              <a:ahLst/>
              <a:cxnLst/>
              <a:rect l="l" t="t" r="r" b="b"/>
              <a:pathLst>
                <a:path w="6697" h="2565" fill="none" extrusionOk="0">
                  <a:moveTo>
                    <a:pt x="6697" y="0"/>
                  </a:moveTo>
                  <a:lnTo>
                    <a:pt x="1" y="415"/>
                  </a:lnTo>
                  <a:lnTo>
                    <a:pt x="1" y="2565"/>
                  </a:lnTo>
                </a:path>
              </a:pathLst>
            </a:custGeom>
            <a:noFill/>
            <a:ln w="4200" cap="flat" cmpd="sng">
              <a:solidFill>
                <a:srgbClr val="303030"/>
              </a:solidFill>
              <a:prstDash val="solid"/>
              <a:miter lim="129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4"/>
            <p:cNvSpPr/>
            <p:nvPr/>
          </p:nvSpPr>
          <p:spPr>
            <a:xfrm>
              <a:off x="1500121" y="1628444"/>
              <a:ext cx="63640" cy="147063"/>
            </a:xfrm>
            <a:custGeom>
              <a:avLst/>
              <a:gdLst/>
              <a:ahLst/>
              <a:cxnLst/>
              <a:rect l="l" t="t" r="r" b="b"/>
              <a:pathLst>
                <a:path w="830" h="1918" extrusionOk="0">
                  <a:moveTo>
                    <a:pt x="402" y="0"/>
                  </a:moveTo>
                  <a:cubicBezTo>
                    <a:pt x="182" y="0"/>
                    <a:pt x="0" y="169"/>
                    <a:pt x="13" y="389"/>
                  </a:cubicBezTo>
                  <a:lnTo>
                    <a:pt x="13" y="1917"/>
                  </a:lnTo>
                  <a:lnTo>
                    <a:pt x="829" y="1917"/>
                  </a:lnTo>
                  <a:lnTo>
                    <a:pt x="829" y="389"/>
                  </a:lnTo>
                  <a:cubicBezTo>
                    <a:pt x="829" y="169"/>
                    <a:pt x="648" y="0"/>
                    <a:pt x="441" y="0"/>
                  </a:cubicBezTo>
                  <a:close/>
                </a:path>
              </a:pathLst>
            </a:custGeom>
            <a:solidFill>
              <a:srgbClr val="FFA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4"/>
            <p:cNvSpPr/>
            <p:nvPr/>
          </p:nvSpPr>
          <p:spPr>
            <a:xfrm>
              <a:off x="1506102" y="1574849"/>
              <a:ext cx="52676" cy="52676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37" y="0"/>
                  </a:moveTo>
                  <a:cubicBezTo>
                    <a:pt x="155" y="0"/>
                    <a:pt x="0" y="155"/>
                    <a:pt x="0" y="350"/>
                  </a:cubicBezTo>
                  <a:cubicBezTo>
                    <a:pt x="0" y="531"/>
                    <a:pt x="155" y="687"/>
                    <a:pt x="337" y="687"/>
                  </a:cubicBezTo>
                  <a:cubicBezTo>
                    <a:pt x="531" y="687"/>
                    <a:pt x="687" y="531"/>
                    <a:pt x="687" y="350"/>
                  </a:cubicBezTo>
                  <a:cubicBezTo>
                    <a:pt x="687" y="155"/>
                    <a:pt x="531" y="0"/>
                    <a:pt x="337" y="0"/>
                  </a:cubicBezTo>
                  <a:close/>
                </a:path>
              </a:pathLst>
            </a:custGeom>
            <a:solidFill>
              <a:srgbClr val="FFA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4"/>
            <p:cNvSpPr/>
            <p:nvPr/>
          </p:nvSpPr>
          <p:spPr>
            <a:xfrm>
              <a:off x="2070544" y="3566725"/>
              <a:ext cx="248916" cy="80996"/>
            </a:xfrm>
            <a:custGeom>
              <a:avLst/>
              <a:gdLst/>
              <a:ahLst/>
              <a:cxnLst/>
              <a:rect l="l" t="t" r="r" b="b"/>
              <a:pathLst>
                <a:path w="3070" h="999" extrusionOk="0">
                  <a:moveTo>
                    <a:pt x="1542" y="1"/>
                  </a:moveTo>
                  <a:lnTo>
                    <a:pt x="0" y="998"/>
                  </a:lnTo>
                  <a:lnTo>
                    <a:pt x="1542" y="234"/>
                  </a:lnTo>
                  <a:lnTo>
                    <a:pt x="3070" y="998"/>
                  </a:lnTo>
                  <a:lnTo>
                    <a:pt x="3070" y="998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4"/>
            <p:cNvSpPr/>
            <p:nvPr/>
          </p:nvSpPr>
          <p:spPr>
            <a:xfrm>
              <a:off x="1062158" y="1870734"/>
              <a:ext cx="1878998" cy="699199"/>
            </a:xfrm>
            <a:custGeom>
              <a:avLst/>
              <a:gdLst/>
              <a:ahLst/>
              <a:cxnLst/>
              <a:rect l="l" t="t" r="r" b="b"/>
              <a:pathLst>
                <a:path w="24506" h="9119" extrusionOk="0">
                  <a:moveTo>
                    <a:pt x="3381" y="1"/>
                  </a:moveTo>
                  <a:cubicBezTo>
                    <a:pt x="1516" y="1"/>
                    <a:pt x="1" y="1529"/>
                    <a:pt x="1" y="3394"/>
                  </a:cubicBezTo>
                  <a:lnTo>
                    <a:pt x="1" y="5725"/>
                  </a:lnTo>
                  <a:cubicBezTo>
                    <a:pt x="1" y="7603"/>
                    <a:pt x="1516" y="9119"/>
                    <a:pt x="3381" y="9119"/>
                  </a:cubicBezTo>
                  <a:lnTo>
                    <a:pt x="24505" y="9119"/>
                  </a:lnTo>
                  <a:lnTo>
                    <a:pt x="24505" y="8251"/>
                  </a:lnTo>
                  <a:cubicBezTo>
                    <a:pt x="23741" y="8251"/>
                    <a:pt x="23132" y="6593"/>
                    <a:pt x="23132" y="4560"/>
                  </a:cubicBezTo>
                  <a:cubicBezTo>
                    <a:pt x="23132" y="2526"/>
                    <a:pt x="23741" y="868"/>
                    <a:pt x="24505" y="868"/>
                  </a:cubicBezTo>
                  <a:lnTo>
                    <a:pt x="245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4"/>
            <p:cNvSpPr/>
            <p:nvPr/>
          </p:nvSpPr>
          <p:spPr>
            <a:xfrm>
              <a:off x="1118744" y="1937286"/>
              <a:ext cx="1822411" cy="566092"/>
            </a:xfrm>
            <a:custGeom>
              <a:avLst/>
              <a:gdLst/>
              <a:ahLst/>
              <a:cxnLst/>
              <a:rect l="l" t="t" r="r" b="b"/>
              <a:pathLst>
                <a:path w="23768" h="7383" extrusionOk="0">
                  <a:moveTo>
                    <a:pt x="3096" y="0"/>
                  </a:moveTo>
                  <a:cubicBezTo>
                    <a:pt x="1387" y="0"/>
                    <a:pt x="1" y="1386"/>
                    <a:pt x="1" y="3083"/>
                  </a:cubicBezTo>
                  <a:lnTo>
                    <a:pt x="1" y="4300"/>
                  </a:lnTo>
                  <a:cubicBezTo>
                    <a:pt x="1" y="5997"/>
                    <a:pt x="1387" y="7383"/>
                    <a:pt x="3096" y="7383"/>
                  </a:cubicBezTo>
                  <a:lnTo>
                    <a:pt x="23767" y="7383"/>
                  </a:lnTo>
                  <a:cubicBezTo>
                    <a:pt x="23003" y="7383"/>
                    <a:pt x="22394" y="5725"/>
                    <a:pt x="22394" y="3692"/>
                  </a:cubicBezTo>
                  <a:cubicBezTo>
                    <a:pt x="22394" y="1658"/>
                    <a:pt x="23003" y="0"/>
                    <a:pt x="237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4"/>
            <p:cNvSpPr/>
            <p:nvPr/>
          </p:nvSpPr>
          <p:spPr>
            <a:xfrm>
              <a:off x="1371002" y="2331543"/>
              <a:ext cx="236466" cy="76522"/>
            </a:xfrm>
            <a:custGeom>
              <a:avLst/>
              <a:gdLst/>
              <a:ahLst/>
              <a:cxnLst/>
              <a:rect l="l" t="t" r="r" b="b"/>
              <a:pathLst>
                <a:path w="3084" h="998" extrusionOk="0">
                  <a:moveTo>
                    <a:pt x="1542" y="0"/>
                  </a:moveTo>
                  <a:lnTo>
                    <a:pt x="1" y="997"/>
                  </a:lnTo>
                  <a:lnTo>
                    <a:pt x="1542" y="233"/>
                  </a:lnTo>
                  <a:lnTo>
                    <a:pt x="3083" y="997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4"/>
            <p:cNvSpPr/>
            <p:nvPr/>
          </p:nvSpPr>
          <p:spPr>
            <a:xfrm>
              <a:off x="1234982" y="2057434"/>
              <a:ext cx="1619759" cy="21929"/>
            </a:xfrm>
            <a:custGeom>
              <a:avLst/>
              <a:gdLst/>
              <a:ahLst/>
              <a:cxnLst/>
              <a:rect l="l" t="t" r="r" b="b"/>
              <a:pathLst>
                <a:path w="21125" h="286" extrusionOk="0">
                  <a:moveTo>
                    <a:pt x="0" y="1"/>
                  </a:moveTo>
                  <a:lnTo>
                    <a:pt x="21047" y="285"/>
                  </a:lnTo>
                  <a:cubicBezTo>
                    <a:pt x="21072" y="195"/>
                    <a:pt x="21098" y="91"/>
                    <a:pt x="21124" y="1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4"/>
            <p:cNvSpPr/>
            <p:nvPr/>
          </p:nvSpPr>
          <p:spPr>
            <a:xfrm>
              <a:off x="1118744" y="1937286"/>
              <a:ext cx="1822411" cy="223508"/>
            </a:xfrm>
            <a:custGeom>
              <a:avLst/>
              <a:gdLst/>
              <a:ahLst/>
              <a:cxnLst/>
              <a:rect l="l" t="t" r="r" b="b"/>
              <a:pathLst>
                <a:path w="23768" h="2915" extrusionOk="0">
                  <a:moveTo>
                    <a:pt x="2358" y="0"/>
                  </a:moveTo>
                  <a:cubicBezTo>
                    <a:pt x="1050" y="0"/>
                    <a:pt x="1" y="1049"/>
                    <a:pt x="1" y="2345"/>
                  </a:cubicBezTo>
                  <a:lnTo>
                    <a:pt x="1" y="2914"/>
                  </a:lnTo>
                  <a:cubicBezTo>
                    <a:pt x="1" y="1619"/>
                    <a:pt x="1050" y="570"/>
                    <a:pt x="2358" y="570"/>
                  </a:cubicBezTo>
                  <a:lnTo>
                    <a:pt x="23029" y="570"/>
                  </a:lnTo>
                  <a:cubicBezTo>
                    <a:pt x="23249" y="208"/>
                    <a:pt x="23495" y="0"/>
                    <a:pt x="23767" y="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4"/>
            <p:cNvSpPr/>
            <p:nvPr/>
          </p:nvSpPr>
          <p:spPr>
            <a:xfrm>
              <a:off x="667900" y="2569846"/>
              <a:ext cx="1998151" cy="613783"/>
            </a:xfrm>
            <a:custGeom>
              <a:avLst/>
              <a:gdLst/>
              <a:ahLst/>
              <a:cxnLst/>
              <a:rect l="l" t="t" r="r" b="b"/>
              <a:pathLst>
                <a:path w="26060" h="8005" extrusionOk="0">
                  <a:moveTo>
                    <a:pt x="3342" y="1"/>
                  </a:moveTo>
                  <a:cubicBezTo>
                    <a:pt x="1503" y="1"/>
                    <a:pt x="1" y="1490"/>
                    <a:pt x="1" y="3342"/>
                  </a:cubicBezTo>
                  <a:lnTo>
                    <a:pt x="1" y="4521"/>
                  </a:lnTo>
                  <a:cubicBezTo>
                    <a:pt x="1" y="6437"/>
                    <a:pt x="1555" y="8005"/>
                    <a:pt x="3485" y="8005"/>
                  </a:cubicBezTo>
                  <a:lnTo>
                    <a:pt x="26059" y="8005"/>
                  </a:lnTo>
                  <a:lnTo>
                    <a:pt x="26059" y="7137"/>
                  </a:lnTo>
                  <a:cubicBezTo>
                    <a:pt x="25295" y="7124"/>
                    <a:pt x="24687" y="5725"/>
                    <a:pt x="24687" y="3990"/>
                  </a:cubicBezTo>
                  <a:cubicBezTo>
                    <a:pt x="24687" y="2267"/>
                    <a:pt x="25295" y="855"/>
                    <a:pt x="26059" y="855"/>
                  </a:cubicBezTo>
                  <a:lnTo>
                    <a:pt x="26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4"/>
            <p:cNvSpPr/>
            <p:nvPr/>
          </p:nvSpPr>
          <p:spPr>
            <a:xfrm>
              <a:off x="725559" y="2635402"/>
              <a:ext cx="1940491" cy="480676"/>
            </a:xfrm>
            <a:custGeom>
              <a:avLst/>
              <a:gdLst/>
              <a:ahLst/>
              <a:cxnLst/>
              <a:rect l="l" t="t" r="r" b="b"/>
              <a:pathLst>
                <a:path w="25308" h="6269" extrusionOk="0">
                  <a:moveTo>
                    <a:pt x="3083" y="0"/>
                  </a:moveTo>
                  <a:cubicBezTo>
                    <a:pt x="1386" y="13"/>
                    <a:pt x="0" y="1386"/>
                    <a:pt x="0" y="3083"/>
                  </a:cubicBezTo>
                  <a:lnTo>
                    <a:pt x="0" y="3186"/>
                  </a:lnTo>
                  <a:cubicBezTo>
                    <a:pt x="0" y="4896"/>
                    <a:pt x="1386" y="6269"/>
                    <a:pt x="3083" y="6269"/>
                  </a:cubicBezTo>
                  <a:lnTo>
                    <a:pt x="25307" y="6269"/>
                  </a:lnTo>
                  <a:cubicBezTo>
                    <a:pt x="24543" y="6269"/>
                    <a:pt x="23935" y="4870"/>
                    <a:pt x="23935" y="3135"/>
                  </a:cubicBezTo>
                  <a:cubicBezTo>
                    <a:pt x="23935" y="1412"/>
                    <a:pt x="24543" y="0"/>
                    <a:pt x="2530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4"/>
            <p:cNvSpPr/>
            <p:nvPr/>
          </p:nvSpPr>
          <p:spPr>
            <a:xfrm>
              <a:off x="725559" y="2635402"/>
              <a:ext cx="1940491" cy="247354"/>
            </a:xfrm>
            <a:custGeom>
              <a:avLst/>
              <a:gdLst/>
              <a:ahLst/>
              <a:cxnLst/>
              <a:rect l="l" t="t" r="r" b="b"/>
              <a:pathLst>
                <a:path w="25308" h="3226" extrusionOk="0">
                  <a:moveTo>
                    <a:pt x="2785" y="0"/>
                  </a:moveTo>
                  <a:cubicBezTo>
                    <a:pt x="1244" y="0"/>
                    <a:pt x="0" y="1257"/>
                    <a:pt x="0" y="2798"/>
                  </a:cubicBezTo>
                  <a:lnTo>
                    <a:pt x="0" y="3225"/>
                  </a:lnTo>
                  <a:cubicBezTo>
                    <a:pt x="0" y="1684"/>
                    <a:pt x="1244" y="441"/>
                    <a:pt x="2785" y="441"/>
                  </a:cubicBezTo>
                  <a:lnTo>
                    <a:pt x="24608" y="441"/>
                  </a:lnTo>
                  <a:cubicBezTo>
                    <a:pt x="24815" y="169"/>
                    <a:pt x="25048" y="0"/>
                    <a:pt x="25307" y="0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4"/>
            <p:cNvSpPr/>
            <p:nvPr/>
          </p:nvSpPr>
          <p:spPr>
            <a:xfrm>
              <a:off x="1682835" y="2974990"/>
              <a:ext cx="236389" cy="76522"/>
            </a:xfrm>
            <a:custGeom>
              <a:avLst/>
              <a:gdLst/>
              <a:ahLst/>
              <a:cxnLst/>
              <a:rect l="l" t="t" r="r" b="b"/>
              <a:pathLst>
                <a:path w="3083" h="998" extrusionOk="0">
                  <a:moveTo>
                    <a:pt x="1542" y="1"/>
                  </a:moveTo>
                  <a:lnTo>
                    <a:pt x="0" y="998"/>
                  </a:lnTo>
                  <a:lnTo>
                    <a:pt x="1542" y="234"/>
                  </a:lnTo>
                  <a:lnTo>
                    <a:pt x="3083" y="998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4"/>
            <p:cNvSpPr/>
            <p:nvPr/>
          </p:nvSpPr>
          <p:spPr>
            <a:xfrm>
              <a:off x="1261741" y="2700958"/>
              <a:ext cx="1331845" cy="21929"/>
            </a:xfrm>
            <a:custGeom>
              <a:avLst/>
              <a:gdLst/>
              <a:ahLst/>
              <a:cxnLst/>
              <a:rect l="l" t="t" r="r" b="b"/>
              <a:pathLst>
                <a:path w="17370" h="286" extrusionOk="0">
                  <a:moveTo>
                    <a:pt x="1" y="0"/>
                  </a:moveTo>
                  <a:lnTo>
                    <a:pt x="17252" y="285"/>
                  </a:lnTo>
                  <a:cubicBezTo>
                    <a:pt x="17291" y="181"/>
                    <a:pt x="17330" y="91"/>
                    <a:pt x="17369" y="0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4"/>
            <p:cNvSpPr/>
            <p:nvPr/>
          </p:nvSpPr>
          <p:spPr>
            <a:xfrm>
              <a:off x="693739" y="2569846"/>
              <a:ext cx="1972311" cy="145069"/>
            </a:xfrm>
            <a:custGeom>
              <a:avLst/>
              <a:gdLst/>
              <a:ahLst/>
              <a:cxnLst/>
              <a:rect l="l" t="t" r="r" b="b"/>
              <a:pathLst>
                <a:path w="25723" h="1892" extrusionOk="0">
                  <a:moveTo>
                    <a:pt x="3005" y="1"/>
                  </a:moveTo>
                  <a:cubicBezTo>
                    <a:pt x="1723" y="1"/>
                    <a:pt x="558" y="739"/>
                    <a:pt x="1" y="1891"/>
                  </a:cubicBezTo>
                  <a:lnTo>
                    <a:pt x="25722" y="1"/>
                  </a:lnTo>
                  <a:close/>
                </a:path>
              </a:pathLst>
            </a:custGeom>
            <a:solidFill>
              <a:srgbClr val="D2D2D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4"/>
            <p:cNvSpPr/>
            <p:nvPr/>
          </p:nvSpPr>
          <p:spPr>
            <a:xfrm>
              <a:off x="725559" y="2888579"/>
              <a:ext cx="849099" cy="13035"/>
            </a:xfrm>
            <a:custGeom>
              <a:avLst/>
              <a:gdLst/>
              <a:ahLst/>
              <a:cxnLst/>
              <a:rect l="l" t="t" r="r" b="b"/>
              <a:pathLst>
                <a:path w="11074" h="170" extrusionOk="0">
                  <a:moveTo>
                    <a:pt x="0" y="1"/>
                  </a:moveTo>
                  <a:lnTo>
                    <a:pt x="13" y="169"/>
                  </a:lnTo>
                  <a:lnTo>
                    <a:pt x="11074" y="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985714" y="3182546"/>
              <a:ext cx="2148050" cy="699199"/>
            </a:xfrm>
            <a:custGeom>
              <a:avLst/>
              <a:gdLst/>
              <a:ahLst/>
              <a:cxnLst/>
              <a:rect l="l" t="t" r="r" b="b"/>
              <a:pathLst>
                <a:path w="28015" h="9119" extrusionOk="0">
                  <a:moveTo>
                    <a:pt x="3653" y="1"/>
                  </a:moveTo>
                  <a:cubicBezTo>
                    <a:pt x="1645" y="1"/>
                    <a:pt x="0" y="1633"/>
                    <a:pt x="13" y="3653"/>
                  </a:cubicBezTo>
                  <a:lnTo>
                    <a:pt x="13" y="5466"/>
                  </a:lnTo>
                  <a:cubicBezTo>
                    <a:pt x="13" y="7474"/>
                    <a:pt x="1645" y="9118"/>
                    <a:pt x="3653" y="9118"/>
                  </a:cubicBezTo>
                  <a:lnTo>
                    <a:pt x="28015" y="9118"/>
                  </a:lnTo>
                  <a:lnTo>
                    <a:pt x="28015" y="8251"/>
                  </a:lnTo>
                  <a:cubicBezTo>
                    <a:pt x="27251" y="8251"/>
                    <a:pt x="26642" y="6593"/>
                    <a:pt x="26642" y="4560"/>
                  </a:cubicBezTo>
                  <a:cubicBezTo>
                    <a:pt x="26642" y="2513"/>
                    <a:pt x="27251" y="868"/>
                    <a:pt x="28015" y="868"/>
                  </a:cubicBezTo>
                  <a:lnTo>
                    <a:pt x="280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1044293" y="3249099"/>
              <a:ext cx="2089470" cy="565095"/>
            </a:xfrm>
            <a:custGeom>
              <a:avLst/>
              <a:gdLst/>
              <a:ahLst/>
              <a:cxnLst/>
              <a:rect l="l" t="t" r="r" b="b"/>
              <a:pathLst>
                <a:path w="27251" h="7370" extrusionOk="0">
                  <a:moveTo>
                    <a:pt x="3070" y="0"/>
                  </a:moveTo>
                  <a:cubicBezTo>
                    <a:pt x="1373" y="0"/>
                    <a:pt x="1" y="1386"/>
                    <a:pt x="1" y="3083"/>
                  </a:cubicBezTo>
                  <a:lnTo>
                    <a:pt x="1" y="4300"/>
                  </a:lnTo>
                  <a:cubicBezTo>
                    <a:pt x="1" y="5997"/>
                    <a:pt x="1373" y="7370"/>
                    <a:pt x="3070" y="7370"/>
                  </a:cubicBezTo>
                  <a:lnTo>
                    <a:pt x="27233" y="7370"/>
                  </a:lnTo>
                  <a:cubicBezTo>
                    <a:pt x="26477" y="7357"/>
                    <a:pt x="25878" y="5709"/>
                    <a:pt x="25878" y="3692"/>
                  </a:cubicBezTo>
                  <a:cubicBezTo>
                    <a:pt x="25878" y="1645"/>
                    <a:pt x="26487" y="0"/>
                    <a:pt x="27251" y="0"/>
                  </a:cubicBezTo>
                  <a:close/>
                  <a:moveTo>
                    <a:pt x="27233" y="7370"/>
                  </a:moveTo>
                  <a:cubicBezTo>
                    <a:pt x="27236" y="7370"/>
                    <a:pt x="27239" y="7370"/>
                    <a:pt x="27242" y="7370"/>
                  </a:cubicBezTo>
                  <a:cubicBezTo>
                    <a:pt x="27245" y="7370"/>
                    <a:pt x="27248" y="7370"/>
                    <a:pt x="27251" y="737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1043297" y="3249099"/>
              <a:ext cx="2090467" cy="251341"/>
            </a:xfrm>
            <a:custGeom>
              <a:avLst/>
              <a:gdLst/>
              <a:ahLst/>
              <a:cxnLst/>
              <a:rect l="l" t="t" r="r" b="b"/>
              <a:pathLst>
                <a:path w="27264" h="3278" extrusionOk="0">
                  <a:moveTo>
                    <a:pt x="2785" y="0"/>
                  </a:moveTo>
                  <a:cubicBezTo>
                    <a:pt x="1244" y="0"/>
                    <a:pt x="1" y="1244"/>
                    <a:pt x="1" y="2785"/>
                  </a:cubicBezTo>
                  <a:lnTo>
                    <a:pt x="1" y="3277"/>
                  </a:lnTo>
                  <a:cubicBezTo>
                    <a:pt x="1" y="1744"/>
                    <a:pt x="1231" y="492"/>
                    <a:pt x="2762" y="492"/>
                  </a:cubicBezTo>
                  <a:cubicBezTo>
                    <a:pt x="2769" y="492"/>
                    <a:pt x="2777" y="492"/>
                    <a:pt x="2785" y="493"/>
                  </a:cubicBezTo>
                  <a:lnTo>
                    <a:pt x="26577" y="493"/>
                  </a:lnTo>
                  <a:cubicBezTo>
                    <a:pt x="26784" y="182"/>
                    <a:pt x="27018" y="0"/>
                    <a:pt x="27264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1261741" y="3357363"/>
              <a:ext cx="1789595" cy="21929"/>
            </a:xfrm>
            <a:custGeom>
              <a:avLst/>
              <a:gdLst/>
              <a:ahLst/>
              <a:cxnLst/>
              <a:rect l="l" t="t" r="r" b="b"/>
              <a:pathLst>
                <a:path w="23340" h="286" extrusionOk="0">
                  <a:moveTo>
                    <a:pt x="1" y="0"/>
                  </a:moveTo>
                  <a:lnTo>
                    <a:pt x="23262" y="285"/>
                  </a:lnTo>
                  <a:cubicBezTo>
                    <a:pt x="23288" y="181"/>
                    <a:pt x="23314" y="91"/>
                    <a:pt x="23340" y="0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4"/>
            <p:cNvSpPr/>
            <p:nvPr/>
          </p:nvSpPr>
          <p:spPr>
            <a:xfrm>
              <a:off x="989701" y="3182546"/>
              <a:ext cx="1675349" cy="238383"/>
            </a:xfrm>
            <a:custGeom>
              <a:avLst/>
              <a:gdLst/>
              <a:ahLst/>
              <a:cxnLst/>
              <a:rect l="l" t="t" r="r" b="b"/>
              <a:pathLst>
                <a:path w="21850" h="3109" extrusionOk="0">
                  <a:moveTo>
                    <a:pt x="3601" y="1"/>
                  </a:moveTo>
                  <a:cubicBezTo>
                    <a:pt x="1801" y="1"/>
                    <a:pt x="259" y="1322"/>
                    <a:pt x="0" y="3109"/>
                  </a:cubicBezTo>
                  <a:lnTo>
                    <a:pt x="21850" y="1"/>
                  </a:lnTo>
                  <a:close/>
                </a:path>
              </a:pathLst>
            </a:custGeom>
            <a:solidFill>
              <a:srgbClr val="D2D2D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4"/>
            <p:cNvSpPr/>
            <p:nvPr/>
          </p:nvSpPr>
          <p:spPr>
            <a:xfrm>
              <a:off x="1043297" y="3585698"/>
              <a:ext cx="849176" cy="13035"/>
            </a:xfrm>
            <a:custGeom>
              <a:avLst/>
              <a:gdLst/>
              <a:ahLst/>
              <a:cxnLst/>
              <a:rect l="l" t="t" r="r" b="b"/>
              <a:pathLst>
                <a:path w="11075" h="170" extrusionOk="0">
                  <a:moveTo>
                    <a:pt x="1" y="1"/>
                  </a:moveTo>
                  <a:lnTo>
                    <a:pt x="14" y="169"/>
                  </a:lnTo>
                  <a:lnTo>
                    <a:pt x="11074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860582" y="3880662"/>
              <a:ext cx="1878921" cy="799490"/>
            </a:xfrm>
            <a:custGeom>
              <a:avLst/>
              <a:gdLst/>
              <a:ahLst/>
              <a:cxnLst/>
              <a:rect l="l" t="t" r="r" b="b"/>
              <a:pathLst>
                <a:path w="24505" h="10427" extrusionOk="0">
                  <a:moveTo>
                    <a:pt x="3692" y="1"/>
                  </a:moveTo>
                  <a:cubicBezTo>
                    <a:pt x="1645" y="13"/>
                    <a:pt x="1" y="1658"/>
                    <a:pt x="1" y="3705"/>
                  </a:cubicBezTo>
                  <a:lnTo>
                    <a:pt x="1" y="6722"/>
                  </a:lnTo>
                  <a:cubicBezTo>
                    <a:pt x="1" y="8769"/>
                    <a:pt x="1645" y="10427"/>
                    <a:pt x="3692" y="10427"/>
                  </a:cubicBezTo>
                  <a:lnTo>
                    <a:pt x="24505" y="10427"/>
                  </a:lnTo>
                  <a:lnTo>
                    <a:pt x="24505" y="9442"/>
                  </a:lnTo>
                  <a:cubicBezTo>
                    <a:pt x="23741" y="9442"/>
                    <a:pt x="23132" y="7551"/>
                    <a:pt x="23132" y="5220"/>
                  </a:cubicBezTo>
                  <a:cubicBezTo>
                    <a:pt x="23132" y="2889"/>
                    <a:pt x="23741" y="998"/>
                    <a:pt x="24505" y="998"/>
                  </a:cubicBezTo>
                  <a:lnTo>
                    <a:pt x="24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918164" y="3957106"/>
              <a:ext cx="1821338" cy="645604"/>
            </a:xfrm>
            <a:custGeom>
              <a:avLst/>
              <a:gdLst/>
              <a:ahLst/>
              <a:cxnLst/>
              <a:rect l="l" t="t" r="r" b="b"/>
              <a:pathLst>
                <a:path w="23754" h="8420" extrusionOk="0">
                  <a:moveTo>
                    <a:pt x="3083" y="1"/>
                  </a:moveTo>
                  <a:cubicBezTo>
                    <a:pt x="1374" y="1"/>
                    <a:pt x="1" y="1374"/>
                    <a:pt x="1" y="3070"/>
                  </a:cubicBezTo>
                  <a:lnTo>
                    <a:pt x="1" y="5337"/>
                  </a:lnTo>
                  <a:cubicBezTo>
                    <a:pt x="1" y="7046"/>
                    <a:pt x="1374" y="8419"/>
                    <a:pt x="3083" y="8419"/>
                  </a:cubicBezTo>
                  <a:lnTo>
                    <a:pt x="23723" y="8419"/>
                  </a:lnTo>
                  <a:cubicBezTo>
                    <a:pt x="22973" y="8394"/>
                    <a:pt x="22381" y="6523"/>
                    <a:pt x="22381" y="4223"/>
                  </a:cubicBezTo>
                  <a:cubicBezTo>
                    <a:pt x="22381" y="1892"/>
                    <a:pt x="22990" y="1"/>
                    <a:pt x="23754" y="1"/>
                  </a:cubicBezTo>
                  <a:close/>
                  <a:moveTo>
                    <a:pt x="23723" y="8419"/>
                  </a:moveTo>
                  <a:lnTo>
                    <a:pt x="23723" y="8419"/>
                  </a:lnTo>
                  <a:cubicBezTo>
                    <a:pt x="23728" y="8419"/>
                    <a:pt x="23733" y="8420"/>
                    <a:pt x="23738" y="8420"/>
                  </a:cubicBezTo>
                  <a:cubicBezTo>
                    <a:pt x="23744" y="8420"/>
                    <a:pt x="23749" y="8419"/>
                    <a:pt x="23754" y="84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4"/>
            <p:cNvSpPr/>
            <p:nvPr/>
          </p:nvSpPr>
          <p:spPr>
            <a:xfrm>
              <a:off x="917168" y="3957106"/>
              <a:ext cx="1822335" cy="254331"/>
            </a:xfrm>
            <a:custGeom>
              <a:avLst/>
              <a:gdLst/>
              <a:ahLst/>
              <a:cxnLst/>
              <a:rect l="l" t="t" r="r" b="b"/>
              <a:pathLst>
                <a:path w="23767" h="3317" extrusionOk="0">
                  <a:moveTo>
                    <a:pt x="2785" y="1"/>
                  </a:moveTo>
                  <a:cubicBezTo>
                    <a:pt x="1257" y="1"/>
                    <a:pt x="1" y="1244"/>
                    <a:pt x="1" y="2785"/>
                  </a:cubicBezTo>
                  <a:lnTo>
                    <a:pt x="1" y="3316"/>
                  </a:lnTo>
                  <a:cubicBezTo>
                    <a:pt x="1" y="1775"/>
                    <a:pt x="1244" y="532"/>
                    <a:pt x="2785" y="532"/>
                  </a:cubicBezTo>
                  <a:lnTo>
                    <a:pt x="23093" y="532"/>
                  </a:lnTo>
                  <a:cubicBezTo>
                    <a:pt x="23288" y="195"/>
                    <a:pt x="23521" y="1"/>
                    <a:pt x="23767" y="1"/>
                  </a:cubicBez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4"/>
            <p:cNvSpPr/>
            <p:nvPr/>
          </p:nvSpPr>
          <p:spPr>
            <a:xfrm>
              <a:off x="2419182" y="4358535"/>
              <a:ext cx="249970" cy="80915"/>
            </a:xfrm>
            <a:custGeom>
              <a:avLst/>
              <a:gdLst/>
              <a:ahLst/>
              <a:cxnLst/>
              <a:rect l="l" t="t" r="r" b="b"/>
              <a:pathLst>
                <a:path w="3083" h="998" extrusionOk="0">
                  <a:moveTo>
                    <a:pt x="1541" y="0"/>
                  </a:moveTo>
                  <a:lnTo>
                    <a:pt x="0" y="997"/>
                  </a:lnTo>
                  <a:lnTo>
                    <a:pt x="1541" y="233"/>
                  </a:lnTo>
                  <a:lnTo>
                    <a:pt x="3083" y="997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4"/>
            <p:cNvSpPr/>
            <p:nvPr/>
          </p:nvSpPr>
          <p:spPr>
            <a:xfrm>
              <a:off x="1159458" y="4106083"/>
              <a:ext cx="1490715" cy="20932"/>
            </a:xfrm>
            <a:custGeom>
              <a:avLst/>
              <a:gdLst/>
              <a:ahLst/>
              <a:cxnLst/>
              <a:rect l="l" t="t" r="r" b="b"/>
              <a:pathLst>
                <a:path w="19442" h="273" extrusionOk="0">
                  <a:moveTo>
                    <a:pt x="1" y="1"/>
                  </a:moveTo>
                  <a:lnTo>
                    <a:pt x="19389" y="273"/>
                  </a:lnTo>
                  <a:cubicBezTo>
                    <a:pt x="19402" y="182"/>
                    <a:pt x="19428" y="91"/>
                    <a:pt x="19441" y="1"/>
                  </a:cubicBez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4"/>
            <p:cNvSpPr/>
            <p:nvPr/>
          </p:nvSpPr>
          <p:spPr>
            <a:xfrm>
              <a:off x="860582" y="3881659"/>
              <a:ext cx="1878921" cy="295045"/>
            </a:xfrm>
            <a:custGeom>
              <a:avLst/>
              <a:gdLst/>
              <a:ahLst/>
              <a:cxnLst/>
              <a:rect l="l" t="t" r="r" b="b"/>
              <a:pathLst>
                <a:path w="24505" h="3848" extrusionOk="0">
                  <a:moveTo>
                    <a:pt x="3692" y="0"/>
                  </a:moveTo>
                  <a:cubicBezTo>
                    <a:pt x="1658" y="0"/>
                    <a:pt x="1" y="1658"/>
                    <a:pt x="1" y="3692"/>
                  </a:cubicBezTo>
                  <a:lnTo>
                    <a:pt x="1" y="3847"/>
                  </a:lnTo>
                  <a:lnTo>
                    <a:pt x="24505" y="0"/>
                  </a:lnTo>
                  <a:close/>
                </a:path>
              </a:pathLst>
            </a:custGeom>
            <a:solidFill>
              <a:srgbClr val="D2D2D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917168" y="4341472"/>
              <a:ext cx="849176" cy="11961"/>
            </a:xfrm>
            <a:custGeom>
              <a:avLst/>
              <a:gdLst/>
              <a:ahLst/>
              <a:cxnLst/>
              <a:rect l="l" t="t" r="r" b="b"/>
              <a:pathLst>
                <a:path w="11075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1074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1371002" y="2057434"/>
              <a:ext cx="236466" cy="350635"/>
            </a:xfrm>
            <a:custGeom>
              <a:avLst/>
              <a:gdLst/>
              <a:ahLst/>
              <a:cxnLst/>
              <a:rect l="l" t="t" r="r" b="b"/>
              <a:pathLst>
                <a:path w="3084" h="4573" extrusionOk="0">
                  <a:moveTo>
                    <a:pt x="1" y="1"/>
                  </a:moveTo>
                  <a:lnTo>
                    <a:pt x="1" y="4572"/>
                  </a:lnTo>
                  <a:lnTo>
                    <a:pt x="1542" y="3575"/>
                  </a:lnTo>
                  <a:lnTo>
                    <a:pt x="3083" y="4572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1682835" y="2700958"/>
              <a:ext cx="236389" cy="350558"/>
            </a:xfrm>
            <a:custGeom>
              <a:avLst/>
              <a:gdLst/>
              <a:ahLst/>
              <a:cxnLst/>
              <a:rect l="l" t="t" r="r" b="b"/>
              <a:pathLst>
                <a:path w="3083" h="4572" extrusionOk="0">
                  <a:moveTo>
                    <a:pt x="0" y="0"/>
                  </a:moveTo>
                  <a:lnTo>
                    <a:pt x="0" y="4572"/>
                  </a:lnTo>
                  <a:lnTo>
                    <a:pt x="1542" y="3575"/>
                  </a:lnTo>
                  <a:lnTo>
                    <a:pt x="3083" y="4572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2070544" y="3278006"/>
              <a:ext cx="248916" cy="369713"/>
            </a:xfrm>
            <a:custGeom>
              <a:avLst/>
              <a:gdLst/>
              <a:ahLst/>
              <a:cxnLst/>
              <a:rect l="l" t="t" r="r" b="b"/>
              <a:pathLst>
                <a:path w="3070" h="4560" extrusionOk="0">
                  <a:moveTo>
                    <a:pt x="0" y="0"/>
                  </a:moveTo>
                  <a:lnTo>
                    <a:pt x="0" y="4559"/>
                  </a:lnTo>
                  <a:lnTo>
                    <a:pt x="1542" y="3562"/>
                  </a:lnTo>
                  <a:lnTo>
                    <a:pt x="3070" y="4559"/>
                  </a:lnTo>
                  <a:lnTo>
                    <a:pt x="30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2419182" y="4069734"/>
              <a:ext cx="249970" cy="369713"/>
            </a:xfrm>
            <a:custGeom>
              <a:avLst/>
              <a:gdLst/>
              <a:ahLst/>
              <a:cxnLst/>
              <a:rect l="l" t="t" r="r" b="b"/>
              <a:pathLst>
                <a:path w="3083" h="4560" extrusionOk="0">
                  <a:moveTo>
                    <a:pt x="0" y="1"/>
                  </a:moveTo>
                  <a:lnTo>
                    <a:pt x="0" y="4559"/>
                  </a:lnTo>
                  <a:lnTo>
                    <a:pt x="1541" y="3562"/>
                  </a:lnTo>
                  <a:lnTo>
                    <a:pt x="3083" y="4559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4"/>
            <p:cNvSpPr txBox="1"/>
            <p:nvPr/>
          </p:nvSpPr>
          <p:spPr>
            <a:xfrm>
              <a:off x="1308453" y="2106949"/>
              <a:ext cx="3633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sz="8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26" name="Google Shape;1926;p54"/>
            <p:cNvSpPr txBox="1"/>
            <p:nvPr/>
          </p:nvSpPr>
          <p:spPr>
            <a:xfrm>
              <a:off x="1617514" y="2751598"/>
              <a:ext cx="3633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latin typeface="Fira Sans"/>
                  <a:ea typeface="Fira Sans"/>
                  <a:cs typeface="Fira Sans"/>
                  <a:sym typeface="Fira Sans"/>
                </a:rPr>
                <a:t>02</a:t>
              </a:r>
              <a:endParaRPr sz="8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27" name="Google Shape;1927;p54"/>
            <p:cNvSpPr txBox="1"/>
            <p:nvPr/>
          </p:nvSpPr>
          <p:spPr>
            <a:xfrm>
              <a:off x="2010471" y="3353037"/>
              <a:ext cx="384300" cy="2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sz="8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28" name="Google Shape;1928;p54"/>
            <p:cNvSpPr txBox="1"/>
            <p:nvPr/>
          </p:nvSpPr>
          <p:spPr>
            <a:xfrm>
              <a:off x="2350043" y="4122275"/>
              <a:ext cx="384300" cy="2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latin typeface="Fira Sans"/>
                  <a:ea typeface="Fira Sans"/>
                  <a:cs typeface="Fira Sans"/>
                  <a:sym typeface="Fira Sans"/>
                </a:rPr>
                <a:t>04</a:t>
              </a:r>
              <a:endParaRPr sz="8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4" y="203229"/>
            <a:ext cx="5963482" cy="1543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4317" y="130540"/>
            <a:ext cx="1614508" cy="1882347"/>
            <a:chOff x="3461075" y="1693604"/>
            <a:chExt cx="2390175" cy="2659211"/>
          </a:xfrm>
        </p:grpSpPr>
        <p:grpSp>
          <p:nvGrpSpPr>
            <p:cNvPr id="1681" name="Google Shape;1681;p50"/>
            <p:cNvGrpSpPr/>
            <p:nvPr/>
          </p:nvGrpSpPr>
          <p:grpSpPr>
            <a:xfrm>
              <a:off x="3477025" y="1744797"/>
              <a:ext cx="2374225" cy="447600"/>
              <a:chOff x="3334200" y="1568324"/>
              <a:chExt cx="2374225" cy="447600"/>
            </a:xfrm>
          </p:grpSpPr>
          <p:sp>
            <p:nvSpPr>
              <p:cNvPr id="1682" name="Google Shape;1682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4" name="Google Shape;1684;p50"/>
            <p:cNvGrpSpPr/>
            <p:nvPr/>
          </p:nvGrpSpPr>
          <p:grpSpPr>
            <a:xfrm>
              <a:off x="3477025" y="2457639"/>
              <a:ext cx="2374225" cy="447600"/>
              <a:chOff x="3334200" y="1568324"/>
              <a:chExt cx="2374225" cy="447600"/>
            </a:xfrm>
          </p:grpSpPr>
          <p:sp>
            <p:nvSpPr>
              <p:cNvPr id="1685" name="Google Shape;1685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7" name="Google Shape;1687;p50"/>
            <p:cNvGrpSpPr/>
            <p:nvPr/>
          </p:nvGrpSpPr>
          <p:grpSpPr>
            <a:xfrm>
              <a:off x="3461075" y="3854067"/>
              <a:ext cx="2374225" cy="447600"/>
              <a:chOff x="3334200" y="1568324"/>
              <a:chExt cx="2374225" cy="447600"/>
            </a:xfrm>
          </p:grpSpPr>
          <p:sp>
            <p:nvSpPr>
              <p:cNvPr id="1688" name="Google Shape;1688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0" name="Google Shape;1690;p50"/>
            <p:cNvGrpSpPr/>
            <p:nvPr/>
          </p:nvGrpSpPr>
          <p:grpSpPr>
            <a:xfrm>
              <a:off x="3477025" y="3173844"/>
              <a:ext cx="2374225" cy="447600"/>
              <a:chOff x="3334200" y="1568324"/>
              <a:chExt cx="2374225" cy="447600"/>
            </a:xfrm>
          </p:grpSpPr>
          <p:sp>
            <p:nvSpPr>
              <p:cNvPr id="1691" name="Google Shape;1691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3" name="Google Shape;1693;p50"/>
            <p:cNvGrpSpPr/>
            <p:nvPr/>
          </p:nvGrpSpPr>
          <p:grpSpPr>
            <a:xfrm>
              <a:off x="4369002" y="1693604"/>
              <a:ext cx="549985" cy="549985"/>
              <a:chOff x="4298563" y="1467627"/>
              <a:chExt cx="549985" cy="549985"/>
            </a:xfrm>
          </p:grpSpPr>
          <p:sp>
            <p:nvSpPr>
              <p:cNvPr id="1694" name="Google Shape;1694;p50"/>
              <p:cNvSpPr/>
              <p:nvPr/>
            </p:nvSpPr>
            <p:spPr>
              <a:xfrm rot="2700000">
                <a:off x="4351005" y="1576271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66" y="1"/>
                    </a:moveTo>
                    <a:cubicBezTo>
                      <a:pt x="1426" y="1"/>
                      <a:pt x="1087" y="131"/>
                      <a:pt x="827" y="390"/>
                    </a:cubicBezTo>
                    <a:cubicBezTo>
                      <a:pt x="0" y="1217"/>
                      <a:pt x="593" y="2649"/>
                      <a:pt x="1766" y="2649"/>
                    </a:cubicBezTo>
                    <a:cubicBezTo>
                      <a:pt x="2951" y="2649"/>
                      <a:pt x="3543" y="1217"/>
                      <a:pt x="2704" y="390"/>
                    </a:cubicBezTo>
                    <a:cubicBezTo>
                      <a:pt x="2444" y="131"/>
                      <a:pt x="2105" y="1"/>
                      <a:pt x="17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0"/>
              <p:cNvSpPr txBox="1"/>
              <p:nvPr/>
            </p:nvSpPr>
            <p:spPr>
              <a:xfrm>
                <a:off x="4393256" y="156786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accent3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</a:t>
                </a:r>
                <a:endParaRPr b="1" dirty="0">
                  <a:solidFill>
                    <a:schemeClr val="accent3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6" name="Google Shape;1696;p50"/>
            <p:cNvGrpSpPr/>
            <p:nvPr/>
          </p:nvGrpSpPr>
          <p:grpSpPr>
            <a:xfrm>
              <a:off x="4369002" y="2398911"/>
              <a:ext cx="549985" cy="549985"/>
              <a:chOff x="4484036" y="2172933"/>
              <a:chExt cx="549985" cy="549985"/>
            </a:xfrm>
          </p:grpSpPr>
          <p:sp>
            <p:nvSpPr>
              <p:cNvPr id="1697" name="Google Shape;1697;p50"/>
              <p:cNvSpPr/>
              <p:nvPr/>
            </p:nvSpPr>
            <p:spPr>
              <a:xfrm rot="2700000">
                <a:off x="4536478" y="2281578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8" y="1"/>
                    </a:moveTo>
                    <a:cubicBezTo>
                      <a:pt x="1439" y="1"/>
                      <a:pt x="1099" y="131"/>
                      <a:pt x="840" y="390"/>
                    </a:cubicBezTo>
                    <a:cubicBezTo>
                      <a:pt x="0" y="1217"/>
                      <a:pt x="593" y="2649"/>
                      <a:pt x="1778" y="2649"/>
                    </a:cubicBezTo>
                    <a:cubicBezTo>
                      <a:pt x="2951" y="2649"/>
                      <a:pt x="3543" y="1217"/>
                      <a:pt x="2716" y="390"/>
                    </a:cubicBezTo>
                    <a:cubicBezTo>
                      <a:pt x="2457" y="131"/>
                      <a:pt x="2117" y="1"/>
                      <a:pt x="1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0"/>
              <p:cNvSpPr txBox="1"/>
              <p:nvPr/>
            </p:nvSpPr>
            <p:spPr>
              <a:xfrm>
                <a:off x="4578718" y="2280712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</a:t>
                </a:r>
                <a:endParaRPr b="1">
                  <a:solidFill>
                    <a:schemeClr val="accen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9" name="Google Shape;1699;p50"/>
            <p:cNvGrpSpPr/>
            <p:nvPr/>
          </p:nvGrpSpPr>
          <p:grpSpPr>
            <a:xfrm>
              <a:off x="4369002" y="3122652"/>
              <a:ext cx="549985" cy="549985"/>
              <a:chOff x="4484036" y="2896674"/>
              <a:chExt cx="549985" cy="549985"/>
            </a:xfrm>
          </p:grpSpPr>
          <p:sp>
            <p:nvSpPr>
              <p:cNvPr id="1700" name="Google Shape;1700;p50"/>
              <p:cNvSpPr/>
              <p:nvPr/>
            </p:nvSpPr>
            <p:spPr>
              <a:xfrm rot="2700000">
                <a:off x="4536478" y="3005319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2" y="0"/>
                    </a:moveTo>
                    <a:cubicBezTo>
                      <a:pt x="1435" y="0"/>
                      <a:pt x="1099" y="130"/>
                      <a:pt x="840" y="389"/>
                    </a:cubicBezTo>
                    <a:cubicBezTo>
                      <a:pt x="0" y="1229"/>
                      <a:pt x="593" y="2648"/>
                      <a:pt x="1766" y="2648"/>
                    </a:cubicBezTo>
                    <a:cubicBezTo>
                      <a:pt x="2951" y="2648"/>
                      <a:pt x="3543" y="1229"/>
                      <a:pt x="2704" y="389"/>
                    </a:cubicBezTo>
                    <a:cubicBezTo>
                      <a:pt x="2445" y="130"/>
                      <a:pt x="2108" y="0"/>
                      <a:pt x="1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0"/>
              <p:cNvSpPr txBox="1"/>
              <p:nvPr/>
            </p:nvSpPr>
            <p:spPr>
              <a:xfrm>
                <a:off x="4578718" y="2996617"/>
                <a:ext cx="360600" cy="35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3</a:t>
                </a:r>
                <a:endParaRPr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702" name="Google Shape;1702;p50"/>
            <p:cNvGrpSpPr/>
            <p:nvPr/>
          </p:nvGrpSpPr>
          <p:grpSpPr>
            <a:xfrm>
              <a:off x="4369046" y="3802919"/>
              <a:ext cx="549896" cy="549896"/>
              <a:chOff x="4484080" y="3576941"/>
              <a:chExt cx="549896" cy="549896"/>
            </a:xfrm>
          </p:grpSpPr>
          <p:sp>
            <p:nvSpPr>
              <p:cNvPr id="1703" name="Google Shape;1703;p50"/>
              <p:cNvSpPr/>
              <p:nvPr/>
            </p:nvSpPr>
            <p:spPr>
              <a:xfrm rot="2700000">
                <a:off x="4536478" y="3685605"/>
                <a:ext cx="445101" cy="33257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8" extrusionOk="0">
                    <a:moveTo>
                      <a:pt x="1778" y="0"/>
                    </a:moveTo>
                    <a:cubicBezTo>
                      <a:pt x="1439" y="0"/>
                      <a:pt x="1099" y="130"/>
                      <a:pt x="840" y="389"/>
                    </a:cubicBezTo>
                    <a:cubicBezTo>
                      <a:pt x="1" y="1228"/>
                      <a:pt x="593" y="2648"/>
                      <a:pt x="1778" y="2648"/>
                    </a:cubicBezTo>
                    <a:cubicBezTo>
                      <a:pt x="2951" y="2648"/>
                      <a:pt x="3543" y="1228"/>
                      <a:pt x="2716" y="389"/>
                    </a:cubicBezTo>
                    <a:cubicBezTo>
                      <a:pt x="2457" y="130"/>
                      <a:pt x="2118" y="0"/>
                      <a:pt x="17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0"/>
              <p:cNvSpPr txBox="1"/>
              <p:nvPr/>
            </p:nvSpPr>
            <p:spPr>
              <a:xfrm>
                <a:off x="4578718" y="367713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4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4</a:t>
                </a:r>
                <a:endParaRPr b="1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706" name="Google Shape;1706;p50"/>
          <p:cNvGrpSpPr/>
          <p:nvPr/>
        </p:nvGrpSpPr>
        <p:grpSpPr>
          <a:xfrm rot="18346027">
            <a:off x="484061" y="2063598"/>
            <a:ext cx="2992290" cy="3743948"/>
            <a:chOff x="1874669" y="922106"/>
            <a:chExt cx="2992290" cy="3743948"/>
          </a:xfrm>
        </p:grpSpPr>
        <p:sp>
          <p:nvSpPr>
            <p:cNvPr id="1707" name="Google Shape;1707;p50"/>
            <p:cNvSpPr/>
            <p:nvPr/>
          </p:nvSpPr>
          <p:spPr>
            <a:xfrm rot="2700000">
              <a:off x="3109892" y="4047401"/>
              <a:ext cx="520885" cy="509039"/>
            </a:xfrm>
            <a:custGeom>
              <a:avLst/>
              <a:gdLst/>
              <a:ahLst/>
              <a:cxnLst/>
              <a:rect l="l" t="t" r="r" b="b"/>
              <a:pathLst>
                <a:path w="4617" h="4512" extrusionOk="0">
                  <a:moveTo>
                    <a:pt x="2352" y="0"/>
                  </a:moveTo>
                  <a:cubicBezTo>
                    <a:pt x="2216" y="0"/>
                    <a:pt x="2080" y="53"/>
                    <a:pt x="1975" y="158"/>
                  </a:cubicBezTo>
                  <a:lnTo>
                    <a:pt x="210" y="1923"/>
                  </a:lnTo>
                  <a:cubicBezTo>
                    <a:pt x="0" y="2133"/>
                    <a:pt x="0" y="2466"/>
                    <a:pt x="210" y="2676"/>
                  </a:cubicBezTo>
                  <a:lnTo>
                    <a:pt x="1889" y="4355"/>
                  </a:lnTo>
                  <a:cubicBezTo>
                    <a:pt x="1988" y="4460"/>
                    <a:pt x="2123" y="4512"/>
                    <a:pt x="2261" y="4512"/>
                  </a:cubicBezTo>
                  <a:cubicBezTo>
                    <a:pt x="2398" y="4512"/>
                    <a:pt x="2537" y="4460"/>
                    <a:pt x="2642" y="4355"/>
                  </a:cubicBezTo>
                  <a:lnTo>
                    <a:pt x="4407" y="2589"/>
                  </a:lnTo>
                  <a:cubicBezTo>
                    <a:pt x="4617" y="2380"/>
                    <a:pt x="4617" y="2046"/>
                    <a:pt x="4407" y="1836"/>
                  </a:cubicBezTo>
                  <a:lnTo>
                    <a:pt x="2728" y="158"/>
                  </a:lnTo>
                  <a:cubicBezTo>
                    <a:pt x="2623" y="53"/>
                    <a:pt x="2488" y="0"/>
                    <a:pt x="2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 rot="2700000">
              <a:off x="3102232" y="1030299"/>
              <a:ext cx="529346" cy="539161"/>
            </a:xfrm>
            <a:custGeom>
              <a:avLst/>
              <a:gdLst/>
              <a:ahLst/>
              <a:cxnLst/>
              <a:rect l="l" t="t" r="r" b="b"/>
              <a:pathLst>
                <a:path w="4692" h="4779" extrusionOk="0">
                  <a:moveTo>
                    <a:pt x="0" y="1"/>
                  </a:moveTo>
                  <a:lnTo>
                    <a:pt x="2185" y="4679"/>
                  </a:lnTo>
                  <a:lnTo>
                    <a:pt x="2272" y="4778"/>
                  </a:lnTo>
                  <a:lnTo>
                    <a:pt x="4679" y="3075"/>
                  </a:lnTo>
                  <a:lnTo>
                    <a:pt x="4691" y="2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C070">
                <a:alpha val="6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0"/>
            <p:cNvSpPr/>
            <p:nvPr/>
          </p:nvSpPr>
          <p:spPr>
            <a:xfrm rot="2700000">
              <a:off x="2404892" y="1789703"/>
              <a:ext cx="1931685" cy="1921644"/>
            </a:xfrm>
            <a:custGeom>
              <a:avLst/>
              <a:gdLst/>
              <a:ahLst/>
              <a:cxnLst/>
              <a:rect l="l" t="t" r="r" b="b"/>
              <a:pathLst>
                <a:path w="17122" h="17033" extrusionOk="0">
                  <a:moveTo>
                    <a:pt x="668" y="1"/>
                  </a:moveTo>
                  <a:cubicBezTo>
                    <a:pt x="531" y="1"/>
                    <a:pt x="395" y="53"/>
                    <a:pt x="296" y="158"/>
                  </a:cubicBezTo>
                  <a:lnTo>
                    <a:pt x="198" y="257"/>
                  </a:lnTo>
                  <a:cubicBezTo>
                    <a:pt x="0" y="455"/>
                    <a:pt x="0" y="800"/>
                    <a:pt x="198" y="1010"/>
                  </a:cubicBezTo>
                  <a:lnTo>
                    <a:pt x="16060" y="16884"/>
                  </a:lnTo>
                  <a:cubicBezTo>
                    <a:pt x="16165" y="16983"/>
                    <a:pt x="16303" y="17032"/>
                    <a:pt x="16441" y="17032"/>
                  </a:cubicBezTo>
                  <a:cubicBezTo>
                    <a:pt x="16578" y="17032"/>
                    <a:pt x="16714" y="16983"/>
                    <a:pt x="16813" y="16884"/>
                  </a:cubicBezTo>
                  <a:lnTo>
                    <a:pt x="16911" y="16786"/>
                  </a:lnTo>
                  <a:cubicBezTo>
                    <a:pt x="17121" y="16576"/>
                    <a:pt x="17121" y="16242"/>
                    <a:pt x="16911" y="16033"/>
                  </a:cubicBezTo>
                  <a:lnTo>
                    <a:pt x="1049" y="158"/>
                  </a:lnTo>
                  <a:cubicBezTo>
                    <a:pt x="944" y="53"/>
                    <a:pt x="806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0"/>
            <p:cNvSpPr/>
            <p:nvPr/>
          </p:nvSpPr>
          <p:spPr>
            <a:xfrm rot="2700000">
              <a:off x="2538918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3" y="1"/>
                  </a:moveTo>
                  <a:cubicBezTo>
                    <a:pt x="538" y="1"/>
                    <a:pt x="402" y="53"/>
                    <a:pt x="297" y="158"/>
                  </a:cubicBezTo>
                  <a:lnTo>
                    <a:pt x="210" y="244"/>
                  </a:lnTo>
                  <a:cubicBezTo>
                    <a:pt x="1" y="454"/>
                    <a:pt x="1" y="787"/>
                    <a:pt x="210" y="997"/>
                  </a:cubicBezTo>
                  <a:lnTo>
                    <a:pt x="16072" y="16872"/>
                  </a:lnTo>
                  <a:cubicBezTo>
                    <a:pt x="16177" y="16977"/>
                    <a:pt x="16313" y="17029"/>
                    <a:pt x="16449" y="17029"/>
                  </a:cubicBezTo>
                  <a:cubicBezTo>
                    <a:pt x="16585" y="17029"/>
                    <a:pt x="16720" y="16977"/>
                    <a:pt x="16825" y="16872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0"/>
            <p:cNvSpPr/>
            <p:nvPr/>
          </p:nvSpPr>
          <p:spPr>
            <a:xfrm rot="2700000">
              <a:off x="2271024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4" y="0"/>
                  </a:moveTo>
                  <a:cubicBezTo>
                    <a:pt x="538" y="0"/>
                    <a:pt x="402" y="53"/>
                    <a:pt x="297" y="158"/>
                  </a:cubicBezTo>
                  <a:lnTo>
                    <a:pt x="211" y="244"/>
                  </a:lnTo>
                  <a:cubicBezTo>
                    <a:pt x="1" y="454"/>
                    <a:pt x="1" y="787"/>
                    <a:pt x="211" y="997"/>
                  </a:cubicBezTo>
                  <a:lnTo>
                    <a:pt x="16073" y="16871"/>
                  </a:lnTo>
                  <a:cubicBezTo>
                    <a:pt x="16178" y="16976"/>
                    <a:pt x="16313" y="17029"/>
                    <a:pt x="16449" y="17029"/>
                  </a:cubicBezTo>
                  <a:cubicBezTo>
                    <a:pt x="16585" y="17029"/>
                    <a:pt x="16721" y="16976"/>
                    <a:pt x="16826" y="16871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0"/>
            <p:cNvSpPr/>
            <p:nvPr/>
          </p:nvSpPr>
          <p:spPr>
            <a:xfrm rot="2700000">
              <a:off x="3301347" y="950665"/>
              <a:ext cx="137977" cy="138090"/>
            </a:xfrm>
            <a:custGeom>
              <a:avLst/>
              <a:gdLst/>
              <a:ahLst/>
              <a:cxnLst/>
              <a:rect l="l" t="t" r="r" b="b"/>
              <a:pathLst>
                <a:path w="1223" h="1224" extrusionOk="0">
                  <a:moveTo>
                    <a:pt x="0" y="1"/>
                  </a:moveTo>
                  <a:lnTo>
                    <a:pt x="568" y="1223"/>
                  </a:lnTo>
                  <a:cubicBezTo>
                    <a:pt x="741" y="1223"/>
                    <a:pt x="901" y="1149"/>
                    <a:pt x="1025" y="1026"/>
                  </a:cubicBezTo>
                  <a:cubicBezTo>
                    <a:pt x="1148" y="902"/>
                    <a:pt x="1222" y="742"/>
                    <a:pt x="1222" y="5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 rot="2700000">
              <a:off x="3161807" y="3900413"/>
              <a:ext cx="415061" cy="415061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2531" y="0"/>
                  </a:moveTo>
                  <a:lnTo>
                    <a:pt x="0" y="2531"/>
                  </a:lnTo>
                  <a:lnTo>
                    <a:pt x="1148" y="3679"/>
                  </a:lnTo>
                  <a:lnTo>
                    <a:pt x="3679" y="1148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 rot="2700000">
              <a:off x="3206227" y="4026275"/>
              <a:ext cx="325821" cy="314201"/>
            </a:xfrm>
            <a:custGeom>
              <a:avLst/>
              <a:gdLst/>
              <a:ahLst/>
              <a:cxnLst/>
              <a:rect l="l" t="t" r="r" b="b"/>
              <a:pathLst>
                <a:path w="2888" h="2785" extrusionOk="0">
                  <a:moveTo>
                    <a:pt x="2694" y="0"/>
                  </a:moveTo>
                  <a:cubicBezTo>
                    <a:pt x="2668" y="0"/>
                    <a:pt x="2640" y="9"/>
                    <a:pt x="2614" y="30"/>
                  </a:cubicBezTo>
                  <a:lnTo>
                    <a:pt x="2614" y="42"/>
                  </a:lnTo>
                  <a:lnTo>
                    <a:pt x="96" y="2548"/>
                  </a:lnTo>
                  <a:cubicBezTo>
                    <a:pt x="0" y="2644"/>
                    <a:pt x="91" y="2784"/>
                    <a:pt x="199" y="2784"/>
                  </a:cubicBezTo>
                  <a:cubicBezTo>
                    <a:pt x="231" y="2784"/>
                    <a:pt x="263" y="2773"/>
                    <a:pt x="294" y="2745"/>
                  </a:cubicBezTo>
                  <a:lnTo>
                    <a:pt x="2799" y="227"/>
                  </a:lnTo>
                  <a:cubicBezTo>
                    <a:pt x="2887" y="129"/>
                    <a:pt x="2797" y="0"/>
                    <a:pt x="2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 rot="2700000">
              <a:off x="3207045" y="3873963"/>
              <a:ext cx="326498" cy="314313"/>
            </a:xfrm>
            <a:custGeom>
              <a:avLst/>
              <a:gdLst/>
              <a:ahLst/>
              <a:cxnLst/>
              <a:rect l="l" t="t" r="r" b="b"/>
              <a:pathLst>
                <a:path w="2894" h="2786" extrusionOk="0">
                  <a:moveTo>
                    <a:pt x="2705" y="1"/>
                  </a:moveTo>
                  <a:cubicBezTo>
                    <a:pt x="2674" y="1"/>
                    <a:pt x="2642" y="13"/>
                    <a:pt x="2614" y="41"/>
                  </a:cubicBezTo>
                  <a:lnTo>
                    <a:pt x="96" y="2559"/>
                  </a:lnTo>
                  <a:cubicBezTo>
                    <a:pt x="1" y="2654"/>
                    <a:pt x="88" y="2785"/>
                    <a:pt x="195" y="2785"/>
                  </a:cubicBezTo>
                  <a:cubicBezTo>
                    <a:pt x="227" y="2785"/>
                    <a:pt x="262" y="2773"/>
                    <a:pt x="293" y="2745"/>
                  </a:cubicBezTo>
                  <a:lnTo>
                    <a:pt x="2799" y="239"/>
                  </a:lnTo>
                  <a:cubicBezTo>
                    <a:pt x="2894" y="134"/>
                    <a:pt x="2806" y="1"/>
                    <a:pt x="2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0"/>
            <p:cNvSpPr/>
            <p:nvPr/>
          </p:nvSpPr>
          <p:spPr>
            <a:xfrm rot="2700000">
              <a:off x="3208063" y="3950854"/>
              <a:ext cx="323903" cy="312508"/>
            </a:xfrm>
            <a:custGeom>
              <a:avLst/>
              <a:gdLst/>
              <a:ahLst/>
              <a:cxnLst/>
              <a:rect l="l" t="t" r="r" b="b"/>
              <a:pathLst>
                <a:path w="2871" h="2770" extrusionOk="0">
                  <a:moveTo>
                    <a:pt x="2684" y="1"/>
                  </a:moveTo>
                  <a:cubicBezTo>
                    <a:pt x="2655" y="1"/>
                    <a:pt x="2625" y="12"/>
                    <a:pt x="2597" y="37"/>
                  </a:cubicBezTo>
                  <a:lnTo>
                    <a:pt x="79" y="2542"/>
                  </a:lnTo>
                  <a:cubicBezTo>
                    <a:pt x="0" y="2640"/>
                    <a:pt x="93" y="2769"/>
                    <a:pt x="196" y="2769"/>
                  </a:cubicBezTo>
                  <a:cubicBezTo>
                    <a:pt x="223" y="2769"/>
                    <a:pt x="251" y="2760"/>
                    <a:pt x="276" y="2740"/>
                  </a:cubicBezTo>
                  <a:lnTo>
                    <a:pt x="2794" y="222"/>
                  </a:lnTo>
                  <a:cubicBezTo>
                    <a:pt x="2871" y="126"/>
                    <a:pt x="2784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2" descr="5 Quick Homework T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75" y="408034"/>
            <a:ext cx="6142642" cy="30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256893" y="3636134"/>
            <a:ext cx="3698240" cy="1225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</a:t>
            </a:r>
          </a:p>
          <a:p>
            <a:pPr algn="ctr"/>
            <a:r>
              <a:rPr lang="bg-BG" dirty="0" smtClean="0"/>
              <a:t>Учебна тетрадка стр. 24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311700" y="2246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000" b="1" dirty="0" smtClean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В този час ще научите:</a:t>
            </a:r>
            <a:endParaRPr sz="30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92" name="Google Shape;192;p28"/>
          <p:cNvGrpSpPr/>
          <p:nvPr/>
        </p:nvGrpSpPr>
        <p:grpSpPr>
          <a:xfrm>
            <a:off x="3045475" y="1301538"/>
            <a:ext cx="3033851" cy="1710850"/>
            <a:chOff x="3046852" y="1301538"/>
            <a:chExt cx="3033851" cy="1710850"/>
          </a:xfrm>
        </p:grpSpPr>
        <p:grpSp>
          <p:nvGrpSpPr>
            <p:cNvPr id="193" name="Google Shape;193;p28"/>
            <p:cNvGrpSpPr/>
            <p:nvPr/>
          </p:nvGrpSpPr>
          <p:grpSpPr>
            <a:xfrm>
              <a:off x="3046852" y="1479475"/>
              <a:ext cx="3033851" cy="1532913"/>
              <a:chOff x="3040466" y="1479475"/>
              <a:chExt cx="3033851" cy="1532913"/>
            </a:xfrm>
          </p:grpSpPr>
          <p:sp>
            <p:nvSpPr>
              <p:cNvPr id="194" name="Google Shape;194;p28"/>
              <p:cNvSpPr/>
              <p:nvPr/>
            </p:nvSpPr>
            <p:spPr>
              <a:xfrm>
                <a:off x="3092310" y="1481634"/>
                <a:ext cx="2982007" cy="1524837"/>
              </a:xfrm>
              <a:custGeom>
                <a:avLst/>
                <a:gdLst/>
                <a:ahLst/>
                <a:cxnLst/>
                <a:rect l="l" t="t" r="r" b="b"/>
                <a:pathLst>
                  <a:path w="31923" h="19070" extrusionOk="0">
                    <a:moveTo>
                      <a:pt x="22575" y="1"/>
                    </a:moveTo>
                    <a:cubicBezTo>
                      <a:pt x="13530" y="1"/>
                      <a:pt x="1" y="23"/>
                      <a:pt x="1" y="23"/>
                    </a:cubicBezTo>
                    <a:lnTo>
                      <a:pt x="1" y="19070"/>
                    </a:lnTo>
                    <a:lnTo>
                      <a:pt x="30441" y="19070"/>
                    </a:lnTo>
                    <a:cubicBezTo>
                      <a:pt x="30441" y="18835"/>
                      <a:pt x="30466" y="18600"/>
                      <a:pt x="30515" y="18366"/>
                    </a:cubicBezTo>
                    <a:cubicBezTo>
                      <a:pt x="30601" y="18057"/>
                      <a:pt x="30787" y="17502"/>
                      <a:pt x="30762" y="17267"/>
                    </a:cubicBezTo>
                    <a:cubicBezTo>
                      <a:pt x="30737" y="17033"/>
                      <a:pt x="30638" y="16971"/>
                      <a:pt x="30614" y="16798"/>
                    </a:cubicBezTo>
                    <a:cubicBezTo>
                      <a:pt x="30589" y="16638"/>
                      <a:pt x="30638" y="16317"/>
                      <a:pt x="30589" y="16033"/>
                    </a:cubicBezTo>
                    <a:cubicBezTo>
                      <a:pt x="30552" y="15749"/>
                      <a:pt x="30256" y="15663"/>
                      <a:pt x="30379" y="15576"/>
                    </a:cubicBezTo>
                    <a:cubicBezTo>
                      <a:pt x="30515" y="15502"/>
                      <a:pt x="30552" y="15626"/>
                      <a:pt x="30552" y="15342"/>
                    </a:cubicBezTo>
                    <a:cubicBezTo>
                      <a:pt x="30552" y="15070"/>
                      <a:pt x="30466" y="15070"/>
                      <a:pt x="30527" y="14527"/>
                    </a:cubicBezTo>
                    <a:cubicBezTo>
                      <a:pt x="30589" y="13996"/>
                      <a:pt x="30700" y="13626"/>
                      <a:pt x="30836" y="13515"/>
                    </a:cubicBezTo>
                    <a:cubicBezTo>
                      <a:pt x="30959" y="13416"/>
                      <a:pt x="31478" y="12182"/>
                      <a:pt x="31391" y="10997"/>
                    </a:cubicBezTo>
                    <a:cubicBezTo>
                      <a:pt x="31305" y="9824"/>
                      <a:pt x="31182" y="9392"/>
                      <a:pt x="31182" y="9392"/>
                    </a:cubicBezTo>
                    <a:cubicBezTo>
                      <a:pt x="31182" y="9392"/>
                      <a:pt x="31157" y="8293"/>
                      <a:pt x="31157" y="8182"/>
                    </a:cubicBezTo>
                    <a:cubicBezTo>
                      <a:pt x="31120" y="8022"/>
                      <a:pt x="31070" y="7861"/>
                      <a:pt x="30996" y="7713"/>
                    </a:cubicBezTo>
                    <a:cubicBezTo>
                      <a:pt x="31058" y="7602"/>
                      <a:pt x="31107" y="7491"/>
                      <a:pt x="31132" y="7368"/>
                    </a:cubicBezTo>
                    <a:cubicBezTo>
                      <a:pt x="31132" y="7281"/>
                      <a:pt x="31021" y="6578"/>
                      <a:pt x="31021" y="6578"/>
                    </a:cubicBezTo>
                    <a:cubicBezTo>
                      <a:pt x="31083" y="5738"/>
                      <a:pt x="31256" y="4923"/>
                      <a:pt x="31564" y="4146"/>
                    </a:cubicBezTo>
                    <a:cubicBezTo>
                      <a:pt x="31564" y="4146"/>
                      <a:pt x="31663" y="4084"/>
                      <a:pt x="31478" y="3627"/>
                    </a:cubicBezTo>
                    <a:cubicBezTo>
                      <a:pt x="31317" y="3282"/>
                      <a:pt x="31256" y="2899"/>
                      <a:pt x="31305" y="2516"/>
                    </a:cubicBezTo>
                    <a:cubicBezTo>
                      <a:pt x="31342" y="2257"/>
                      <a:pt x="31503" y="2208"/>
                      <a:pt x="31601" y="1825"/>
                    </a:cubicBezTo>
                    <a:cubicBezTo>
                      <a:pt x="31663" y="1652"/>
                      <a:pt x="31700" y="1479"/>
                      <a:pt x="31712" y="1307"/>
                    </a:cubicBezTo>
                    <a:cubicBezTo>
                      <a:pt x="31712" y="1301"/>
                      <a:pt x="31710" y="1298"/>
                      <a:pt x="31705" y="1298"/>
                    </a:cubicBezTo>
                    <a:cubicBezTo>
                      <a:pt x="31681" y="1298"/>
                      <a:pt x="31612" y="1354"/>
                      <a:pt x="31581" y="1354"/>
                    </a:cubicBezTo>
                    <a:cubicBezTo>
                      <a:pt x="31551" y="1354"/>
                      <a:pt x="31555" y="1304"/>
                      <a:pt x="31663" y="1109"/>
                    </a:cubicBezTo>
                    <a:cubicBezTo>
                      <a:pt x="31922" y="677"/>
                      <a:pt x="31095" y="702"/>
                      <a:pt x="30935" y="369"/>
                    </a:cubicBezTo>
                    <a:cubicBezTo>
                      <a:pt x="30885" y="171"/>
                      <a:pt x="30725" y="48"/>
                      <a:pt x="30527" y="23"/>
                    </a:cubicBezTo>
                    <a:cubicBezTo>
                      <a:pt x="30499" y="6"/>
                      <a:pt x="27097" y="1"/>
                      <a:pt x="2257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8"/>
              <p:cNvSpPr/>
              <p:nvPr/>
            </p:nvSpPr>
            <p:spPr>
              <a:xfrm>
                <a:off x="3040466" y="1479475"/>
                <a:ext cx="2986584" cy="1532913"/>
              </a:xfrm>
              <a:custGeom>
                <a:avLst/>
                <a:gdLst/>
                <a:ahLst/>
                <a:cxnLst/>
                <a:rect l="l" t="t" r="r" b="b"/>
                <a:pathLst>
                  <a:path w="31972" h="19171" extrusionOk="0">
                    <a:moveTo>
                      <a:pt x="0" y="50"/>
                    </a:moveTo>
                    <a:cubicBezTo>
                      <a:pt x="0" y="50"/>
                      <a:pt x="30465" y="1"/>
                      <a:pt x="30552" y="50"/>
                    </a:cubicBezTo>
                    <a:cubicBezTo>
                      <a:pt x="30650" y="87"/>
                      <a:pt x="30823" y="50"/>
                      <a:pt x="30971" y="396"/>
                    </a:cubicBezTo>
                    <a:cubicBezTo>
                      <a:pt x="31119" y="729"/>
                      <a:pt x="31971" y="704"/>
                      <a:pt x="31712" y="1136"/>
                    </a:cubicBezTo>
                    <a:cubicBezTo>
                      <a:pt x="31453" y="1581"/>
                      <a:pt x="31761" y="1272"/>
                      <a:pt x="31761" y="1334"/>
                    </a:cubicBezTo>
                    <a:cubicBezTo>
                      <a:pt x="31749" y="1506"/>
                      <a:pt x="31712" y="1679"/>
                      <a:pt x="31650" y="1852"/>
                    </a:cubicBezTo>
                    <a:cubicBezTo>
                      <a:pt x="31539" y="2235"/>
                      <a:pt x="31391" y="2284"/>
                      <a:pt x="31354" y="2543"/>
                    </a:cubicBezTo>
                    <a:cubicBezTo>
                      <a:pt x="31305" y="2926"/>
                      <a:pt x="31366" y="3309"/>
                      <a:pt x="31527" y="3654"/>
                    </a:cubicBezTo>
                    <a:cubicBezTo>
                      <a:pt x="31712" y="4111"/>
                      <a:pt x="31613" y="4173"/>
                      <a:pt x="31613" y="4173"/>
                    </a:cubicBezTo>
                    <a:cubicBezTo>
                      <a:pt x="31305" y="4950"/>
                      <a:pt x="31132" y="5765"/>
                      <a:pt x="31070" y="6605"/>
                    </a:cubicBezTo>
                    <a:cubicBezTo>
                      <a:pt x="31070" y="6605"/>
                      <a:pt x="31181" y="7308"/>
                      <a:pt x="31181" y="7395"/>
                    </a:cubicBezTo>
                    <a:cubicBezTo>
                      <a:pt x="31144" y="7518"/>
                      <a:pt x="31107" y="7629"/>
                      <a:pt x="31045" y="7740"/>
                    </a:cubicBezTo>
                    <a:cubicBezTo>
                      <a:pt x="31119" y="7888"/>
                      <a:pt x="31169" y="8049"/>
                      <a:pt x="31206" y="8209"/>
                    </a:cubicBezTo>
                    <a:cubicBezTo>
                      <a:pt x="31206" y="8320"/>
                      <a:pt x="31230" y="9419"/>
                      <a:pt x="31230" y="9419"/>
                    </a:cubicBezTo>
                    <a:cubicBezTo>
                      <a:pt x="31230" y="9419"/>
                      <a:pt x="31354" y="9851"/>
                      <a:pt x="31440" y="11024"/>
                    </a:cubicBezTo>
                    <a:cubicBezTo>
                      <a:pt x="31527" y="12209"/>
                      <a:pt x="31008" y="13443"/>
                      <a:pt x="30885" y="13542"/>
                    </a:cubicBezTo>
                    <a:cubicBezTo>
                      <a:pt x="30749" y="13653"/>
                      <a:pt x="30650" y="14023"/>
                      <a:pt x="30576" y="14554"/>
                    </a:cubicBezTo>
                    <a:cubicBezTo>
                      <a:pt x="30502" y="15097"/>
                      <a:pt x="30589" y="15097"/>
                      <a:pt x="30589" y="15369"/>
                    </a:cubicBezTo>
                    <a:cubicBezTo>
                      <a:pt x="30589" y="15653"/>
                      <a:pt x="30552" y="15529"/>
                      <a:pt x="30428" y="15603"/>
                    </a:cubicBezTo>
                    <a:cubicBezTo>
                      <a:pt x="30292" y="15690"/>
                      <a:pt x="30589" y="15776"/>
                      <a:pt x="30638" y="16060"/>
                    </a:cubicBezTo>
                    <a:cubicBezTo>
                      <a:pt x="30675" y="16344"/>
                      <a:pt x="30626" y="16665"/>
                      <a:pt x="30663" y="16825"/>
                    </a:cubicBezTo>
                    <a:cubicBezTo>
                      <a:pt x="30687" y="16998"/>
                      <a:pt x="30774" y="17060"/>
                      <a:pt x="30798" y="17294"/>
                    </a:cubicBezTo>
                    <a:cubicBezTo>
                      <a:pt x="30835" y="17529"/>
                      <a:pt x="30650" y="18121"/>
                      <a:pt x="30564" y="18430"/>
                    </a:cubicBezTo>
                    <a:cubicBezTo>
                      <a:pt x="30502" y="18677"/>
                      <a:pt x="30477" y="18924"/>
                      <a:pt x="30490" y="19171"/>
                    </a:cubicBezTo>
                    <a:lnTo>
                      <a:pt x="0" y="19171"/>
                    </a:ln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28"/>
            <p:cNvGrpSpPr/>
            <p:nvPr/>
          </p:nvGrpSpPr>
          <p:grpSpPr>
            <a:xfrm>
              <a:off x="4283912" y="1301538"/>
              <a:ext cx="375841" cy="374142"/>
              <a:chOff x="4208087" y="1288207"/>
              <a:chExt cx="445204" cy="443138"/>
            </a:xfrm>
          </p:grpSpPr>
          <p:sp>
            <p:nvSpPr>
              <p:cNvPr id="197" name="Google Shape;197;p28"/>
              <p:cNvSpPr/>
              <p:nvPr/>
            </p:nvSpPr>
            <p:spPr>
              <a:xfrm>
                <a:off x="4220880" y="1288207"/>
                <a:ext cx="432410" cy="438261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5481" extrusionOk="0">
                    <a:moveTo>
                      <a:pt x="905" y="1"/>
                    </a:moveTo>
                    <a:cubicBezTo>
                      <a:pt x="695" y="1"/>
                      <a:pt x="496" y="89"/>
                      <a:pt x="322" y="269"/>
                    </a:cubicBezTo>
                    <a:cubicBezTo>
                      <a:pt x="38" y="553"/>
                      <a:pt x="1" y="1010"/>
                      <a:pt x="248" y="1331"/>
                    </a:cubicBezTo>
                    <a:lnTo>
                      <a:pt x="1395" y="2491"/>
                    </a:lnTo>
                    <a:lnTo>
                      <a:pt x="1581" y="2294"/>
                    </a:lnTo>
                    <a:lnTo>
                      <a:pt x="457" y="1170"/>
                    </a:lnTo>
                    <a:cubicBezTo>
                      <a:pt x="297" y="948"/>
                      <a:pt x="322" y="652"/>
                      <a:pt x="507" y="455"/>
                    </a:cubicBezTo>
                    <a:cubicBezTo>
                      <a:pt x="632" y="329"/>
                      <a:pt x="766" y="268"/>
                      <a:pt x="909" y="268"/>
                    </a:cubicBezTo>
                    <a:cubicBezTo>
                      <a:pt x="1104" y="268"/>
                      <a:pt x="1316" y="382"/>
                      <a:pt x="1544" y="603"/>
                    </a:cubicBezTo>
                    <a:lnTo>
                      <a:pt x="4914" y="3973"/>
                    </a:lnTo>
                    <a:lnTo>
                      <a:pt x="4926" y="3973"/>
                    </a:lnTo>
                    <a:cubicBezTo>
                      <a:pt x="5037" y="4084"/>
                      <a:pt x="5123" y="4232"/>
                      <a:pt x="5136" y="4405"/>
                    </a:cubicBezTo>
                    <a:cubicBezTo>
                      <a:pt x="5136" y="4602"/>
                      <a:pt x="5037" y="4800"/>
                      <a:pt x="4876" y="4935"/>
                    </a:cubicBezTo>
                    <a:cubicBezTo>
                      <a:pt x="4687" y="5130"/>
                      <a:pt x="4507" y="5218"/>
                      <a:pt x="4321" y="5218"/>
                    </a:cubicBezTo>
                    <a:cubicBezTo>
                      <a:pt x="3999" y="5218"/>
                      <a:pt x="3660" y="4954"/>
                      <a:pt x="3222" y="4516"/>
                    </a:cubicBezTo>
                    <a:lnTo>
                      <a:pt x="1235" y="2541"/>
                    </a:lnTo>
                    <a:cubicBezTo>
                      <a:pt x="1210" y="2510"/>
                      <a:pt x="1176" y="2494"/>
                      <a:pt x="1142" y="2494"/>
                    </a:cubicBezTo>
                    <a:cubicBezTo>
                      <a:pt x="1109" y="2494"/>
                      <a:pt x="1075" y="2510"/>
                      <a:pt x="1050" y="2541"/>
                    </a:cubicBezTo>
                    <a:cubicBezTo>
                      <a:pt x="1000" y="2590"/>
                      <a:pt x="1000" y="2676"/>
                      <a:pt x="1050" y="2726"/>
                    </a:cubicBezTo>
                    <a:lnTo>
                      <a:pt x="3025" y="4701"/>
                    </a:lnTo>
                    <a:cubicBezTo>
                      <a:pt x="3347" y="5015"/>
                      <a:pt x="3810" y="5480"/>
                      <a:pt x="4328" y="5480"/>
                    </a:cubicBezTo>
                    <a:cubicBezTo>
                      <a:pt x="4563" y="5480"/>
                      <a:pt x="4811" y="5384"/>
                      <a:pt x="5062" y="5133"/>
                    </a:cubicBezTo>
                    <a:cubicBezTo>
                      <a:pt x="5284" y="4935"/>
                      <a:pt x="5407" y="4664"/>
                      <a:pt x="5407" y="4380"/>
                    </a:cubicBezTo>
                    <a:cubicBezTo>
                      <a:pt x="5383" y="4145"/>
                      <a:pt x="5271" y="3935"/>
                      <a:pt x="5099" y="3775"/>
                    </a:cubicBezTo>
                    <a:lnTo>
                      <a:pt x="1729" y="417"/>
                    </a:lnTo>
                    <a:cubicBezTo>
                      <a:pt x="1453" y="142"/>
                      <a:pt x="1170" y="1"/>
                      <a:pt x="90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8"/>
              <p:cNvSpPr/>
              <p:nvPr/>
            </p:nvSpPr>
            <p:spPr>
              <a:xfrm>
                <a:off x="4208087" y="1292685"/>
                <a:ext cx="431371" cy="438661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5486" extrusionOk="0">
                    <a:moveTo>
                      <a:pt x="900" y="0"/>
                    </a:moveTo>
                    <a:cubicBezTo>
                      <a:pt x="692" y="0"/>
                      <a:pt x="496" y="88"/>
                      <a:pt x="321" y="263"/>
                    </a:cubicBezTo>
                    <a:cubicBezTo>
                      <a:pt x="37" y="559"/>
                      <a:pt x="0" y="1003"/>
                      <a:pt x="235" y="1337"/>
                    </a:cubicBezTo>
                    <a:lnTo>
                      <a:pt x="1395" y="2485"/>
                    </a:lnTo>
                    <a:lnTo>
                      <a:pt x="1580" y="2299"/>
                    </a:lnTo>
                    <a:lnTo>
                      <a:pt x="445" y="1176"/>
                    </a:lnTo>
                    <a:cubicBezTo>
                      <a:pt x="296" y="954"/>
                      <a:pt x="321" y="645"/>
                      <a:pt x="506" y="448"/>
                    </a:cubicBezTo>
                    <a:cubicBezTo>
                      <a:pt x="626" y="328"/>
                      <a:pt x="759" y="267"/>
                      <a:pt x="903" y="267"/>
                    </a:cubicBezTo>
                    <a:cubicBezTo>
                      <a:pt x="1099" y="267"/>
                      <a:pt x="1315" y="380"/>
                      <a:pt x="1543" y="608"/>
                    </a:cubicBezTo>
                    <a:lnTo>
                      <a:pt x="4901" y="3978"/>
                    </a:lnTo>
                    <a:lnTo>
                      <a:pt x="4913" y="3978"/>
                    </a:lnTo>
                    <a:cubicBezTo>
                      <a:pt x="5036" y="4089"/>
                      <a:pt x="5111" y="4237"/>
                      <a:pt x="5135" y="4410"/>
                    </a:cubicBezTo>
                    <a:cubicBezTo>
                      <a:pt x="5123" y="4608"/>
                      <a:pt x="5036" y="4805"/>
                      <a:pt x="4876" y="4941"/>
                    </a:cubicBezTo>
                    <a:cubicBezTo>
                      <a:pt x="4682" y="5136"/>
                      <a:pt x="4499" y="5224"/>
                      <a:pt x="4311" y="5224"/>
                    </a:cubicBezTo>
                    <a:cubicBezTo>
                      <a:pt x="3987" y="5224"/>
                      <a:pt x="3648" y="4959"/>
                      <a:pt x="3210" y="4521"/>
                    </a:cubicBezTo>
                    <a:lnTo>
                      <a:pt x="1235" y="2546"/>
                    </a:lnTo>
                    <a:cubicBezTo>
                      <a:pt x="1210" y="2515"/>
                      <a:pt x="1176" y="2500"/>
                      <a:pt x="1142" y="2500"/>
                    </a:cubicBezTo>
                    <a:cubicBezTo>
                      <a:pt x="1108" y="2500"/>
                      <a:pt x="1074" y="2515"/>
                      <a:pt x="1049" y="2546"/>
                    </a:cubicBezTo>
                    <a:cubicBezTo>
                      <a:pt x="1000" y="2596"/>
                      <a:pt x="1000" y="2682"/>
                      <a:pt x="1049" y="2732"/>
                    </a:cubicBezTo>
                    <a:lnTo>
                      <a:pt x="3024" y="4707"/>
                    </a:lnTo>
                    <a:cubicBezTo>
                      <a:pt x="3338" y="5020"/>
                      <a:pt x="3804" y="5486"/>
                      <a:pt x="4325" y="5486"/>
                    </a:cubicBezTo>
                    <a:cubicBezTo>
                      <a:pt x="4562" y="5486"/>
                      <a:pt x="4810" y="5390"/>
                      <a:pt x="5061" y="5139"/>
                    </a:cubicBezTo>
                    <a:cubicBezTo>
                      <a:pt x="5271" y="4941"/>
                      <a:pt x="5394" y="4670"/>
                      <a:pt x="5394" y="4386"/>
                    </a:cubicBezTo>
                    <a:cubicBezTo>
                      <a:pt x="5382" y="4151"/>
                      <a:pt x="5271" y="3929"/>
                      <a:pt x="5086" y="3781"/>
                    </a:cubicBezTo>
                    <a:lnTo>
                      <a:pt x="1728" y="423"/>
                    </a:lnTo>
                    <a:cubicBezTo>
                      <a:pt x="1446" y="141"/>
                      <a:pt x="1163" y="0"/>
                      <a:pt x="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" name="Google Shape;199;p28"/>
            <p:cNvSpPr/>
            <p:nvPr/>
          </p:nvSpPr>
          <p:spPr>
            <a:xfrm rot="5400000">
              <a:off x="3788662" y="2232439"/>
              <a:ext cx="861592" cy="25750"/>
            </a:xfrm>
            <a:custGeom>
              <a:avLst/>
              <a:gdLst/>
              <a:ahLst/>
              <a:cxnLst/>
              <a:rect l="l" t="t" r="r" b="b"/>
              <a:pathLst>
                <a:path w="16097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6097" y="321"/>
                  </a:lnTo>
                  <a:lnTo>
                    <a:pt x="16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8"/>
          <p:cNvSpPr txBox="1"/>
          <p:nvPr/>
        </p:nvSpPr>
        <p:spPr>
          <a:xfrm>
            <a:off x="4310415" y="1867475"/>
            <a:ext cx="15294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 smtClean="0">
                <a:latin typeface="Roboto"/>
                <a:ea typeface="Roboto"/>
                <a:cs typeface="Roboto"/>
                <a:sym typeface="Roboto"/>
              </a:rPr>
              <a:t>Защо е удобно да ползваме таблици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3095939" y="1827875"/>
            <a:ext cx="10827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4500" b="1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04" name="Google Shape;204;p28"/>
          <p:cNvGrpSpPr/>
          <p:nvPr/>
        </p:nvGrpSpPr>
        <p:grpSpPr>
          <a:xfrm>
            <a:off x="3047930" y="3220166"/>
            <a:ext cx="2991548" cy="1524835"/>
            <a:chOff x="3040464" y="3220125"/>
            <a:chExt cx="2946757" cy="1524835"/>
          </a:xfrm>
        </p:grpSpPr>
        <p:sp>
          <p:nvSpPr>
            <p:cNvPr id="205" name="Google Shape;205;p28"/>
            <p:cNvSpPr/>
            <p:nvPr/>
          </p:nvSpPr>
          <p:spPr>
            <a:xfrm>
              <a:off x="3308403" y="3222359"/>
              <a:ext cx="2678819" cy="1521563"/>
            </a:xfrm>
            <a:custGeom>
              <a:avLst/>
              <a:gdLst/>
              <a:ahLst/>
              <a:cxnLst/>
              <a:rect l="l" t="t" r="r" b="b"/>
              <a:pathLst>
                <a:path w="31923" h="19069" extrusionOk="0">
                  <a:moveTo>
                    <a:pt x="22566" y="0"/>
                  </a:moveTo>
                  <a:cubicBezTo>
                    <a:pt x="13524" y="0"/>
                    <a:pt x="1" y="22"/>
                    <a:pt x="1" y="22"/>
                  </a:cubicBezTo>
                  <a:lnTo>
                    <a:pt x="1" y="19069"/>
                  </a:lnTo>
                  <a:lnTo>
                    <a:pt x="30429" y="19069"/>
                  </a:lnTo>
                  <a:cubicBezTo>
                    <a:pt x="30429" y="18834"/>
                    <a:pt x="30453" y="18600"/>
                    <a:pt x="30503" y="18365"/>
                  </a:cubicBezTo>
                  <a:cubicBezTo>
                    <a:pt x="30589" y="18057"/>
                    <a:pt x="30774" y="17501"/>
                    <a:pt x="30750" y="17267"/>
                  </a:cubicBezTo>
                  <a:cubicBezTo>
                    <a:pt x="30713" y="17032"/>
                    <a:pt x="30626" y="16970"/>
                    <a:pt x="30601" y="16798"/>
                  </a:cubicBezTo>
                  <a:cubicBezTo>
                    <a:pt x="30577" y="16637"/>
                    <a:pt x="30626" y="16316"/>
                    <a:pt x="30577" y="16032"/>
                  </a:cubicBezTo>
                  <a:cubicBezTo>
                    <a:pt x="30540" y="15748"/>
                    <a:pt x="30244" y="15662"/>
                    <a:pt x="30367" y="15576"/>
                  </a:cubicBezTo>
                  <a:cubicBezTo>
                    <a:pt x="30490" y="15502"/>
                    <a:pt x="30540" y="15625"/>
                    <a:pt x="30540" y="15341"/>
                  </a:cubicBezTo>
                  <a:cubicBezTo>
                    <a:pt x="30540" y="15070"/>
                    <a:pt x="30453" y="15057"/>
                    <a:pt x="30515" y="14526"/>
                  </a:cubicBezTo>
                  <a:cubicBezTo>
                    <a:pt x="30577" y="13983"/>
                    <a:pt x="30688" y="13625"/>
                    <a:pt x="30811" y="13514"/>
                  </a:cubicBezTo>
                  <a:cubicBezTo>
                    <a:pt x="30947" y="13403"/>
                    <a:pt x="31466" y="12181"/>
                    <a:pt x="31379" y="10996"/>
                  </a:cubicBezTo>
                  <a:cubicBezTo>
                    <a:pt x="31293" y="9823"/>
                    <a:pt x="31157" y="9391"/>
                    <a:pt x="31157" y="9391"/>
                  </a:cubicBezTo>
                  <a:cubicBezTo>
                    <a:pt x="31157" y="9391"/>
                    <a:pt x="31145" y="8293"/>
                    <a:pt x="31145" y="8182"/>
                  </a:cubicBezTo>
                  <a:cubicBezTo>
                    <a:pt x="31108" y="8021"/>
                    <a:pt x="31058" y="7861"/>
                    <a:pt x="30984" y="7713"/>
                  </a:cubicBezTo>
                  <a:cubicBezTo>
                    <a:pt x="31046" y="7601"/>
                    <a:pt x="31083" y="7490"/>
                    <a:pt x="31120" y="7367"/>
                  </a:cubicBezTo>
                  <a:cubicBezTo>
                    <a:pt x="31120" y="7280"/>
                    <a:pt x="31009" y="6577"/>
                    <a:pt x="31009" y="6577"/>
                  </a:cubicBezTo>
                  <a:cubicBezTo>
                    <a:pt x="31058" y="5737"/>
                    <a:pt x="31243" y="4923"/>
                    <a:pt x="31540" y="4145"/>
                  </a:cubicBezTo>
                  <a:cubicBezTo>
                    <a:pt x="31540" y="4145"/>
                    <a:pt x="31651" y="4083"/>
                    <a:pt x="31453" y="3627"/>
                  </a:cubicBezTo>
                  <a:cubicBezTo>
                    <a:pt x="31293" y="3281"/>
                    <a:pt x="31243" y="2886"/>
                    <a:pt x="31293" y="2516"/>
                  </a:cubicBezTo>
                  <a:cubicBezTo>
                    <a:pt x="31342" y="2257"/>
                    <a:pt x="31490" y="2207"/>
                    <a:pt x="31601" y="1824"/>
                  </a:cubicBezTo>
                  <a:cubicBezTo>
                    <a:pt x="31651" y="1652"/>
                    <a:pt x="31688" y="1479"/>
                    <a:pt x="31700" y="1306"/>
                  </a:cubicBezTo>
                  <a:cubicBezTo>
                    <a:pt x="31700" y="1300"/>
                    <a:pt x="31697" y="1298"/>
                    <a:pt x="31693" y="1298"/>
                  </a:cubicBezTo>
                  <a:cubicBezTo>
                    <a:pt x="31670" y="1298"/>
                    <a:pt x="31599" y="1359"/>
                    <a:pt x="31570" y="1359"/>
                  </a:cubicBezTo>
                  <a:cubicBezTo>
                    <a:pt x="31543" y="1359"/>
                    <a:pt x="31550" y="1307"/>
                    <a:pt x="31663" y="1109"/>
                  </a:cubicBezTo>
                  <a:cubicBezTo>
                    <a:pt x="31922" y="664"/>
                    <a:pt x="31083" y="701"/>
                    <a:pt x="30935" y="356"/>
                  </a:cubicBezTo>
                  <a:cubicBezTo>
                    <a:pt x="30873" y="170"/>
                    <a:pt x="30713" y="35"/>
                    <a:pt x="30515" y="22"/>
                  </a:cubicBezTo>
                  <a:cubicBezTo>
                    <a:pt x="30486" y="6"/>
                    <a:pt x="27086" y="0"/>
                    <a:pt x="22566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3040464" y="3220125"/>
              <a:ext cx="2903209" cy="1524835"/>
            </a:xfrm>
            <a:custGeom>
              <a:avLst/>
              <a:gdLst/>
              <a:ahLst/>
              <a:cxnLst/>
              <a:rect l="l" t="t" r="r" b="b"/>
              <a:pathLst>
                <a:path w="31885" h="19110" extrusionOk="0">
                  <a:moveTo>
                    <a:pt x="0" y="50"/>
                  </a:moveTo>
                  <a:cubicBezTo>
                    <a:pt x="0" y="50"/>
                    <a:pt x="30416" y="1"/>
                    <a:pt x="30502" y="50"/>
                  </a:cubicBezTo>
                  <a:cubicBezTo>
                    <a:pt x="30700" y="75"/>
                    <a:pt x="30848" y="198"/>
                    <a:pt x="30910" y="384"/>
                  </a:cubicBezTo>
                  <a:cubicBezTo>
                    <a:pt x="31058" y="729"/>
                    <a:pt x="31885" y="692"/>
                    <a:pt x="31626" y="1137"/>
                  </a:cubicBezTo>
                  <a:cubicBezTo>
                    <a:pt x="31379" y="1593"/>
                    <a:pt x="31675" y="1272"/>
                    <a:pt x="31675" y="1334"/>
                  </a:cubicBezTo>
                  <a:cubicBezTo>
                    <a:pt x="31663" y="1507"/>
                    <a:pt x="31626" y="1680"/>
                    <a:pt x="31564" y="1852"/>
                  </a:cubicBezTo>
                  <a:cubicBezTo>
                    <a:pt x="31453" y="2235"/>
                    <a:pt x="31305" y="2285"/>
                    <a:pt x="31255" y="2544"/>
                  </a:cubicBezTo>
                  <a:cubicBezTo>
                    <a:pt x="31218" y="2914"/>
                    <a:pt x="31268" y="3309"/>
                    <a:pt x="31428" y="3655"/>
                  </a:cubicBezTo>
                  <a:cubicBezTo>
                    <a:pt x="31626" y="4111"/>
                    <a:pt x="31515" y="4173"/>
                    <a:pt x="31515" y="4173"/>
                  </a:cubicBezTo>
                  <a:cubicBezTo>
                    <a:pt x="31218" y="4951"/>
                    <a:pt x="31033" y="5765"/>
                    <a:pt x="30984" y="6605"/>
                  </a:cubicBezTo>
                  <a:cubicBezTo>
                    <a:pt x="30984" y="6605"/>
                    <a:pt x="31082" y="7308"/>
                    <a:pt x="31082" y="7395"/>
                  </a:cubicBezTo>
                  <a:cubicBezTo>
                    <a:pt x="31058" y="7518"/>
                    <a:pt x="31021" y="7629"/>
                    <a:pt x="30959" y="7741"/>
                  </a:cubicBezTo>
                  <a:cubicBezTo>
                    <a:pt x="31021" y="7889"/>
                    <a:pt x="31082" y="8049"/>
                    <a:pt x="31107" y="8210"/>
                  </a:cubicBezTo>
                  <a:cubicBezTo>
                    <a:pt x="31107" y="8321"/>
                    <a:pt x="31132" y="9419"/>
                    <a:pt x="31132" y="9419"/>
                  </a:cubicBezTo>
                  <a:cubicBezTo>
                    <a:pt x="31132" y="9419"/>
                    <a:pt x="31268" y="9851"/>
                    <a:pt x="31354" y="11024"/>
                  </a:cubicBezTo>
                  <a:cubicBezTo>
                    <a:pt x="31440" y="12209"/>
                    <a:pt x="30922" y="13431"/>
                    <a:pt x="30786" y="13542"/>
                  </a:cubicBezTo>
                  <a:cubicBezTo>
                    <a:pt x="30663" y="13653"/>
                    <a:pt x="30552" y="14011"/>
                    <a:pt x="30490" y="14554"/>
                  </a:cubicBezTo>
                  <a:cubicBezTo>
                    <a:pt x="30428" y="15085"/>
                    <a:pt x="30515" y="15098"/>
                    <a:pt x="30515" y="15369"/>
                  </a:cubicBezTo>
                  <a:cubicBezTo>
                    <a:pt x="30515" y="15653"/>
                    <a:pt x="30465" y="15530"/>
                    <a:pt x="30342" y="15604"/>
                  </a:cubicBezTo>
                  <a:cubicBezTo>
                    <a:pt x="30206" y="15690"/>
                    <a:pt x="30515" y="15776"/>
                    <a:pt x="30552" y="16060"/>
                  </a:cubicBezTo>
                  <a:cubicBezTo>
                    <a:pt x="30601" y="16344"/>
                    <a:pt x="30552" y="16665"/>
                    <a:pt x="30576" y="16826"/>
                  </a:cubicBezTo>
                  <a:cubicBezTo>
                    <a:pt x="30601" y="16998"/>
                    <a:pt x="30687" y="17060"/>
                    <a:pt x="30712" y="17295"/>
                  </a:cubicBezTo>
                  <a:cubicBezTo>
                    <a:pt x="30749" y="17529"/>
                    <a:pt x="30564" y="18085"/>
                    <a:pt x="30478" y="18406"/>
                  </a:cubicBezTo>
                  <a:cubicBezTo>
                    <a:pt x="30416" y="18640"/>
                    <a:pt x="30391" y="18875"/>
                    <a:pt x="30404" y="19109"/>
                  </a:cubicBezTo>
                  <a:lnTo>
                    <a:pt x="0" y="19109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8"/>
          <p:cNvGrpSpPr/>
          <p:nvPr/>
        </p:nvGrpSpPr>
        <p:grpSpPr>
          <a:xfrm>
            <a:off x="4187892" y="3065450"/>
            <a:ext cx="378908" cy="378158"/>
            <a:chOff x="4494921" y="3065450"/>
            <a:chExt cx="378908" cy="378158"/>
          </a:xfrm>
        </p:grpSpPr>
        <p:sp>
          <p:nvSpPr>
            <p:cNvPr id="208" name="Google Shape;208;p28"/>
            <p:cNvSpPr/>
            <p:nvPr/>
          </p:nvSpPr>
          <p:spPr>
            <a:xfrm>
              <a:off x="4505901" y="3065450"/>
              <a:ext cx="367929" cy="373930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494921" y="3069269"/>
              <a:ext cx="367929" cy="374339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28"/>
          <p:cNvSpPr txBox="1"/>
          <p:nvPr/>
        </p:nvSpPr>
        <p:spPr>
          <a:xfrm>
            <a:off x="4383861" y="3605850"/>
            <a:ext cx="15294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Някои трикове </a:t>
            </a:r>
            <a:r>
              <a:rPr lang="bg-BG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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3096576" y="3579900"/>
            <a:ext cx="10827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4500"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4" name="Google Shape;214;p28"/>
          <p:cNvSpPr/>
          <p:nvPr/>
        </p:nvSpPr>
        <p:spPr>
          <a:xfrm rot="5400000">
            <a:off x="3822907" y="3984489"/>
            <a:ext cx="861592" cy="25750"/>
          </a:xfrm>
          <a:custGeom>
            <a:avLst/>
            <a:gdLst/>
            <a:ahLst/>
            <a:cxnLst/>
            <a:rect l="l" t="t" r="r" b="b"/>
            <a:pathLst>
              <a:path w="16097" h="322" extrusionOk="0">
                <a:moveTo>
                  <a:pt x="0" y="0"/>
                </a:moveTo>
                <a:lnTo>
                  <a:pt x="0" y="321"/>
                </a:lnTo>
                <a:lnTo>
                  <a:pt x="16097" y="321"/>
                </a:lnTo>
                <a:lnTo>
                  <a:pt x="16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8"/>
          <p:cNvGrpSpPr/>
          <p:nvPr/>
        </p:nvGrpSpPr>
        <p:grpSpPr>
          <a:xfrm>
            <a:off x="6830601" y="1378627"/>
            <a:ext cx="1843101" cy="3207906"/>
            <a:chOff x="6272964" y="1378625"/>
            <a:chExt cx="1563806" cy="3207906"/>
          </a:xfrm>
        </p:grpSpPr>
        <p:sp>
          <p:nvSpPr>
            <p:cNvPr id="216" name="Google Shape;216;p28"/>
            <p:cNvSpPr/>
            <p:nvPr/>
          </p:nvSpPr>
          <p:spPr>
            <a:xfrm>
              <a:off x="6272964" y="1436240"/>
              <a:ext cx="1563806" cy="3150290"/>
            </a:xfrm>
            <a:custGeom>
              <a:avLst/>
              <a:gdLst/>
              <a:ahLst/>
              <a:cxnLst/>
              <a:rect l="l" t="t" r="r" b="b"/>
              <a:pathLst>
                <a:path w="19097" h="31713" extrusionOk="0">
                  <a:moveTo>
                    <a:pt x="0" y="1"/>
                  </a:moveTo>
                  <a:lnTo>
                    <a:pt x="0" y="30441"/>
                  </a:lnTo>
                  <a:cubicBezTo>
                    <a:pt x="40" y="30439"/>
                    <a:pt x="79" y="30438"/>
                    <a:pt x="118" y="30438"/>
                  </a:cubicBezTo>
                  <a:cubicBezTo>
                    <a:pt x="313" y="30438"/>
                    <a:pt x="509" y="30463"/>
                    <a:pt x="704" y="30515"/>
                  </a:cubicBezTo>
                  <a:cubicBezTo>
                    <a:pt x="985" y="30593"/>
                    <a:pt x="1471" y="30754"/>
                    <a:pt x="1733" y="30754"/>
                  </a:cubicBezTo>
                  <a:cubicBezTo>
                    <a:pt x="1758" y="30754"/>
                    <a:pt x="1782" y="30753"/>
                    <a:pt x="1803" y="30749"/>
                  </a:cubicBezTo>
                  <a:cubicBezTo>
                    <a:pt x="2037" y="30725"/>
                    <a:pt x="2111" y="30638"/>
                    <a:pt x="2272" y="30614"/>
                  </a:cubicBezTo>
                  <a:cubicBezTo>
                    <a:pt x="2318" y="30602"/>
                    <a:pt x="2383" y="30599"/>
                    <a:pt x="2459" y="30599"/>
                  </a:cubicBezTo>
                  <a:cubicBezTo>
                    <a:pt x="2552" y="30599"/>
                    <a:pt x="2660" y="30604"/>
                    <a:pt x="2770" y="30604"/>
                  </a:cubicBezTo>
                  <a:cubicBezTo>
                    <a:pt x="2861" y="30604"/>
                    <a:pt x="2953" y="30600"/>
                    <a:pt x="3037" y="30589"/>
                  </a:cubicBezTo>
                  <a:cubicBezTo>
                    <a:pt x="3273" y="30548"/>
                    <a:pt x="3372" y="30337"/>
                    <a:pt x="3449" y="30337"/>
                  </a:cubicBezTo>
                  <a:cubicBezTo>
                    <a:pt x="3464" y="30337"/>
                    <a:pt x="3479" y="30346"/>
                    <a:pt x="3494" y="30367"/>
                  </a:cubicBezTo>
                  <a:cubicBezTo>
                    <a:pt x="3568" y="30502"/>
                    <a:pt x="3444" y="30539"/>
                    <a:pt x="3728" y="30539"/>
                  </a:cubicBezTo>
                  <a:cubicBezTo>
                    <a:pt x="3927" y="30539"/>
                    <a:pt x="3981" y="30497"/>
                    <a:pt x="4181" y="30497"/>
                  </a:cubicBezTo>
                  <a:cubicBezTo>
                    <a:pt x="4267" y="30497"/>
                    <a:pt x="4380" y="30505"/>
                    <a:pt x="4543" y="30527"/>
                  </a:cubicBezTo>
                  <a:cubicBezTo>
                    <a:pt x="5086" y="30589"/>
                    <a:pt x="5444" y="30700"/>
                    <a:pt x="5555" y="30823"/>
                  </a:cubicBezTo>
                  <a:cubicBezTo>
                    <a:pt x="5658" y="30949"/>
                    <a:pt x="6705" y="31389"/>
                    <a:pt x="7797" y="31389"/>
                  </a:cubicBezTo>
                  <a:cubicBezTo>
                    <a:pt x="7889" y="31389"/>
                    <a:pt x="7981" y="31386"/>
                    <a:pt x="8073" y="31379"/>
                  </a:cubicBezTo>
                  <a:cubicBezTo>
                    <a:pt x="9246" y="31292"/>
                    <a:pt x="9678" y="31169"/>
                    <a:pt x="9678" y="31169"/>
                  </a:cubicBezTo>
                  <a:cubicBezTo>
                    <a:pt x="9678" y="31169"/>
                    <a:pt x="10777" y="31144"/>
                    <a:pt x="10888" y="31144"/>
                  </a:cubicBezTo>
                  <a:cubicBezTo>
                    <a:pt x="11048" y="31107"/>
                    <a:pt x="11209" y="31058"/>
                    <a:pt x="11357" y="30996"/>
                  </a:cubicBezTo>
                  <a:cubicBezTo>
                    <a:pt x="11468" y="31046"/>
                    <a:pt x="11579" y="31095"/>
                    <a:pt x="11703" y="31120"/>
                  </a:cubicBezTo>
                  <a:cubicBezTo>
                    <a:pt x="11789" y="31120"/>
                    <a:pt x="12493" y="31021"/>
                    <a:pt x="12493" y="31021"/>
                  </a:cubicBezTo>
                  <a:cubicBezTo>
                    <a:pt x="13332" y="31070"/>
                    <a:pt x="14147" y="31255"/>
                    <a:pt x="14924" y="31552"/>
                  </a:cubicBezTo>
                  <a:cubicBezTo>
                    <a:pt x="14924" y="31552"/>
                    <a:pt x="14942" y="31583"/>
                    <a:pt x="15026" y="31583"/>
                  </a:cubicBezTo>
                  <a:cubicBezTo>
                    <a:pt x="15100" y="31583"/>
                    <a:pt x="15228" y="31558"/>
                    <a:pt x="15443" y="31465"/>
                  </a:cubicBezTo>
                  <a:cubicBezTo>
                    <a:pt x="15711" y="31341"/>
                    <a:pt x="16008" y="31276"/>
                    <a:pt x="16301" y="31276"/>
                  </a:cubicBezTo>
                  <a:cubicBezTo>
                    <a:pt x="16386" y="31276"/>
                    <a:pt x="16470" y="31281"/>
                    <a:pt x="16554" y="31292"/>
                  </a:cubicBezTo>
                  <a:cubicBezTo>
                    <a:pt x="16813" y="31342"/>
                    <a:pt x="16862" y="31490"/>
                    <a:pt x="17245" y="31601"/>
                  </a:cubicBezTo>
                  <a:cubicBezTo>
                    <a:pt x="17418" y="31663"/>
                    <a:pt x="17591" y="31687"/>
                    <a:pt x="17763" y="31700"/>
                  </a:cubicBezTo>
                  <a:cubicBezTo>
                    <a:pt x="17806" y="31700"/>
                    <a:pt x="17670" y="31556"/>
                    <a:pt x="17733" y="31556"/>
                  </a:cubicBezTo>
                  <a:cubicBezTo>
                    <a:pt x="17760" y="31556"/>
                    <a:pt x="17826" y="31584"/>
                    <a:pt x="17961" y="31663"/>
                  </a:cubicBezTo>
                  <a:cubicBezTo>
                    <a:pt x="18020" y="31697"/>
                    <a:pt x="18070" y="31712"/>
                    <a:pt x="18114" y="31712"/>
                  </a:cubicBezTo>
                  <a:cubicBezTo>
                    <a:pt x="18402" y="31712"/>
                    <a:pt x="18414" y="31063"/>
                    <a:pt x="18714" y="30934"/>
                  </a:cubicBezTo>
                  <a:cubicBezTo>
                    <a:pt x="18899" y="30873"/>
                    <a:pt x="19035" y="30712"/>
                    <a:pt x="19047" y="30527"/>
                  </a:cubicBezTo>
                  <a:cubicBezTo>
                    <a:pt x="19097" y="30441"/>
                    <a:pt x="19047" y="1"/>
                    <a:pt x="19047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272964" y="1378625"/>
              <a:ext cx="1563806" cy="3176019"/>
            </a:xfrm>
            <a:custGeom>
              <a:avLst/>
              <a:gdLst/>
              <a:ahLst/>
              <a:cxnLst/>
              <a:rect l="l" t="t" r="r" b="b"/>
              <a:pathLst>
                <a:path w="19097" h="31972" extrusionOk="0">
                  <a:moveTo>
                    <a:pt x="19047" y="0"/>
                  </a:moveTo>
                  <a:cubicBezTo>
                    <a:pt x="19047" y="0"/>
                    <a:pt x="19097" y="30465"/>
                    <a:pt x="19047" y="30552"/>
                  </a:cubicBezTo>
                  <a:cubicBezTo>
                    <a:pt x="19010" y="30638"/>
                    <a:pt x="19047" y="30823"/>
                    <a:pt x="18714" y="30984"/>
                  </a:cubicBezTo>
                  <a:cubicBezTo>
                    <a:pt x="18368" y="31132"/>
                    <a:pt x="18405" y="31971"/>
                    <a:pt x="17961" y="31712"/>
                  </a:cubicBezTo>
                  <a:cubicBezTo>
                    <a:pt x="17517" y="31465"/>
                    <a:pt x="17825" y="31761"/>
                    <a:pt x="17763" y="31761"/>
                  </a:cubicBezTo>
                  <a:cubicBezTo>
                    <a:pt x="17591" y="31749"/>
                    <a:pt x="17418" y="31724"/>
                    <a:pt x="17245" y="31663"/>
                  </a:cubicBezTo>
                  <a:cubicBezTo>
                    <a:pt x="16862" y="31551"/>
                    <a:pt x="16813" y="31403"/>
                    <a:pt x="16554" y="31354"/>
                  </a:cubicBezTo>
                  <a:cubicBezTo>
                    <a:pt x="16183" y="31317"/>
                    <a:pt x="15788" y="31366"/>
                    <a:pt x="15443" y="31527"/>
                  </a:cubicBezTo>
                  <a:cubicBezTo>
                    <a:pt x="14986" y="31724"/>
                    <a:pt x="14924" y="31613"/>
                    <a:pt x="14924" y="31613"/>
                  </a:cubicBezTo>
                  <a:cubicBezTo>
                    <a:pt x="14147" y="31317"/>
                    <a:pt x="13332" y="31132"/>
                    <a:pt x="12493" y="31082"/>
                  </a:cubicBezTo>
                  <a:cubicBezTo>
                    <a:pt x="12493" y="31082"/>
                    <a:pt x="11789" y="31194"/>
                    <a:pt x="11703" y="31194"/>
                  </a:cubicBezTo>
                  <a:cubicBezTo>
                    <a:pt x="11579" y="31156"/>
                    <a:pt x="11468" y="31119"/>
                    <a:pt x="11357" y="31058"/>
                  </a:cubicBezTo>
                  <a:cubicBezTo>
                    <a:pt x="11209" y="31119"/>
                    <a:pt x="11048" y="31181"/>
                    <a:pt x="10888" y="31218"/>
                  </a:cubicBezTo>
                  <a:cubicBezTo>
                    <a:pt x="10777" y="31218"/>
                    <a:pt x="9678" y="31231"/>
                    <a:pt x="9678" y="31231"/>
                  </a:cubicBezTo>
                  <a:cubicBezTo>
                    <a:pt x="9678" y="31231"/>
                    <a:pt x="9246" y="31366"/>
                    <a:pt x="8073" y="31453"/>
                  </a:cubicBezTo>
                  <a:cubicBezTo>
                    <a:pt x="6888" y="31539"/>
                    <a:pt x="5666" y="31021"/>
                    <a:pt x="5555" y="30885"/>
                  </a:cubicBezTo>
                  <a:cubicBezTo>
                    <a:pt x="5444" y="30761"/>
                    <a:pt x="5086" y="30650"/>
                    <a:pt x="4543" y="30589"/>
                  </a:cubicBezTo>
                  <a:cubicBezTo>
                    <a:pt x="4000" y="30527"/>
                    <a:pt x="4012" y="30613"/>
                    <a:pt x="3728" y="30613"/>
                  </a:cubicBezTo>
                  <a:cubicBezTo>
                    <a:pt x="3444" y="30613"/>
                    <a:pt x="3568" y="30564"/>
                    <a:pt x="3494" y="30441"/>
                  </a:cubicBezTo>
                  <a:cubicBezTo>
                    <a:pt x="3407" y="30305"/>
                    <a:pt x="3321" y="30613"/>
                    <a:pt x="3037" y="30650"/>
                  </a:cubicBezTo>
                  <a:cubicBezTo>
                    <a:pt x="2766" y="30687"/>
                    <a:pt x="2420" y="30650"/>
                    <a:pt x="2272" y="30675"/>
                  </a:cubicBezTo>
                  <a:cubicBezTo>
                    <a:pt x="2111" y="30700"/>
                    <a:pt x="2037" y="30786"/>
                    <a:pt x="1803" y="30811"/>
                  </a:cubicBezTo>
                  <a:cubicBezTo>
                    <a:pt x="1568" y="30848"/>
                    <a:pt x="1013" y="30663"/>
                    <a:pt x="704" y="30576"/>
                  </a:cubicBezTo>
                  <a:cubicBezTo>
                    <a:pt x="470" y="30515"/>
                    <a:pt x="235" y="30502"/>
                    <a:pt x="0" y="305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8"/>
          <p:cNvGrpSpPr/>
          <p:nvPr/>
        </p:nvGrpSpPr>
        <p:grpSpPr>
          <a:xfrm>
            <a:off x="7543331" y="1288279"/>
            <a:ext cx="417642" cy="374132"/>
            <a:chOff x="6716580" y="1288279"/>
            <a:chExt cx="417642" cy="374132"/>
          </a:xfrm>
        </p:grpSpPr>
        <p:sp>
          <p:nvSpPr>
            <p:cNvPr id="219" name="Google Shape;219;p28"/>
            <p:cNvSpPr/>
            <p:nvPr/>
          </p:nvSpPr>
          <p:spPr>
            <a:xfrm>
              <a:off x="6719989" y="1299258"/>
              <a:ext cx="414232" cy="363152"/>
            </a:xfrm>
            <a:custGeom>
              <a:avLst/>
              <a:gdLst/>
              <a:ahLst/>
              <a:cxnLst/>
              <a:rect l="l" t="t" r="r" b="b"/>
              <a:pathLst>
                <a:path w="6074" h="5325" extrusionOk="0">
                  <a:moveTo>
                    <a:pt x="5090" y="0"/>
                  </a:moveTo>
                  <a:cubicBezTo>
                    <a:pt x="4919" y="0"/>
                    <a:pt x="4748" y="54"/>
                    <a:pt x="4604" y="165"/>
                  </a:cubicBezTo>
                  <a:lnTo>
                    <a:pt x="3456" y="1313"/>
                  </a:lnTo>
                  <a:lnTo>
                    <a:pt x="3642" y="1498"/>
                  </a:lnTo>
                  <a:lnTo>
                    <a:pt x="4765" y="374"/>
                  </a:lnTo>
                  <a:cubicBezTo>
                    <a:pt x="4864" y="303"/>
                    <a:pt x="4981" y="268"/>
                    <a:pt x="5097" y="268"/>
                  </a:cubicBezTo>
                  <a:cubicBezTo>
                    <a:pt x="5241" y="268"/>
                    <a:pt x="5384" y="321"/>
                    <a:pt x="5493" y="424"/>
                  </a:cubicBezTo>
                  <a:cubicBezTo>
                    <a:pt x="5777" y="720"/>
                    <a:pt x="5728" y="1066"/>
                    <a:pt x="5333" y="1461"/>
                  </a:cubicBezTo>
                  <a:lnTo>
                    <a:pt x="1963" y="4831"/>
                  </a:lnTo>
                  <a:lnTo>
                    <a:pt x="1963" y="4843"/>
                  </a:lnTo>
                  <a:cubicBezTo>
                    <a:pt x="1852" y="4966"/>
                    <a:pt x="1704" y="5040"/>
                    <a:pt x="1543" y="5053"/>
                  </a:cubicBezTo>
                  <a:cubicBezTo>
                    <a:pt x="1333" y="5053"/>
                    <a:pt x="1136" y="4954"/>
                    <a:pt x="1000" y="4794"/>
                  </a:cubicBezTo>
                  <a:cubicBezTo>
                    <a:pt x="482" y="4275"/>
                    <a:pt x="728" y="3831"/>
                    <a:pt x="1420" y="3139"/>
                  </a:cubicBezTo>
                  <a:lnTo>
                    <a:pt x="3395" y="1164"/>
                  </a:lnTo>
                  <a:cubicBezTo>
                    <a:pt x="3499" y="1060"/>
                    <a:pt x="3406" y="926"/>
                    <a:pt x="3302" y="926"/>
                  </a:cubicBezTo>
                  <a:cubicBezTo>
                    <a:pt x="3271" y="926"/>
                    <a:pt x="3238" y="938"/>
                    <a:pt x="3210" y="967"/>
                  </a:cubicBezTo>
                  <a:lnTo>
                    <a:pt x="1235" y="2942"/>
                  </a:lnTo>
                  <a:cubicBezTo>
                    <a:pt x="778" y="3411"/>
                    <a:pt x="0" y="4176"/>
                    <a:pt x="802" y="4979"/>
                  </a:cubicBezTo>
                  <a:cubicBezTo>
                    <a:pt x="1000" y="5201"/>
                    <a:pt x="1272" y="5324"/>
                    <a:pt x="1555" y="5324"/>
                  </a:cubicBezTo>
                  <a:cubicBezTo>
                    <a:pt x="1790" y="5300"/>
                    <a:pt x="2000" y="5189"/>
                    <a:pt x="2160" y="5016"/>
                  </a:cubicBezTo>
                  <a:lnTo>
                    <a:pt x="5518" y="1646"/>
                  </a:lnTo>
                  <a:cubicBezTo>
                    <a:pt x="6012" y="1152"/>
                    <a:pt x="6073" y="634"/>
                    <a:pt x="5666" y="239"/>
                  </a:cubicBezTo>
                  <a:cubicBezTo>
                    <a:pt x="5509" y="82"/>
                    <a:pt x="5300" y="0"/>
                    <a:pt x="5090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716580" y="1288279"/>
              <a:ext cx="413413" cy="363152"/>
            </a:xfrm>
            <a:custGeom>
              <a:avLst/>
              <a:gdLst/>
              <a:ahLst/>
              <a:cxnLst/>
              <a:rect l="l" t="t" r="r" b="b"/>
              <a:pathLst>
                <a:path w="6062" h="5325" extrusionOk="0">
                  <a:moveTo>
                    <a:pt x="5084" y="1"/>
                  </a:moveTo>
                  <a:cubicBezTo>
                    <a:pt x="4914" y="1"/>
                    <a:pt x="4742" y="55"/>
                    <a:pt x="4593" y="165"/>
                  </a:cubicBezTo>
                  <a:lnTo>
                    <a:pt x="3445" y="1313"/>
                  </a:lnTo>
                  <a:lnTo>
                    <a:pt x="3630" y="1498"/>
                  </a:lnTo>
                  <a:lnTo>
                    <a:pt x="4753" y="375"/>
                  </a:lnTo>
                  <a:cubicBezTo>
                    <a:pt x="4852" y="303"/>
                    <a:pt x="4969" y="269"/>
                    <a:pt x="5085" y="269"/>
                  </a:cubicBezTo>
                  <a:cubicBezTo>
                    <a:pt x="5229" y="269"/>
                    <a:pt x="5372" y="322"/>
                    <a:pt x="5481" y="424"/>
                  </a:cubicBezTo>
                  <a:cubicBezTo>
                    <a:pt x="5765" y="721"/>
                    <a:pt x="5716" y="1066"/>
                    <a:pt x="5321" y="1461"/>
                  </a:cubicBezTo>
                  <a:lnTo>
                    <a:pt x="1963" y="4831"/>
                  </a:lnTo>
                  <a:lnTo>
                    <a:pt x="1951" y="4831"/>
                  </a:lnTo>
                  <a:cubicBezTo>
                    <a:pt x="1840" y="4955"/>
                    <a:pt x="1692" y="5041"/>
                    <a:pt x="1531" y="5053"/>
                  </a:cubicBezTo>
                  <a:cubicBezTo>
                    <a:pt x="1322" y="5053"/>
                    <a:pt x="1124" y="4955"/>
                    <a:pt x="988" y="4794"/>
                  </a:cubicBezTo>
                  <a:cubicBezTo>
                    <a:pt x="470" y="4276"/>
                    <a:pt x="729" y="3831"/>
                    <a:pt x="1420" y="3128"/>
                  </a:cubicBezTo>
                  <a:lnTo>
                    <a:pt x="3395" y="1153"/>
                  </a:lnTo>
                  <a:cubicBezTo>
                    <a:pt x="3445" y="1103"/>
                    <a:pt x="3445" y="1017"/>
                    <a:pt x="3395" y="967"/>
                  </a:cubicBezTo>
                  <a:cubicBezTo>
                    <a:pt x="3371" y="943"/>
                    <a:pt x="3337" y="930"/>
                    <a:pt x="3303" y="930"/>
                  </a:cubicBezTo>
                  <a:cubicBezTo>
                    <a:pt x="3269" y="930"/>
                    <a:pt x="3235" y="943"/>
                    <a:pt x="3210" y="967"/>
                  </a:cubicBezTo>
                  <a:lnTo>
                    <a:pt x="1235" y="2942"/>
                  </a:lnTo>
                  <a:cubicBezTo>
                    <a:pt x="766" y="3412"/>
                    <a:pt x="1" y="4177"/>
                    <a:pt x="803" y="4979"/>
                  </a:cubicBezTo>
                  <a:cubicBezTo>
                    <a:pt x="988" y="5201"/>
                    <a:pt x="1260" y="5325"/>
                    <a:pt x="1544" y="5325"/>
                  </a:cubicBezTo>
                  <a:cubicBezTo>
                    <a:pt x="1778" y="5300"/>
                    <a:pt x="1988" y="5189"/>
                    <a:pt x="2149" y="5016"/>
                  </a:cubicBezTo>
                  <a:lnTo>
                    <a:pt x="5506" y="1646"/>
                  </a:lnTo>
                  <a:cubicBezTo>
                    <a:pt x="6012" y="1153"/>
                    <a:pt x="6062" y="634"/>
                    <a:pt x="5667" y="239"/>
                  </a:cubicBezTo>
                  <a:cubicBezTo>
                    <a:pt x="5503" y="82"/>
                    <a:pt x="5294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28"/>
          <p:cNvGrpSpPr/>
          <p:nvPr/>
        </p:nvGrpSpPr>
        <p:grpSpPr>
          <a:xfrm>
            <a:off x="6987451" y="2065799"/>
            <a:ext cx="1529400" cy="2141765"/>
            <a:chOff x="7002000" y="2065800"/>
            <a:chExt cx="1529400" cy="1799850"/>
          </a:xfrm>
        </p:grpSpPr>
        <p:sp>
          <p:nvSpPr>
            <p:cNvPr id="222" name="Google Shape;222;p28"/>
            <p:cNvSpPr/>
            <p:nvPr/>
          </p:nvSpPr>
          <p:spPr>
            <a:xfrm>
              <a:off x="7217778" y="2862946"/>
              <a:ext cx="1097843" cy="21960"/>
            </a:xfrm>
            <a:custGeom>
              <a:avLst/>
              <a:gdLst/>
              <a:ahLst/>
              <a:cxnLst/>
              <a:rect l="l" t="t" r="r" b="b"/>
              <a:pathLst>
                <a:path w="16098" h="322" extrusionOk="0">
                  <a:moveTo>
                    <a:pt x="1" y="0"/>
                  </a:moveTo>
                  <a:lnTo>
                    <a:pt x="1" y="321"/>
                  </a:lnTo>
                  <a:lnTo>
                    <a:pt x="16097" y="321"/>
                  </a:lnTo>
                  <a:lnTo>
                    <a:pt x="16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 txBox="1"/>
            <p:nvPr/>
          </p:nvSpPr>
          <p:spPr>
            <a:xfrm>
              <a:off x="7225350" y="2065800"/>
              <a:ext cx="10827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latin typeface="Fira Sans"/>
                  <a:ea typeface="Fira Sans"/>
                  <a:cs typeface="Fira Sans"/>
                  <a:sym typeface="Fira Sans"/>
                </a:rPr>
                <a:t>03</a:t>
              </a:r>
              <a:endParaRPr sz="4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5" name="Google Shape;225;p28"/>
            <p:cNvSpPr txBox="1"/>
            <p:nvPr/>
          </p:nvSpPr>
          <p:spPr>
            <a:xfrm>
              <a:off x="7002000" y="3030750"/>
              <a:ext cx="1529400" cy="8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Как да разчитаме таблиците и да правим изводи от предоставените данни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6" name="Google Shape;226;p28"/>
          <p:cNvSpPr/>
          <p:nvPr/>
        </p:nvSpPr>
        <p:spPr>
          <a:xfrm>
            <a:off x="624351" y="1814770"/>
            <a:ext cx="1528428" cy="2537991"/>
          </a:xfrm>
          <a:custGeom>
            <a:avLst/>
            <a:gdLst/>
            <a:ahLst/>
            <a:cxnLst/>
            <a:rect l="l" t="t" r="r" b="b"/>
            <a:pathLst>
              <a:path w="19097" h="31712" extrusionOk="0">
                <a:moveTo>
                  <a:pt x="0" y="0"/>
                </a:moveTo>
                <a:lnTo>
                  <a:pt x="0" y="30428"/>
                </a:lnTo>
                <a:cubicBezTo>
                  <a:pt x="235" y="30428"/>
                  <a:pt x="469" y="30453"/>
                  <a:pt x="691" y="30502"/>
                </a:cubicBezTo>
                <a:cubicBezTo>
                  <a:pt x="991" y="30595"/>
                  <a:pt x="1496" y="30752"/>
                  <a:pt x="1752" y="30752"/>
                </a:cubicBezTo>
                <a:cubicBezTo>
                  <a:pt x="1770" y="30752"/>
                  <a:pt x="1787" y="30751"/>
                  <a:pt x="1802" y="30749"/>
                </a:cubicBezTo>
                <a:cubicBezTo>
                  <a:pt x="2037" y="30724"/>
                  <a:pt x="2099" y="30626"/>
                  <a:pt x="2259" y="30601"/>
                </a:cubicBezTo>
                <a:cubicBezTo>
                  <a:pt x="2286" y="30599"/>
                  <a:pt x="2316" y="30598"/>
                  <a:pt x="2349" y="30598"/>
                </a:cubicBezTo>
                <a:cubicBezTo>
                  <a:pt x="2454" y="30598"/>
                  <a:pt x="2588" y="30606"/>
                  <a:pt x="2729" y="30606"/>
                </a:cubicBezTo>
                <a:cubicBezTo>
                  <a:pt x="2830" y="30606"/>
                  <a:pt x="2936" y="30602"/>
                  <a:pt x="3037" y="30589"/>
                </a:cubicBezTo>
                <a:cubicBezTo>
                  <a:pt x="3272" y="30548"/>
                  <a:pt x="3372" y="30337"/>
                  <a:pt x="3448" y="30337"/>
                </a:cubicBezTo>
                <a:cubicBezTo>
                  <a:pt x="3464" y="30337"/>
                  <a:pt x="3479" y="30345"/>
                  <a:pt x="3493" y="30366"/>
                </a:cubicBezTo>
                <a:cubicBezTo>
                  <a:pt x="3567" y="30502"/>
                  <a:pt x="3444" y="30539"/>
                  <a:pt x="3728" y="30539"/>
                </a:cubicBezTo>
                <a:cubicBezTo>
                  <a:pt x="3918" y="30539"/>
                  <a:pt x="3975" y="30497"/>
                  <a:pt x="4178" y="30497"/>
                </a:cubicBezTo>
                <a:cubicBezTo>
                  <a:pt x="4266" y="30497"/>
                  <a:pt x="4380" y="30505"/>
                  <a:pt x="4543" y="30527"/>
                </a:cubicBezTo>
                <a:cubicBezTo>
                  <a:pt x="5073" y="30589"/>
                  <a:pt x="5444" y="30687"/>
                  <a:pt x="5555" y="30823"/>
                </a:cubicBezTo>
                <a:cubicBezTo>
                  <a:pt x="5646" y="30937"/>
                  <a:pt x="6706" y="31388"/>
                  <a:pt x="7792" y="31388"/>
                </a:cubicBezTo>
                <a:cubicBezTo>
                  <a:pt x="7881" y="31388"/>
                  <a:pt x="7971" y="31385"/>
                  <a:pt x="8061" y="31379"/>
                </a:cubicBezTo>
                <a:cubicBezTo>
                  <a:pt x="9246" y="31292"/>
                  <a:pt x="9678" y="31169"/>
                  <a:pt x="9678" y="31169"/>
                </a:cubicBezTo>
                <a:cubicBezTo>
                  <a:pt x="9678" y="31169"/>
                  <a:pt x="10776" y="31144"/>
                  <a:pt x="10887" y="31144"/>
                </a:cubicBezTo>
                <a:cubicBezTo>
                  <a:pt x="11048" y="31107"/>
                  <a:pt x="11208" y="31058"/>
                  <a:pt x="11356" y="30996"/>
                </a:cubicBezTo>
                <a:cubicBezTo>
                  <a:pt x="11468" y="31045"/>
                  <a:pt x="11579" y="31095"/>
                  <a:pt x="11702" y="31119"/>
                </a:cubicBezTo>
                <a:cubicBezTo>
                  <a:pt x="11789" y="31119"/>
                  <a:pt x="12492" y="31008"/>
                  <a:pt x="12492" y="31008"/>
                </a:cubicBezTo>
                <a:cubicBezTo>
                  <a:pt x="13332" y="31070"/>
                  <a:pt x="14146" y="31243"/>
                  <a:pt x="14924" y="31552"/>
                </a:cubicBezTo>
                <a:cubicBezTo>
                  <a:pt x="14924" y="31552"/>
                  <a:pt x="14940" y="31578"/>
                  <a:pt x="15019" y="31578"/>
                </a:cubicBezTo>
                <a:cubicBezTo>
                  <a:pt x="15093" y="31578"/>
                  <a:pt x="15221" y="31555"/>
                  <a:pt x="15442" y="31465"/>
                </a:cubicBezTo>
                <a:cubicBezTo>
                  <a:pt x="15710" y="31341"/>
                  <a:pt x="16000" y="31276"/>
                  <a:pt x="16295" y="31276"/>
                </a:cubicBezTo>
                <a:cubicBezTo>
                  <a:pt x="16381" y="31276"/>
                  <a:pt x="16467" y="31281"/>
                  <a:pt x="16553" y="31292"/>
                </a:cubicBezTo>
                <a:cubicBezTo>
                  <a:pt x="16812" y="31342"/>
                  <a:pt x="16862" y="31490"/>
                  <a:pt x="17245" y="31601"/>
                </a:cubicBezTo>
                <a:cubicBezTo>
                  <a:pt x="17405" y="31663"/>
                  <a:pt x="17578" y="31700"/>
                  <a:pt x="17763" y="31712"/>
                </a:cubicBezTo>
                <a:cubicBezTo>
                  <a:pt x="17806" y="31712"/>
                  <a:pt x="17660" y="31559"/>
                  <a:pt x="17725" y="31559"/>
                </a:cubicBezTo>
                <a:cubicBezTo>
                  <a:pt x="17752" y="31559"/>
                  <a:pt x="17817" y="31586"/>
                  <a:pt x="17948" y="31663"/>
                </a:cubicBezTo>
                <a:cubicBezTo>
                  <a:pt x="18009" y="31697"/>
                  <a:pt x="18060" y="31712"/>
                  <a:pt x="18105" y="31712"/>
                </a:cubicBezTo>
                <a:cubicBezTo>
                  <a:pt x="18402" y="31712"/>
                  <a:pt x="18412" y="31063"/>
                  <a:pt x="18701" y="30934"/>
                </a:cubicBezTo>
                <a:cubicBezTo>
                  <a:pt x="18886" y="30873"/>
                  <a:pt x="19022" y="30712"/>
                  <a:pt x="19047" y="30527"/>
                </a:cubicBezTo>
                <a:cubicBezTo>
                  <a:pt x="19096" y="30441"/>
                  <a:pt x="19047" y="0"/>
                  <a:pt x="19047" y="0"/>
                </a:cubicBez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467013" y="1776275"/>
            <a:ext cx="1843112" cy="2552797"/>
          </a:xfrm>
          <a:custGeom>
            <a:avLst/>
            <a:gdLst/>
            <a:ahLst/>
            <a:cxnLst/>
            <a:rect l="l" t="t" r="r" b="b"/>
            <a:pathLst>
              <a:path w="19110" h="31897" extrusionOk="0">
                <a:moveTo>
                  <a:pt x="19060" y="0"/>
                </a:moveTo>
                <a:cubicBezTo>
                  <a:pt x="19060" y="0"/>
                  <a:pt x="19109" y="30415"/>
                  <a:pt x="19060" y="30502"/>
                </a:cubicBezTo>
                <a:cubicBezTo>
                  <a:pt x="19035" y="30699"/>
                  <a:pt x="18899" y="30847"/>
                  <a:pt x="18714" y="30909"/>
                </a:cubicBezTo>
                <a:cubicBezTo>
                  <a:pt x="18381" y="31057"/>
                  <a:pt x="18418" y="31897"/>
                  <a:pt x="17961" y="31637"/>
                </a:cubicBezTo>
                <a:cubicBezTo>
                  <a:pt x="17517" y="31378"/>
                  <a:pt x="17838" y="31675"/>
                  <a:pt x="17776" y="31675"/>
                </a:cubicBezTo>
                <a:cubicBezTo>
                  <a:pt x="17591" y="31662"/>
                  <a:pt x="17418" y="31625"/>
                  <a:pt x="17258" y="31563"/>
                </a:cubicBezTo>
                <a:cubicBezTo>
                  <a:pt x="16875" y="31452"/>
                  <a:pt x="16825" y="31304"/>
                  <a:pt x="16566" y="31267"/>
                </a:cubicBezTo>
                <a:cubicBezTo>
                  <a:pt x="16184" y="31218"/>
                  <a:pt x="15801" y="31280"/>
                  <a:pt x="15455" y="31440"/>
                </a:cubicBezTo>
                <a:cubicBezTo>
                  <a:pt x="14999" y="31625"/>
                  <a:pt x="14937" y="31526"/>
                  <a:pt x="14937" y="31526"/>
                </a:cubicBezTo>
                <a:cubicBezTo>
                  <a:pt x="14159" y="31218"/>
                  <a:pt x="13345" y="31045"/>
                  <a:pt x="12505" y="30983"/>
                </a:cubicBezTo>
                <a:cubicBezTo>
                  <a:pt x="12505" y="30983"/>
                  <a:pt x="11802" y="31094"/>
                  <a:pt x="11715" y="31094"/>
                </a:cubicBezTo>
                <a:cubicBezTo>
                  <a:pt x="11592" y="31057"/>
                  <a:pt x="11481" y="31020"/>
                  <a:pt x="11369" y="30959"/>
                </a:cubicBezTo>
                <a:cubicBezTo>
                  <a:pt x="11221" y="31033"/>
                  <a:pt x="11061" y="31082"/>
                  <a:pt x="10900" y="31119"/>
                </a:cubicBezTo>
                <a:cubicBezTo>
                  <a:pt x="10789" y="31119"/>
                  <a:pt x="9691" y="31144"/>
                  <a:pt x="9691" y="31144"/>
                </a:cubicBezTo>
                <a:cubicBezTo>
                  <a:pt x="9691" y="31144"/>
                  <a:pt x="9259" y="31267"/>
                  <a:pt x="8074" y="31354"/>
                </a:cubicBezTo>
                <a:cubicBezTo>
                  <a:pt x="6901" y="31440"/>
                  <a:pt x="5667" y="30922"/>
                  <a:pt x="5568" y="30798"/>
                </a:cubicBezTo>
                <a:cubicBezTo>
                  <a:pt x="5457" y="30662"/>
                  <a:pt x="5086" y="30564"/>
                  <a:pt x="4556" y="30490"/>
                </a:cubicBezTo>
                <a:cubicBezTo>
                  <a:pt x="4012" y="30428"/>
                  <a:pt x="4012" y="30514"/>
                  <a:pt x="3741" y="30514"/>
                </a:cubicBezTo>
                <a:cubicBezTo>
                  <a:pt x="3457" y="30514"/>
                  <a:pt x="3580" y="30477"/>
                  <a:pt x="3506" y="30341"/>
                </a:cubicBezTo>
                <a:cubicBezTo>
                  <a:pt x="3420" y="30218"/>
                  <a:pt x="3334" y="30514"/>
                  <a:pt x="3050" y="30564"/>
                </a:cubicBezTo>
                <a:cubicBezTo>
                  <a:pt x="2766" y="30601"/>
                  <a:pt x="2445" y="30564"/>
                  <a:pt x="2272" y="30576"/>
                </a:cubicBezTo>
                <a:cubicBezTo>
                  <a:pt x="2112" y="30601"/>
                  <a:pt x="2050" y="30699"/>
                  <a:pt x="1815" y="30724"/>
                </a:cubicBezTo>
                <a:cubicBezTo>
                  <a:pt x="1581" y="30749"/>
                  <a:pt x="1025" y="30564"/>
                  <a:pt x="704" y="30477"/>
                </a:cubicBezTo>
                <a:cubicBezTo>
                  <a:pt x="482" y="30428"/>
                  <a:pt x="235" y="30403"/>
                  <a:pt x="1" y="30403"/>
                </a:cubicBezTo>
                <a:lnTo>
                  <a:pt x="1" y="12"/>
                </a:ln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1145501" y="1680074"/>
            <a:ext cx="486133" cy="426173"/>
          </a:xfrm>
          <a:custGeom>
            <a:avLst/>
            <a:gdLst/>
            <a:ahLst/>
            <a:cxnLst/>
            <a:rect l="l" t="t" r="r" b="b"/>
            <a:pathLst>
              <a:path w="6074" h="5325" extrusionOk="0">
                <a:moveTo>
                  <a:pt x="5096" y="1"/>
                </a:moveTo>
                <a:cubicBezTo>
                  <a:pt x="4926" y="1"/>
                  <a:pt x="4754" y="55"/>
                  <a:pt x="4605" y="165"/>
                </a:cubicBezTo>
                <a:lnTo>
                  <a:pt x="3457" y="1313"/>
                </a:lnTo>
                <a:lnTo>
                  <a:pt x="3642" y="1498"/>
                </a:lnTo>
                <a:lnTo>
                  <a:pt x="4778" y="375"/>
                </a:lnTo>
                <a:cubicBezTo>
                  <a:pt x="4877" y="303"/>
                  <a:pt x="4991" y="269"/>
                  <a:pt x="5104" y="269"/>
                </a:cubicBezTo>
                <a:cubicBezTo>
                  <a:pt x="5245" y="269"/>
                  <a:pt x="5384" y="322"/>
                  <a:pt x="5493" y="424"/>
                </a:cubicBezTo>
                <a:cubicBezTo>
                  <a:pt x="5790" y="721"/>
                  <a:pt x="5728" y="1066"/>
                  <a:pt x="5345" y="1461"/>
                </a:cubicBezTo>
                <a:lnTo>
                  <a:pt x="1963" y="4831"/>
                </a:lnTo>
                <a:lnTo>
                  <a:pt x="1963" y="4843"/>
                </a:lnTo>
                <a:cubicBezTo>
                  <a:pt x="1852" y="4967"/>
                  <a:pt x="1704" y="5041"/>
                  <a:pt x="1531" y="5053"/>
                </a:cubicBezTo>
                <a:cubicBezTo>
                  <a:pt x="1321" y="5053"/>
                  <a:pt x="1136" y="4955"/>
                  <a:pt x="1000" y="4806"/>
                </a:cubicBezTo>
                <a:cubicBezTo>
                  <a:pt x="469" y="4276"/>
                  <a:pt x="729" y="3831"/>
                  <a:pt x="1420" y="3140"/>
                </a:cubicBezTo>
                <a:lnTo>
                  <a:pt x="3395" y="1165"/>
                </a:lnTo>
                <a:cubicBezTo>
                  <a:pt x="3498" y="1071"/>
                  <a:pt x="3409" y="934"/>
                  <a:pt x="3305" y="934"/>
                </a:cubicBezTo>
                <a:cubicBezTo>
                  <a:pt x="3273" y="934"/>
                  <a:pt x="3239" y="947"/>
                  <a:pt x="3210" y="980"/>
                </a:cubicBezTo>
                <a:lnTo>
                  <a:pt x="1235" y="2955"/>
                </a:lnTo>
                <a:cubicBezTo>
                  <a:pt x="778" y="3412"/>
                  <a:pt x="0" y="4189"/>
                  <a:pt x="803" y="4992"/>
                </a:cubicBezTo>
                <a:cubicBezTo>
                  <a:pt x="1000" y="5201"/>
                  <a:pt x="1272" y="5325"/>
                  <a:pt x="1556" y="5325"/>
                </a:cubicBezTo>
                <a:cubicBezTo>
                  <a:pt x="1790" y="5300"/>
                  <a:pt x="2012" y="5189"/>
                  <a:pt x="2161" y="5016"/>
                </a:cubicBezTo>
                <a:lnTo>
                  <a:pt x="5518" y="1646"/>
                </a:lnTo>
                <a:cubicBezTo>
                  <a:pt x="6024" y="1153"/>
                  <a:pt x="6074" y="634"/>
                  <a:pt x="5679" y="239"/>
                </a:cubicBezTo>
                <a:cubicBezTo>
                  <a:pt x="5515" y="82"/>
                  <a:pt x="5306" y="1"/>
                  <a:pt x="5096" y="1"/>
                </a:cubicBez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/>
          <p:nvPr/>
        </p:nvSpPr>
        <p:spPr>
          <a:xfrm>
            <a:off x="1145501" y="1667268"/>
            <a:ext cx="486133" cy="426173"/>
          </a:xfrm>
          <a:custGeom>
            <a:avLst/>
            <a:gdLst/>
            <a:ahLst/>
            <a:cxnLst/>
            <a:rect l="l" t="t" r="r" b="b"/>
            <a:pathLst>
              <a:path w="6074" h="5325" extrusionOk="0">
                <a:moveTo>
                  <a:pt x="5090" y="0"/>
                </a:moveTo>
                <a:cubicBezTo>
                  <a:pt x="4919" y="0"/>
                  <a:pt x="4748" y="54"/>
                  <a:pt x="4604" y="165"/>
                </a:cubicBezTo>
                <a:lnTo>
                  <a:pt x="3444" y="1313"/>
                </a:lnTo>
                <a:lnTo>
                  <a:pt x="3629" y="1498"/>
                </a:lnTo>
                <a:lnTo>
                  <a:pt x="4765" y="374"/>
                </a:lnTo>
                <a:cubicBezTo>
                  <a:pt x="4864" y="303"/>
                  <a:pt x="4978" y="268"/>
                  <a:pt x="5091" y="268"/>
                </a:cubicBezTo>
                <a:cubicBezTo>
                  <a:pt x="5232" y="268"/>
                  <a:pt x="5371" y="321"/>
                  <a:pt x="5481" y="424"/>
                </a:cubicBezTo>
                <a:cubicBezTo>
                  <a:pt x="5777" y="720"/>
                  <a:pt x="5715" y="1066"/>
                  <a:pt x="5333" y="1461"/>
                </a:cubicBezTo>
                <a:lnTo>
                  <a:pt x="1963" y="4831"/>
                </a:lnTo>
                <a:lnTo>
                  <a:pt x="1950" y="4831"/>
                </a:lnTo>
                <a:cubicBezTo>
                  <a:pt x="1839" y="4954"/>
                  <a:pt x="1691" y="5040"/>
                  <a:pt x="1531" y="5053"/>
                </a:cubicBezTo>
                <a:cubicBezTo>
                  <a:pt x="1321" y="5053"/>
                  <a:pt x="1123" y="4954"/>
                  <a:pt x="988" y="4794"/>
                </a:cubicBezTo>
                <a:cubicBezTo>
                  <a:pt x="469" y="4275"/>
                  <a:pt x="728" y="3831"/>
                  <a:pt x="1420" y="3127"/>
                </a:cubicBezTo>
                <a:lnTo>
                  <a:pt x="3395" y="1152"/>
                </a:lnTo>
                <a:cubicBezTo>
                  <a:pt x="3444" y="1103"/>
                  <a:pt x="3444" y="1016"/>
                  <a:pt x="3395" y="967"/>
                </a:cubicBezTo>
                <a:cubicBezTo>
                  <a:pt x="3370" y="942"/>
                  <a:pt x="3336" y="930"/>
                  <a:pt x="3302" y="930"/>
                </a:cubicBezTo>
                <a:cubicBezTo>
                  <a:pt x="3268" y="930"/>
                  <a:pt x="3234" y="942"/>
                  <a:pt x="3209" y="967"/>
                </a:cubicBezTo>
                <a:lnTo>
                  <a:pt x="1234" y="2942"/>
                </a:lnTo>
                <a:cubicBezTo>
                  <a:pt x="765" y="3411"/>
                  <a:pt x="0" y="4176"/>
                  <a:pt x="802" y="4979"/>
                </a:cubicBezTo>
                <a:cubicBezTo>
                  <a:pt x="988" y="5201"/>
                  <a:pt x="1259" y="5324"/>
                  <a:pt x="1543" y="5324"/>
                </a:cubicBezTo>
                <a:cubicBezTo>
                  <a:pt x="1778" y="5300"/>
                  <a:pt x="2000" y="5189"/>
                  <a:pt x="2160" y="5016"/>
                </a:cubicBezTo>
                <a:lnTo>
                  <a:pt x="5518" y="1646"/>
                </a:lnTo>
                <a:cubicBezTo>
                  <a:pt x="6012" y="1152"/>
                  <a:pt x="6073" y="634"/>
                  <a:pt x="5666" y="239"/>
                </a:cubicBezTo>
                <a:cubicBezTo>
                  <a:pt x="5509" y="82"/>
                  <a:pt x="5300" y="0"/>
                  <a:pt x="50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744404" y="3040271"/>
            <a:ext cx="1288323" cy="24810"/>
          </a:xfrm>
          <a:custGeom>
            <a:avLst/>
            <a:gdLst/>
            <a:ahLst/>
            <a:cxnLst/>
            <a:rect l="l" t="t" r="r" b="b"/>
            <a:pathLst>
              <a:path w="16097" h="310" extrusionOk="0">
                <a:moveTo>
                  <a:pt x="0" y="1"/>
                </a:moveTo>
                <a:lnTo>
                  <a:pt x="0" y="309"/>
                </a:lnTo>
                <a:lnTo>
                  <a:pt x="16097" y="309"/>
                </a:lnTo>
                <a:lnTo>
                  <a:pt x="16097" y="1"/>
                </a:lnTo>
                <a:close/>
              </a:path>
            </a:pathLst>
          </a:cu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28"/>
          <p:cNvGrpSpPr/>
          <p:nvPr/>
        </p:nvGrpSpPr>
        <p:grpSpPr>
          <a:xfrm>
            <a:off x="623869" y="2230550"/>
            <a:ext cx="1529400" cy="1789475"/>
            <a:chOff x="593648" y="2230550"/>
            <a:chExt cx="1529400" cy="1789475"/>
          </a:xfrm>
        </p:grpSpPr>
        <p:sp>
          <p:nvSpPr>
            <p:cNvPr id="232" name="Google Shape;232;p28"/>
            <p:cNvSpPr txBox="1"/>
            <p:nvPr/>
          </p:nvSpPr>
          <p:spPr>
            <a:xfrm>
              <a:off x="593648" y="3177025"/>
              <a:ext cx="1529400" cy="8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200" dirty="0" smtClean="0">
                  <a:latin typeface="Roboto"/>
                  <a:ea typeface="Roboto"/>
                  <a:cs typeface="Roboto"/>
                  <a:sym typeface="Roboto"/>
                </a:rPr>
                <a:t>Какво е диаграма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28"/>
            <p:cNvSpPr txBox="1"/>
            <p:nvPr/>
          </p:nvSpPr>
          <p:spPr>
            <a:xfrm>
              <a:off x="816998" y="2230550"/>
              <a:ext cx="10827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 b="1">
                  <a:latin typeface="Fira Sans"/>
                  <a:ea typeface="Fira Sans"/>
                  <a:cs typeface="Fira Sans"/>
                  <a:sym typeface="Fira Sans"/>
                </a:rPr>
                <a:t>01</a:t>
              </a:r>
              <a:endParaRPr sz="4500" b="1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809426" y="3018202"/>
              <a:ext cx="1097843" cy="21960"/>
            </a:xfrm>
            <a:custGeom>
              <a:avLst/>
              <a:gdLst/>
              <a:ahLst/>
              <a:cxnLst/>
              <a:rect l="l" t="t" r="r" b="b"/>
              <a:pathLst>
                <a:path w="16098" h="322" extrusionOk="0">
                  <a:moveTo>
                    <a:pt x="1" y="0"/>
                  </a:moveTo>
                  <a:lnTo>
                    <a:pt x="1" y="321"/>
                  </a:lnTo>
                  <a:lnTo>
                    <a:pt x="16097" y="321"/>
                  </a:lnTo>
                  <a:lnTo>
                    <a:pt x="16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0"/>
          <p:cNvGrpSpPr/>
          <p:nvPr/>
        </p:nvGrpSpPr>
        <p:grpSpPr>
          <a:xfrm>
            <a:off x="117694" y="83135"/>
            <a:ext cx="3490256" cy="372563"/>
            <a:chOff x="675655" y="1305348"/>
            <a:chExt cx="5108102" cy="622274"/>
          </a:xfrm>
        </p:grpSpPr>
        <p:grpSp>
          <p:nvGrpSpPr>
            <p:cNvPr id="283" name="Google Shape;283;p30"/>
            <p:cNvGrpSpPr/>
            <p:nvPr/>
          </p:nvGrpSpPr>
          <p:grpSpPr>
            <a:xfrm>
              <a:off x="2019693" y="1305348"/>
              <a:ext cx="463014" cy="616249"/>
              <a:chOff x="4056394" y="1290350"/>
              <a:chExt cx="421458" cy="560940"/>
            </a:xfrm>
          </p:grpSpPr>
          <p:sp>
            <p:nvSpPr>
              <p:cNvPr id="284" name="Google Shape;28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30"/>
            <p:cNvGrpSpPr/>
            <p:nvPr/>
          </p:nvGrpSpPr>
          <p:grpSpPr>
            <a:xfrm>
              <a:off x="1346328" y="1305348"/>
              <a:ext cx="465498" cy="616249"/>
              <a:chOff x="3444566" y="1290350"/>
              <a:chExt cx="423720" cy="560940"/>
            </a:xfrm>
          </p:grpSpPr>
          <p:sp>
            <p:nvSpPr>
              <p:cNvPr id="296" name="Google Shape;29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307;p30"/>
            <p:cNvGrpSpPr/>
            <p:nvPr/>
          </p:nvGrpSpPr>
          <p:grpSpPr>
            <a:xfrm>
              <a:off x="675655" y="1305348"/>
              <a:ext cx="462807" cy="616249"/>
              <a:chOff x="2834999" y="1290350"/>
              <a:chExt cx="421269" cy="560940"/>
            </a:xfrm>
          </p:grpSpPr>
          <p:sp>
            <p:nvSpPr>
              <p:cNvPr id="308" name="Google Shape;30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30"/>
            <p:cNvGrpSpPr/>
            <p:nvPr/>
          </p:nvGrpSpPr>
          <p:grpSpPr>
            <a:xfrm>
              <a:off x="2690573" y="1305348"/>
              <a:ext cx="462807" cy="616249"/>
              <a:chOff x="4668411" y="1290350"/>
              <a:chExt cx="421269" cy="560940"/>
            </a:xfrm>
          </p:grpSpPr>
          <p:sp>
            <p:nvSpPr>
              <p:cNvPr id="320" name="Google Shape;320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75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4719679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3" y="1"/>
                    </a:moveTo>
                    <a:lnTo>
                      <a:pt x="1703" y="2630"/>
                    </a:lnTo>
                    <a:cubicBezTo>
                      <a:pt x="1703" y="2667"/>
                      <a:pt x="1666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3" y="2963"/>
                      <a:pt x="1950" y="2926"/>
                      <a:pt x="1950" y="2877"/>
                    </a:cubicBezTo>
                    <a:lnTo>
                      <a:pt x="1950" y="87"/>
                    </a:lnTo>
                    <a:cubicBezTo>
                      <a:pt x="1950" y="38"/>
                      <a:pt x="1913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4668411" y="1802283"/>
                <a:ext cx="5126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75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75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4826552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6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479639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479639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3361247" y="1305348"/>
              <a:ext cx="462807" cy="616249"/>
              <a:chOff x="2834999" y="1290350"/>
              <a:chExt cx="421269" cy="560940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" name="Google Shape;343;p30"/>
            <p:cNvGrpSpPr/>
            <p:nvPr/>
          </p:nvGrpSpPr>
          <p:grpSpPr>
            <a:xfrm>
              <a:off x="5320743" y="1311373"/>
              <a:ext cx="463014" cy="616249"/>
              <a:chOff x="4056394" y="1290350"/>
              <a:chExt cx="421458" cy="560940"/>
            </a:xfrm>
          </p:grpSpPr>
          <p:sp>
            <p:nvSpPr>
              <p:cNvPr id="344" name="Google Shape;34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30"/>
            <p:cNvGrpSpPr/>
            <p:nvPr/>
          </p:nvGrpSpPr>
          <p:grpSpPr>
            <a:xfrm>
              <a:off x="4647378" y="1311373"/>
              <a:ext cx="465498" cy="616249"/>
              <a:chOff x="3444566" y="1290350"/>
              <a:chExt cx="423720" cy="560940"/>
            </a:xfrm>
          </p:grpSpPr>
          <p:sp>
            <p:nvSpPr>
              <p:cNvPr id="356" name="Google Shape;35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30"/>
            <p:cNvGrpSpPr/>
            <p:nvPr/>
          </p:nvGrpSpPr>
          <p:grpSpPr>
            <a:xfrm>
              <a:off x="3976705" y="1311373"/>
              <a:ext cx="462807" cy="616249"/>
              <a:chOff x="2834999" y="1290350"/>
              <a:chExt cx="421269" cy="560940"/>
            </a:xfrm>
          </p:grpSpPr>
          <p:sp>
            <p:nvSpPr>
              <p:cNvPr id="368" name="Google Shape;36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9" y="507768"/>
            <a:ext cx="7514931" cy="4566819"/>
          </a:xfrm>
          <a:prstGeom prst="rect">
            <a:avLst/>
          </a:prstGeom>
        </p:spPr>
      </p:pic>
      <p:grpSp>
        <p:nvGrpSpPr>
          <p:cNvPr id="446" name="Google Shape;446;p30"/>
          <p:cNvGrpSpPr/>
          <p:nvPr/>
        </p:nvGrpSpPr>
        <p:grpSpPr>
          <a:xfrm rot="18974320">
            <a:off x="6626777" y="3787077"/>
            <a:ext cx="2764564" cy="382893"/>
            <a:chOff x="776980" y="3984448"/>
            <a:chExt cx="3763857" cy="622274"/>
          </a:xfrm>
        </p:grpSpPr>
        <p:grpSp>
          <p:nvGrpSpPr>
            <p:cNvPr id="447" name="Google Shape;447;p30"/>
            <p:cNvGrpSpPr/>
            <p:nvPr/>
          </p:nvGrpSpPr>
          <p:grpSpPr>
            <a:xfrm>
              <a:off x="2121018" y="3984448"/>
              <a:ext cx="463014" cy="616249"/>
              <a:chOff x="4056394" y="1290350"/>
              <a:chExt cx="421458" cy="560940"/>
            </a:xfrm>
          </p:grpSpPr>
          <p:sp>
            <p:nvSpPr>
              <p:cNvPr id="448" name="Google Shape;448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30"/>
            <p:cNvGrpSpPr/>
            <p:nvPr/>
          </p:nvGrpSpPr>
          <p:grpSpPr>
            <a:xfrm>
              <a:off x="1447653" y="3984448"/>
              <a:ext cx="465498" cy="616249"/>
              <a:chOff x="3444566" y="1290350"/>
              <a:chExt cx="423720" cy="560940"/>
            </a:xfrm>
          </p:grpSpPr>
          <p:sp>
            <p:nvSpPr>
              <p:cNvPr id="460" name="Google Shape;460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" name="Google Shape;471;p30"/>
            <p:cNvGrpSpPr/>
            <p:nvPr/>
          </p:nvGrpSpPr>
          <p:grpSpPr>
            <a:xfrm>
              <a:off x="776980" y="3984448"/>
              <a:ext cx="462807" cy="616249"/>
              <a:chOff x="2834999" y="1290350"/>
              <a:chExt cx="421269" cy="560940"/>
            </a:xfrm>
          </p:grpSpPr>
          <p:sp>
            <p:nvSpPr>
              <p:cNvPr id="472" name="Google Shape;472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30"/>
            <p:cNvGrpSpPr/>
            <p:nvPr/>
          </p:nvGrpSpPr>
          <p:grpSpPr>
            <a:xfrm>
              <a:off x="2791898" y="3984448"/>
              <a:ext cx="462807" cy="616249"/>
              <a:chOff x="4668411" y="1290350"/>
              <a:chExt cx="421269" cy="560940"/>
            </a:xfrm>
          </p:grpSpPr>
          <p:sp>
            <p:nvSpPr>
              <p:cNvPr id="484" name="Google Shape;484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75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0"/>
              <p:cNvSpPr/>
              <p:nvPr/>
            </p:nvSpPr>
            <p:spPr>
              <a:xfrm>
                <a:off x="4719679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3" y="1"/>
                    </a:moveTo>
                    <a:lnTo>
                      <a:pt x="1703" y="2630"/>
                    </a:lnTo>
                    <a:cubicBezTo>
                      <a:pt x="1703" y="2667"/>
                      <a:pt x="1666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3" y="2963"/>
                      <a:pt x="1950" y="2926"/>
                      <a:pt x="1950" y="2877"/>
                    </a:cubicBezTo>
                    <a:lnTo>
                      <a:pt x="1950" y="87"/>
                    </a:lnTo>
                    <a:cubicBezTo>
                      <a:pt x="1950" y="38"/>
                      <a:pt x="1913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>
                <a:off x="4668411" y="1802283"/>
                <a:ext cx="5126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75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75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0"/>
              <p:cNvSpPr/>
              <p:nvPr/>
            </p:nvSpPr>
            <p:spPr>
              <a:xfrm>
                <a:off x="4826552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6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0"/>
              <p:cNvSpPr/>
              <p:nvPr/>
            </p:nvSpPr>
            <p:spPr>
              <a:xfrm>
                <a:off x="479639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0"/>
              <p:cNvSpPr/>
              <p:nvPr/>
            </p:nvSpPr>
            <p:spPr>
              <a:xfrm>
                <a:off x="479639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30"/>
            <p:cNvGrpSpPr/>
            <p:nvPr/>
          </p:nvGrpSpPr>
          <p:grpSpPr>
            <a:xfrm>
              <a:off x="3462572" y="3984448"/>
              <a:ext cx="462807" cy="616249"/>
              <a:chOff x="2834999" y="1290350"/>
              <a:chExt cx="421269" cy="560940"/>
            </a:xfrm>
          </p:grpSpPr>
          <p:sp>
            <p:nvSpPr>
              <p:cNvPr id="496" name="Google Shape;496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30"/>
            <p:cNvGrpSpPr/>
            <p:nvPr/>
          </p:nvGrpSpPr>
          <p:grpSpPr>
            <a:xfrm>
              <a:off x="4078030" y="3990473"/>
              <a:ext cx="462807" cy="616249"/>
              <a:chOff x="2834999" y="1290350"/>
              <a:chExt cx="421269" cy="560940"/>
            </a:xfrm>
          </p:grpSpPr>
          <p:sp>
            <p:nvSpPr>
              <p:cNvPr id="508" name="Google Shape;50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ounded Rectangle 3"/>
          <p:cNvSpPr/>
          <p:nvPr/>
        </p:nvSpPr>
        <p:spPr>
          <a:xfrm>
            <a:off x="396793" y="3276903"/>
            <a:ext cx="5831729" cy="17633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ounded Rectangle 4"/>
          <p:cNvSpPr/>
          <p:nvPr/>
        </p:nvSpPr>
        <p:spPr>
          <a:xfrm>
            <a:off x="5711686" y="2425148"/>
            <a:ext cx="675861" cy="212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80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99" y="178483"/>
            <a:ext cx="7934031" cy="4791082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>
            <a:off x="-86500" y="2220608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Rounded Rectangle 209"/>
          <p:cNvSpPr/>
          <p:nvPr/>
        </p:nvSpPr>
        <p:spPr>
          <a:xfrm>
            <a:off x="1126759" y="1635240"/>
            <a:ext cx="5831729" cy="34072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31"/>
          <p:cNvGrpSpPr/>
          <p:nvPr/>
        </p:nvGrpSpPr>
        <p:grpSpPr>
          <a:xfrm>
            <a:off x="201612" y="3044825"/>
            <a:ext cx="1317386" cy="2015529"/>
            <a:chOff x="3718975" y="4770150"/>
            <a:chExt cx="1772825" cy="2712325"/>
          </a:xfrm>
        </p:grpSpPr>
        <p:sp>
          <p:nvSpPr>
            <p:cNvPr id="535" name="Google Shape;535;p31"/>
            <p:cNvSpPr/>
            <p:nvPr/>
          </p:nvSpPr>
          <p:spPr>
            <a:xfrm>
              <a:off x="4704875" y="6731825"/>
              <a:ext cx="403850" cy="80275"/>
            </a:xfrm>
            <a:custGeom>
              <a:avLst/>
              <a:gdLst/>
              <a:ahLst/>
              <a:cxnLst/>
              <a:rect l="l" t="t" r="r" b="b"/>
              <a:pathLst>
                <a:path w="16154" h="3211" extrusionOk="0">
                  <a:moveTo>
                    <a:pt x="15917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4709950" y="646402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0" y="3210"/>
                  </a:lnTo>
                  <a:lnTo>
                    <a:pt x="16119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4667700" y="6435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0"/>
                  </a:moveTo>
                  <a:lnTo>
                    <a:pt x="1" y="102"/>
                  </a:lnTo>
                  <a:lnTo>
                    <a:pt x="34" y="1419"/>
                  </a:lnTo>
                  <a:lnTo>
                    <a:pt x="34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80" y="5441"/>
                  </a:lnTo>
                  <a:lnTo>
                    <a:pt x="18080" y="4123"/>
                  </a:lnTo>
                  <a:lnTo>
                    <a:pt x="1724" y="4224"/>
                  </a:lnTo>
                  <a:lnTo>
                    <a:pt x="1724" y="1419"/>
                  </a:lnTo>
                  <a:lnTo>
                    <a:pt x="18046" y="1318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4724300" y="6482600"/>
              <a:ext cx="362450" cy="2550"/>
            </a:xfrm>
            <a:custGeom>
              <a:avLst/>
              <a:gdLst/>
              <a:ahLst/>
              <a:cxnLst/>
              <a:rect l="l" t="t" r="r" b="b"/>
              <a:pathLst>
                <a:path w="14498" h="102" extrusionOk="0">
                  <a:moveTo>
                    <a:pt x="14498" y="1"/>
                  </a:moveTo>
                  <a:lnTo>
                    <a:pt x="1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4724300" y="64792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98" y="271"/>
                  </a:lnTo>
                  <a:lnTo>
                    <a:pt x="1449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4724300" y="650202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8" y="1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4724300" y="64986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4725150" y="6520625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4725150" y="6517250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4720925" y="674957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720925" y="676900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64" y="0"/>
                  </a:moveTo>
                  <a:lnTo>
                    <a:pt x="1" y="68"/>
                  </a:lnTo>
                  <a:lnTo>
                    <a:pt x="1" y="338"/>
                  </a:lnTo>
                  <a:lnTo>
                    <a:pt x="14498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4720925" y="67875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68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4659250" y="6600025"/>
              <a:ext cx="403000" cy="81125"/>
            </a:xfrm>
            <a:custGeom>
              <a:avLst/>
              <a:gdLst/>
              <a:ahLst/>
              <a:cxnLst/>
              <a:rect l="l" t="t" r="r" b="b"/>
              <a:pathLst>
                <a:path w="16120" h="3245" extrusionOk="0">
                  <a:moveTo>
                    <a:pt x="15917" y="1"/>
                  </a:moveTo>
                  <a:lnTo>
                    <a:pt x="34" y="271"/>
                  </a:lnTo>
                  <a:lnTo>
                    <a:pt x="1" y="3245"/>
                  </a:lnTo>
                  <a:lnTo>
                    <a:pt x="16120" y="3177"/>
                  </a:lnTo>
                  <a:cubicBezTo>
                    <a:pt x="14937" y="2062"/>
                    <a:pt x="15917" y="1"/>
                    <a:pt x="15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4617025" y="6571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5" y="1"/>
                  </a:moveTo>
                  <a:lnTo>
                    <a:pt x="0" y="102"/>
                  </a:lnTo>
                  <a:lnTo>
                    <a:pt x="34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79" y="5441"/>
                  </a:lnTo>
                  <a:lnTo>
                    <a:pt x="18079" y="4123"/>
                  </a:lnTo>
                  <a:lnTo>
                    <a:pt x="1723" y="4225"/>
                  </a:lnTo>
                  <a:lnTo>
                    <a:pt x="1723" y="1420"/>
                  </a:lnTo>
                  <a:lnTo>
                    <a:pt x="18045" y="1319"/>
                  </a:lnTo>
                  <a:lnTo>
                    <a:pt x="18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4673625" y="6616075"/>
              <a:ext cx="362450" cy="7625"/>
            </a:xfrm>
            <a:custGeom>
              <a:avLst/>
              <a:gdLst/>
              <a:ahLst/>
              <a:cxnLst/>
              <a:rect l="l" t="t" r="r" b="b"/>
              <a:pathLst>
                <a:path w="14498" h="305" extrusionOk="0">
                  <a:moveTo>
                    <a:pt x="14497" y="1"/>
                  </a:moveTo>
                  <a:lnTo>
                    <a:pt x="0" y="68"/>
                  </a:lnTo>
                  <a:lnTo>
                    <a:pt x="0" y="305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4673625" y="66346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71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4674450" y="6653250"/>
              <a:ext cx="361625" cy="8475"/>
            </a:xfrm>
            <a:custGeom>
              <a:avLst/>
              <a:gdLst/>
              <a:ahLst/>
              <a:cxnLst/>
              <a:rect l="l" t="t" r="r" b="b"/>
              <a:pathLst>
                <a:path w="14465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4663475" y="670310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191"/>
                  </a:lnTo>
                  <a:lnTo>
                    <a:pt x="1690" y="1386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4771625" y="635587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6" y="1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19" y="3177"/>
                  </a:lnTo>
                  <a:cubicBezTo>
                    <a:pt x="14936" y="2062"/>
                    <a:pt x="15916" y="1"/>
                    <a:pt x="15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4775850" y="6088075"/>
              <a:ext cx="403825" cy="80275"/>
            </a:xfrm>
            <a:custGeom>
              <a:avLst/>
              <a:gdLst/>
              <a:ahLst/>
              <a:cxnLst/>
              <a:rect l="l" t="t" r="r" b="b"/>
              <a:pathLst>
                <a:path w="16153" h="3211" extrusionOk="0">
                  <a:moveTo>
                    <a:pt x="15916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6" y="2062"/>
                    <a:pt x="15916" y="1"/>
                    <a:pt x="15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4734450" y="605935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0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45" y="5441"/>
                  </a:lnTo>
                  <a:lnTo>
                    <a:pt x="18045" y="4123"/>
                  </a:lnTo>
                  <a:lnTo>
                    <a:pt x="1724" y="4191"/>
                  </a:lnTo>
                  <a:lnTo>
                    <a:pt x="1690" y="1420"/>
                  </a:lnTo>
                  <a:lnTo>
                    <a:pt x="18045" y="1318"/>
                  </a:lnTo>
                  <a:lnTo>
                    <a:pt x="18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4791050" y="6106650"/>
              <a:ext cx="361600" cy="2575"/>
            </a:xfrm>
            <a:custGeom>
              <a:avLst/>
              <a:gdLst/>
              <a:ahLst/>
              <a:cxnLst/>
              <a:rect l="l" t="t" r="r" b="b"/>
              <a:pathLst>
                <a:path w="14464" h="103" extrusionOk="0">
                  <a:moveTo>
                    <a:pt x="14464" y="1"/>
                  </a:moveTo>
                  <a:lnTo>
                    <a:pt x="0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4791050" y="610327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791050" y="6126100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4791050" y="61227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38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4791050" y="614467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7" y="1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4791050" y="6141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786825" y="63736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786825" y="63930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4786825" y="6411650"/>
              <a:ext cx="362450" cy="8450"/>
            </a:xfrm>
            <a:custGeom>
              <a:avLst/>
              <a:gdLst/>
              <a:ahLst/>
              <a:cxnLst/>
              <a:rect l="l" t="t" r="r" b="b"/>
              <a:pathLst>
                <a:path w="14498" h="338" extrusionOk="0">
                  <a:moveTo>
                    <a:pt x="14497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4725150" y="6224100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1" y="3210"/>
                  </a:lnTo>
                  <a:lnTo>
                    <a:pt x="16120" y="3177"/>
                  </a:lnTo>
                  <a:cubicBezTo>
                    <a:pt x="14937" y="2061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4683750" y="6195375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19"/>
                  </a:lnTo>
                  <a:lnTo>
                    <a:pt x="1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224"/>
                  </a:lnTo>
                  <a:lnTo>
                    <a:pt x="1690" y="1419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740350" y="6239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71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4740350" y="625872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740350" y="627732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4729375" y="632715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80" y="5408"/>
                  </a:lnTo>
                  <a:lnTo>
                    <a:pt x="18080" y="4090"/>
                  </a:lnTo>
                  <a:lnTo>
                    <a:pt x="1724" y="4191"/>
                  </a:lnTo>
                  <a:lnTo>
                    <a:pt x="1724" y="1386"/>
                  </a:lnTo>
                  <a:lnTo>
                    <a:pt x="18046" y="1319"/>
                  </a:lnTo>
                  <a:lnTo>
                    <a:pt x="1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09050" y="5904750"/>
              <a:ext cx="581275" cy="604900"/>
            </a:xfrm>
            <a:custGeom>
              <a:avLst/>
              <a:gdLst/>
              <a:ahLst/>
              <a:cxnLst/>
              <a:rect l="l" t="t" r="r" b="b"/>
              <a:pathLst>
                <a:path w="23251" h="24196" extrusionOk="0">
                  <a:moveTo>
                    <a:pt x="1" y="1"/>
                  </a:moveTo>
                  <a:lnTo>
                    <a:pt x="1" y="24196"/>
                  </a:lnTo>
                  <a:lnTo>
                    <a:pt x="23250" y="24196"/>
                  </a:lnTo>
                  <a:lnTo>
                    <a:pt x="23250" y="1"/>
                  </a:lnTo>
                  <a:close/>
                </a:path>
              </a:pathLst>
            </a:custGeom>
            <a:solidFill>
              <a:srgbClr val="4F6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4315425" y="7289400"/>
              <a:ext cx="93800" cy="132650"/>
            </a:xfrm>
            <a:custGeom>
              <a:avLst/>
              <a:gdLst/>
              <a:ahLst/>
              <a:cxnLst/>
              <a:rect l="l" t="t" r="r" b="b"/>
              <a:pathLst>
                <a:path w="3752" h="5306" extrusionOk="0">
                  <a:moveTo>
                    <a:pt x="473" y="0"/>
                  </a:moveTo>
                  <a:lnTo>
                    <a:pt x="0" y="4968"/>
                  </a:lnTo>
                  <a:lnTo>
                    <a:pt x="2230" y="5306"/>
                  </a:lnTo>
                  <a:lnTo>
                    <a:pt x="3751" y="64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4490300" y="5178200"/>
              <a:ext cx="341325" cy="633500"/>
            </a:xfrm>
            <a:custGeom>
              <a:avLst/>
              <a:gdLst/>
              <a:ahLst/>
              <a:cxnLst/>
              <a:rect l="l" t="t" r="r" b="b"/>
              <a:pathLst>
                <a:path w="13653" h="25340" extrusionOk="0">
                  <a:moveTo>
                    <a:pt x="946" y="1"/>
                  </a:moveTo>
                  <a:lnTo>
                    <a:pt x="0" y="22169"/>
                  </a:lnTo>
                  <a:cubicBezTo>
                    <a:pt x="0" y="22169"/>
                    <a:pt x="3902" y="25339"/>
                    <a:pt x="5915" y="25339"/>
                  </a:cubicBezTo>
                  <a:cubicBezTo>
                    <a:pt x="6022" y="25339"/>
                    <a:pt x="6123" y="25330"/>
                    <a:pt x="6218" y="25312"/>
                  </a:cubicBezTo>
                  <a:cubicBezTo>
                    <a:pt x="8077" y="24906"/>
                    <a:pt x="13652" y="15343"/>
                    <a:pt x="13652" y="15343"/>
                  </a:cubicBezTo>
                  <a:lnTo>
                    <a:pt x="12571" y="14160"/>
                  </a:lnTo>
                  <a:lnTo>
                    <a:pt x="6218" y="17911"/>
                  </a:lnTo>
                  <a:cubicBezTo>
                    <a:pt x="6218" y="17911"/>
                    <a:pt x="6759" y="5982"/>
                    <a:pt x="5981" y="3245"/>
                  </a:cubicBezTo>
                  <a:cubicBezTo>
                    <a:pt x="5170" y="474"/>
                    <a:pt x="94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889625" y="6721675"/>
              <a:ext cx="726575" cy="78600"/>
            </a:xfrm>
            <a:custGeom>
              <a:avLst/>
              <a:gdLst/>
              <a:ahLst/>
              <a:cxnLst/>
              <a:rect l="l" t="t" r="r" b="b"/>
              <a:pathLst>
                <a:path w="29063" h="3144" extrusionOk="0">
                  <a:moveTo>
                    <a:pt x="1" y="1"/>
                  </a:moveTo>
                  <a:lnTo>
                    <a:pt x="1" y="3144"/>
                  </a:lnTo>
                  <a:lnTo>
                    <a:pt x="29062" y="3144"/>
                  </a:lnTo>
                  <a:lnTo>
                    <a:pt x="29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580675" y="6505400"/>
              <a:ext cx="74375" cy="855825"/>
            </a:xfrm>
            <a:custGeom>
              <a:avLst/>
              <a:gdLst/>
              <a:ahLst/>
              <a:cxnLst/>
              <a:rect l="l" t="t" r="r" b="b"/>
              <a:pathLst>
                <a:path w="2975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2975" y="34233"/>
                  </a:lnTo>
                  <a:lnTo>
                    <a:pt x="2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873575" y="6505400"/>
              <a:ext cx="75225" cy="855825"/>
            </a:xfrm>
            <a:custGeom>
              <a:avLst/>
              <a:gdLst/>
              <a:ahLst/>
              <a:cxnLst/>
              <a:rect l="l" t="t" r="r" b="b"/>
              <a:pathLst>
                <a:path w="3009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3008" y="34233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791625" y="5716350"/>
              <a:ext cx="800925" cy="283050"/>
            </a:xfrm>
            <a:custGeom>
              <a:avLst/>
              <a:gdLst/>
              <a:ahLst/>
              <a:cxnLst/>
              <a:rect l="l" t="t" r="r" b="b"/>
              <a:pathLst>
                <a:path w="32037" h="11322" extrusionOk="0">
                  <a:moveTo>
                    <a:pt x="4326" y="1"/>
                  </a:moveTo>
                  <a:cubicBezTo>
                    <a:pt x="1927" y="1"/>
                    <a:pt x="1" y="1927"/>
                    <a:pt x="1" y="4326"/>
                  </a:cubicBezTo>
                  <a:lnTo>
                    <a:pt x="1" y="9665"/>
                  </a:lnTo>
                  <a:cubicBezTo>
                    <a:pt x="1" y="10240"/>
                    <a:pt x="102" y="10781"/>
                    <a:pt x="339" y="11321"/>
                  </a:cubicBezTo>
                  <a:lnTo>
                    <a:pt x="31698" y="11321"/>
                  </a:lnTo>
                  <a:cubicBezTo>
                    <a:pt x="31901" y="10781"/>
                    <a:pt x="32036" y="10240"/>
                    <a:pt x="32036" y="9665"/>
                  </a:cubicBezTo>
                  <a:lnTo>
                    <a:pt x="32036" y="4326"/>
                  </a:lnTo>
                  <a:cubicBezTo>
                    <a:pt x="32036" y="1927"/>
                    <a:pt x="30110" y="1"/>
                    <a:pt x="27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772200" y="6419250"/>
              <a:ext cx="973250" cy="137725"/>
            </a:xfrm>
            <a:custGeom>
              <a:avLst/>
              <a:gdLst/>
              <a:ahLst/>
              <a:cxnLst/>
              <a:rect l="l" t="t" r="r" b="b"/>
              <a:pathLst>
                <a:path w="38930" h="5509" extrusionOk="0">
                  <a:moveTo>
                    <a:pt x="4630" y="0"/>
                  </a:moveTo>
                  <a:cubicBezTo>
                    <a:pt x="1792" y="0"/>
                    <a:pt x="0" y="3041"/>
                    <a:pt x="1420" y="5508"/>
                  </a:cubicBezTo>
                  <a:lnTo>
                    <a:pt x="38456" y="5508"/>
                  </a:lnTo>
                  <a:cubicBezTo>
                    <a:pt x="38761" y="4934"/>
                    <a:pt x="38930" y="4326"/>
                    <a:pt x="38930" y="3684"/>
                  </a:cubicBezTo>
                  <a:cubicBezTo>
                    <a:pt x="38930" y="1656"/>
                    <a:pt x="37274" y="0"/>
                    <a:pt x="35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881175" y="5123300"/>
              <a:ext cx="750225" cy="1078000"/>
            </a:xfrm>
            <a:custGeom>
              <a:avLst/>
              <a:gdLst/>
              <a:ahLst/>
              <a:cxnLst/>
              <a:rect l="l" t="t" r="r" b="b"/>
              <a:pathLst>
                <a:path w="30009" h="43120" extrusionOk="0">
                  <a:moveTo>
                    <a:pt x="13822" y="0"/>
                  </a:moveTo>
                  <a:cubicBezTo>
                    <a:pt x="13822" y="0"/>
                    <a:pt x="8685" y="845"/>
                    <a:pt x="7063" y="845"/>
                  </a:cubicBezTo>
                  <a:cubicBezTo>
                    <a:pt x="5408" y="845"/>
                    <a:pt x="2941" y="2265"/>
                    <a:pt x="2941" y="2265"/>
                  </a:cubicBezTo>
                  <a:cubicBezTo>
                    <a:pt x="2941" y="2265"/>
                    <a:pt x="3988" y="22878"/>
                    <a:pt x="3414" y="26291"/>
                  </a:cubicBezTo>
                  <a:cubicBezTo>
                    <a:pt x="2806" y="29704"/>
                    <a:pt x="1" y="43120"/>
                    <a:pt x="1" y="43120"/>
                  </a:cubicBezTo>
                  <a:lnTo>
                    <a:pt x="26258" y="32272"/>
                  </a:lnTo>
                  <a:cubicBezTo>
                    <a:pt x="26258" y="32272"/>
                    <a:pt x="26832" y="23115"/>
                    <a:pt x="27643" y="21087"/>
                  </a:cubicBezTo>
                  <a:cubicBezTo>
                    <a:pt x="28488" y="19093"/>
                    <a:pt x="30009" y="5542"/>
                    <a:pt x="29671" y="4495"/>
                  </a:cubicBezTo>
                  <a:cubicBezTo>
                    <a:pt x="29299" y="3413"/>
                    <a:pt x="21189" y="845"/>
                    <a:pt x="21189" y="845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252900" y="5132600"/>
              <a:ext cx="374275" cy="299700"/>
            </a:xfrm>
            <a:custGeom>
              <a:avLst/>
              <a:gdLst/>
              <a:ahLst/>
              <a:cxnLst/>
              <a:rect l="l" t="t" r="r" b="b"/>
              <a:pathLst>
                <a:path w="14971" h="11988" extrusionOk="0">
                  <a:moveTo>
                    <a:pt x="0" y="0"/>
                  </a:moveTo>
                  <a:lnTo>
                    <a:pt x="3718" y="7502"/>
                  </a:lnTo>
                  <a:cubicBezTo>
                    <a:pt x="3718" y="7502"/>
                    <a:pt x="8604" y="11988"/>
                    <a:pt x="12751" y="11988"/>
                  </a:cubicBezTo>
                  <a:cubicBezTo>
                    <a:pt x="13270" y="11988"/>
                    <a:pt x="13777" y="11918"/>
                    <a:pt x="14261" y="11760"/>
                  </a:cubicBezTo>
                  <a:cubicBezTo>
                    <a:pt x="14700" y="8110"/>
                    <a:pt x="14971" y="4630"/>
                    <a:pt x="14802" y="4123"/>
                  </a:cubicBezTo>
                  <a:cubicBezTo>
                    <a:pt x="14464" y="3041"/>
                    <a:pt x="6320" y="473"/>
                    <a:pt x="6320" y="47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880325" y="5212000"/>
              <a:ext cx="519600" cy="989300"/>
            </a:xfrm>
            <a:custGeom>
              <a:avLst/>
              <a:gdLst/>
              <a:ahLst/>
              <a:cxnLst/>
              <a:rect l="l" t="t" r="r" b="b"/>
              <a:pathLst>
                <a:path w="20784" h="39572" extrusionOk="0">
                  <a:moveTo>
                    <a:pt x="4901" y="1"/>
                  </a:moveTo>
                  <a:cubicBezTo>
                    <a:pt x="4664" y="4765"/>
                    <a:pt x="3921" y="19871"/>
                    <a:pt x="3414" y="22743"/>
                  </a:cubicBezTo>
                  <a:cubicBezTo>
                    <a:pt x="2840" y="26156"/>
                    <a:pt x="1" y="39572"/>
                    <a:pt x="1" y="39572"/>
                  </a:cubicBezTo>
                  <a:lnTo>
                    <a:pt x="13417" y="34030"/>
                  </a:lnTo>
                  <a:cubicBezTo>
                    <a:pt x="10713" y="32070"/>
                    <a:pt x="7638" y="29502"/>
                    <a:pt x="8449" y="28353"/>
                  </a:cubicBezTo>
                  <a:cubicBezTo>
                    <a:pt x="9868" y="26393"/>
                    <a:pt x="18654" y="21121"/>
                    <a:pt x="18654" y="21121"/>
                  </a:cubicBezTo>
                  <a:lnTo>
                    <a:pt x="20783" y="11524"/>
                  </a:lnTo>
                  <a:lnTo>
                    <a:pt x="20783" y="11524"/>
                  </a:lnTo>
                  <a:cubicBezTo>
                    <a:pt x="20783" y="11524"/>
                    <a:pt x="17037" y="12901"/>
                    <a:pt x="14073" y="12901"/>
                  </a:cubicBezTo>
                  <a:cubicBezTo>
                    <a:pt x="12560" y="12901"/>
                    <a:pt x="11250" y="12542"/>
                    <a:pt x="10747" y="11456"/>
                  </a:cubicBezTo>
                  <a:cubicBezTo>
                    <a:pt x="9226" y="8246"/>
                    <a:pt x="11659" y="3515"/>
                    <a:pt x="7841" y="1792"/>
                  </a:cubicBezTo>
                  <a:cubicBezTo>
                    <a:pt x="6793" y="1319"/>
                    <a:pt x="5813" y="710"/>
                    <a:pt x="4901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4069575" y="6155550"/>
              <a:ext cx="600675" cy="1173575"/>
            </a:xfrm>
            <a:custGeom>
              <a:avLst/>
              <a:gdLst/>
              <a:ahLst/>
              <a:cxnLst/>
              <a:rect l="l" t="t" r="r" b="b"/>
              <a:pathLst>
                <a:path w="24027" h="46943" extrusionOk="0">
                  <a:moveTo>
                    <a:pt x="13377" y="0"/>
                  </a:moveTo>
                  <a:cubicBezTo>
                    <a:pt x="5420" y="0"/>
                    <a:pt x="0" y="8791"/>
                    <a:pt x="0" y="8791"/>
                  </a:cubicBezTo>
                  <a:cubicBezTo>
                    <a:pt x="0" y="8791"/>
                    <a:pt x="9057" y="10785"/>
                    <a:pt x="11659" y="13387"/>
                  </a:cubicBezTo>
                  <a:cubicBezTo>
                    <a:pt x="14227" y="15955"/>
                    <a:pt x="9767" y="45997"/>
                    <a:pt x="9767" y="45997"/>
                  </a:cubicBezTo>
                  <a:lnTo>
                    <a:pt x="13889" y="46943"/>
                  </a:lnTo>
                  <a:cubicBezTo>
                    <a:pt x="13889" y="46943"/>
                    <a:pt x="23081" y="19165"/>
                    <a:pt x="23554" y="13725"/>
                  </a:cubicBezTo>
                  <a:cubicBezTo>
                    <a:pt x="24027" y="8318"/>
                    <a:pt x="20006" y="2066"/>
                    <a:pt x="20006" y="2066"/>
                  </a:cubicBezTo>
                  <a:cubicBezTo>
                    <a:pt x="17660" y="588"/>
                    <a:pt x="15433" y="0"/>
                    <a:pt x="13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4217425" y="5855750"/>
              <a:ext cx="384400" cy="76050"/>
            </a:xfrm>
            <a:custGeom>
              <a:avLst/>
              <a:gdLst/>
              <a:ahLst/>
              <a:cxnLst/>
              <a:rect l="l" t="t" r="r" b="b"/>
              <a:pathLst>
                <a:path w="15376" h="3042" extrusionOk="0">
                  <a:moveTo>
                    <a:pt x="203" y="1"/>
                  </a:moveTo>
                  <a:cubicBezTo>
                    <a:pt x="203" y="1"/>
                    <a:pt x="1149" y="1961"/>
                    <a:pt x="0" y="3042"/>
                  </a:cubicBezTo>
                  <a:lnTo>
                    <a:pt x="15376" y="2974"/>
                  </a:lnTo>
                  <a:lnTo>
                    <a:pt x="15342" y="169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4211500" y="5600625"/>
              <a:ext cx="384425" cy="75200"/>
            </a:xfrm>
            <a:custGeom>
              <a:avLst/>
              <a:gdLst/>
              <a:ahLst/>
              <a:cxnLst/>
              <a:rect l="l" t="t" r="r" b="b"/>
              <a:pathLst>
                <a:path w="15377" h="3008" extrusionOk="0">
                  <a:moveTo>
                    <a:pt x="203" y="0"/>
                  </a:moveTo>
                  <a:cubicBezTo>
                    <a:pt x="203" y="0"/>
                    <a:pt x="1150" y="1960"/>
                    <a:pt x="1" y="3008"/>
                  </a:cubicBezTo>
                  <a:lnTo>
                    <a:pt x="15376" y="2974"/>
                  </a:lnTo>
                  <a:lnTo>
                    <a:pt x="15342" y="13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4205600" y="5573575"/>
              <a:ext cx="430025" cy="129300"/>
            </a:xfrm>
            <a:custGeom>
              <a:avLst/>
              <a:gdLst/>
              <a:ahLst/>
              <a:cxnLst/>
              <a:rect l="l" t="t" r="r" b="b"/>
              <a:pathLst>
                <a:path w="17201" h="5172" extrusionOk="0">
                  <a:moveTo>
                    <a:pt x="0" y="1"/>
                  </a:moveTo>
                  <a:lnTo>
                    <a:pt x="0" y="1251"/>
                  </a:lnTo>
                  <a:lnTo>
                    <a:pt x="15578" y="1251"/>
                  </a:lnTo>
                  <a:lnTo>
                    <a:pt x="15578" y="3921"/>
                  </a:lnTo>
                  <a:lnTo>
                    <a:pt x="0" y="3921"/>
                  </a:lnTo>
                  <a:lnTo>
                    <a:pt x="0" y="5171"/>
                  </a:lnTo>
                  <a:lnTo>
                    <a:pt x="17201" y="5171"/>
                  </a:lnTo>
                  <a:lnTo>
                    <a:pt x="17201" y="5104"/>
                  </a:lnTo>
                  <a:lnTo>
                    <a:pt x="17201" y="3921"/>
                  </a:lnTo>
                  <a:lnTo>
                    <a:pt x="17201" y="1251"/>
                  </a:lnTo>
                  <a:lnTo>
                    <a:pt x="17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4236000" y="56183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4236000" y="5614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4236000" y="56369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0"/>
                  </a:moveTo>
                  <a:lnTo>
                    <a:pt x="13822" y="0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4236000" y="5633575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1" y="0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4236000" y="5654675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4236000" y="5651300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241075" y="5872650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4241075" y="589122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4241075" y="5908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4260500" y="5729875"/>
              <a:ext cx="384425" cy="76050"/>
            </a:xfrm>
            <a:custGeom>
              <a:avLst/>
              <a:gdLst/>
              <a:ahLst/>
              <a:cxnLst/>
              <a:rect l="l" t="t" r="r" b="b"/>
              <a:pathLst>
                <a:path w="15377" h="304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03" y="0"/>
                    <a:pt x="1150" y="1994"/>
                    <a:pt x="1" y="3042"/>
                  </a:cubicBezTo>
                  <a:lnTo>
                    <a:pt x="15376" y="3008"/>
                  </a:lnTo>
                  <a:lnTo>
                    <a:pt x="15342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4254600" y="5702850"/>
              <a:ext cx="430025" cy="129275"/>
            </a:xfrm>
            <a:custGeom>
              <a:avLst/>
              <a:gdLst/>
              <a:ahLst/>
              <a:cxnLst/>
              <a:rect l="l" t="t" r="r" b="b"/>
              <a:pathLst>
                <a:path w="17201" h="5171" extrusionOk="0">
                  <a:moveTo>
                    <a:pt x="0" y="0"/>
                  </a:moveTo>
                  <a:lnTo>
                    <a:pt x="0" y="1250"/>
                  </a:lnTo>
                  <a:lnTo>
                    <a:pt x="15578" y="1250"/>
                  </a:lnTo>
                  <a:lnTo>
                    <a:pt x="15578" y="3920"/>
                  </a:lnTo>
                  <a:lnTo>
                    <a:pt x="0" y="3920"/>
                  </a:lnTo>
                  <a:lnTo>
                    <a:pt x="0" y="5170"/>
                  </a:lnTo>
                  <a:lnTo>
                    <a:pt x="17200" y="5170"/>
                  </a:lnTo>
                  <a:lnTo>
                    <a:pt x="17200" y="5137"/>
                  </a:lnTo>
                  <a:lnTo>
                    <a:pt x="17200" y="3920"/>
                  </a:lnTo>
                  <a:lnTo>
                    <a:pt x="17200" y="1250"/>
                  </a:lnTo>
                  <a:lnTo>
                    <a:pt x="172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4285850" y="5745075"/>
              <a:ext cx="344700" cy="5950"/>
            </a:xfrm>
            <a:custGeom>
              <a:avLst/>
              <a:gdLst/>
              <a:ahLst/>
              <a:cxnLst/>
              <a:rect l="l" t="t" r="r" b="b"/>
              <a:pathLst>
                <a:path w="13788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4285850" y="57636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285850" y="57805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4211500" y="5828725"/>
              <a:ext cx="430050" cy="129275"/>
            </a:xfrm>
            <a:custGeom>
              <a:avLst/>
              <a:gdLst/>
              <a:ahLst/>
              <a:cxnLst/>
              <a:rect l="l" t="t" r="r" b="b"/>
              <a:pathLst>
                <a:path w="17202" h="5171" extrusionOk="0">
                  <a:moveTo>
                    <a:pt x="1" y="0"/>
                  </a:moveTo>
                  <a:lnTo>
                    <a:pt x="1" y="1250"/>
                  </a:lnTo>
                  <a:lnTo>
                    <a:pt x="15579" y="1250"/>
                  </a:lnTo>
                  <a:lnTo>
                    <a:pt x="15579" y="3920"/>
                  </a:lnTo>
                  <a:lnTo>
                    <a:pt x="1" y="3920"/>
                  </a:lnTo>
                  <a:lnTo>
                    <a:pt x="1" y="5170"/>
                  </a:lnTo>
                  <a:lnTo>
                    <a:pt x="17201" y="5170"/>
                  </a:lnTo>
                  <a:lnTo>
                    <a:pt x="17201" y="5137"/>
                  </a:lnTo>
                  <a:lnTo>
                    <a:pt x="17201" y="3920"/>
                  </a:lnTo>
                  <a:lnTo>
                    <a:pt x="17201" y="1250"/>
                  </a:lnTo>
                  <a:lnTo>
                    <a:pt x="17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5135725" y="6902475"/>
              <a:ext cx="143650" cy="170675"/>
            </a:xfrm>
            <a:custGeom>
              <a:avLst/>
              <a:gdLst/>
              <a:ahLst/>
              <a:cxnLst/>
              <a:rect l="l" t="t" r="r" b="b"/>
              <a:pathLst>
                <a:path w="5746" h="6827" extrusionOk="0">
                  <a:moveTo>
                    <a:pt x="1994" y="0"/>
                  </a:moveTo>
                  <a:lnTo>
                    <a:pt x="1" y="1758"/>
                  </a:lnTo>
                  <a:lnTo>
                    <a:pt x="3650" y="6827"/>
                  </a:lnTo>
                  <a:cubicBezTo>
                    <a:pt x="3650" y="6827"/>
                    <a:pt x="5745" y="5880"/>
                    <a:pt x="5644" y="5069"/>
                  </a:cubicBezTo>
                  <a:cubicBezTo>
                    <a:pt x="5543" y="4225"/>
                    <a:pt x="1994" y="0"/>
                    <a:pt x="1994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5191500" y="6981325"/>
              <a:ext cx="300300" cy="134075"/>
            </a:xfrm>
            <a:custGeom>
              <a:avLst/>
              <a:gdLst/>
              <a:ahLst/>
              <a:cxnLst/>
              <a:rect l="l" t="t" r="r" b="b"/>
              <a:pathLst>
                <a:path w="12012" h="5363" extrusionOk="0">
                  <a:moveTo>
                    <a:pt x="3571" y="0"/>
                  </a:moveTo>
                  <a:cubicBezTo>
                    <a:pt x="3294" y="0"/>
                    <a:pt x="3431" y="411"/>
                    <a:pt x="3278" y="1307"/>
                  </a:cubicBezTo>
                  <a:cubicBezTo>
                    <a:pt x="3109" y="2490"/>
                    <a:pt x="507" y="2963"/>
                    <a:pt x="507" y="2963"/>
                  </a:cubicBezTo>
                  <a:cubicBezTo>
                    <a:pt x="0" y="4923"/>
                    <a:pt x="1690" y="5362"/>
                    <a:pt x="1690" y="5362"/>
                  </a:cubicBezTo>
                  <a:cubicBezTo>
                    <a:pt x="1690" y="5362"/>
                    <a:pt x="9766" y="2017"/>
                    <a:pt x="10172" y="1679"/>
                  </a:cubicBezTo>
                  <a:cubicBezTo>
                    <a:pt x="10532" y="1349"/>
                    <a:pt x="12011" y="379"/>
                    <a:pt x="10942" y="379"/>
                  </a:cubicBezTo>
                  <a:cubicBezTo>
                    <a:pt x="10807" y="379"/>
                    <a:pt x="10631" y="394"/>
                    <a:pt x="10408" y="428"/>
                  </a:cubicBezTo>
                  <a:cubicBezTo>
                    <a:pt x="9771" y="526"/>
                    <a:pt x="8972" y="568"/>
                    <a:pt x="8151" y="568"/>
                  </a:cubicBezTo>
                  <a:cubicBezTo>
                    <a:pt x="6405" y="568"/>
                    <a:pt x="4562" y="377"/>
                    <a:pt x="3988" y="124"/>
                  </a:cubicBezTo>
                  <a:cubicBezTo>
                    <a:pt x="3791" y="42"/>
                    <a:pt x="3660" y="0"/>
                    <a:pt x="3571" y="0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4519850" y="5356475"/>
              <a:ext cx="376825" cy="225675"/>
            </a:xfrm>
            <a:custGeom>
              <a:avLst/>
              <a:gdLst/>
              <a:ahLst/>
              <a:cxnLst/>
              <a:rect l="l" t="t" r="r" b="b"/>
              <a:pathLst>
                <a:path w="15073" h="9027" extrusionOk="0">
                  <a:moveTo>
                    <a:pt x="1589" y="0"/>
                  </a:moveTo>
                  <a:lnTo>
                    <a:pt x="305" y="1893"/>
                  </a:lnTo>
                  <a:lnTo>
                    <a:pt x="1" y="8246"/>
                  </a:lnTo>
                  <a:cubicBezTo>
                    <a:pt x="1" y="8246"/>
                    <a:pt x="8062" y="9027"/>
                    <a:pt x="8952" y="9027"/>
                  </a:cubicBezTo>
                  <a:cubicBezTo>
                    <a:pt x="8988" y="9027"/>
                    <a:pt x="9012" y="9025"/>
                    <a:pt x="9024" y="9023"/>
                  </a:cubicBezTo>
                  <a:cubicBezTo>
                    <a:pt x="9328" y="8955"/>
                    <a:pt x="15072" y="1656"/>
                    <a:pt x="15072" y="1656"/>
                  </a:cubicBezTo>
                  <a:lnTo>
                    <a:pt x="13890" y="608"/>
                  </a:lnTo>
                  <a:cubicBezTo>
                    <a:pt x="13890" y="608"/>
                    <a:pt x="8584" y="2366"/>
                    <a:pt x="8584" y="2602"/>
                  </a:cubicBezTo>
                  <a:cubicBezTo>
                    <a:pt x="8584" y="2612"/>
                    <a:pt x="8573" y="2616"/>
                    <a:pt x="8552" y="2616"/>
                  </a:cubicBezTo>
                  <a:cubicBezTo>
                    <a:pt x="8036" y="2616"/>
                    <a:pt x="1589" y="0"/>
                    <a:pt x="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372875" y="5386025"/>
              <a:ext cx="533925" cy="305850"/>
            </a:xfrm>
            <a:custGeom>
              <a:avLst/>
              <a:gdLst/>
              <a:ahLst/>
              <a:cxnLst/>
              <a:rect l="l" t="t" r="r" b="b"/>
              <a:pathLst>
                <a:path w="21357" h="12234" extrusionOk="0">
                  <a:moveTo>
                    <a:pt x="6116" y="1"/>
                  </a:moveTo>
                  <a:lnTo>
                    <a:pt x="0" y="9564"/>
                  </a:lnTo>
                  <a:lnTo>
                    <a:pt x="9428" y="12234"/>
                  </a:lnTo>
                  <a:lnTo>
                    <a:pt x="15916" y="9564"/>
                  </a:lnTo>
                  <a:lnTo>
                    <a:pt x="21357" y="373"/>
                  </a:lnTo>
                  <a:lnTo>
                    <a:pt x="21357" y="373"/>
                  </a:lnTo>
                  <a:lnTo>
                    <a:pt x="15376" y="2671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68950" y="7387375"/>
              <a:ext cx="125050" cy="95100"/>
            </a:xfrm>
            <a:custGeom>
              <a:avLst/>
              <a:gdLst/>
              <a:ahLst/>
              <a:cxnLst/>
              <a:rect l="l" t="t" r="r" b="b"/>
              <a:pathLst>
                <a:path w="5002" h="3804" extrusionOk="0">
                  <a:moveTo>
                    <a:pt x="2552" y="1"/>
                  </a:moveTo>
                  <a:cubicBezTo>
                    <a:pt x="1472" y="1"/>
                    <a:pt x="441" y="828"/>
                    <a:pt x="237" y="1556"/>
                  </a:cubicBezTo>
                  <a:cubicBezTo>
                    <a:pt x="1" y="2401"/>
                    <a:pt x="845" y="3347"/>
                    <a:pt x="2096" y="3685"/>
                  </a:cubicBezTo>
                  <a:cubicBezTo>
                    <a:pt x="2394" y="3766"/>
                    <a:pt x="2691" y="3804"/>
                    <a:pt x="2973" y="3804"/>
                  </a:cubicBezTo>
                  <a:cubicBezTo>
                    <a:pt x="3871" y="3804"/>
                    <a:pt x="4619" y="3415"/>
                    <a:pt x="4799" y="2772"/>
                  </a:cubicBezTo>
                  <a:cubicBezTo>
                    <a:pt x="5002" y="1928"/>
                    <a:pt x="4326" y="407"/>
                    <a:pt x="3076" y="69"/>
                  </a:cubicBezTo>
                  <a:cubicBezTo>
                    <a:pt x="2902" y="22"/>
                    <a:pt x="2727" y="1"/>
                    <a:pt x="2552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419325" y="5420675"/>
              <a:ext cx="191525" cy="119575"/>
            </a:xfrm>
            <a:custGeom>
              <a:avLst/>
              <a:gdLst/>
              <a:ahLst/>
              <a:cxnLst/>
              <a:rect l="l" t="t" r="r" b="b"/>
              <a:pathLst>
                <a:path w="7661" h="4783" extrusionOk="0">
                  <a:moveTo>
                    <a:pt x="4783" y="0"/>
                  </a:moveTo>
                  <a:cubicBezTo>
                    <a:pt x="4297" y="0"/>
                    <a:pt x="3790" y="47"/>
                    <a:pt x="3312" y="136"/>
                  </a:cubicBezTo>
                  <a:cubicBezTo>
                    <a:pt x="1319" y="473"/>
                    <a:pt x="845" y="3076"/>
                    <a:pt x="845" y="3076"/>
                  </a:cubicBezTo>
                  <a:cubicBezTo>
                    <a:pt x="845" y="3076"/>
                    <a:pt x="1" y="4123"/>
                    <a:pt x="845" y="4698"/>
                  </a:cubicBezTo>
                  <a:cubicBezTo>
                    <a:pt x="927" y="4756"/>
                    <a:pt x="1021" y="4783"/>
                    <a:pt x="1123" y="4783"/>
                  </a:cubicBezTo>
                  <a:cubicBezTo>
                    <a:pt x="2076" y="4783"/>
                    <a:pt x="3785" y="2467"/>
                    <a:pt x="3785" y="2467"/>
                  </a:cubicBezTo>
                  <a:cubicBezTo>
                    <a:pt x="3785" y="2467"/>
                    <a:pt x="4240" y="2543"/>
                    <a:pt x="4821" y="2543"/>
                  </a:cubicBezTo>
                  <a:cubicBezTo>
                    <a:pt x="5694" y="2543"/>
                    <a:pt x="6854" y="2373"/>
                    <a:pt x="7198" y="1521"/>
                  </a:cubicBezTo>
                  <a:cubicBezTo>
                    <a:pt x="7661" y="467"/>
                    <a:pt x="6326" y="0"/>
                    <a:pt x="478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718975" y="5156575"/>
              <a:ext cx="773025" cy="725700"/>
            </a:xfrm>
            <a:custGeom>
              <a:avLst/>
              <a:gdLst/>
              <a:ahLst/>
              <a:cxnLst/>
              <a:rect l="l" t="t" r="r" b="b"/>
              <a:pathLst>
                <a:path w="30921" h="29028" extrusionOk="0">
                  <a:moveTo>
                    <a:pt x="12014" y="0"/>
                  </a:moveTo>
                  <a:cubicBezTo>
                    <a:pt x="10867" y="0"/>
                    <a:pt x="9902" y="697"/>
                    <a:pt x="9902" y="697"/>
                  </a:cubicBezTo>
                  <a:cubicBezTo>
                    <a:pt x="6117" y="2319"/>
                    <a:pt x="1" y="19655"/>
                    <a:pt x="6827" y="27325"/>
                  </a:cubicBezTo>
                  <a:cubicBezTo>
                    <a:pt x="7896" y="28522"/>
                    <a:pt x="9223" y="29027"/>
                    <a:pt x="10699" y="29027"/>
                  </a:cubicBezTo>
                  <a:cubicBezTo>
                    <a:pt x="18641" y="29027"/>
                    <a:pt x="30921" y="14417"/>
                    <a:pt x="30921" y="14417"/>
                  </a:cubicBezTo>
                  <a:lnTo>
                    <a:pt x="29333" y="11815"/>
                  </a:lnTo>
                  <a:lnTo>
                    <a:pt x="14024" y="19655"/>
                  </a:lnTo>
                  <a:cubicBezTo>
                    <a:pt x="14024" y="19655"/>
                    <a:pt x="16491" y="6340"/>
                    <a:pt x="14836" y="2319"/>
                  </a:cubicBezTo>
                  <a:cubicBezTo>
                    <a:pt x="14078" y="495"/>
                    <a:pt x="12982" y="0"/>
                    <a:pt x="1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84375" y="4770150"/>
              <a:ext cx="296325" cy="217675"/>
            </a:xfrm>
            <a:custGeom>
              <a:avLst/>
              <a:gdLst/>
              <a:ahLst/>
              <a:cxnLst/>
              <a:rect l="l" t="t" r="r" b="b"/>
              <a:pathLst>
                <a:path w="11853" h="8707" extrusionOk="0">
                  <a:moveTo>
                    <a:pt x="5266" y="0"/>
                  </a:moveTo>
                  <a:cubicBezTo>
                    <a:pt x="2683" y="0"/>
                    <a:pt x="0" y="3947"/>
                    <a:pt x="1006" y="7064"/>
                  </a:cubicBezTo>
                  <a:cubicBezTo>
                    <a:pt x="1414" y="8329"/>
                    <a:pt x="2282" y="8707"/>
                    <a:pt x="3174" y="8707"/>
                  </a:cubicBezTo>
                  <a:cubicBezTo>
                    <a:pt x="4497" y="8707"/>
                    <a:pt x="5872" y="7875"/>
                    <a:pt x="5872" y="7875"/>
                  </a:cubicBezTo>
                  <a:cubicBezTo>
                    <a:pt x="5872" y="7875"/>
                    <a:pt x="6765" y="8042"/>
                    <a:pt x="7832" y="8042"/>
                  </a:cubicBezTo>
                  <a:cubicBezTo>
                    <a:pt x="9254" y="8042"/>
                    <a:pt x="10984" y="7744"/>
                    <a:pt x="11312" y="6354"/>
                  </a:cubicBezTo>
                  <a:lnTo>
                    <a:pt x="11853" y="4631"/>
                  </a:lnTo>
                  <a:cubicBezTo>
                    <a:pt x="11853" y="4631"/>
                    <a:pt x="10197" y="3921"/>
                    <a:pt x="9656" y="2975"/>
                  </a:cubicBezTo>
                  <a:cubicBezTo>
                    <a:pt x="9116" y="2029"/>
                    <a:pt x="7933" y="69"/>
                    <a:pt x="5331" y="1"/>
                  </a:cubicBezTo>
                  <a:cubicBezTo>
                    <a:pt x="5309" y="1"/>
                    <a:pt x="5287" y="0"/>
                    <a:pt x="5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01375" y="4982225"/>
              <a:ext cx="241625" cy="339850"/>
            </a:xfrm>
            <a:custGeom>
              <a:avLst/>
              <a:gdLst/>
              <a:ahLst/>
              <a:cxnLst/>
              <a:rect l="l" t="t" r="r" b="b"/>
              <a:pathLst>
                <a:path w="9665" h="13594" extrusionOk="0">
                  <a:moveTo>
                    <a:pt x="5069" y="0"/>
                  </a:moveTo>
                  <a:lnTo>
                    <a:pt x="0" y="5880"/>
                  </a:lnTo>
                  <a:cubicBezTo>
                    <a:pt x="0" y="5880"/>
                    <a:pt x="1742" y="13594"/>
                    <a:pt x="5225" y="13594"/>
                  </a:cubicBezTo>
                  <a:cubicBezTo>
                    <a:pt x="5373" y="13594"/>
                    <a:pt x="5524" y="13580"/>
                    <a:pt x="5677" y="13551"/>
                  </a:cubicBezTo>
                  <a:cubicBezTo>
                    <a:pt x="9428" y="12841"/>
                    <a:pt x="7333" y="9428"/>
                    <a:pt x="7333" y="9428"/>
                  </a:cubicBezTo>
                  <a:lnTo>
                    <a:pt x="9665" y="5880"/>
                  </a:lnTo>
                  <a:lnTo>
                    <a:pt x="5069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611950" y="5395325"/>
              <a:ext cx="294850" cy="294875"/>
            </a:xfrm>
            <a:custGeom>
              <a:avLst/>
              <a:gdLst/>
              <a:ahLst/>
              <a:cxnLst/>
              <a:rect l="l" t="t" r="r" b="b"/>
              <a:pathLst>
                <a:path w="11794" h="11795" extrusionOk="0">
                  <a:moveTo>
                    <a:pt x="11794" y="1"/>
                  </a:moveTo>
                  <a:lnTo>
                    <a:pt x="5813" y="2299"/>
                  </a:lnTo>
                  <a:lnTo>
                    <a:pt x="5779" y="2265"/>
                  </a:lnTo>
                  <a:lnTo>
                    <a:pt x="0" y="11794"/>
                  </a:lnTo>
                  <a:lnTo>
                    <a:pt x="6353" y="9192"/>
                  </a:lnTo>
                  <a:lnTo>
                    <a:pt x="11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069575" y="6155875"/>
              <a:ext cx="561825" cy="1161425"/>
            </a:xfrm>
            <a:custGeom>
              <a:avLst/>
              <a:gdLst/>
              <a:ahLst/>
              <a:cxnLst/>
              <a:rect l="l" t="t" r="r" b="b"/>
              <a:pathLst>
                <a:path w="22473" h="46457" extrusionOk="0">
                  <a:moveTo>
                    <a:pt x="13401" y="1"/>
                  </a:moveTo>
                  <a:cubicBezTo>
                    <a:pt x="5446" y="1"/>
                    <a:pt x="0" y="8778"/>
                    <a:pt x="0" y="8778"/>
                  </a:cubicBezTo>
                  <a:cubicBezTo>
                    <a:pt x="0" y="8778"/>
                    <a:pt x="9057" y="10772"/>
                    <a:pt x="11659" y="13374"/>
                  </a:cubicBezTo>
                  <a:cubicBezTo>
                    <a:pt x="14261" y="15976"/>
                    <a:pt x="9767" y="45984"/>
                    <a:pt x="9767" y="45984"/>
                  </a:cubicBezTo>
                  <a:lnTo>
                    <a:pt x="11828" y="46457"/>
                  </a:lnTo>
                  <a:cubicBezTo>
                    <a:pt x="12673" y="40712"/>
                    <a:pt x="14497" y="29189"/>
                    <a:pt x="16221" y="21991"/>
                  </a:cubicBezTo>
                  <a:cubicBezTo>
                    <a:pt x="17573" y="16179"/>
                    <a:pt x="20377" y="10738"/>
                    <a:pt x="22473" y="7156"/>
                  </a:cubicBezTo>
                  <a:cubicBezTo>
                    <a:pt x="21830" y="5365"/>
                    <a:pt x="20986" y="3675"/>
                    <a:pt x="20006" y="2053"/>
                  </a:cubicBezTo>
                  <a:cubicBezTo>
                    <a:pt x="17671" y="584"/>
                    <a:pt x="15452" y="1"/>
                    <a:pt x="13401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295975" y="4982225"/>
              <a:ext cx="147025" cy="337950"/>
            </a:xfrm>
            <a:custGeom>
              <a:avLst/>
              <a:gdLst/>
              <a:ahLst/>
              <a:cxnLst/>
              <a:rect l="l" t="t" r="r" b="b"/>
              <a:pathLst>
                <a:path w="5881" h="13518" extrusionOk="0">
                  <a:moveTo>
                    <a:pt x="1285" y="0"/>
                  </a:moveTo>
                  <a:lnTo>
                    <a:pt x="1" y="1487"/>
                  </a:lnTo>
                  <a:cubicBezTo>
                    <a:pt x="35" y="4359"/>
                    <a:pt x="339" y="10915"/>
                    <a:pt x="1995" y="13517"/>
                  </a:cubicBezTo>
                  <a:cubicBezTo>
                    <a:pt x="5610" y="12740"/>
                    <a:pt x="3549" y="9394"/>
                    <a:pt x="3549" y="9394"/>
                  </a:cubicBezTo>
                  <a:lnTo>
                    <a:pt x="5881" y="588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782600" y="5452925"/>
              <a:ext cx="94575" cy="122375"/>
            </a:xfrm>
            <a:custGeom>
              <a:avLst/>
              <a:gdLst/>
              <a:ahLst/>
              <a:cxnLst/>
              <a:rect l="l" t="t" r="r" b="b"/>
              <a:pathLst>
                <a:path w="3783" h="4895" extrusionOk="0">
                  <a:moveTo>
                    <a:pt x="2203" y="0"/>
                  </a:moveTo>
                  <a:cubicBezTo>
                    <a:pt x="1997" y="0"/>
                    <a:pt x="1770" y="78"/>
                    <a:pt x="1521" y="265"/>
                  </a:cubicBezTo>
                  <a:cubicBezTo>
                    <a:pt x="0" y="1346"/>
                    <a:pt x="1521" y="3408"/>
                    <a:pt x="1521" y="3408"/>
                  </a:cubicBezTo>
                  <a:lnTo>
                    <a:pt x="642" y="4894"/>
                  </a:lnTo>
                  <a:cubicBezTo>
                    <a:pt x="642" y="4894"/>
                    <a:pt x="648" y="4895"/>
                    <a:pt x="659" y="4895"/>
                  </a:cubicBezTo>
                  <a:cubicBezTo>
                    <a:pt x="904" y="4895"/>
                    <a:pt x="3782" y="4833"/>
                    <a:pt x="3718" y="1921"/>
                  </a:cubicBezTo>
                  <a:cubicBezTo>
                    <a:pt x="3718" y="1921"/>
                    <a:pt x="3226" y="0"/>
                    <a:pt x="220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78250" y="4890125"/>
              <a:ext cx="288950" cy="266575"/>
            </a:xfrm>
            <a:custGeom>
              <a:avLst/>
              <a:gdLst/>
              <a:ahLst/>
              <a:cxnLst/>
              <a:rect l="l" t="t" r="r" b="b"/>
              <a:pathLst>
                <a:path w="11558" h="10663" extrusionOk="0">
                  <a:moveTo>
                    <a:pt x="5644" y="1"/>
                  </a:moveTo>
                  <a:cubicBezTo>
                    <a:pt x="5542" y="2028"/>
                    <a:pt x="3413" y="2974"/>
                    <a:pt x="3413" y="2974"/>
                  </a:cubicBezTo>
                  <a:cubicBezTo>
                    <a:pt x="3413" y="2974"/>
                    <a:pt x="3137" y="765"/>
                    <a:pt x="1936" y="765"/>
                  </a:cubicBezTo>
                  <a:cubicBezTo>
                    <a:pt x="1808" y="765"/>
                    <a:pt x="1670" y="790"/>
                    <a:pt x="1521" y="845"/>
                  </a:cubicBezTo>
                  <a:cubicBezTo>
                    <a:pt x="0" y="1454"/>
                    <a:pt x="1893" y="4495"/>
                    <a:pt x="1893" y="4495"/>
                  </a:cubicBezTo>
                  <a:cubicBezTo>
                    <a:pt x="1893" y="7334"/>
                    <a:pt x="2231" y="9801"/>
                    <a:pt x="6353" y="10612"/>
                  </a:cubicBezTo>
                  <a:cubicBezTo>
                    <a:pt x="6522" y="10646"/>
                    <a:pt x="6686" y="10663"/>
                    <a:pt x="6844" y="10663"/>
                  </a:cubicBezTo>
                  <a:cubicBezTo>
                    <a:pt x="10563" y="10663"/>
                    <a:pt x="11557" y="1556"/>
                    <a:pt x="11557" y="1555"/>
                  </a:cubicBezTo>
                  <a:lnTo>
                    <a:pt x="11557" y="1555"/>
                  </a:lnTo>
                  <a:cubicBezTo>
                    <a:pt x="11137" y="2134"/>
                    <a:pt x="10588" y="2356"/>
                    <a:pt x="9994" y="2356"/>
                  </a:cubicBezTo>
                  <a:cubicBezTo>
                    <a:pt x="8058" y="2356"/>
                    <a:pt x="5644" y="1"/>
                    <a:pt x="5644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90600" y="5028415"/>
              <a:ext cx="58325" cy="29600"/>
            </a:xfrm>
            <a:custGeom>
              <a:avLst/>
              <a:gdLst/>
              <a:ahLst/>
              <a:cxnLst/>
              <a:rect l="l" t="t" r="r" b="b"/>
              <a:pathLst>
                <a:path w="2333" h="1184" extrusionOk="0">
                  <a:moveTo>
                    <a:pt x="1150" y="0"/>
                  </a:moveTo>
                  <a:cubicBezTo>
                    <a:pt x="508" y="0"/>
                    <a:pt x="1" y="271"/>
                    <a:pt x="1" y="575"/>
                  </a:cubicBezTo>
                  <a:cubicBezTo>
                    <a:pt x="1" y="913"/>
                    <a:pt x="508" y="1183"/>
                    <a:pt x="1150" y="1183"/>
                  </a:cubicBezTo>
                  <a:cubicBezTo>
                    <a:pt x="1825" y="1183"/>
                    <a:pt x="2332" y="913"/>
                    <a:pt x="2332" y="575"/>
                  </a:cubicBezTo>
                  <a:cubicBezTo>
                    <a:pt x="2332" y="271"/>
                    <a:pt x="1825" y="0"/>
                    <a:pt x="115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505500" y="5032640"/>
              <a:ext cx="34650" cy="25375"/>
            </a:xfrm>
            <a:custGeom>
              <a:avLst/>
              <a:gdLst/>
              <a:ahLst/>
              <a:cxnLst/>
              <a:rect l="l" t="t" r="r" b="b"/>
              <a:pathLst>
                <a:path w="1386" h="1015" extrusionOk="0">
                  <a:moveTo>
                    <a:pt x="676" y="0"/>
                  </a:moveTo>
                  <a:cubicBezTo>
                    <a:pt x="305" y="0"/>
                    <a:pt x="0" y="237"/>
                    <a:pt x="0" y="507"/>
                  </a:cubicBezTo>
                  <a:cubicBezTo>
                    <a:pt x="0" y="778"/>
                    <a:pt x="305" y="1014"/>
                    <a:pt x="676" y="1014"/>
                  </a:cubicBezTo>
                  <a:cubicBezTo>
                    <a:pt x="1082" y="1014"/>
                    <a:pt x="1386" y="778"/>
                    <a:pt x="1386" y="507"/>
                  </a:cubicBezTo>
                  <a:cubicBezTo>
                    <a:pt x="1386" y="237"/>
                    <a:pt x="1082" y="0"/>
                    <a:pt x="676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718975" y="5166375"/>
              <a:ext cx="413150" cy="714950"/>
            </a:xfrm>
            <a:custGeom>
              <a:avLst/>
              <a:gdLst/>
              <a:ahLst/>
              <a:cxnLst/>
              <a:rect l="l" t="t" r="r" b="b"/>
              <a:pathLst>
                <a:path w="16526" h="28598" extrusionOk="0">
                  <a:moveTo>
                    <a:pt x="10442" y="1"/>
                  </a:moveTo>
                  <a:lnTo>
                    <a:pt x="10442" y="1"/>
                  </a:lnTo>
                  <a:cubicBezTo>
                    <a:pt x="10240" y="68"/>
                    <a:pt x="10071" y="170"/>
                    <a:pt x="9902" y="305"/>
                  </a:cubicBezTo>
                  <a:cubicBezTo>
                    <a:pt x="6117" y="1927"/>
                    <a:pt x="1" y="19263"/>
                    <a:pt x="6827" y="26900"/>
                  </a:cubicBezTo>
                  <a:cubicBezTo>
                    <a:pt x="7884" y="28093"/>
                    <a:pt x="9191" y="28598"/>
                    <a:pt x="10646" y="28598"/>
                  </a:cubicBezTo>
                  <a:cubicBezTo>
                    <a:pt x="12445" y="28598"/>
                    <a:pt x="14470" y="27825"/>
                    <a:pt x="16525" y="26629"/>
                  </a:cubicBezTo>
                  <a:lnTo>
                    <a:pt x="16525" y="26629"/>
                  </a:lnTo>
                  <a:cubicBezTo>
                    <a:pt x="15345" y="26851"/>
                    <a:pt x="14166" y="26961"/>
                    <a:pt x="12986" y="26961"/>
                  </a:cubicBezTo>
                  <a:cubicBezTo>
                    <a:pt x="12003" y="26961"/>
                    <a:pt x="11020" y="26884"/>
                    <a:pt x="10037" y="26731"/>
                  </a:cubicBezTo>
                  <a:cubicBezTo>
                    <a:pt x="1623" y="25278"/>
                    <a:pt x="8618" y="4901"/>
                    <a:pt x="10442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771125" y="5874500"/>
              <a:ext cx="1453325" cy="1110800"/>
            </a:xfrm>
            <a:custGeom>
              <a:avLst/>
              <a:gdLst/>
              <a:ahLst/>
              <a:cxnLst/>
              <a:rect l="l" t="t" r="r" b="b"/>
              <a:pathLst>
                <a:path w="58133" h="44432" extrusionOk="0">
                  <a:moveTo>
                    <a:pt x="26589" y="1"/>
                  </a:moveTo>
                  <a:cubicBezTo>
                    <a:pt x="20409" y="1"/>
                    <a:pt x="9682" y="2927"/>
                    <a:pt x="5045" y="10334"/>
                  </a:cubicBezTo>
                  <a:cubicBezTo>
                    <a:pt x="1" y="18445"/>
                    <a:pt x="6021" y="24336"/>
                    <a:pt x="12280" y="24336"/>
                  </a:cubicBezTo>
                  <a:cubicBezTo>
                    <a:pt x="12436" y="24336"/>
                    <a:pt x="12593" y="24332"/>
                    <a:pt x="12750" y="24325"/>
                  </a:cubicBezTo>
                  <a:cubicBezTo>
                    <a:pt x="19170" y="24020"/>
                    <a:pt x="27821" y="18512"/>
                    <a:pt x="27821" y="18512"/>
                  </a:cubicBezTo>
                  <a:lnTo>
                    <a:pt x="55159" y="44431"/>
                  </a:lnTo>
                  <a:lnTo>
                    <a:pt x="58133" y="42370"/>
                  </a:lnTo>
                  <a:cubicBezTo>
                    <a:pt x="58133" y="42370"/>
                    <a:pt x="34106" y="906"/>
                    <a:pt x="28632" y="129"/>
                  </a:cubicBezTo>
                  <a:cubicBezTo>
                    <a:pt x="28032" y="44"/>
                    <a:pt x="27344" y="1"/>
                    <a:pt x="26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775525" y="6139600"/>
              <a:ext cx="1415150" cy="844850"/>
            </a:xfrm>
            <a:custGeom>
              <a:avLst/>
              <a:gdLst/>
              <a:ahLst/>
              <a:cxnLst/>
              <a:rect l="l" t="t" r="r" b="b"/>
              <a:pathLst>
                <a:path w="56606" h="33794" extrusionOk="0">
                  <a:moveTo>
                    <a:pt x="4700" y="1"/>
                  </a:moveTo>
                  <a:cubicBezTo>
                    <a:pt x="1" y="7953"/>
                    <a:pt x="5879" y="13701"/>
                    <a:pt x="12048" y="13701"/>
                  </a:cubicBezTo>
                  <a:cubicBezTo>
                    <a:pt x="12223" y="13701"/>
                    <a:pt x="12398" y="13696"/>
                    <a:pt x="12574" y="13687"/>
                  </a:cubicBezTo>
                  <a:cubicBezTo>
                    <a:pt x="19028" y="13383"/>
                    <a:pt x="27645" y="7874"/>
                    <a:pt x="27645" y="7874"/>
                  </a:cubicBezTo>
                  <a:lnTo>
                    <a:pt x="54983" y="33793"/>
                  </a:lnTo>
                  <a:lnTo>
                    <a:pt x="56605" y="32678"/>
                  </a:lnTo>
                  <a:lnTo>
                    <a:pt x="28118" y="3414"/>
                  </a:lnTo>
                  <a:cubicBezTo>
                    <a:pt x="28118" y="3414"/>
                    <a:pt x="15445" y="9334"/>
                    <a:pt x="10393" y="9334"/>
                  </a:cubicBezTo>
                  <a:cubicBezTo>
                    <a:pt x="10156" y="9334"/>
                    <a:pt x="9936" y="9321"/>
                    <a:pt x="9735" y="9294"/>
                  </a:cubicBezTo>
                  <a:cubicBezTo>
                    <a:pt x="6525" y="8888"/>
                    <a:pt x="5207" y="3211"/>
                    <a:pt x="4700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6" y="171202"/>
            <a:ext cx="5464696" cy="196694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2" y="171202"/>
            <a:ext cx="3127513" cy="19782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21" y="2148710"/>
            <a:ext cx="7211431" cy="134321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35" y="3453548"/>
            <a:ext cx="7373379" cy="1561904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1237474" y="3424902"/>
            <a:ext cx="445552" cy="3738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bg-BG" dirty="0"/>
          </a:p>
        </p:txBody>
      </p:sp>
      <p:sp>
        <p:nvSpPr>
          <p:cNvPr id="211" name="Rounded Rectangle 210"/>
          <p:cNvSpPr/>
          <p:nvPr/>
        </p:nvSpPr>
        <p:spPr>
          <a:xfrm>
            <a:off x="1518998" y="1907378"/>
            <a:ext cx="675861" cy="212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23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67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8" y="208670"/>
            <a:ext cx="7728453" cy="4626790"/>
          </a:xfrm>
          <a:prstGeom prst="rect">
            <a:avLst/>
          </a:prstGeom>
        </p:spPr>
      </p:pic>
      <p:grpSp>
        <p:nvGrpSpPr>
          <p:cNvPr id="650" name="Google Shape;650;p31"/>
          <p:cNvGrpSpPr/>
          <p:nvPr/>
        </p:nvGrpSpPr>
        <p:grpSpPr>
          <a:xfrm>
            <a:off x="7593780" y="2785560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6" name="Rounded Rectangle 205"/>
          <p:cNvSpPr/>
          <p:nvPr/>
        </p:nvSpPr>
        <p:spPr>
          <a:xfrm>
            <a:off x="417767" y="3824773"/>
            <a:ext cx="6539624" cy="1211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17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67" y="291823"/>
            <a:ext cx="7711833" cy="4093204"/>
          </a:xfrm>
          <a:prstGeom prst="rect">
            <a:avLst/>
          </a:prstGeom>
        </p:spPr>
      </p:pic>
      <p:grpSp>
        <p:nvGrpSpPr>
          <p:cNvPr id="1681" name="Google Shape;1681;p50"/>
          <p:cNvGrpSpPr/>
          <p:nvPr/>
        </p:nvGrpSpPr>
        <p:grpSpPr>
          <a:xfrm>
            <a:off x="175067" y="133405"/>
            <a:ext cx="1603734" cy="316838"/>
            <a:chOff x="3334200" y="1568324"/>
            <a:chExt cx="2374225" cy="447600"/>
          </a:xfrm>
        </p:grpSpPr>
        <p:sp>
          <p:nvSpPr>
            <p:cNvPr id="1682" name="Google Shape;1682;p50"/>
            <p:cNvSpPr/>
            <p:nvPr/>
          </p:nvSpPr>
          <p:spPr>
            <a:xfrm>
              <a:off x="3334200" y="1575524"/>
              <a:ext cx="2030400" cy="433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0"/>
            <p:cNvSpPr/>
            <p:nvPr/>
          </p:nvSpPr>
          <p:spPr>
            <a:xfrm rot="5400000">
              <a:off x="5304925" y="1612424"/>
              <a:ext cx="447600" cy="3594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50"/>
          <p:cNvGrpSpPr/>
          <p:nvPr/>
        </p:nvGrpSpPr>
        <p:grpSpPr>
          <a:xfrm>
            <a:off x="175067" y="637997"/>
            <a:ext cx="1603734" cy="316838"/>
            <a:chOff x="3334200" y="1568324"/>
            <a:chExt cx="2374225" cy="447600"/>
          </a:xfrm>
        </p:grpSpPr>
        <p:sp>
          <p:nvSpPr>
            <p:cNvPr id="1685" name="Google Shape;1685;p50"/>
            <p:cNvSpPr/>
            <p:nvPr/>
          </p:nvSpPr>
          <p:spPr>
            <a:xfrm>
              <a:off x="3334200" y="1575524"/>
              <a:ext cx="2030400" cy="433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0"/>
            <p:cNvSpPr/>
            <p:nvPr/>
          </p:nvSpPr>
          <p:spPr>
            <a:xfrm rot="5400000">
              <a:off x="5304925" y="1612424"/>
              <a:ext cx="447600" cy="359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0"/>
          <p:cNvGrpSpPr/>
          <p:nvPr/>
        </p:nvGrpSpPr>
        <p:grpSpPr>
          <a:xfrm>
            <a:off x="164293" y="1626472"/>
            <a:ext cx="1603734" cy="316838"/>
            <a:chOff x="3334200" y="1568324"/>
            <a:chExt cx="2374225" cy="447600"/>
          </a:xfrm>
        </p:grpSpPr>
        <p:sp>
          <p:nvSpPr>
            <p:cNvPr id="1688" name="Google Shape;1688;p50"/>
            <p:cNvSpPr/>
            <p:nvPr/>
          </p:nvSpPr>
          <p:spPr>
            <a:xfrm>
              <a:off x="3334200" y="1575524"/>
              <a:ext cx="2030400" cy="43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0"/>
            <p:cNvSpPr/>
            <p:nvPr/>
          </p:nvSpPr>
          <p:spPr>
            <a:xfrm rot="5400000">
              <a:off x="5304925" y="1612424"/>
              <a:ext cx="447600" cy="3594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50"/>
          <p:cNvGrpSpPr/>
          <p:nvPr/>
        </p:nvGrpSpPr>
        <p:grpSpPr>
          <a:xfrm>
            <a:off x="175067" y="1144970"/>
            <a:ext cx="1603734" cy="316838"/>
            <a:chOff x="3334200" y="1568324"/>
            <a:chExt cx="2374225" cy="447600"/>
          </a:xfrm>
        </p:grpSpPr>
        <p:sp>
          <p:nvSpPr>
            <p:cNvPr id="1691" name="Google Shape;1691;p50"/>
            <p:cNvSpPr/>
            <p:nvPr/>
          </p:nvSpPr>
          <p:spPr>
            <a:xfrm>
              <a:off x="3334200" y="1575524"/>
              <a:ext cx="2030400" cy="43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0"/>
            <p:cNvSpPr/>
            <p:nvPr/>
          </p:nvSpPr>
          <p:spPr>
            <a:xfrm rot="5400000">
              <a:off x="5304925" y="1612424"/>
              <a:ext cx="447600" cy="359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3" name="Google Shape;1693;p50"/>
          <p:cNvGrpSpPr/>
          <p:nvPr/>
        </p:nvGrpSpPr>
        <p:grpSpPr>
          <a:xfrm>
            <a:off x="777577" y="97168"/>
            <a:ext cx="371502" cy="389312"/>
            <a:chOff x="4298563" y="1467627"/>
            <a:chExt cx="549985" cy="549985"/>
          </a:xfrm>
        </p:grpSpPr>
        <p:sp>
          <p:nvSpPr>
            <p:cNvPr id="1694" name="Google Shape;1694;p50"/>
            <p:cNvSpPr/>
            <p:nvPr/>
          </p:nvSpPr>
          <p:spPr>
            <a:xfrm rot="2700000">
              <a:off x="4351005" y="1576271"/>
              <a:ext cx="445101" cy="332695"/>
            </a:xfrm>
            <a:custGeom>
              <a:avLst/>
              <a:gdLst/>
              <a:ahLst/>
              <a:cxnLst/>
              <a:rect l="l" t="t" r="r" b="b"/>
              <a:pathLst>
                <a:path w="3544" h="2649" extrusionOk="0">
                  <a:moveTo>
                    <a:pt x="1766" y="1"/>
                  </a:moveTo>
                  <a:cubicBezTo>
                    <a:pt x="1426" y="1"/>
                    <a:pt x="1087" y="131"/>
                    <a:pt x="827" y="390"/>
                  </a:cubicBezTo>
                  <a:cubicBezTo>
                    <a:pt x="0" y="1217"/>
                    <a:pt x="593" y="2649"/>
                    <a:pt x="1766" y="2649"/>
                  </a:cubicBezTo>
                  <a:cubicBezTo>
                    <a:pt x="2951" y="2649"/>
                    <a:pt x="3543" y="1217"/>
                    <a:pt x="2704" y="390"/>
                  </a:cubicBezTo>
                  <a:cubicBezTo>
                    <a:pt x="2444" y="131"/>
                    <a:pt x="2105" y="1"/>
                    <a:pt x="1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0"/>
            <p:cNvSpPr txBox="1"/>
            <p:nvPr/>
          </p:nvSpPr>
          <p:spPr>
            <a:xfrm>
              <a:off x="4393256" y="1567869"/>
              <a:ext cx="3606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3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b="1" dirty="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696" name="Google Shape;1696;p50"/>
          <p:cNvGrpSpPr/>
          <p:nvPr/>
        </p:nvGrpSpPr>
        <p:grpSpPr>
          <a:xfrm>
            <a:off x="777577" y="596426"/>
            <a:ext cx="371502" cy="389312"/>
            <a:chOff x="4484036" y="2172933"/>
            <a:chExt cx="549985" cy="549985"/>
          </a:xfrm>
        </p:grpSpPr>
        <p:sp>
          <p:nvSpPr>
            <p:cNvPr id="1697" name="Google Shape;1697;p50"/>
            <p:cNvSpPr/>
            <p:nvPr/>
          </p:nvSpPr>
          <p:spPr>
            <a:xfrm rot="2700000">
              <a:off x="4536478" y="2281578"/>
              <a:ext cx="445101" cy="332695"/>
            </a:xfrm>
            <a:custGeom>
              <a:avLst/>
              <a:gdLst/>
              <a:ahLst/>
              <a:cxnLst/>
              <a:rect l="l" t="t" r="r" b="b"/>
              <a:pathLst>
                <a:path w="3544" h="2649" extrusionOk="0">
                  <a:moveTo>
                    <a:pt x="1778" y="1"/>
                  </a:moveTo>
                  <a:cubicBezTo>
                    <a:pt x="1439" y="1"/>
                    <a:pt x="1099" y="131"/>
                    <a:pt x="840" y="390"/>
                  </a:cubicBezTo>
                  <a:cubicBezTo>
                    <a:pt x="0" y="1217"/>
                    <a:pt x="593" y="2649"/>
                    <a:pt x="1778" y="2649"/>
                  </a:cubicBezTo>
                  <a:cubicBezTo>
                    <a:pt x="2951" y="2649"/>
                    <a:pt x="3543" y="1217"/>
                    <a:pt x="2716" y="390"/>
                  </a:cubicBezTo>
                  <a:cubicBezTo>
                    <a:pt x="2457" y="131"/>
                    <a:pt x="2117" y="1"/>
                    <a:pt x="1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0"/>
            <p:cNvSpPr txBox="1"/>
            <p:nvPr/>
          </p:nvSpPr>
          <p:spPr>
            <a:xfrm>
              <a:off x="4578718" y="2280712"/>
              <a:ext cx="3606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b="1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699" name="Google Shape;1699;p50"/>
          <p:cNvGrpSpPr/>
          <p:nvPr/>
        </p:nvGrpSpPr>
        <p:grpSpPr>
          <a:xfrm>
            <a:off x="777577" y="1108733"/>
            <a:ext cx="371502" cy="389312"/>
            <a:chOff x="4484036" y="2896674"/>
            <a:chExt cx="549985" cy="549985"/>
          </a:xfrm>
        </p:grpSpPr>
        <p:sp>
          <p:nvSpPr>
            <p:cNvPr id="1700" name="Google Shape;1700;p50"/>
            <p:cNvSpPr/>
            <p:nvPr/>
          </p:nvSpPr>
          <p:spPr>
            <a:xfrm rot="2700000">
              <a:off x="4536478" y="3005319"/>
              <a:ext cx="445101" cy="332695"/>
            </a:xfrm>
            <a:custGeom>
              <a:avLst/>
              <a:gdLst/>
              <a:ahLst/>
              <a:cxnLst/>
              <a:rect l="l" t="t" r="r" b="b"/>
              <a:pathLst>
                <a:path w="3544" h="2649" extrusionOk="0">
                  <a:moveTo>
                    <a:pt x="1772" y="0"/>
                  </a:moveTo>
                  <a:cubicBezTo>
                    <a:pt x="1435" y="0"/>
                    <a:pt x="1099" y="130"/>
                    <a:pt x="840" y="389"/>
                  </a:cubicBezTo>
                  <a:cubicBezTo>
                    <a:pt x="0" y="1229"/>
                    <a:pt x="593" y="2648"/>
                    <a:pt x="1766" y="2648"/>
                  </a:cubicBezTo>
                  <a:cubicBezTo>
                    <a:pt x="2951" y="2648"/>
                    <a:pt x="3543" y="1229"/>
                    <a:pt x="2704" y="389"/>
                  </a:cubicBezTo>
                  <a:cubicBezTo>
                    <a:pt x="2445" y="130"/>
                    <a:pt x="2108" y="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0"/>
            <p:cNvSpPr txBox="1"/>
            <p:nvPr/>
          </p:nvSpPr>
          <p:spPr>
            <a:xfrm>
              <a:off x="4578718" y="2996617"/>
              <a:ext cx="360600" cy="3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702" name="Google Shape;1702;p50"/>
          <p:cNvGrpSpPr/>
          <p:nvPr/>
        </p:nvGrpSpPr>
        <p:grpSpPr>
          <a:xfrm>
            <a:off x="777606" y="1590266"/>
            <a:ext cx="371442" cy="389249"/>
            <a:chOff x="4484080" y="3576941"/>
            <a:chExt cx="549896" cy="549896"/>
          </a:xfrm>
        </p:grpSpPr>
        <p:sp>
          <p:nvSpPr>
            <p:cNvPr id="1703" name="Google Shape;1703;p50"/>
            <p:cNvSpPr/>
            <p:nvPr/>
          </p:nvSpPr>
          <p:spPr>
            <a:xfrm rot="2700000">
              <a:off x="4536478" y="3685605"/>
              <a:ext cx="445101" cy="332570"/>
            </a:xfrm>
            <a:custGeom>
              <a:avLst/>
              <a:gdLst/>
              <a:ahLst/>
              <a:cxnLst/>
              <a:rect l="l" t="t" r="r" b="b"/>
              <a:pathLst>
                <a:path w="3544" h="2648" extrusionOk="0">
                  <a:moveTo>
                    <a:pt x="1778" y="0"/>
                  </a:moveTo>
                  <a:cubicBezTo>
                    <a:pt x="1439" y="0"/>
                    <a:pt x="1099" y="130"/>
                    <a:pt x="840" y="389"/>
                  </a:cubicBezTo>
                  <a:cubicBezTo>
                    <a:pt x="1" y="1228"/>
                    <a:pt x="593" y="2648"/>
                    <a:pt x="1778" y="2648"/>
                  </a:cubicBezTo>
                  <a:cubicBezTo>
                    <a:pt x="2951" y="2648"/>
                    <a:pt x="3543" y="1228"/>
                    <a:pt x="2716" y="389"/>
                  </a:cubicBezTo>
                  <a:cubicBezTo>
                    <a:pt x="2457" y="130"/>
                    <a:pt x="2118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 txBox="1"/>
            <p:nvPr/>
          </p:nvSpPr>
          <p:spPr>
            <a:xfrm>
              <a:off x="4578718" y="3677139"/>
              <a:ext cx="3606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b="1" dirty="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7901501" y="386956"/>
            <a:ext cx="675861" cy="251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</a:t>
            </a:r>
            <a:endParaRPr lang="bg-BG" dirty="0"/>
          </a:p>
        </p:txBody>
      </p:sp>
      <p:sp>
        <p:nvSpPr>
          <p:cNvPr id="43" name="Rounded Rectangle 42"/>
          <p:cNvSpPr/>
          <p:nvPr/>
        </p:nvSpPr>
        <p:spPr>
          <a:xfrm>
            <a:off x="6003731" y="1360997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1/60</a:t>
            </a:r>
            <a:endParaRPr lang="bg-BG" dirty="0"/>
          </a:p>
        </p:txBody>
      </p:sp>
      <p:sp>
        <p:nvSpPr>
          <p:cNvPr id="44" name="Rounded Rectangle 43"/>
          <p:cNvSpPr/>
          <p:nvPr/>
        </p:nvSpPr>
        <p:spPr>
          <a:xfrm>
            <a:off x="2737457" y="2433935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</a:t>
            </a:r>
            <a:endParaRPr lang="bg-BG" dirty="0"/>
          </a:p>
        </p:txBody>
      </p:sp>
      <p:sp>
        <p:nvSpPr>
          <p:cNvPr id="45" name="Rounded Rectangle 44"/>
          <p:cNvSpPr/>
          <p:nvPr/>
        </p:nvSpPr>
        <p:spPr>
          <a:xfrm>
            <a:off x="6003731" y="2390535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1,08</a:t>
            </a:r>
            <a:endParaRPr lang="bg-BG" dirty="0"/>
          </a:p>
        </p:txBody>
      </p:sp>
      <p:sp>
        <p:nvSpPr>
          <p:cNvPr id="46" name="Rounded Rectangle 45"/>
          <p:cNvSpPr/>
          <p:nvPr/>
        </p:nvSpPr>
        <p:spPr>
          <a:xfrm>
            <a:off x="2737456" y="3486274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4,4</a:t>
            </a:r>
            <a:endParaRPr lang="bg-BG" dirty="0"/>
          </a:p>
        </p:txBody>
      </p:sp>
      <p:sp>
        <p:nvSpPr>
          <p:cNvPr id="47" name="Rounded Rectangle 46"/>
          <p:cNvSpPr/>
          <p:nvPr/>
        </p:nvSpPr>
        <p:spPr>
          <a:xfrm>
            <a:off x="6003731" y="3486274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3,9</a:t>
            </a:r>
            <a:endParaRPr lang="bg-BG" dirty="0"/>
          </a:p>
        </p:txBody>
      </p:sp>
      <p:sp>
        <p:nvSpPr>
          <p:cNvPr id="48" name="Rounded Rectangle 47"/>
          <p:cNvSpPr/>
          <p:nvPr/>
        </p:nvSpPr>
        <p:spPr>
          <a:xfrm>
            <a:off x="2737456" y="4442633"/>
            <a:ext cx="675861" cy="19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9,05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50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8"/>
          <p:cNvSpPr/>
          <p:nvPr/>
        </p:nvSpPr>
        <p:spPr>
          <a:xfrm>
            <a:off x="435613" y="2145418"/>
            <a:ext cx="99223" cy="41203"/>
          </a:xfrm>
          <a:custGeom>
            <a:avLst/>
            <a:gdLst/>
            <a:ahLst/>
            <a:cxnLst/>
            <a:rect l="l" t="t" r="r" b="b"/>
            <a:pathLst>
              <a:path w="655" h="272" fill="none" extrusionOk="0">
                <a:moveTo>
                  <a:pt x="655" y="272"/>
                </a:moveTo>
                <a:lnTo>
                  <a:pt x="272" y="272"/>
                </a:lnTo>
                <a:lnTo>
                  <a:pt x="0" y="0"/>
                </a:lnTo>
              </a:path>
            </a:pathLst>
          </a:custGeom>
          <a:noFill/>
          <a:ln w="4000" cap="flat" cmpd="sng">
            <a:solidFill>
              <a:srgbClr val="FFFFFF"/>
            </a:solidFill>
            <a:prstDash val="solid"/>
            <a:miter lim="123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8"/>
          <p:cNvSpPr/>
          <p:nvPr/>
        </p:nvSpPr>
        <p:spPr>
          <a:xfrm>
            <a:off x="435613" y="2749379"/>
            <a:ext cx="99223" cy="41355"/>
          </a:xfrm>
          <a:custGeom>
            <a:avLst/>
            <a:gdLst/>
            <a:ahLst/>
            <a:cxnLst/>
            <a:rect l="l" t="t" r="r" b="b"/>
            <a:pathLst>
              <a:path w="655" h="273" fill="none" extrusionOk="0">
                <a:moveTo>
                  <a:pt x="655" y="272"/>
                </a:moveTo>
                <a:lnTo>
                  <a:pt x="272" y="272"/>
                </a:lnTo>
                <a:lnTo>
                  <a:pt x="0" y="1"/>
                </a:lnTo>
              </a:path>
            </a:pathLst>
          </a:custGeom>
          <a:noFill/>
          <a:ln w="4000" cap="flat" cmpd="sng">
            <a:solidFill>
              <a:srgbClr val="FFFFFF"/>
            </a:solidFill>
            <a:prstDash val="solid"/>
            <a:miter lim="1234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8" name="Google Shape;1088;p38"/>
          <p:cNvGrpSpPr/>
          <p:nvPr/>
        </p:nvGrpSpPr>
        <p:grpSpPr>
          <a:xfrm>
            <a:off x="7054257" y="2958395"/>
            <a:ext cx="1831325" cy="2050927"/>
            <a:chOff x="3578102" y="1619925"/>
            <a:chExt cx="3122853" cy="3111753"/>
          </a:xfrm>
        </p:grpSpPr>
        <p:sp>
          <p:nvSpPr>
            <p:cNvPr id="1089" name="Google Shape;1089;p38"/>
            <p:cNvSpPr/>
            <p:nvPr/>
          </p:nvSpPr>
          <p:spPr>
            <a:xfrm>
              <a:off x="5515276" y="1659311"/>
              <a:ext cx="58170" cy="58018"/>
            </a:xfrm>
            <a:custGeom>
              <a:avLst/>
              <a:gdLst/>
              <a:ahLst/>
              <a:cxnLst/>
              <a:rect l="l" t="t" r="r" b="b"/>
              <a:pathLst>
                <a:path w="384" h="383" fill="none" extrusionOk="0">
                  <a:moveTo>
                    <a:pt x="0" y="0"/>
                  </a:moveTo>
                  <a:lnTo>
                    <a:pt x="383" y="0"/>
                  </a:lnTo>
                  <a:lnTo>
                    <a:pt x="383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573294" y="1853663"/>
              <a:ext cx="151" cy="205865"/>
            </a:xfrm>
            <a:custGeom>
              <a:avLst/>
              <a:gdLst/>
              <a:ahLst/>
              <a:cxnLst/>
              <a:rect l="l" t="t" r="r" b="b"/>
              <a:pathLst>
                <a:path w="1" h="1359" fill="none" extrusionOk="0">
                  <a:moveTo>
                    <a:pt x="0" y="1"/>
                  </a:moveTo>
                  <a:lnTo>
                    <a:pt x="0" y="1359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5515276" y="2128604"/>
              <a:ext cx="58170" cy="58018"/>
            </a:xfrm>
            <a:custGeom>
              <a:avLst/>
              <a:gdLst/>
              <a:ahLst/>
              <a:cxnLst/>
              <a:rect l="l" t="t" r="r" b="b"/>
              <a:pathLst>
                <a:path w="384" h="383" fill="none" extrusionOk="0">
                  <a:moveTo>
                    <a:pt x="383" y="0"/>
                  </a:moveTo>
                  <a:lnTo>
                    <a:pt x="383" y="383"/>
                  </a:lnTo>
                  <a:lnTo>
                    <a:pt x="0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380607" y="2263271"/>
              <a:ext cx="59988" cy="59987"/>
            </a:xfrm>
            <a:custGeom>
              <a:avLst/>
              <a:gdLst/>
              <a:ahLst/>
              <a:cxnLst/>
              <a:rect l="l" t="t" r="r" b="b"/>
              <a:pathLst>
                <a:path w="396" h="396" fill="none" extrusionOk="0">
                  <a:moveTo>
                    <a:pt x="1" y="0"/>
                  </a:moveTo>
                  <a:lnTo>
                    <a:pt x="396" y="0"/>
                  </a:lnTo>
                  <a:lnTo>
                    <a:pt x="396" y="395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438625" y="2459593"/>
              <a:ext cx="151" cy="203895"/>
            </a:xfrm>
            <a:custGeom>
              <a:avLst/>
              <a:gdLst/>
              <a:ahLst/>
              <a:cxnLst/>
              <a:rect l="l" t="t" r="r" b="b"/>
              <a:pathLst>
                <a:path w="1" h="1346" fill="none" extrusionOk="0">
                  <a:moveTo>
                    <a:pt x="0" y="0"/>
                  </a:moveTo>
                  <a:lnTo>
                    <a:pt x="0" y="1346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380607" y="2732564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396" y="0"/>
                  </a:moveTo>
                  <a:lnTo>
                    <a:pt x="396" y="383"/>
                  </a:lnTo>
                  <a:lnTo>
                    <a:pt x="1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80607" y="2869050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1" y="1"/>
                  </a:moveTo>
                  <a:lnTo>
                    <a:pt x="396" y="1"/>
                  </a:lnTo>
                  <a:lnTo>
                    <a:pt x="396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5438625" y="3063553"/>
              <a:ext cx="151" cy="205865"/>
            </a:xfrm>
            <a:custGeom>
              <a:avLst/>
              <a:gdLst/>
              <a:ahLst/>
              <a:cxnLst/>
              <a:rect l="l" t="t" r="r" b="b"/>
              <a:pathLst>
                <a:path w="1" h="1359" fill="none" extrusionOk="0">
                  <a:moveTo>
                    <a:pt x="0" y="0"/>
                  </a:moveTo>
                  <a:lnTo>
                    <a:pt x="0" y="1358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5380607" y="3336525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396" y="1"/>
                  </a:moveTo>
                  <a:lnTo>
                    <a:pt x="396" y="383"/>
                  </a:lnTo>
                  <a:lnTo>
                    <a:pt x="1" y="383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5380607" y="3474828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1" y="1"/>
                  </a:moveTo>
                  <a:lnTo>
                    <a:pt x="396" y="1"/>
                  </a:lnTo>
                  <a:lnTo>
                    <a:pt x="396" y="384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5438625" y="3669332"/>
              <a:ext cx="151" cy="204047"/>
            </a:xfrm>
            <a:custGeom>
              <a:avLst/>
              <a:gdLst/>
              <a:ahLst/>
              <a:cxnLst/>
              <a:rect l="l" t="t" r="r" b="b"/>
              <a:pathLst>
                <a:path w="1" h="1347" fill="none" extrusionOk="0">
                  <a:moveTo>
                    <a:pt x="0" y="1"/>
                  </a:moveTo>
                  <a:lnTo>
                    <a:pt x="0" y="1346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5380607" y="3942303"/>
              <a:ext cx="59988" cy="58169"/>
            </a:xfrm>
            <a:custGeom>
              <a:avLst/>
              <a:gdLst/>
              <a:ahLst/>
              <a:cxnLst/>
              <a:rect l="l" t="t" r="r" b="b"/>
              <a:pathLst>
                <a:path w="396" h="384" fill="none" extrusionOk="0">
                  <a:moveTo>
                    <a:pt x="396" y="1"/>
                  </a:moveTo>
                  <a:lnTo>
                    <a:pt x="396" y="384"/>
                  </a:lnTo>
                  <a:lnTo>
                    <a:pt x="1" y="384"/>
                  </a:lnTo>
                </a:path>
              </a:pathLst>
            </a:custGeom>
            <a:noFill/>
            <a:ln w="4000" cap="flat" cmpd="sng">
              <a:solidFill>
                <a:srgbClr val="FFFFFF"/>
              </a:solidFill>
              <a:prstDash val="solid"/>
              <a:miter lim="123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84284" y="1621895"/>
              <a:ext cx="1312769" cy="1112639"/>
            </a:xfrm>
            <a:custGeom>
              <a:avLst/>
              <a:gdLst/>
              <a:ahLst/>
              <a:cxnLst/>
              <a:rect l="l" t="t" r="r" b="b"/>
              <a:pathLst>
                <a:path w="8666" h="7345" extrusionOk="0">
                  <a:moveTo>
                    <a:pt x="2840" y="0"/>
                  </a:moveTo>
                  <a:lnTo>
                    <a:pt x="0" y="1642"/>
                  </a:lnTo>
                  <a:lnTo>
                    <a:pt x="0" y="2753"/>
                  </a:lnTo>
                  <a:lnTo>
                    <a:pt x="0" y="2950"/>
                  </a:lnTo>
                  <a:lnTo>
                    <a:pt x="0" y="3987"/>
                  </a:lnTo>
                  <a:lnTo>
                    <a:pt x="5827" y="7345"/>
                  </a:lnTo>
                  <a:lnTo>
                    <a:pt x="5827" y="7295"/>
                  </a:lnTo>
                  <a:lnTo>
                    <a:pt x="5827" y="7221"/>
                  </a:lnTo>
                  <a:lnTo>
                    <a:pt x="5827" y="6320"/>
                  </a:lnTo>
                  <a:lnTo>
                    <a:pt x="5827" y="6110"/>
                  </a:lnTo>
                  <a:lnTo>
                    <a:pt x="5827" y="4999"/>
                  </a:lnTo>
                  <a:lnTo>
                    <a:pt x="8666" y="3358"/>
                  </a:lnTo>
                  <a:lnTo>
                    <a:pt x="2840" y="0"/>
                  </a:lnTo>
                  <a:close/>
                </a:path>
              </a:pathLst>
            </a:custGeom>
            <a:solidFill>
              <a:srgbClr val="F5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754222" y="2225855"/>
              <a:ext cx="1312769" cy="1112639"/>
            </a:xfrm>
            <a:custGeom>
              <a:avLst/>
              <a:gdLst/>
              <a:ahLst/>
              <a:cxnLst/>
              <a:rect l="l" t="t" r="r" b="b"/>
              <a:pathLst>
                <a:path w="8666" h="7345" extrusionOk="0">
                  <a:moveTo>
                    <a:pt x="2839" y="0"/>
                  </a:moveTo>
                  <a:lnTo>
                    <a:pt x="0" y="1630"/>
                  </a:lnTo>
                  <a:lnTo>
                    <a:pt x="0" y="2753"/>
                  </a:lnTo>
                  <a:lnTo>
                    <a:pt x="0" y="2950"/>
                  </a:lnTo>
                  <a:lnTo>
                    <a:pt x="0" y="3864"/>
                  </a:lnTo>
                  <a:lnTo>
                    <a:pt x="0" y="3938"/>
                  </a:lnTo>
                  <a:lnTo>
                    <a:pt x="0" y="3987"/>
                  </a:lnTo>
                  <a:lnTo>
                    <a:pt x="5827" y="7345"/>
                  </a:lnTo>
                  <a:lnTo>
                    <a:pt x="5827" y="7295"/>
                  </a:lnTo>
                  <a:lnTo>
                    <a:pt x="5827" y="7221"/>
                  </a:lnTo>
                  <a:lnTo>
                    <a:pt x="5827" y="6308"/>
                  </a:lnTo>
                  <a:lnTo>
                    <a:pt x="5827" y="6110"/>
                  </a:lnTo>
                  <a:lnTo>
                    <a:pt x="5827" y="5000"/>
                  </a:lnTo>
                  <a:lnTo>
                    <a:pt x="8666" y="3358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E65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4324159" y="2831634"/>
              <a:ext cx="1312769" cy="1112790"/>
            </a:xfrm>
            <a:custGeom>
              <a:avLst/>
              <a:gdLst/>
              <a:ahLst/>
              <a:cxnLst/>
              <a:rect l="l" t="t" r="r" b="b"/>
              <a:pathLst>
                <a:path w="8666" h="7346" extrusionOk="0">
                  <a:moveTo>
                    <a:pt x="2839" y="1"/>
                  </a:moveTo>
                  <a:lnTo>
                    <a:pt x="0" y="1630"/>
                  </a:lnTo>
                  <a:lnTo>
                    <a:pt x="0" y="2753"/>
                  </a:lnTo>
                  <a:lnTo>
                    <a:pt x="0" y="2951"/>
                  </a:lnTo>
                  <a:lnTo>
                    <a:pt x="0" y="3864"/>
                  </a:lnTo>
                  <a:lnTo>
                    <a:pt x="0" y="3938"/>
                  </a:lnTo>
                  <a:lnTo>
                    <a:pt x="0" y="3988"/>
                  </a:lnTo>
                  <a:lnTo>
                    <a:pt x="5827" y="7345"/>
                  </a:lnTo>
                  <a:lnTo>
                    <a:pt x="5827" y="7296"/>
                  </a:lnTo>
                  <a:lnTo>
                    <a:pt x="5827" y="7222"/>
                  </a:lnTo>
                  <a:lnTo>
                    <a:pt x="5827" y="6308"/>
                  </a:lnTo>
                  <a:lnTo>
                    <a:pt x="5827" y="6111"/>
                  </a:lnTo>
                  <a:lnTo>
                    <a:pt x="5827" y="5000"/>
                  </a:lnTo>
                  <a:lnTo>
                    <a:pt x="8666" y="3358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75C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3895915" y="3435594"/>
              <a:ext cx="1310951" cy="1112790"/>
            </a:xfrm>
            <a:custGeom>
              <a:avLst/>
              <a:gdLst/>
              <a:ahLst/>
              <a:cxnLst/>
              <a:rect l="l" t="t" r="r" b="b"/>
              <a:pathLst>
                <a:path w="8654" h="7346" extrusionOk="0">
                  <a:moveTo>
                    <a:pt x="2827" y="1"/>
                  </a:moveTo>
                  <a:lnTo>
                    <a:pt x="0" y="1630"/>
                  </a:lnTo>
                  <a:lnTo>
                    <a:pt x="0" y="2753"/>
                  </a:lnTo>
                  <a:lnTo>
                    <a:pt x="0" y="2951"/>
                  </a:lnTo>
                  <a:lnTo>
                    <a:pt x="0" y="3864"/>
                  </a:lnTo>
                  <a:lnTo>
                    <a:pt x="0" y="3938"/>
                  </a:lnTo>
                  <a:lnTo>
                    <a:pt x="0" y="3988"/>
                  </a:lnTo>
                  <a:lnTo>
                    <a:pt x="5827" y="7345"/>
                  </a:lnTo>
                  <a:lnTo>
                    <a:pt x="5827" y="7296"/>
                  </a:lnTo>
                  <a:lnTo>
                    <a:pt x="5827" y="7222"/>
                  </a:lnTo>
                  <a:lnTo>
                    <a:pt x="5827" y="6308"/>
                  </a:lnTo>
                  <a:lnTo>
                    <a:pt x="5827" y="6111"/>
                  </a:lnTo>
                  <a:lnTo>
                    <a:pt x="5827" y="5000"/>
                  </a:lnTo>
                  <a:lnTo>
                    <a:pt x="8654" y="33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3B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3578102" y="4039555"/>
              <a:ext cx="1200519" cy="692124"/>
            </a:xfrm>
            <a:custGeom>
              <a:avLst/>
              <a:gdLst/>
              <a:ahLst/>
              <a:cxnLst/>
              <a:rect l="l" t="t" r="r" b="b"/>
              <a:pathLst>
                <a:path w="7925" h="4569" extrusionOk="0">
                  <a:moveTo>
                    <a:pt x="7480" y="3618"/>
                  </a:moveTo>
                  <a:lnTo>
                    <a:pt x="7925" y="3358"/>
                  </a:lnTo>
                  <a:lnTo>
                    <a:pt x="2098" y="1"/>
                  </a:lnTo>
                  <a:lnTo>
                    <a:pt x="2098" y="1"/>
                  </a:lnTo>
                  <a:lnTo>
                    <a:pt x="1444" y="371"/>
                  </a:lnTo>
                  <a:lnTo>
                    <a:pt x="1444" y="371"/>
                  </a:lnTo>
                  <a:lnTo>
                    <a:pt x="988" y="630"/>
                  </a:lnTo>
                  <a:lnTo>
                    <a:pt x="988" y="630"/>
                  </a:lnTo>
                  <a:lnTo>
                    <a:pt x="444" y="951"/>
                  </a:lnTo>
                  <a:lnTo>
                    <a:pt x="444" y="951"/>
                  </a:lnTo>
                  <a:lnTo>
                    <a:pt x="0" y="1211"/>
                  </a:lnTo>
                  <a:lnTo>
                    <a:pt x="5826" y="4568"/>
                  </a:lnTo>
                  <a:lnTo>
                    <a:pt x="6481" y="4198"/>
                  </a:lnTo>
                  <a:lnTo>
                    <a:pt x="6481" y="4198"/>
                  </a:lnTo>
                  <a:lnTo>
                    <a:pt x="6925" y="3939"/>
                  </a:lnTo>
                  <a:lnTo>
                    <a:pt x="6925" y="3939"/>
                  </a:lnTo>
                  <a:close/>
                </a:path>
              </a:pathLst>
            </a:custGeom>
            <a:solidFill>
              <a:srgbClr val="F3F3F3">
                <a:alpha val="4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4778459" y="3555266"/>
              <a:ext cx="1922496" cy="1176413"/>
            </a:xfrm>
            <a:custGeom>
              <a:avLst/>
              <a:gdLst/>
              <a:ahLst/>
              <a:cxnLst/>
              <a:rect l="l" t="t" r="r" b="b"/>
              <a:pathLst>
                <a:path w="12691" h="7766" extrusionOk="0">
                  <a:moveTo>
                    <a:pt x="12690" y="778"/>
                  </a:moveTo>
                  <a:lnTo>
                    <a:pt x="12690" y="1642"/>
                  </a:lnTo>
                  <a:lnTo>
                    <a:pt x="2099" y="7765"/>
                  </a:lnTo>
                  <a:lnTo>
                    <a:pt x="1445" y="7395"/>
                  </a:lnTo>
                  <a:lnTo>
                    <a:pt x="1445" y="7395"/>
                  </a:lnTo>
                  <a:lnTo>
                    <a:pt x="1001" y="7136"/>
                  </a:lnTo>
                  <a:lnTo>
                    <a:pt x="445" y="6815"/>
                  </a:lnTo>
                  <a:lnTo>
                    <a:pt x="1" y="6555"/>
                  </a:lnTo>
                  <a:lnTo>
                    <a:pt x="5827" y="3198"/>
                  </a:lnTo>
                  <a:lnTo>
                    <a:pt x="11345" y="1"/>
                  </a:lnTo>
                  <a:close/>
                </a:path>
              </a:pathLst>
            </a:custGeom>
            <a:solidFill>
              <a:srgbClr val="F3F3F3">
                <a:alpha val="4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3895915" y="3085973"/>
              <a:ext cx="2601149" cy="1443628"/>
            </a:xfrm>
            <a:custGeom>
              <a:avLst/>
              <a:gdLst/>
              <a:ahLst/>
              <a:cxnLst/>
              <a:rect l="l" t="t" r="r" b="b"/>
              <a:pathLst>
                <a:path w="17171" h="9530" extrusionOk="0">
                  <a:moveTo>
                    <a:pt x="12024" y="0"/>
                  </a:moveTo>
                  <a:lnTo>
                    <a:pt x="0" y="6172"/>
                  </a:lnTo>
                  <a:lnTo>
                    <a:pt x="5827" y="9530"/>
                  </a:lnTo>
                  <a:lnTo>
                    <a:pt x="17171" y="2963"/>
                  </a:lnTo>
                  <a:lnTo>
                    <a:pt x="12024" y="0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3895915" y="3085973"/>
              <a:ext cx="2535707" cy="1406364"/>
            </a:xfrm>
            <a:custGeom>
              <a:avLst/>
              <a:gdLst/>
              <a:ahLst/>
              <a:cxnLst/>
              <a:rect l="l" t="t" r="r" b="b"/>
              <a:pathLst>
                <a:path w="16739" h="9284" extrusionOk="0">
                  <a:moveTo>
                    <a:pt x="11591" y="0"/>
                  </a:moveTo>
                  <a:lnTo>
                    <a:pt x="0" y="5926"/>
                  </a:lnTo>
                  <a:lnTo>
                    <a:pt x="5827" y="9283"/>
                  </a:lnTo>
                  <a:lnTo>
                    <a:pt x="16739" y="2963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3895915" y="2936308"/>
              <a:ext cx="2244099" cy="1178231"/>
            </a:xfrm>
            <a:custGeom>
              <a:avLst/>
              <a:gdLst/>
              <a:ahLst/>
              <a:cxnLst/>
              <a:rect l="l" t="t" r="r" b="b"/>
              <a:pathLst>
                <a:path w="14814" h="7778" extrusionOk="0">
                  <a:moveTo>
                    <a:pt x="12024" y="1"/>
                  </a:moveTo>
                  <a:lnTo>
                    <a:pt x="0" y="6161"/>
                  </a:lnTo>
                  <a:lnTo>
                    <a:pt x="2778" y="7778"/>
                  </a:lnTo>
                  <a:lnTo>
                    <a:pt x="14813" y="1606"/>
                  </a:lnTo>
                  <a:lnTo>
                    <a:pt x="12024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3895915" y="3869440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1"/>
                  </a:moveTo>
                  <a:lnTo>
                    <a:pt x="0" y="754"/>
                  </a:lnTo>
                  <a:lnTo>
                    <a:pt x="5827" y="4111"/>
                  </a:lnTo>
                  <a:lnTo>
                    <a:pt x="5827" y="33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3895915" y="2936308"/>
              <a:ext cx="2244099" cy="1178231"/>
            </a:xfrm>
            <a:custGeom>
              <a:avLst/>
              <a:gdLst/>
              <a:ahLst/>
              <a:cxnLst/>
              <a:rect l="l" t="t" r="r" b="b"/>
              <a:pathLst>
                <a:path w="14814" h="7778" extrusionOk="0">
                  <a:moveTo>
                    <a:pt x="12024" y="1"/>
                  </a:moveTo>
                  <a:lnTo>
                    <a:pt x="0" y="6161"/>
                  </a:lnTo>
                  <a:lnTo>
                    <a:pt x="2778" y="7778"/>
                  </a:lnTo>
                  <a:lnTo>
                    <a:pt x="14813" y="1606"/>
                  </a:lnTo>
                  <a:lnTo>
                    <a:pt x="1202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3895915" y="3852626"/>
              <a:ext cx="882703" cy="527462"/>
            </a:xfrm>
            <a:custGeom>
              <a:avLst/>
              <a:gdLst/>
              <a:ahLst/>
              <a:cxnLst/>
              <a:rect l="l" t="t" r="r" b="b"/>
              <a:pathLst>
                <a:path w="5827" h="3482" extrusionOk="0">
                  <a:moveTo>
                    <a:pt x="0" y="0"/>
                  </a:moveTo>
                  <a:lnTo>
                    <a:pt x="0" y="124"/>
                  </a:lnTo>
                  <a:lnTo>
                    <a:pt x="5827" y="348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3895915" y="2917676"/>
              <a:ext cx="2535707" cy="1406364"/>
            </a:xfrm>
            <a:custGeom>
              <a:avLst/>
              <a:gdLst/>
              <a:ahLst/>
              <a:cxnLst/>
              <a:rect l="l" t="t" r="r" b="b"/>
              <a:pathLst>
                <a:path w="16739" h="9284" extrusionOk="0">
                  <a:moveTo>
                    <a:pt x="11591" y="0"/>
                  </a:moveTo>
                  <a:lnTo>
                    <a:pt x="0" y="5926"/>
                  </a:lnTo>
                  <a:lnTo>
                    <a:pt x="5827" y="9283"/>
                  </a:lnTo>
                  <a:lnTo>
                    <a:pt x="16739" y="2963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3895915" y="2708176"/>
              <a:ext cx="2244099" cy="1238066"/>
            </a:xfrm>
            <a:custGeom>
              <a:avLst/>
              <a:gdLst/>
              <a:ahLst/>
              <a:cxnLst/>
              <a:rect l="l" t="t" r="r" b="b"/>
              <a:pathLst>
                <a:path w="14814" h="8173" extrusionOk="0">
                  <a:moveTo>
                    <a:pt x="11345" y="1"/>
                  </a:moveTo>
                  <a:lnTo>
                    <a:pt x="0" y="6556"/>
                  </a:lnTo>
                  <a:lnTo>
                    <a:pt x="2778" y="8173"/>
                  </a:lnTo>
                  <a:lnTo>
                    <a:pt x="14813" y="2001"/>
                  </a:lnTo>
                  <a:lnTo>
                    <a:pt x="11345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3895915" y="3701143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1"/>
                  </a:moveTo>
                  <a:lnTo>
                    <a:pt x="0" y="754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4778459" y="3239273"/>
              <a:ext cx="1679363" cy="1271696"/>
            </a:xfrm>
            <a:custGeom>
              <a:avLst/>
              <a:gdLst/>
              <a:ahLst/>
              <a:cxnLst/>
              <a:rect l="l" t="t" r="r" b="b"/>
              <a:pathLst>
                <a:path w="11086" h="8395" extrusionOk="0">
                  <a:moveTo>
                    <a:pt x="11086" y="1"/>
                  </a:moveTo>
                  <a:lnTo>
                    <a:pt x="1" y="6407"/>
                  </a:lnTo>
                  <a:lnTo>
                    <a:pt x="1" y="7160"/>
                  </a:lnTo>
                  <a:lnTo>
                    <a:pt x="1" y="7284"/>
                  </a:lnTo>
                  <a:lnTo>
                    <a:pt x="1" y="8395"/>
                  </a:lnTo>
                  <a:lnTo>
                    <a:pt x="11086" y="1976"/>
                  </a:lnTo>
                  <a:lnTo>
                    <a:pt x="11086" y="865"/>
                  </a:lnTo>
                  <a:lnTo>
                    <a:pt x="11086" y="754"/>
                  </a:lnTo>
                  <a:lnTo>
                    <a:pt x="110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3895915" y="2708176"/>
              <a:ext cx="2244099" cy="1238066"/>
            </a:xfrm>
            <a:custGeom>
              <a:avLst/>
              <a:gdLst/>
              <a:ahLst/>
              <a:cxnLst/>
              <a:rect l="l" t="t" r="r" b="b"/>
              <a:pathLst>
                <a:path w="14814" h="8173" extrusionOk="0">
                  <a:moveTo>
                    <a:pt x="11345" y="1"/>
                  </a:moveTo>
                  <a:lnTo>
                    <a:pt x="0" y="6556"/>
                  </a:lnTo>
                  <a:lnTo>
                    <a:pt x="2778" y="8173"/>
                  </a:lnTo>
                  <a:lnTo>
                    <a:pt x="14813" y="2001"/>
                  </a:lnTo>
                  <a:lnTo>
                    <a:pt x="11345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3895915" y="2689543"/>
              <a:ext cx="2601149" cy="1503615"/>
            </a:xfrm>
            <a:custGeom>
              <a:avLst/>
              <a:gdLst/>
              <a:ahLst/>
              <a:cxnLst/>
              <a:rect l="l" t="t" r="r" b="b"/>
              <a:pathLst>
                <a:path w="17171" h="9926" extrusionOk="0">
                  <a:moveTo>
                    <a:pt x="11345" y="1"/>
                  </a:moveTo>
                  <a:lnTo>
                    <a:pt x="0" y="6555"/>
                  </a:lnTo>
                  <a:lnTo>
                    <a:pt x="5827" y="9925"/>
                  </a:lnTo>
                  <a:lnTo>
                    <a:pt x="17171" y="3358"/>
                  </a:lnTo>
                  <a:lnTo>
                    <a:pt x="11345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4324159" y="2670911"/>
              <a:ext cx="2172901" cy="1254730"/>
            </a:xfrm>
            <a:custGeom>
              <a:avLst/>
              <a:gdLst/>
              <a:ahLst/>
              <a:cxnLst/>
              <a:rect l="l" t="t" r="r" b="b"/>
              <a:pathLst>
                <a:path w="14344" h="8283" extrusionOk="0">
                  <a:moveTo>
                    <a:pt x="8518" y="0"/>
                  </a:moveTo>
                  <a:lnTo>
                    <a:pt x="0" y="4913"/>
                  </a:lnTo>
                  <a:lnTo>
                    <a:pt x="5827" y="8283"/>
                  </a:lnTo>
                  <a:lnTo>
                    <a:pt x="14344" y="3358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rgbClr val="1D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4324159" y="2670911"/>
              <a:ext cx="2172901" cy="1254730"/>
            </a:xfrm>
            <a:custGeom>
              <a:avLst/>
              <a:gdLst/>
              <a:ahLst/>
              <a:cxnLst/>
              <a:rect l="l" t="t" r="r" b="b"/>
              <a:pathLst>
                <a:path w="14344" h="8283" extrusionOk="0">
                  <a:moveTo>
                    <a:pt x="8518" y="0"/>
                  </a:moveTo>
                  <a:lnTo>
                    <a:pt x="0" y="4913"/>
                  </a:lnTo>
                  <a:lnTo>
                    <a:pt x="5827" y="8283"/>
                  </a:lnTo>
                  <a:lnTo>
                    <a:pt x="14344" y="3358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4324159" y="2670911"/>
              <a:ext cx="2107459" cy="1217313"/>
            </a:xfrm>
            <a:custGeom>
              <a:avLst/>
              <a:gdLst/>
              <a:ahLst/>
              <a:cxnLst/>
              <a:rect l="l" t="t" r="r" b="b"/>
              <a:pathLst>
                <a:path w="13912" h="8036" extrusionOk="0">
                  <a:moveTo>
                    <a:pt x="8086" y="0"/>
                  </a:moveTo>
                  <a:lnTo>
                    <a:pt x="0" y="4678"/>
                  </a:lnTo>
                  <a:lnTo>
                    <a:pt x="5827" y="8036"/>
                  </a:lnTo>
                  <a:lnTo>
                    <a:pt x="13912" y="3358"/>
                  </a:lnTo>
                  <a:lnTo>
                    <a:pt x="808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4324159" y="2521246"/>
              <a:ext cx="1815851" cy="989332"/>
            </a:xfrm>
            <a:custGeom>
              <a:avLst/>
              <a:gdLst/>
              <a:ahLst/>
              <a:cxnLst/>
              <a:rect l="l" t="t" r="r" b="b"/>
              <a:pathLst>
                <a:path w="11987" h="6531" extrusionOk="0">
                  <a:moveTo>
                    <a:pt x="8518" y="1"/>
                  </a:moveTo>
                  <a:lnTo>
                    <a:pt x="0" y="4913"/>
                  </a:lnTo>
                  <a:lnTo>
                    <a:pt x="2790" y="6530"/>
                  </a:lnTo>
                  <a:lnTo>
                    <a:pt x="11986" y="2000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4324159" y="3265480"/>
              <a:ext cx="882703" cy="622745"/>
            </a:xfrm>
            <a:custGeom>
              <a:avLst/>
              <a:gdLst/>
              <a:ahLst/>
              <a:cxnLst/>
              <a:rect l="l" t="t" r="r" b="b"/>
              <a:pathLst>
                <a:path w="5827" h="4111" extrusionOk="0">
                  <a:moveTo>
                    <a:pt x="0" y="0"/>
                  </a:moveTo>
                  <a:lnTo>
                    <a:pt x="0" y="753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4324159" y="2521246"/>
              <a:ext cx="1815851" cy="989332"/>
            </a:xfrm>
            <a:custGeom>
              <a:avLst/>
              <a:gdLst/>
              <a:ahLst/>
              <a:cxnLst/>
              <a:rect l="l" t="t" r="r" b="b"/>
              <a:pathLst>
                <a:path w="11987" h="6531" extrusionOk="0">
                  <a:moveTo>
                    <a:pt x="8518" y="1"/>
                  </a:moveTo>
                  <a:lnTo>
                    <a:pt x="0" y="4913"/>
                  </a:lnTo>
                  <a:lnTo>
                    <a:pt x="2790" y="6530"/>
                  </a:lnTo>
                  <a:lnTo>
                    <a:pt x="11986" y="2000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4324159" y="3246847"/>
              <a:ext cx="882703" cy="527311"/>
            </a:xfrm>
            <a:custGeom>
              <a:avLst/>
              <a:gdLst/>
              <a:ahLst/>
              <a:cxnLst/>
              <a:rect l="l" t="t" r="r" b="b"/>
              <a:pathLst>
                <a:path w="5827" h="3481" extrusionOk="0">
                  <a:moveTo>
                    <a:pt x="0" y="0"/>
                  </a:moveTo>
                  <a:lnTo>
                    <a:pt x="0" y="123"/>
                  </a:lnTo>
                  <a:lnTo>
                    <a:pt x="5827" y="348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A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4324159" y="2502614"/>
              <a:ext cx="2107459" cy="1217465"/>
            </a:xfrm>
            <a:custGeom>
              <a:avLst/>
              <a:gdLst/>
              <a:ahLst/>
              <a:cxnLst/>
              <a:rect l="l" t="t" r="r" b="b"/>
              <a:pathLst>
                <a:path w="13912" h="8037" extrusionOk="0">
                  <a:moveTo>
                    <a:pt x="8086" y="0"/>
                  </a:moveTo>
                  <a:lnTo>
                    <a:pt x="0" y="4666"/>
                  </a:lnTo>
                  <a:lnTo>
                    <a:pt x="5827" y="8036"/>
                  </a:lnTo>
                  <a:lnTo>
                    <a:pt x="13912" y="3358"/>
                  </a:lnTo>
                  <a:lnTo>
                    <a:pt x="808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4324159" y="2352949"/>
              <a:ext cx="1815851" cy="987514"/>
            </a:xfrm>
            <a:custGeom>
              <a:avLst/>
              <a:gdLst/>
              <a:ahLst/>
              <a:cxnLst/>
              <a:rect l="l" t="t" r="r" b="b"/>
              <a:pathLst>
                <a:path w="11987" h="6519" extrusionOk="0">
                  <a:moveTo>
                    <a:pt x="8518" y="1"/>
                  </a:moveTo>
                  <a:lnTo>
                    <a:pt x="0" y="4913"/>
                  </a:lnTo>
                  <a:lnTo>
                    <a:pt x="2790" y="6518"/>
                  </a:lnTo>
                  <a:lnTo>
                    <a:pt x="11986" y="1988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4324159" y="3097183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0"/>
                  </a:moveTo>
                  <a:lnTo>
                    <a:pt x="0" y="741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5206703" y="2882077"/>
              <a:ext cx="1251115" cy="1024931"/>
            </a:xfrm>
            <a:custGeom>
              <a:avLst/>
              <a:gdLst/>
              <a:ahLst/>
              <a:cxnLst/>
              <a:rect l="l" t="t" r="r" b="b"/>
              <a:pathLst>
                <a:path w="8259" h="6766" extrusionOk="0">
                  <a:moveTo>
                    <a:pt x="8259" y="1"/>
                  </a:moveTo>
                  <a:lnTo>
                    <a:pt x="1" y="4778"/>
                  </a:lnTo>
                  <a:lnTo>
                    <a:pt x="1" y="5050"/>
                  </a:lnTo>
                  <a:lnTo>
                    <a:pt x="1" y="5642"/>
                  </a:lnTo>
                  <a:lnTo>
                    <a:pt x="1" y="6765"/>
                  </a:lnTo>
                  <a:lnTo>
                    <a:pt x="8259" y="1988"/>
                  </a:lnTo>
                  <a:lnTo>
                    <a:pt x="8259" y="877"/>
                  </a:lnTo>
                  <a:lnTo>
                    <a:pt x="8259" y="273"/>
                  </a:lnTo>
                  <a:lnTo>
                    <a:pt x="8259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4324159" y="2352949"/>
              <a:ext cx="1815851" cy="987514"/>
            </a:xfrm>
            <a:custGeom>
              <a:avLst/>
              <a:gdLst/>
              <a:ahLst/>
              <a:cxnLst/>
              <a:rect l="l" t="t" r="r" b="b"/>
              <a:pathLst>
                <a:path w="11987" h="6519" extrusionOk="0">
                  <a:moveTo>
                    <a:pt x="8518" y="1"/>
                  </a:moveTo>
                  <a:lnTo>
                    <a:pt x="0" y="4913"/>
                  </a:lnTo>
                  <a:lnTo>
                    <a:pt x="2790" y="6518"/>
                  </a:lnTo>
                  <a:lnTo>
                    <a:pt x="11986" y="1988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4324159" y="2334317"/>
              <a:ext cx="2172901" cy="1252912"/>
            </a:xfrm>
            <a:custGeom>
              <a:avLst/>
              <a:gdLst/>
              <a:ahLst/>
              <a:cxnLst/>
              <a:rect l="l" t="t" r="r" b="b"/>
              <a:pathLst>
                <a:path w="14344" h="8271" extrusionOk="0">
                  <a:moveTo>
                    <a:pt x="8518" y="0"/>
                  </a:moveTo>
                  <a:lnTo>
                    <a:pt x="0" y="4913"/>
                  </a:lnTo>
                  <a:lnTo>
                    <a:pt x="5827" y="8271"/>
                  </a:lnTo>
                  <a:lnTo>
                    <a:pt x="14344" y="3358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5206703" y="2842843"/>
              <a:ext cx="1290349" cy="1101581"/>
            </a:xfrm>
            <a:custGeom>
              <a:avLst/>
              <a:gdLst/>
              <a:ahLst/>
              <a:cxnLst/>
              <a:rect l="l" t="t" r="r" b="b"/>
              <a:pathLst>
                <a:path w="8518" h="7272" extrusionOk="0">
                  <a:moveTo>
                    <a:pt x="8518" y="1"/>
                  </a:moveTo>
                  <a:lnTo>
                    <a:pt x="1" y="4914"/>
                  </a:lnTo>
                  <a:lnTo>
                    <a:pt x="1" y="5037"/>
                  </a:lnTo>
                  <a:lnTo>
                    <a:pt x="1" y="6037"/>
                  </a:lnTo>
                  <a:lnTo>
                    <a:pt x="1" y="6148"/>
                  </a:lnTo>
                  <a:lnTo>
                    <a:pt x="1" y="7148"/>
                  </a:lnTo>
                  <a:lnTo>
                    <a:pt x="1" y="7271"/>
                  </a:lnTo>
                  <a:lnTo>
                    <a:pt x="8518" y="2346"/>
                  </a:lnTo>
                  <a:lnTo>
                    <a:pt x="8518" y="2223"/>
                  </a:lnTo>
                  <a:lnTo>
                    <a:pt x="112" y="7086"/>
                  </a:lnTo>
                  <a:lnTo>
                    <a:pt x="112" y="6086"/>
                  </a:lnTo>
                  <a:lnTo>
                    <a:pt x="112" y="5963"/>
                  </a:lnTo>
                  <a:lnTo>
                    <a:pt x="112" y="4975"/>
                  </a:lnTo>
                  <a:lnTo>
                    <a:pt x="8518" y="124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75C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5206703" y="2842843"/>
              <a:ext cx="1290349" cy="1101581"/>
            </a:xfrm>
            <a:custGeom>
              <a:avLst/>
              <a:gdLst/>
              <a:ahLst/>
              <a:cxnLst/>
              <a:rect l="l" t="t" r="r" b="b"/>
              <a:pathLst>
                <a:path w="8518" h="7272" extrusionOk="0">
                  <a:moveTo>
                    <a:pt x="8518" y="1"/>
                  </a:moveTo>
                  <a:lnTo>
                    <a:pt x="1" y="4914"/>
                  </a:lnTo>
                  <a:lnTo>
                    <a:pt x="1" y="5037"/>
                  </a:lnTo>
                  <a:lnTo>
                    <a:pt x="1" y="6037"/>
                  </a:lnTo>
                  <a:lnTo>
                    <a:pt x="1" y="6148"/>
                  </a:lnTo>
                  <a:lnTo>
                    <a:pt x="1" y="7148"/>
                  </a:lnTo>
                  <a:lnTo>
                    <a:pt x="1" y="7271"/>
                  </a:lnTo>
                  <a:lnTo>
                    <a:pt x="8518" y="2346"/>
                  </a:lnTo>
                  <a:lnTo>
                    <a:pt x="8518" y="2223"/>
                  </a:lnTo>
                  <a:lnTo>
                    <a:pt x="112" y="7086"/>
                  </a:lnTo>
                  <a:lnTo>
                    <a:pt x="112" y="6086"/>
                  </a:lnTo>
                  <a:lnTo>
                    <a:pt x="112" y="5963"/>
                  </a:lnTo>
                  <a:lnTo>
                    <a:pt x="112" y="4975"/>
                  </a:lnTo>
                  <a:lnTo>
                    <a:pt x="8518" y="124"/>
                  </a:lnTo>
                  <a:lnTo>
                    <a:pt x="8518" y="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4754222" y="2313715"/>
              <a:ext cx="1742835" cy="1006147"/>
            </a:xfrm>
            <a:custGeom>
              <a:avLst/>
              <a:gdLst/>
              <a:ahLst/>
              <a:cxnLst/>
              <a:rect l="l" t="t" r="r" b="b"/>
              <a:pathLst>
                <a:path w="11505" h="6642" extrusionOk="0">
                  <a:moveTo>
                    <a:pt x="5679" y="0"/>
                  </a:moveTo>
                  <a:lnTo>
                    <a:pt x="0" y="3284"/>
                  </a:lnTo>
                  <a:lnTo>
                    <a:pt x="5827" y="6641"/>
                  </a:lnTo>
                  <a:lnTo>
                    <a:pt x="11505" y="3370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4754222" y="2313715"/>
              <a:ext cx="1677393" cy="970548"/>
            </a:xfrm>
            <a:custGeom>
              <a:avLst/>
              <a:gdLst/>
              <a:ahLst/>
              <a:cxnLst/>
              <a:rect l="l" t="t" r="r" b="b"/>
              <a:pathLst>
                <a:path w="11073" h="6407" extrusionOk="0">
                  <a:moveTo>
                    <a:pt x="5247" y="0"/>
                  </a:moveTo>
                  <a:lnTo>
                    <a:pt x="0" y="3037"/>
                  </a:lnTo>
                  <a:lnTo>
                    <a:pt x="5827" y="6407"/>
                  </a:lnTo>
                  <a:lnTo>
                    <a:pt x="11073" y="3370"/>
                  </a:lnTo>
                  <a:lnTo>
                    <a:pt x="52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4754222" y="2164050"/>
              <a:ext cx="1385785" cy="740749"/>
            </a:xfrm>
            <a:custGeom>
              <a:avLst/>
              <a:gdLst/>
              <a:ahLst/>
              <a:cxnLst/>
              <a:rect l="l" t="t" r="r" b="b"/>
              <a:pathLst>
                <a:path w="9148" h="4890" extrusionOk="0">
                  <a:moveTo>
                    <a:pt x="5679" y="1"/>
                  </a:moveTo>
                  <a:lnTo>
                    <a:pt x="0" y="3284"/>
                  </a:lnTo>
                  <a:lnTo>
                    <a:pt x="2790" y="4889"/>
                  </a:lnTo>
                  <a:lnTo>
                    <a:pt x="9147" y="2001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4754222" y="2661519"/>
              <a:ext cx="882703" cy="622745"/>
            </a:xfrm>
            <a:custGeom>
              <a:avLst/>
              <a:gdLst/>
              <a:ahLst/>
              <a:cxnLst/>
              <a:rect l="l" t="t" r="r" b="b"/>
              <a:pathLst>
                <a:path w="5827" h="4111" extrusionOk="0">
                  <a:moveTo>
                    <a:pt x="0" y="0"/>
                  </a:moveTo>
                  <a:lnTo>
                    <a:pt x="0" y="741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4754222" y="2164050"/>
              <a:ext cx="1385785" cy="740749"/>
            </a:xfrm>
            <a:custGeom>
              <a:avLst/>
              <a:gdLst/>
              <a:ahLst/>
              <a:cxnLst/>
              <a:rect l="l" t="t" r="r" b="b"/>
              <a:pathLst>
                <a:path w="9148" h="4890" extrusionOk="0">
                  <a:moveTo>
                    <a:pt x="5679" y="1"/>
                  </a:moveTo>
                  <a:lnTo>
                    <a:pt x="0" y="3284"/>
                  </a:lnTo>
                  <a:lnTo>
                    <a:pt x="2790" y="4889"/>
                  </a:lnTo>
                  <a:lnTo>
                    <a:pt x="9147" y="2001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4754222" y="2642735"/>
              <a:ext cx="882703" cy="527462"/>
            </a:xfrm>
            <a:custGeom>
              <a:avLst/>
              <a:gdLst/>
              <a:ahLst/>
              <a:cxnLst/>
              <a:rect l="l" t="t" r="r" b="b"/>
              <a:pathLst>
                <a:path w="5827" h="3482" extrusionOk="0">
                  <a:moveTo>
                    <a:pt x="0" y="1"/>
                  </a:moveTo>
                  <a:lnTo>
                    <a:pt x="0" y="124"/>
                  </a:lnTo>
                  <a:lnTo>
                    <a:pt x="5827" y="3482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A9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4754222" y="2145418"/>
              <a:ext cx="1677393" cy="968731"/>
            </a:xfrm>
            <a:custGeom>
              <a:avLst/>
              <a:gdLst/>
              <a:ahLst/>
              <a:cxnLst/>
              <a:rect l="l" t="t" r="r" b="b"/>
              <a:pathLst>
                <a:path w="11073" h="6395" extrusionOk="0">
                  <a:moveTo>
                    <a:pt x="5247" y="0"/>
                  </a:moveTo>
                  <a:lnTo>
                    <a:pt x="0" y="3037"/>
                  </a:lnTo>
                  <a:lnTo>
                    <a:pt x="5827" y="6395"/>
                  </a:lnTo>
                  <a:lnTo>
                    <a:pt x="11073" y="3358"/>
                  </a:lnTo>
                  <a:lnTo>
                    <a:pt x="52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4754222" y="1995753"/>
              <a:ext cx="1385785" cy="740749"/>
            </a:xfrm>
            <a:custGeom>
              <a:avLst/>
              <a:gdLst/>
              <a:ahLst/>
              <a:cxnLst/>
              <a:rect l="l" t="t" r="r" b="b"/>
              <a:pathLst>
                <a:path w="9148" h="4890" extrusionOk="0">
                  <a:moveTo>
                    <a:pt x="5679" y="1"/>
                  </a:moveTo>
                  <a:lnTo>
                    <a:pt x="0" y="3284"/>
                  </a:lnTo>
                  <a:lnTo>
                    <a:pt x="2790" y="4889"/>
                  </a:lnTo>
                  <a:lnTo>
                    <a:pt x="9147" y="2001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4754222" y="2493222"/>
              <a:ext cx="882703" cy="620927"/>
            </a:xfrm>
            <a:custGeom>
              <a:avLst/>
              <a:gdLst/>
              <a:ahLst/>
              <a:cxnLst/>
              <a:rect l="l" t="t" r="r" b="b"/>
              <a:pathLst>
                <a:path w="5827" h="4099" extrusionOk="0">
                  <a:moveTo>
                    <a:pt x="0" y="0"/>
                  </a:moveTo>
                  <a:lnTo>
                    <a:pt x="0" y="741"/>
                  </a:lnTo>
                  <a:lnTo>
                    <a:pt x="5827" y="4099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5636766" y="2526851"/>
              <a:ext cx="821049" cy="774227"/>
            </a:xfrm>
            <a:custGeom>
              <a:avLst/>
              <a:gdLst/>
              <a:ahLst/>
              <a:cxnLst/>
              <a:rect l="l" t="t" r="r" b="b"/>
              <a:pathLst>
                <a:path w="5420" h="5111" extrusionOk="0">
                  <a:moveTo>
                    <a:pt x="5420" y="1"/>
                  </a:moveTo>
                  <a:lnTo>
                    <a:pt x="1" y="3136"/>
                  </a:lnTo>
                  <a:lnTo>
                    <a:pt x="1" y="5111"/>
                  </a:lnTo>
                  <a:lnTo>
                    <a:pt x="112" y="5049"/>
                  </a:lnTo>
                  <a:lnTo>
                    <a:pt x="322" y="4926"/>
                  </a:lnTo>
                  <a:lnTo>
                    <a:pt x="5420" y="1976"/>
                  </a:lnTo>
                  <a:lnTo>
                    <a:pt x="542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4754222" y="1995753"/>
              <a:ext cx="1385785" cy="740749"/>
            </a:xfrm>
            <a:custGeom>
              <a:avLst/>
              <a:gdLst/>
              <a:ahLst/>
              <a:cxnLst/>
              <a:rect l="l" t="t" r="r" b="b"/>
              <a:pathLst>
                <a:path w="9148" h="4890" extrusionOk="0">
                  <a:moveTo>
                    <a:pt x="5679" y="1"/>
                  </a:moveTo>
                  <a:lnTo>
                    <a:pt x="0" y="3284"/>
                  </a:lnTo>
                  <a:lnTo>
                    <a:pt x="2790" y="4889"/>
                  </a:lnTo>
                  <a:lnTo>
                    <a:pt x="9147" y="2001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4754222" y="1977121"/>
              <a:ext cx="1742835" cy="1006147"/>
            </a:xfrm>
            <a:custGeom>
              <a:avLst/>
              <a:gdLst/>
              <a:ahLst/>
              <a:cxnLst/>
              <a:rect l="l" t="t" r="r" b="b"/>
              <a:pathLst>
                <a:path w="11505" h="6642" extrusionOk="0">
                  <a:moveTo>
                    <a:pt x="5679" y="0"/>
                  </a:moveTo>
                  <a:lnTo>
                    <a:pt x="0" y="3284"/>
                  </a:lnTo>
                  <a:lnTo>
                    <a:pt x="5827" y="6642"/>
                  </a:lnTo>
                  <a:lnTo>
                    <a:pt x="11505" y="3358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5636766" y="2485799"/>
              <a:ext cx="860283" cy="852695"/>
            </a:xfrm>
            <a:custGeom>
              <a:avLst/>
              <a:gdLst/>
              <a:ahLst/>
              <a:cxnLst/>
              <a:rect l="l" t="t" r="r" b="b"/>
              <a:pathLst>
                <a:path w="5679" h="5629" extrusionOk="0">
                  <a:moveTo>
                    <a:pt x="5679" y="0"/>
                  </a:moveTo>
                  <a:lnTo>
                    <a:pt x="1" y="3284"/>
                  </a:lnTo>
                  <a:lnTo>
                    <a:pt x="1" y="3407"/>
                  </a:lnTo>
                  <a:lnTo>
                    <a:pt x="1" y="4394"/>
                  </a:lnTo>
                  <a:lnTo>
                    <a:pt x="1" y="4518"/>
                  </a:lnTo>
                  <a:lnTo>
                    <a:pt x="1" y="5505"/>
                  </a:lnTo>
                  <a:lnTo>
                    <a:pt x="1" y="5629"/>
                  </a:lnTo>
                  <a:lnTo>
                    <a:pt x="5679" y="2358"/>
                  </a:lnTo>
                  <a:lnTo>
                    <a:pt x="5679" y="2234"/>
                  </a:lnTo>
                  <a:lnTo>
                    <a:pt x="112" y="5444"/>
                  </a:lnTo>
                  <a:lnTo>
                    <a:pt x="112" y="4456"/>
                  </a:lnTo>
                  <a:lnTo>
                    <a:pt x="112" y="4333"/>
                  </a:lnTo>
                  <a:lnTo>
                    <a:pt x="112" y="3345"/>
                  </a:lnTo>
                  <a:lnTo>
                    <a:pt x="5679" y="123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E05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5636766" y="2485799"/>
              <a:ext cx="860283" cy="852695"/>
            </a:xfrm>
            <a:custGeom>
              <a:avLst/>
              <a:gdLst/>
              <a:ahLst/>
              <a:cxnLst/>
              <a:rect l="l" t="t" r="r" b="b"/>
              <a:pathLst>
                <a:path w="5679" h="5629" extrusionOk="0">
                  <a:moveTo>
                    <a:pt x="5679" y="0"/>
                  </a:moveTo>
                  <a:lnTo>
                    <a:pt x="1" y="3284"/>
                  </a:lnTo>
                  <a:lnTo>
                    <a:pt x="1" y="3407"/>
                  </a:lnTo>
                  <a:lnTo>
                    <a:pt x="1" y="4394"/>
                  </a:lnTo>
                  <a:lnTo>
                    <a:pt x="1" y="4518"/>
                  </a:lnTo>
                  <a:lnTo>
                    <a:pt x="1" y="5505"/>
                  </a:lnTo>
                  <a:lnTo>
                    <a:pt x="1" y="5629"/>
                  </a:lnTo>
                  <a:lnTo>
                    <a:pt x="5679" y="2358"/>
                  </a:lnTo>
                  <a:lnTo>
                    <a:pt x="5679" y="2234"/>
                  </a:lnTo>
                  <a:lnTo>
                    <a:pt x="112" y="5444"/>
                  </a:lnTo>
                  <a:lnTo>
                    <a:pt x="112" y="4456"/>
                  </a:lnTo>
                  <a:lnTo>
                    <a:pt x="112" y="4333"/>
                  </a:lnTo>
                  <a:lnTo>
                    <a:pt x="112" y="3345"/>
                  </a:lnTo>
                  <a:lnTo>
                    <a:pt x="5679" y="123"/>
                  </a:lnTo>
                  <a:lnTo>
                    <a:pt x="5679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5184284" y="1958489"/>
              <a:ext cx="1312769" cy="757413"/>
            </a:xfrm>
            <a:custGeom>
              <a:avLst/>
              <a:gdLst/>
              <a:ahLst/>
              <a:cxnLst/>
              <a:rect l="l" t="t" r="r" b="b"/>
              <a:pathLst>
                <a:path w="8666" h="5000" extrusionOk="0">
                  <a:moveTo>
                    <a:pt x="2840" y="0"/>
                  </a:moveTo>
                  <a:lnTo>
                    <a:pt x="0" y="1629"/>
                  </a:lnTo>
                  <a:lnTo>
                    <a:pt x="5827" y="4999"/>
                  </a:lnTo>
                  <a:lnTo>
                    <a:pt x="8666" y="3358"/>
                  </a:lnTo>
                  <a:lnTo>
                    <a:pt x="2840" y="0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5184284" y="1958489"/>
              <a:ext cx="1247327" cy="719996"/>
            </a:xfrm>
            <a:custGeom>
              <a:avLst/>
              <a:gdLst/>
              <a:ahLst/>
              <a:cxnLst/>
              <a:rect l="l" t="t" r="r" b="b"/>
              <a:pathLst>
                <a:path w="8234" h="4753" extrusionOk="0">
                  <a:moveTo>
                    <a:pt x="2408" y="0"/>
                  </a:moveTo>
                  <a:lnTo>
                    <a:pt x="0" y="1395"/>
                  </a:lnTo>
                  <a:lnTo>
                    <a:pt x="5827" y="4752"/>
                  </a:lnTo>
                  <a:lnTo>
                    <a:pt x="8234" y="3358"/>
                  </a:lnTo>
                  <a:lnTo>
                    <a:pt x="240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5184284" y="1808824"/>
              <a:ext cx="852861" cy="491864"/>
            </a:xfrm>
            <a:custGeom>
              <a:avLst/>
              <a:gdLst/>
              <a:ahLst/>
              <a:cxnLst/>
              <a:rect l="l" t="t" r="r" b="b"/>
              <a:pathLst>
                <a:path w="5630" h="3247" extrusionOk="0">
                  <a:moveTo>
                    <a:pt x="2840" y="1"/>
                  </a:moveTo>
                  <a:lnTo>
                    <a:pt x="0" y="1630"/>
                  </a:lnTo>
                  <a:lnTo>
                    <a:pt x="2790" y="3247"/>
                  </a:lnTo>
                  <a:lnTo>
                    <a:pt x="5629" y="1605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5184284" y="2055589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1"/>
                  </a:moveTo>
                  <a:lnTo>
                    <a:pt x="0" y="754"/>
                  </a:lnTo>
                  <a:lnTo>
                    <a:pt x="5827" y="4111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5184284" y="1808824"/>
              <a:ext cx="852861" cy="491864"/>
            </a:xfrm>
            <a:custGeom>
              <a:avLst/>
              <a:gdLst/>
              <a:ahLst/>
              <a:cxnLst/>
              <a:rect l="l" t="t" r="r" b="b"/>
              <a:pathLst>
                <a:path w="5630" h="3247" extrusionOk="0">
                  <a:moveTo>
                    <a:pt x="2840" y="1"/>
                  </a:moveTo>
                  <a:lnTo>
                    <a:pt x="0" y="1630"/>
                  </a:lnTo>
                  <a:lnTo>
                    <a:pt x="2790" y="3247"/>
                  </a:lnTo>
                  <a:lnTo>
                    <a:pt x="5629" y="1605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5184284" y="2036957"/>
              <a:ext cx="882703" cy="529280"/>
            </a:xfrm>
            <a:custGeom>
              <a:avLst/>
              <a:gdLst/>
              <a:ahLst/>
              <a:cxnLst/>
              <a:rect l="l" t="t" r="r" b="b"/>
              <a:pathLst>
                <a:path w="5827" h="3494" extrusionOk="0">
                  <a:moveTo>
                    <a:pt x="0" y="0"/>
                  </a:moveTo>
                  <a:lnTo>
                    <a:pt x="0" y="124"/>
                  </a:lnTo>
                  <a:lnTo>
                    <a:pt x="5827" y="3494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5184284" y="1790192"/>
              <a:ext cx="1247327" cy="719996"/>
            </a:xfrm>
            <a:custGeom>
              <a:avLst/>
              <a:gdLst/>
              <a:ahLst/>
              <a:cxnLst/>
              <a:rect l="l" t="t" r="r" b="b"/>
              <a:pathLst>
                <a:path w="8234" h="4753" extrusionOk="0">
                  <a:moveTo>
                    <a:pt x="2408" y="0"/>
                  </a:moveTo>
                  <a:lnTo>
                    <a:pt x="0" y="1395"/>
                  </a:lnTo>
                  <a:lnTo>
                    <a:pt x="5827" y="4752"/>
                  </a:lnTo>
                  <a:lnTo>
                    <a:pt x="8234" y="3358"/>
                  </a:lnTo>
                  <a:lnTo>
                    <a:pt x="240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5184284" y="1638709"/>
              <a:ext cx="852861" cy="491864"/>
            </a:xfrm>
            <a:custGeom>
              <a:avLst/>
              <a:gdLst/>
              <a:ahLst/>
              <a:cxnLst/>
              <a:rect l="l" t="t" r="r" b="b"/>
              <a:pathLst>
                <a:path w="5630" h="3247" extrusionOk="0">
                  <a:moveTo>
                    <a:pt x="2840" y="0"/>
                  </a:moveTo>
                  <a:lnTo>
                    <a:pt x="0" y="1642"/>
                  </a:lnTo>
                  <a:lnTo>
                    <a:pt x="2790" y="3247"/>
                  </a:lnTo>
                  <a:lnTo>
                    <a:pt x="5629" y="1617"/>
                  </a:lnTo>
                  <a:lnTo>
                    <a:pt x="2840" y="0"/>
                  </a:lnTo>
                  <a:close/>
                </a:path>
              </a:pathLst>
            </a:custGeom>
            <a:solidFill>
              <a:srgbClr val="429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5184284" y="1887292"/>
              <a:ext cx="882703" cy="622896"/>
            </a:xfrm>
            <a:custGeom>
              <a:avLst/>
              <a:gdLst/>
              <a:ahLst/>
              <a:cxnLst/>
              <a:rect l="l" t="t" r="r" b="b"/>
              <a:pathLst>
                <a:path w="5827" h="4112" extrusionOk="0">
                  <a:moveTo>
                    <a:pt x="0" y="1"/>
                  </a:moveTo>
                  <a:lnTo>
                    <a:pt x="0" y="754"/>
                  </a:lnTo>
                  <a:lnTo>
                    <a:pt x="5827" y="4111"/>
                  </a:lnTo>
                  <a:lnTo>
                    <a:pt x="5827" y="33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6066828" y="2169655"/>
              <a:ext cx="390983" cy="527462"/>
            </a:xfrm>
            <a:custGeom>
              <a:avLst/>
              <a:gdLst/>
              <a:ahLst/>
              <a:cxnLst/>
              <a:rect l="l" t="t" r="r" b="b"/>
              <a:pathLst>
                <a:path w="2581" h="3482" extrusionOk="0">
                  <a:moveTo>
                    <a:pt x="2581" y="1"/>
                  </a:moveTo>
                  <a:lnTo>
                    <a:pt x="1" y="1495"/>
                  </a:lnTo>
                  <a:lnTo>
                    <a:pt x="1" y="2605"/>
                  </a:lnTo>
                  <a:lnTo>
                    <a:pt x="1" y="2692"/>
                  </a:lnTo>
                  <a:lnTo>
                    <a:pt x="1" y="3482"/>
                  </a:lnTo>
                  <a:lnTo>
                    <a:pt x="2581" y="1988"/>
                  </a:lnTo>
                  <a:lnTo>
                    <a:pt x="2581" y="1198"/>
                  </a:lnTo>
                  <a:lnTo>
                    <a:pt x="2581" y="1112"/>
                  </a:lnTo>
                  <a:lnTo>
                    <a:pt x="2581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5184284" y="1638709"/>
              <a:ext cx="852861" cy="493833"/>
            </a:xfrm>
            <a:custGeom>
              <a:avLst/>
              <a:gdLst/>
              <a:ahLst/>
              <a:cxnLst/>
              <a:rect l="l" t="t" r="r" b="b"/>
              <a:pathLst>
                <a:path w="5630" h="3260" extrusionOk="0">
                  <a:moveTo>
                    <a:pt x="2840" y="0"/>
                  </a:moveTo>
                  <a:lnTo>
                    <a:pt x="0" y="1642"/>
                  </a:lnTo>
                  <a:lnTo>
                    <a:pt x="2790" y="3259"/>
                  </a:lnTo>
                  <a:lnTo>
                    <a:pt x="5629" y="1617"/>
                  </a:lnTo>
                  <a:lnTo>
                    <a:pt x="284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5184284" y="1619925"/>
              <a:ext cx="1312769" cy="757564"/>
            </a:xfrm>
            <a:custGeom>
              <a:avLst/>
              <a:gdLst/>
              <a:ahLst/>
              <a:cxnLst/>
              <a:rect l="l" t="t" r="r" b="b"/>
              <a:pathLst>
                <a:path w="8666" h="5001" extrusionOk="0">
                  <a:moveTo>
                    <a:pt x="2840" y="1"/>
                  </a:moveTo>
                  <a:lnTo>
                    <a:pt x="0" y="1643"/>
                  </a:lnTo>
                  <a:lnTo>
                    <a:pt x="5827" y="5000"/>
                  </a:lnTo>
                  <a:lnTo>
                    <a:pt x="8666" y="3371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6066828" y="2130421"/>
              <a:ext cx="430217" cy="604112"/>
            </a:xfrm>
            <a:custGeom>
              <a:avLst/>
              <a:gdLst/>
              <a:ahLst/>
              <a:cxnLst/>
              <a:rect l="l" t="t" r="r" b="b"/>
              <a:pathLst>
                <a:path w="2840" h="3988" extrusionOk="0">
                  <a:moveTo>
                    <a:pt x="2840" y="1"/>
                  </a:moveTo>
                  <a:lnTo>
                    <a:pt x="1" y="1630"/>
                  </a:lnTo>
                  <a:lnTo>
                    <a:pt x="1" y="1754"/>
                  </a:lnTo>
                  <a:lnTo>
                    <a:pt x="1" y="2753"/>
                  </a:lnTo>
                  <a:lnTo>
                    <a:pt x="1" y="2877"/>
                  </a:lnTo>
                  <a:lnTo>
                    <a:pt x="1" y="3864"/>
                  </a:lnTo>
                  <a:lnTo>
                    <a:pt x="1" y="3988"/>
                  </a:lnTo>
                  <a:lnTo>
                    <a:pt x="2840" y="2346"/>
                  </a:lnTo>
                  <a:lnTo>
                    <a:pt x="2840" y="2223"/>
                  </a:lnTo>
                  <a:lnTo>
                    <a:pt x="112" y="3803"/>
                  </a:lnTo>
                  <a:lnTo>
                    <a:pt x="112" y="2803"/>
                  </a:lnTo>
                  <a:lnTo>
                    <a:pt x="112" y="2692"/>
                  </a:lnTo>
                  <a:lnTo>
                    <a:pt x="112" y="1692"/>
                  </a:lnTo>
                  <a:lnTo>
                    <a:pt x="2840" y="124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F5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6066828" y="2130421"/>
              <a:ext cx="430217" cy="604112"/>
            </a:xfrm>
            <a:custGeom>
              <a:avLst/>
              <a:gdLst/>
              <a:ahLst/>
              <a:cxnLst/>
              <a:rect l="l" t="t" r="r" b="b"/>
              <a:pathLst>
                <a:path w="2840" h="3988" extrusionOk="0">
                  <a:moveTo>
                    <a:pt x="2840" y="1"/>
                  </a:moveTo>
                  <a:lnTo>
                    <a:pt x="1" y="1630"/>
                  </a:lnTo>
                  <a:lnTo>
                    <a:pt x="1" y="1754"/>
                  </a:lnTo>
                  <a:lnTo>
                    <a:pt x="1" y="2753"/>
                  </a:lnTo>
                  <a:lnTo>
                    <a:pt x="1" y="2877"/>
                  </a:lnTo>
                  <a:lnTo>
                    <a:pt x="1" y="3864"/>
                  </a:lnTo>
                  <a:lnTo>
                    <a:pt x="1" y="3988"/>
                  </a:lnTo>
                  <a:lnTo>
                    <a:pt x="2840" y="2346"/>
                  </a:lnTo>
                  <a:lnTo>
                    <a:pt x="2840" y="2223"/>
                  </a:lnTo>
                  <a:lnTo>
                    <a:pt x="112" y="3803"/>
                  </a:lnTo>
                  <a:lnTo>
                    <a:pt x="112" y="2803"/>
                  </a:lnTo>
                  <a:lnTo>
                    <a:pt x="112" y="2692"/>
                  </a:lnTo>
                  <a:lnTo>
                    <a:pt x="112" y="1692"/>
                  </a:lnTo>
                  <a:lnTo>
                    <a:pt x="2840" y="124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4774823" y="3495430"/>
              <a:ext cx="1682998" cy="978123"/>
            </a:xfrm>
            <a:custGeom>
              <a:avLst/>
              <a:gdLst/>
              <a:ahLst/>
              <a:cxnLst/>
              <a:rect l="l" t="t" r="r" b="b"/>
              <a:pathLst>
                <a:path w="11110" h="6457" extrusionOk="0">
                  <a:moveTo>
                    <a:pt x="11110" y="1"/>
                  </a:moveTo>
                  <a:lnTo>
                    <a:pt x="0" y="6383"/>
                  </a:lnTo>
                  <a:lnTo>
                    <a:pt x="37" y="6457"/>
                  </a:lnTo>
                  <a:lnTo>
                    <a:pt x="1111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4774823" y="3452409"/>
              <a:ext cx="1682998" cy="978123"/>
            </a:xfrm>
            <a:custGeom>
              <a:avLst/>
              <a:gdLst/>
              <a:ahLst/>
              <a:cxnLst/>
              <a:rect l="l" t="t" r="r" b="b"/>
              <a:pathLst>
                <a:path w="11110" h="6457" extrusionOk="0">
                  <a:moveTo>
                    <a:pt x="11110" y="1"/>
                  </a:moveTo>
                  <a:lnTo>
                    <a:pt x="0" y="6383"/>
                  </a:lnTo>
                  <a:lnTo>
                    <a:pt x="37" y="6457"/>
                  </a:lnTo>
                  <a:lnTo>
                    <a:pt x="1111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4774823" y="3409388"/>
              <a:ext cx="1682998" cy="978123"/>
            </a:xfrm>
            <a:custGeom>
              <a:avLst/>
              <a:gdLst/>
              <a:ahLst/>
              <a:cxnLst/>
              <a:rect l="l" t="t" r="r" b="b"/>
              <a:pathLst>
                <a:path w="11110" h="6457" extrusionOk="0">
                  <a:moveTo>
                    <a:pt x="11110" y="1"/>
                  </a:moveTo>
                  <a:lnTo>
                    <a:pt x="0" y="6383"/>
                  </a:lnTo>
                  <a:lnTo>
                    <a:pt x="37" y="6457"/>
                  </a:lnTo>
                  <a:lnTo>
                    <a:pt x="1111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4774823" y="3368336"/>
              <a:ext cx="1682998" cy="976153"/>
            </a:xfrm>
            <a:custGeom>
              <a:avLst/>
              <a:gdLst/>
              <a:ahLst/>
              <a:cxnLst/>
              <a:rect l="l" t="t" r="r" b="b"/>
              <a:pathLst>
                <a:path w="11110" h="6444" extrusionOk="0">
                  <a:moveTo>
                    <a:pt x="11110" y="0"/>
                  </a:moveTo>
                  <a:lnTo>
                    <a:pt x="0" y="6370"/>
                  </a:lnTo>
                  <a:lnTo>
                    <a:pt x="37" y="6444"/>
                  </a:lnTo>
                  <a:lnTo>
                    <a:pt x="111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4774823" y="3325315"/>
              <a:ext cx="1682998" cy="976153"/>
            </a:xfrm>
            <a:custGeom>
              <a:avLst/>
              <a:gdLst/>
              <a:ahLst/>
              <a:cxnLst/>
              <a:rect l="l" t="t" r="r" b="b"/>
              <a:pathLst>
                <a:path w="11110" h="6444" extrusionOk="0">
                  <a:moveTo>
                    <a:pt x="11110" y="0"/>
                  </a:moveTo>
                  <a:lnTo>
                    <a:pt x="0" y="6382"/>
                  </a:lnTo>
                  <a:lnTo>
                    <a:pt x="37" y="6444"/>
                  </a:lnTo>
                  <a:lnTo>
                    <a:pt x="111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4774823" y="3282294"/>
              <a:ext cx="1682998" cy="976305"/>
            </a:xfrm>
            <a:custGeom>
              <a:avLst/>
              <a:gdLst/>
              <a:ahLst/>
              <a:cxnLst/>
              <a:rect l="l" t="t" r="r" b="b"/>
              <a:pathLst>
                <a:path w="11110" h="6445" extrusionOk="0">
                  <a:moveTo>
                    <a:pt x="11110" y="1"/>
                  </a:moveTo>
                  <a:lnTo>
                    <a:pt x="0" y="6382"/>
                  </a:lnTo>
                  <a:lnTo>
                    <a:pt x="37" y="6444"/>
                  </a:lnTo>
                  <a:lnTo>
                    <a:pt x="1111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5223518" y="3183225"/>
              <a:ext cx="1234300" cy="712574"/>
            </a:xfrm>
            <a:custGeom>
              <a:avLst/>
              <a:gdLst/>
              <a:ahLst/>
              <a:cxnLst/>
              <a:rect l="l" t="t" r="r" b="b"/>
              <a:pathLst>
                <a:path w="8148" h="4704" extrusionOk="0">
                  <a:moveTo>
                    <a:pt x="8148" y="0"/>
                  </a:moveTo>
                  <a:lnTo>
                    <a:pt x="1" y="4703"/>
                  </a:lnTo>
                </a:path>
              </a:pathLst>
            </a:cu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5221700" y="3140204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0"/>
                  </a:moveTo>
                  <a:lnTo>
                    <a:pt x="0" y="4679"/>
                  </a:lnTo>
                  <a:lnTo>
                    <a:pt x="37" y="474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5221700" y="3097183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0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5221700" y="3054162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1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5221700" y="3011140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1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5221700" y="2968119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1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5221700" y="2925098"/>
              <a:ext cx="1236118" cy="718179"/>
            </a:xfrm>
            <a:custGeom>
              <a:avLst/>
              <a:gdLst/>
              <a:ahLst/>
              <a:cxnLst/>
              <a:rect l="l" t="t" r="r" b="b"/>
              <a:pathLst>
                <a:path w="8160" h="4741" extrusionOk="0">
                  <a:moveTo>
                    <a:pt x="8160" y="1"/>
                  </a:moveTo>
                  <a:lnTo>
                    <a:pt x="0" y="4679"/>
                  </a:lnTo>
                  <a:lnTo>
                    <a:pt x="37" y="4741"/>
                  </a:lnTo>
                  <a:lnTo>
                    <a:pt x="81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5649945" y="2783008"/>
              <a:ext cx="807870" cy="471414"/>
            </a:xfrm>
            <a:custGeom>
              <a:avLst/>
              <a:gdLst/>
              <a:ahLst/>
              <a:cxnLst/>
              <a:rect l="l" t="t" r="r" b="b"/>
              <a:pathLst>
                <a:path w="5333" h="3112" extrusionOk="0">
                  <a:moveTo>
                    <a:pt x="5333" y="1"/>
                  </a:moveTo>
                  <a:lnTo>
                    <a:pt x="0" y="3050"/>
                  </a:lnTo>
                  <a:lnTo>
                    <a:pt x="49" y="3111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5649945" y="2739987"/>
              <a:ext cx="807870" cy="471414"/>
            </a:xfrm>
            <a:custGeom>
              <a:avLst/>
              <a:gdLst/>
              <a:ahLst/>
              <a:cxnLst/>
              <a:rect l="l" t="t" r="r" b="b"/>
              <a:pathLst>
                <a:path w="5333" h="3112" extrusionOk="0">
                  <a:moveTo>
                    <a:pt x="5333" y="1"/>
                  </a:moveTo>
                  <a:lnTo>
                    <a:pt x="0" y="3050"/>
                  </a:lnTo>
                  <a:lnTo>
                    <a:pt x="49" y="3111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5649945" y="2698935"/>
              <a:ext cx="807870" cy="469444"/>
            </a:xfrm>
            <a:custGeom>
              <a:avLst/>
              <a:gdLst/>
              <a:ahLst/>
              <a:cxnLst/>
              <a:rect l="l" t="t" r="r" b="b"/>
              <a:pathLst>
                <a:path w="5333" h="3099" extrusionOk="0">
                  <a:moveTo>
                    <a:pt x="5333" y="0"/>
                  </a:moveTo>
                  <a:lnTo>
                    <a:pt x="0" y="3037"/>
                  </a:lnTo>
                  <a:lnTo>
                    <a:pt x="49" y="309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5649945" y="2655914"/>
              <a:ext cx="807870" cy="469444"/>
            </a:xfrm>
            <a:custGeom>
              <a:avLst/>
              <a:gdLst/>
              <a:ahLst/>
              <a:cxnLst/>
              <a:rect l="l" t="t" r="r" b="b"/>
              <a:pathLst>
                <a:path w="5333" h="3099" extrusionOk="0">
                  <a:moveTo>
                    <a:pt x="5333" y="0"/>
                  </a:moveTo>
                  <a:lnTo>
                    <a:pt x="0" y="3037"/>
                  </a:lnTo>
                  <a:lnTo>
                    <a:pt x="49" y="309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5649945" y="2612893"/>
              <a:ext cx="807870" cy="469444"/>
            </a:xfrm>
            <a:custGeom>
              <a:avLst/>
              <a:gdLst/>
              <a:ahLst/>
              <a:cxnLst/>
              <a:rect l="l" t="t" r="r" b="b"/>
              <a:pathLst>
                <a:path w="5333" h="3099" extrusionOk="0">
                  <a:moveTo>
                    <a:pt x="5333" y="0"/>
                  </a:moveTo>
                  <a:lnTo>
                    <a:pt x="0" y="3037"/>
                  </a:lnTo>
                  <a:lnTo>
                    <a:pt x="49" y="3099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5649945" y="2569872"/>
              <a:ext cx="807870" cy="469444"/>
            </a:xfrm>
            <a:custGeom>
              <a:avLst/>
              <a:gdLst/>
              <a:ahLst/>
              <a:cxnLst/>
              <a:rect l="l" t="t" r="r" b="b"/>
              <a:pathLst>
                <a:path w="5333" h="3099" extrusionOk="0">
                  <a:moveTo>
                    <a:pt x="5333" y="1"/>
                  </a:moveTo>
                  <a:lnTo>
                    <a:pt x="0" y="3037"/>
                  </a:lnTo>
                  <a:lnTo>
                    <a:pt x="49" y="3099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6080007" y="2427781"/>
              <a:ext cx="377804" cy="220710"/>
            </a:xfrm>
            <a:custGeom>
              <a:avLst/>
              <a:gdLst/>
              <a:ahLst/>
              <a:cxnLst/>
              <a:rect l="l" t="t" r="r" b="b"/>
              <a:pathLst>
                <a:path w="2494" h="1457" extrusionOk="0">
                  <a:moveTo>
                    <a:pt x="2494" y="0"/>
                  </a:moveTo>
                  <a:lnTo>
                    <a:pt x="0" y="1395"/>
                  </a:lnTo>
                  <a:lnTo>
                    <a:pt x="37" y="1457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6080007" y="2384760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0"/>
                  </a:moveTo>
                  <a:lnTo>
                    <a:pt x="0" y="1395"/>
                  </a:lnTo>
                  <a:lnTo>
                    <a:pt x="37" y="1469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6080007" y="2341739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1"/>
                  </a:moveTo>
                  <a:lnTo>
                    <a:pt x="0" y="1395"/>
                  </a:lnTo>
                  <a:lnTo>
                    <a:pt x="37" y="1469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6080007" y="2298718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1"/>
                  </a:moveTo>
                  <a:lnTo>
                    <a:pt x="0" y="1395"/>
                  </a:lnTo>
                  <a:lnTo>
                    <a:pt x="37" y="1470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6080007" y="2255697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1"/>
                  </a:moveTo>
                  <a:lnTo>
                    <a:pt x="0" y="1396"/>
                  </a:lnTo>
                  <a:lnTo>
                    <a:pt x="37" y="1470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6080007" y="2212676"/>
              <a:ext cx="377804" cy="222679"/>
            </a:xfrm>
            <a:custGeom>
              <a:avLst/>
              <a:gdLst/>
              <a:ahLst/>
              <a:cxnLst/>
              <a:rect l="l" t="t" r="r" b="b"/>
              <a:pathLst>
                <a:path w="2494" h="1470" extrusionOk="0">
                  <a:moveTo>
                    <a:pt x="2494" y="1"/>
                  </a:moveTo>
                  <a:lnTo>
                    <a:pt x="0" y="1396"/>
                  </a:lnTo>
                  <a:lnTo>
                    <a:pt x="37" y="1470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4778459" y="3198221"/>
              <a:ext cx="1718597" cy="1350164"/>
            </a:xfrm>
            <a:custGeom>
              <a:avLst/>
              <a:gdLst/>
              <a:ahLst/>
              <a:cxnLst/>
              <a:rect l="l" t="t" r="r" b="b"/>
              <a:pathLst>
                <a:path w="11345" h="8913" extrusionOk="0">
                  <a:moveTo>
                    <a:pt x="11345" y="0"/>
                  </a:moveTo>
                  <a:lnTo>
                    <a:pt x="1" y="6567"/>
                  </a:lnTo>
                  <a:lnTo>
                    <a:pt x="1" y="6690"/>
                  </a:lnTo>
                  <a:lnTo>
                    <a:pt x="1" y="7678"/>
                  </a:lnTo>
                  <a:lnTo>
                    <a:pt x="1" y="7801"/>
                  </a:lnTo>
                  <a:lnTo>
                    <a:pt x="1" y="8789"/>
                  </a:lnTo>
                  <a:lnTo>
                    <a:pt x="1" y="8912"/>
                  </a:lnTo>
                  <a:lnTo>
                    <a:pt x="11345" y="2358"/>
                  </a:lnTo>
                  <a:lnTo>
                    <a:pt x="11345" y="2222"/>
                  </a:lnTo>
                  <a:lnTo>
                    <a:pt x="100" y="8727"/>
                  </a:lnTo>
                  <a:lnTo>
                    <a:pt x="100" y="7740"/>
                  </a:lnTo>
                  <a:lnTo>
                    <a:pt x="100" y="7616"/>
                  </a:lnTo>
                  <a:lnTo>
                    <a:pt x="100" y="6629"/>
                  </a:lnTo>
                  <a:lnTo>
                    <a:pt x="11345" y="124"/>
                  </a:lnTo>
                  <a:lnTo>
                    <a:pt x="11345" y="0"/>
                  </a:lnTo>
                  <a:close/>
                </a:path>
              </a:pathLst>
            </a:custGeom>
            <a:solidFill>
              <a:srgbClr val="3B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4778459" y="3198221"/>
              <a:ext cx="1718597" cy="1350164"/>
            </a:xfrm>
            <a:custGeom>
              <a:avLst/>
              <a:gdLst/>
              <a:ahLst/>
              <a:cxnLst/>
              <a:rect l="l" t="t" r="r" b="b"/>
              <a:pathLst>
                <a:path w="11345" h="8913" extrusionOk="0">
                  <a:moveTo>
                    <a:pt x="11345" y="0"/>
                  </a:moveTo>
                  <a:lnTo>
                    <a:pt x="1" y="6567"/>
                  </a:lnTo>
                  <a:lnTo>
                    <a:pt x="1" y="6690"/>
                  </a:lnTo>
                  <a:lnTo>
                    <a:pt x="1" y="7678"/>
                  </a:lnTo>
                  <a:lnTo>
                    <a:pt x="1" y="7801"/>
                  </a:lnTo>
                  <a:lnTo>
                    <a:pt x="1" y="8789"/>
                  </a:lnTo>
                  <a:lnTo>
                    <a:pt x="1" y="8912"/>
                  </a:lnTo>
                  <a:lnTo>
                    <a:pt x="11345" y="2358"/>
                  </a:lnTo>
                  <a:lnTo>
                    <a:pt x="11345" y="2222"/>
                  </a:lnTo>
                  <a:lnTo>
                    <a:pt x="100" y="8727"/>
                  </a:lnTo>
                  <a:lnTo>
                    <a:pt x="100" y="7740"/>
                  </a:lnTo>
                  <a:lnTo>
                    <a:pt x="100" y="7616"/>
                  </a:lnTo>
                  <a:lnTo>
                    <a:pt x="100" y="6629"/>
                  </a:lnTo>
                  <a:lnTo>
                    <a:pt x="11345" y="124"/>
                  </a:lnTo>
                  <a:lnTo>
                    <a:pt x="11345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4793456" y="4200429"/>
              <a:ext cx="151" cy="151634"/>
            </a:xfrm>
            <a:custGeom>
              <a:avLst/>
              <a:gdLst/>
              <a:ahLst/>
              <a:cxnLst/>
              <a:rect l="l" t="t" r="r" b="b"/>
              <a:pathLst>
                <a:path w="1" h="1001" extrusionOk="0">
                  <a:moveTo>
                    <a:pt x="1" y="1000"/>
                  </a:moveTo>
                  <a:lnTo>
                    <a:pt x="1" y="0"/>
                  </a:lnTo>
                </a:path>
              </a:pathLst>
            </a:custGeom>
            <a:solidFill>
              <a:srgbClr val="717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3895915" y="3682511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0"/>
                  </a:moveTo>
                  <a:lnTo>
                    <a:pt x="0" y="1123"/>
                  </a:lnTo>
                  <a:lnTo>
                    <a:pt x="0" y="1185"/>
                  </a:lnTo>
                  <a:lnTo>
                    <a:pt x="0" y="2234"/>
                  </a:lnTo>
                  <a:lnTo>
                    <a:pt x="0" y="2308"/>
                  </a:lnTo>
                  <a:lnTo>
                    <a:pt x="0" y="2358"/>
                  </a:lnTo>
                  <a:lnTo>
                    <a:pt x="5827" y="5715"/>
                  </a:lnTo>
                  <a:lnTo>
                    <a:pt x="5827" y="5666"/>
                  </a:lnTo>
                  <a:lnTo>
                    <a:pt x="5827" y="5592"/>
                  </a:lnTo>
                  <a:lnTo>
                    <a:pt x="5827" y="4555"/>
                  </a:lnTo>
                  <a:lnTo>
                    <a:pt x="5827" y="4481"/>
                  </a:lnTo>
                  <a:lnTo>
                    <a:pt x="5827" y="3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3895915" y="3682511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0"/>
                  </a:moveTo>
                  <a:lnTo>
                    <a:pt x="0" y="1123"/>
                  </a:lnTo>
                  <a:lnTo>
                    <a:pt x="0" y="1185"/>
                  </a:lnTo>
                  <a:lnTo>
                    <a:pt x="0" y="2234"/>
                  </a:lnTo>
                  <a:lnTo>
                    <a:pt x="0" y="2308"/>
                  </a:lnTo>
                  <a:lnTo>
                    <a:pt x="0" y="2358"/>
                  </a:lnTo>
                  <a:lnTo>
                    <a:pt x="5827" y="5715"/>
                  </a:lnTo>
                  <a:lnTo>
                    <a:pt x="5827" y="5666"/>
                  </a:lnTo>
                  <a:lnTo>
                    <a:pt x="5827" y="5592"/>
                  </a:lnTo>
                  <a:lnTo>
                    <a:pt x="5827" y="4555"/>
                  </a:lnTo>
                  <a:lnTo>
                    <a:pt x="5827" y="4481"/>
                  </a:lnTo>
                  <a:lnTo>
                    <a:pt x="5827" y="3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4135259" y="3979719"/>
              <a:ext cx="56201" cy="116187"/>
            </a:xfrm>
            <a:custGeom>
              <a:avLst/>
              <a:gdLst/>
              <a:ahLst/>
              <a:cxnLst/>
              <a:rect l="l" t="t" r="r" b="b"/>
              <a:pathLst>
                <a:path w="371" h="767" extrusionOk="0">
                  <a:moveTo>
                    <a:pt x="1" y="1"/>
                  </a:moveTo>
                  <a:lnTo>
                    <a:pt x="1" y="556"/>
                  </a:lnTo>
                  <a:lnTo>
                    <a:pt x="371" y="766"/>
                  </a:lnTo>
                  <a:lnTo>
                    <a:pt x="371" y="655"/>
                  </a:lnTo>
                  <a:lnTo>
                    <a:pt x="136" y="532"/>
                  </a:lnTo>
                  <a:lnTo>
                    <a:pt x="136" y="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4139046" y="3985324"/>
              <a:ext cx="345992" cy="278879"/>
            </a:xfrm>
            <a:custGeom>
              <a:avLst/>
              <a:gdLst/>
              <a:ahLst/>
              <a:cxnLst/>
              <a:rect l="l" t="t" r="r" b="b"/>
              <a:pathLst>
                <a:path w="2284" h="1841" extrusionOk="0">
                  <a:moveTo>
                    <a:pt x="0" y="1"/>
                  </a:moveTo>
                  <a:lnTo>
                    <a:pt x="0" y="532"/>
                  </a:lnTo>
                  <a:lnTo>
                    <a:pt x="296" y="692"/>
                  </a:lnTo>
                  <a:lnTo>
                    <a:pt x="296" y="630"/>
                  </a:lnTo>
                  <a:lnTo>
                    <a:pt x="62" y="507"/>
                  </a:lnTo>
                  <a:lnTo>
                    <a:pt x="62" y="38"/>
                  </a:lnTo>
                  <a:lnTo>
                    <a:pt x="0" y="1"/>
                  </a:lnTo>
                  <a:close/>
                  <a:moveTo>
                    <a:pt x="432" y="248"/>
                  </a:moveTo>
                  <a:lnTo>
                    <a:pt x="432" y="766"/>
                  </a:lnTo>
                  <a:lnTo>
                    <a:pt x="729" y="939"/>
                  </a:lnTo>
                  <a:lnTo>
                    <a:pt x="729" y="877"/>
                  </a:lnTo>
                  <a:lnTo>
                    <a:pt x="494" y="754"/>
                  </a:lnTo>
                  <a:lnTo>
                    <a:pt x="494" y="569"/>
                  </a:lnTo>
                  <a:lnTo>
                    <a:pt x="704" y="680"/>
                  </a:lnTo>
                  <a:lnTo>
                    <a:pt x="704" y="630"/>
                  </a:lnTo>
                  <a:lnTo>
                    <a:pt x="494" y="507"/>
                  </a:lnTo>
                  <a:lnTo>
                    <a:pt x="494" y="346"/>
                  </a:lnTo>
                  <a:lnTo>
                    <a:pt x="716" y="470"/>
                  </a:lnTo>
                  <a:lnTo>
                    <a:pt x="716" y="408"/>
                  </a:lnTo>
                  <a:lnTo>
                    <a:pt x="432" y="248"/>
                  </a:lnTo>
                  <a:close/>
                  <a:moveTo>
                    <a:pt x="1049" y="667"/>
                  </a:moveTo>
                  <a:cubicBezTo>
                    <a:pt x="1049" y="704"/>
                    <a:pt x="1062" y="741"/>
                    <a:pt x="1074" y="779"/>
                  </a:cubicBezTo>
                  <a:lnTo>
                    <a:pt x="1124" y="951"/>
                  </a:lnTo>
                  <a:lnTo>
                    <a:pt x="975" y="865"/>
                  </a:lnTo>
                  <a:lnTo>
                    <a:pt x="1025" y="741"/>
                  </a:lnTo>
                  <a:cubicBezTo>
                    <a:pt x="1037" y="717"/>
                    <a:pt x="1037" y="692"/>
                    <a:pt x="1049" y="667"/>
                  </a:cubicBezTo>
                  <a:close/>
                  <a:moveTo>
                    <a:pt x="1481" y="902"/>
                  </a:moveTo>
                  <a:cubicBezTo>
                    <a:pt x="1506" y="914"/>
                    <a:pt x="1519" y="927"/>
                    <a:pt x="1543" y="939"/>
                  </a:cubicBezTo>
                  <a:cubicBezTo>
                    <a:pt x="1617" y="964"/>
                    <a:pt x="1654" y="1025"/>
                    <a:pt x="1667" y="1099"/>
                  </a:cubicBezTo>
                  <a:cubicBezTo>
                    <a:pt x="1667" y="1143"/>
                    <a:pt x="1650" y="1161"/>
                    <a:pt x="1621" y="1161"/>
                  </a:cubicBezTo>
                  <a:cubicBezTo>
                    <a:pt x="1600" y="1161"/>
                    <a:pt x="1574" y="1152"/>
                    <a:pt x="1543" y="1136"/>
                  </a:cubicBezTo>
                  <a:lnTo>
                    <a:pt x="1481" y="1099"/>
                  </a:lnTo>
                  <a:lnTo>
                    <a:pt x="1481" y="902"/>
                  </a:lnTo>
                  <a:close/>
                  <a:moveTo>
                    <a:pt x="1012" y="581"/>
                  </a:moveTo>
                  <a:lnTo>
                    <a:pt x="827" y="1001"/>
                  </a:lnTo>
                  <a:lnTo>
                    <a:pt x="901" y="1038"/>
                  </a:lnTo>
                  <a:lnTo>
                    <a:pt x="963" y="914"/>
                  </a:lnTo>
                  <a:lnTo>
                    <a:pt x="1148" y="1013"/>
                  </a:lnTo>
                  <a:lnTo>
                    <a:pt x="1198" y="1211"/>
                  </a:lnTo>
                  <a:lnTo>
                    <a:pt x="1272" y="1260"/>
                  </a:lnTo>
                  <a:lnTo>
                    <a:pt x="1086" y="630"/>
                  </a:lnTo>
                  <a:lnTo>
                    <a:pt x="1012" y="581"/>
                  </a:lnTo>
                  <a:close/>
                  <a:moveTo>
                    <a:pt x="1407" y="816"/>
                  </a:moveTo>
                  <a:lnTo>
                    <a:pt x="1407" y="1334"/>
                  </a:lnTo>
                  <a:lnTo>
                    <a:pt x="1469" y="1371"/>
                  </a:lnTo>
                  <a:lnTo>
                    <a:pt x="1469" y="1149"/>
                  </a:lnTo>
                  <a:lnTo>
                    <a:pt x="1543" y="1186"/>
                  </a:lnTo>
                  <a:cubicBezTo>
                    <a:pt x="1593" y="1223"/>
                    <a:pt x="1630" y="1272"/>
                    <a:pt x="1642" y="1334"/>
                  </a:cubicBezTo>
                  <a:cubicBezTo>
                    <a:pt x="1654" y="1396"/>
                    <a:pt x="1667" y="1433"/>
                    <a:pt x="1679" y="1482"/>
                  </a:cubicBezTo>
                  <a:lnTo>
                    <a:pt x="1753" y="1532"/>
                  </a:lnTo>
                  <a:cubicBezTo>
                    <a:pt x="1728" y="1470"/>
                    <a:pt x="1716" y="1420"/>
                    <a:pt x="1704" y="1359"/>
                  </a:cubicBezTo>
                  <a:cubicBezTo>
                    <a:pt x="1704" y="1309"/>
                    <a:pt x="1667" y="1248"/>
                    <a:pt x="1630" y="1211"/>
                  </a:cubicBezTo>
                  <a:lnTo>
                    <a:pt x="1630" y="1211"/>
                  </a:lnTo>
                  <a:cubicBezTo>
                    <a:pt x="1643" y="1213"/>
                    <a:pt x="1655" y="1215"/>
                    <a:pt x="1666" y="1215"/>
                  </a:cubicBezTo>
                  <a:cubicBezTo>
                    <a:pt x="1706" y="1215"/>
                    <a:pt x="1728" y="1195"/>
                    <a:pt x="1728" y="1136"/>
                  </a:cubicBezTo>
                  <a:cubicBezTo>
                    <a:pt x="1728" y="1087"/>
                    <a:pt x="1716" y="1050"/>
                    <a:pt x="1691" y="1013"/>
                  </a:cubicBezTo>
                  <a:cubicBezTo>
                    <a:pt x="1654" y="964"/>
                    <a:pt x="1593" y="914"/>
                    <a:pt x="1543" y="877"/>
                  </a:cubicBezTo>
                  <a:cubicBezTo>
                    <a:pt x="1494" y="865"/>
                    <a:pt x="1457" y="840"/>
                    <a:pt x="1407" y="816"/>
                  </a:cubicBezTo>
                  <a:close/>
                  <a:moveTo>
                    <a:pt x="1889" y="1087"/>
                  </a:moveTo>
                  <a:lnTo>
                    <a:pt x="1889" y="1606"/>
                  </a:lnTo>
                  <a:lnTo>
                    <a:pt x="1951" y="1643"/>
                  </a:lnTo>
                  <a:lnTo>
                    <a:pt x="1951" y="1420"/>
                  </a:lnTo>
                  <a:lnTo>
                    <a:pt x="1951" y="1198"/>
                  </a:lnTo>
                  <a:cubicBezTo>
                    <a:pt x="1975" y="1272"/>
                    <a:pt x="2012" y="1359"/>
                    <a:pt x="2049" y="1433"/>
                  </a:cubicBezTo>
                  <a:lnTo>
                    <a:pt x="2210" y="1803"/>
                  </a:lnTo>
                  <a:lnTo>
                    <a:pt x="2284" y="1840"/>
                  </a:lnTo>
                  <a:lnTo>
                    <a:pt x="2284" y="1309"/>
                  </a:lnTo>
                  <a:lnTo>
                    <a:pt x="2222" y="1272"/>
                  </a:lnTo>
                  <a:lnTo>
                    <a:pt x="2222" y="1494"/>
                  </a:lnTo>
                  <a:lnTo>
                    <a:pt x="2222" y="1717"/>
                  </a:lnTo>
                  <a:cubicBezTo>
                    <a:pt x="2197" y="1643"/>
                    <a:pt x="2160" y="1569"/>
                    <a:pt x="2123" y="1494"/>
                  </a:cubicBezTo>
                  <a:lnTo>
                    <a:pt x="1963" y="1124"/>
                  </a:lnTo>
                  <a:lnTo>
                    <a:pt x="1889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4324159" y="3078550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0"/>
                  </a:moveTo>
                  <a:lnTo>
                    <a:pt x="0" y="1111"/>
                  </a:lnTo>
                  <a:lnTo>
                    <a:pt x="0" y="1185"/>
                  </a:lnTo>
                  <a:lnTo>
                    <a:pt x="0" y="2222"/>
                  </a:lnTo>
                  <a:lnTo>
                    <a:pt x="0" y="2296"/>
                  </a:lnTo>
                  <a:lnTo>
                    <a:pt x="0" y="2358"/>
                  </a:lnTo>
                  <a:lnTo>
                    <a:pt x="5827" y="5715"/>
                  </a:lnTo>
                  <a:lnTo>
                    <a:pt x="5827" y="5654"/>
                  </a:lnTo>
                  <a:lnTo>
                    <a:pt x="5827" y="5592"/>
                  </a:lnTo>
                  <a:lnTo>
                    <a:pt x="5827" y="4543"/>
                  </a:lnTo>
                  <a:lnTo>
                    <a:pt x="5827" y="4469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C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4324159" y="3078550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0"/>
                  </a:moveTo>
                  <a:lnTo>
                    <a:pt x="0" y="1111"/>
                  </a:lnTo>
                  <a:lnTo>
                    <a:pt x="0" y="1185"/>
                  </a:lnTo>
                  <a:lnTo>
                    <a:pt x="0" y="2222"/>
                  </a:lnTo>
                  <a:lnTo>
                    <a:pt x="0" y="2296"/>
                  </a:lnTo>
                  <a:lnTo>
                    <a:pt x="0" y="2358"/>
                  </a:lnTo>
                  <a:lnTo>
                    <a:pt x="5827" y="5715"/>
                  </a:lnTo>
                  <a:lnTo>
                    <a:pt x="5827" y="5654"/>
                  </a:lnTo>
                  <a:lnTo>
                    <a:pt x="5827" y="5592"/>
                  </a:lnTo>
                  <a:lnTo>
                    <a:pt x="5827" y="4543"/>
                  </a:lnTo>
                  <a:lnTo>
                    <a:pt x="5827" y="4469"/>
                  </a:lnTo>
                  <a:lnTo>
                    <a:pt x="5827" y="3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4628945" y="3416962"/>
              <a:ext cx="254495" cy="222679"/>
            </a:xfrm>
            <a:custGeom>
              <a:avLst/>
              <a:gdLst/>
              <a:ahLst/>
              <a:cxnLst/>
              <a:rect l="l" t="t" r="r" b="b"/>
              <a:pathLst>
                <a:path w="1680" h="1470" extrusionOk="0">
                  <a:moveTo>
                    <a:pt x="0" y="0"/>
                  </a:moveTo>
                  <a:lnTo>
                    <a:pt x="0" y="519"/>
                  </a:lnTo>
                  <a:lnTo>
                    <a:pt x="74" y="556"/>
                  </a:lnTo>
                  <a:lnTo>
                    <a:pt x="74" y="37"/>
                  </a:lnTo>
                  <a:lnTo>
                    <a:pt x="0" y="0"/>
                  </a:lnTo>
                  <a:close/>
                  <a:moveTo>
                    <a:pt x="334" y="222"/>
                  </a:moveTo>
                  <a:cubicBezTo>
                    <a:pt x="358" y="235"/>
                    <a:pt x="383" y="247"/>
                    <a:pt x="408" y="260"/>
                  </a:cubicBezTo>
                  <a:cubicBezTo>
                    <a:pt x="531" y="321"/>
                    <a:pt x="618" y="445"/>
                    <a:pt x="618" y="593"/>
                  </a:cubicBezTo>
                  <a:cubicBezTo>
                    <a:pt x="610" y="688"/>
                    <a:pt x="576" y="737"/>
                    <a:pt x="514" y="737"/>
                  </a:cubicBezTo>
                  <a:cubicBezTo>
                    <a:pt x="479" y="737"/>
                    <a:pt x="436" y="722"/>
                    <a:pt x="383" y="692"/>
                  </a:cubicBezTo>
                  <a:lnTo>
                    <a:pt x="395" y="679"/>
                  </a:lnTo>
                  <a:lnTo>
                    <a:pt x="334" y="642"/>
                  </a:lnTo>
                  <a:lnTo>
                    <a:pt x="334" y="222"/>
                  </a:lnTo>
                  <a:close/>
                  <a:moveTo>
                    <a:pt x="247" y="136"/>
                  </a:moveTo>
                  <a:lnTo>
                    <a:pt x="247" y="655"/>
                  </a:lnTo>
                  <a:cubicBezTo>
                    <a:pt x="297" y="679"/>
                    <a:pt x="334" y="704"/>
                    <a:pt x="371" y="729"/>
                  </a:cubicBezTo>
                  <a:cubicBezTo>
                    <a:pt x="432" y="769"/>
                    <a:pt x="493" y="793"/>
                    <a:pt x="562" y="793"/>
                  </a:cubicBezTo>
                  <a:cubicBezTo>
                    <a:pt x="576" y="793"/>
                    <a:pt x="590" y="792"/>
                    <a:pt x="605" y="790"/>
                  </a:cubicBezTo>
                  <a:cubicBezTo>
                    <a:pt x="655" y="766"/>
                    <a:pt x="679" y="716"/>
                    <a:pt x="679" y="630"/>
                  </a:cubicBezTo>
                  <a:cubicBezTo>
                    <a:pt x="679" y="543"/>
                    <a:pt x="655" y="469"/>
                    <a:pt x="605" y="408"/>
                  </a:cubicBezTo>
                  <a:cubicBezTo>
                    <a:pt x="556" y="321"/>
                    <a:pt x="482" y="260"/>
                    <a:pt x="395" y="210"/>
                  </a:cubicBezTo>
                  <a:cubicBezTo>
                    <a:pt x="346" y="173"/>
                    <a:pt x="297" y="161"/>
                    <a:pt x="247" y="136"/>
                  </a:cubicBezTo>
                  <a:close/>
                  <a:moveTo>
                    <a:pt x="840" y="457"/>
                  </a:moveTo>
                  <a:lnTo>
                    <a:pt x="840" y="988"/>
                  </a:lnTo>
                  <a:lnTo>
                    <a:pt x="1136" y="1161"/>
                  </a:lnTo>
                  <a:lnTo>
                    <a:pt x="1136" y="1099"/>
                  </a:lnTo>
                  <a:lnTo>
                    <a:pt x="901" y="963"/>
                  </a:lnTo>
                  <a:lnTo>
                    <a:pt x="901" y="778"/>
                  </a:lnTo>
                  <a:lnTo>
                    <a:pt x="1111" y="901"/>
                  </a:lnTo>
                  <a:lnTo>
                    <a:pt x="1111" y="840"/>
                  </a:lnTo>
                  <a:lnTo>
                    <a:pt x="901" y="729"/>
                  </a:lnTo>
                  <a:lnTo>
                    <a:pt x="901" y="556"/>
                  </a:lnTo>
                  <a:lnTo>
                    <a:pt x="1124" y="679"/>
                  </a:lnTo>
                  <a:lnTo>
                    <a:pt x="1124" y="630"/>
                  </a:lnTo>
                  <a:lnTo>
                    <a:pt x="840" y="457"/>
                  </a:lnTo>
                  <a:close/>
                  <a:moveTo>
                    <a:pt x="1457" y="877"/>
                  </a:moveTo>
                  <a:cubicBezTo>
                    <a:pt x="1457" y="914"/>
                    <a:pt x="1469" y="951"/>
                    <a:pt x="1494" y="988"/>
                  </a:cubicBezTo>
                  <a:lnTo>
                    <a:pt x="1543" y="1173"/>
                  </a:lnTo>
                  <a:lnTo>
                    <a:pt x="1383" y="1074"/>
                  </a:lnTo>
                  <a:lnTo>
                    <a:pt x="1432" y="963"/>
                  </a:lnTo>
                  <a:cubicBezTo>
                    <a:pt x="1445" y="938"/>
                    <a:pt x="1457" y="901"/>
                    <a:pt x="1457" y="877"/>
                  </a:cubicBezTo>
                  <a:close/>
                  <a:moveTo>
                    <a:pt x="1420" y="790"/>
                  </a:moveTo>
                  <a:lnTo>
                    <a:pt x="1247" y="1222"/>
                  </a:lnTo>
                  <a:lnTo>
                    <a:pt x="1309" y="1259"/>
                  </a:lnTo>
                  <a:lnTo>
                    <a:pt x="1371" y="1124"/>
                  </a:lnTo>
                  <a:lnTo>
                    <a:pt x="1556" y="1235"/>
                  </a:lnTo>
                  <a:lnTo>
                    <a:pt x="1605" y="1432"/>
                  </a:lnTo>
                  <a:lnTo>
                    <a:pt x="1679" y="1469"/>
                  </a:lnTo>
                  <a:lnTo>
                    <a:pt x="1506" y="840"/>
                  </a:lnTo>
                  <a:lnTo>
                    <a:pt x="1420" y="7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4754222" y="2474438"/>
              <a:ext cx="882703" cy="864056"/>
            </a:xfrm>
            <a:custGeom>
              <a:avLst/>
              <a:gdLst/>
              <a:ahLst/>
              <a:cxnLst/>
              <a:rect l="l" t="t" r="r" b="b"/>
              <a:pathLst>
                <a:path w="5827" h="5704" extrusionOk="0">
                  <a:moveTo>
                    <a:pt x="0" y="1"/>
                  </a:moveTo>
                  <a:lnTo>
                    <a:pt x="0" y="1112"/>
                  </a:lnTo>
                  <a:lnTo>
                    <a:pt x="0" y="1186"/>
                  </a:lnTo>
                  <a:lnTo>
                    <a:pt x="0" y="2223"/>
                  </a:lnTo>
                  <a:lnTo>
                    <a:pt x="0" y="2297"/>
                  </a:lnTo>
                  <a:lnTo>
                    <a:pt x="0" y="2346"/>
                  </a:lnTo>
                  <a:lnTo>
                    <a:pt x="5827" y="5704"/>
                  </a:lnTo>
                  <a:lnTo>
                    <a:pt x="5827" y="5654"/>
                  </a:lnTo>
                  <a:lnTo>
                    <a:pt x="5827" y="5580"/>
                  </a:lnTo>
                  <a:lnTo>
                    <a:pt x="5827" y="4544"/>
                  </a:lnTo>
                  <a:lnTo>
                    <a:pt x="5827" y="4469"/>
                  </a:lnTo>
                  <a:lnTo>
                    <a:pt x="5827" y="33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4754222" y="2474438"/>
              <a:ext cx="882703" cy="864056"/>
            </a:xfrm>
            <a:custGeom>
              <a:avLst/>
              <a:gdLst/>
              <a:ahLst/>
              <a:cxnLst/>
              <a:rect l="l" t="t" r="r" b="b"/>
              <a:pathLst>
                <a:path w="5827" h="5704" extrusionOk="0">
                  <a:moveTo>
                    <a:pt x="0" y="1"/>
                  </a:moveTo>
                  <a:lnTo>
                    <a:pt x="0" y="1112"/>
                  </a:lnTo>
                  <a:lnTo>
                    <a:pt x="0" y="1186"/>
                  </a:lnTo>
                  <a:lnTo>
                    <a:pt x="0" y="2223"/>
                  </a:lnTo>
                  <a:lnTo>
                    <a:pt x="0" y="2297"/>
                  </a:lnTo>
                  <a:lnTo>
                    <a:pt x="0" y="2346"/>
                  </a:lnTo>
                  <a:lnTo>
                    <a:pt x="5827" y="5704"/>
                  </a:lnTo>
                  <a:lnTo>
                    <a:pt x="5827" y="5654"/>
                  </a:lnTo>
                  <a:lnTo>
                    <a:pt x="5827" y="5580"/>
                  </a:lnTo>
                  <a:lnTo>
                    <a:pt x="5827" y="4544"/>
                  </a:lnTo>
                  <a:lnTo>
                    <a:pt x="5827" y="4469"/>
                  </a:lnTo>
                  <a:lnTo>
                    <a:pt x="5827" y="33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5010381" y="2781190"/>
              <a:ext cx="336751" cy="273123"/>
            </a:xfrm>
            <a:custGeom>
              <a:avLst/>
              <a:gdLst/>
              <a:ahLst/>
              <a:cxnLst/>
              <a:rect l="l" t="t" r="r" b="b"/>
              <a:pathLst>
                <a:path w="2223" h="1803" extrusionOk="0">
                  <a:moveTo>
                    <a:pt x="0" y="0"/>
                  </a:moveTo>
                  <a:lnTo>
                    <a:pt x="124" y="605"/>
                  </a:lnTo>
                  <a:lnTo>
                    <a:pt x="198" y="642"/>
                  </a:lnTo>
                  <a:lnTo>
                    <a:pt x="272" y="408"/>
                  </a:lnTo>
                  <a:cubicBezTo>
                    <a:pt x="297" y="358"/>
                    <a:pt x="309" y="309"/>
                    <a:pt x="309" y="260"/>
                  </a:cubicBezTo>
                  <a:cubicBezTo>
                    <a:pt x="309" y="321"/>
                    <a:pt x="334" y="371"/>
                    <a:pt x="346" y="445"/>
                  </a:cubicBezTo>
                  <a:lnTo>
                    <a:pt x="420" y="753"/>
                  </a:lnTo>
                  <a:lnTo>
                    <a:pt x="482" y="803"/>
                  </a:lnTo>
                  <a:lnTo>
                    <a:pt x="642" y="358"/>
                  </a:lnTo>
                  <a:lnTo>
                    <a:pt x="568" y="321"/>
                  </a:lnTo>
                  <a:lnTo>
                    <a:pt x="494" y="568"/>
                  </a:lnTo>
                  <a:cubicBezTo>
                    <a:pt x="482" y="618"/>
                    <a:pt x="470" y="667"/>
                    <a:pt x="457" y="716"/>
                  </a:cubicBezTo>
                  <a:cubicBezTo>
                    <a:pt x="457" y="655"/>
                    <a:pt x="433" y="593"/>
                    <a:pt x="420" y="519"/>
                  </a:cubicBezTo>
                  <a:lnTo>
                    <a:pt x="358" y="210"/>
                  </a:lnTo>
                  <a:lnTo>
                    <a:pt x="284" y="173"/>
                  </a:lnTo>
                  <a:lnTo>
                    <a:pt x="210" y="395"/>
                  </a:lnTo>
                  <a:cubicBezTo>
                    <a:pt x="198" y="445"/>
                    <a:pt x="186" y="494"/>
                    <a:pt x="173" y="543"/>
                  </a:cubicBezTo>
                  <a:cubicBezTo>
                    <a:pt x="161" y="494"/>
                    <a:pt x="149" y="420"/>
                    <a:pt x="136" y="346"/>
                  </a:cubicBezTo>
                  <a:lnTo>
                    <a:pt x="62" y="50"/>
                  </a:lnTo>
                  <a:lnTo>
                    <a:pt x="0" y="0"/>
                  </a:lnTo>
                  <a:close/>
                  <a:moveTo>
                    <a:pt x="902" y="595"/>
                  </a:moveTo>
                  <a:cubicBezTo>
                    <a:pt x="923" y="595"/>
                    <a:pt x="948" y="602"/>
                    <a:pt x="976" y="618"/>
                  </a:cubicBezTo>
                  <a:cubicBezTo>
                    <a:pt x="1074" y="679"/>
                    <a:pt x="1136" y="803"/>
                    <a:pt x="1136" y="926"/>
                  </a:cubicBezTo>
                  <a:cubicBezTo>
                    <a:pt x="1136" y="1017"/>
                    <a:pt x="1103" y="1074"/>
                    <a:pt x="1042" y="1074"/>
                  </a:cubicBezTo>
                  <a:cubicBezTo>
                    <a:pt x="1019" y="1074"/>
                    <a:pt x="993" y="1066"/>
                    <a:pt x="963" y="1050"/>
                  </a:cubicBezTo>
                  <a:lnTo>
                    <a:pt x="976" y="1050"/>
                  </a:lnTo>
                  <a:cubicBezTo>
                    <a:pt x="865" y="976"/>
                    <a:pt x="803" y="864"/>
                    <a:pt x="803" y="741"/>
                  </a:cubicBezTo>
                  <a:cubicBezTo>
                    <a:pt x="803" y="658"/>
                    <a:pt x="838" y="595"/>
                    <a:pt x="902" y="595"/>
                  </a:cubicBezTo>
                  <a:close/>
                  <a:moveTo>
                    <a:pt x="849" y="527"/>
                  </a:moveTo>
                  <a:cubicBezTo>
                    <a:pt x="774" y="527"/>
                    <a:pt x="729" y="587"/>
                    <a:pt x="729" y="704"/>
                  </a:cubicBezTo>
                  <a:cubicBezTo>
                    <a:pt x="729" y="864"/>
                    <a:pt x="828" y="1013"/>
                    <a:pt x="963" y="1099"/>
                  </a:cubicBezTo>
                  <a:cubicBezTo>
                    <a:pt x="1009" y="1124"/>
                    <a:pt x="1053" y="1138"/>
                    <a:pt x="1090" y="1138"/>
                  </a:cubicBezTo>
                  <a:cubicBezTo>
                    <a:pt x="1162" y="1138"/>
                    <a:pt x="1210" y="1086"/>
                    <a:pt x="1210" y="963"/>
                  </a:cubicBezTo>
                  <a:cubicBezTo>
                    <a:pt x="1198" y="803"/>
                    <a:pt x="1111" y="642"/>
                    <a:pt x="976" y="568"/>
                  </a:cubicBezTo>
                  <a:cubicBezTo>
                    <a:pt x="928" y="540"/>
                    <a:pt x="885" y="527"/>
                    <a:pt x="849" y="527"/>
                  </a:cubicBezTo>
                  <a:close/>
                  <a:moveTo>
                    <a:pt x="1432" y="889"/>
                  </a:moveTo>
                  <a:cubicBezTo>
                    <a:pt x="1457" y="901"/>
                    <a:pt x="1482" y="914"/>
                    <a:pt x="1494" y="926"/>
                  </a:cubicBezTo>
                  <a:cubicBezTo>
                    <a:pt x="1568" y="951"/>
                    <a:pt x="1618" y="1013"/>
                    <a:pt x="1618" y="1087"/>
                  </a:cubicBezTo>
                  <a:cubicBezTo>
                    <a:pt x="1618" y="1125"/>
                    <a:pt x="1598" y="1144"/>
                    <a:pt x="1566" y="1144"/>
                  </a:cubicBezTo>
                  <a:cubicBezTo>
                    <a:pt x="1546" y="1144"/>
                    <a:pt x="1522" y="1138"/>
                    <a:pt x="1494" y="1124"/>
                  </a:cubicBezTo>
                  <a:lnTo>
                    <a:pt x="1506" y="1124"/>
                  </a:lnTo>
                  <a:lnTo>
                    <a:pt x="1432" y="1087"/>
                  </a:lnTo>
                  <a:lnTo>
                    <a:pt x="1432" y="889"/>
                  </a:lnTo>
                  <a:close/>
                  <a:moveTo>
                    <a:pt x="1358" y="803"/>
                  </a:moveTo>
                  <a:lnTo>
                    <a:pt x="1358" y="1321"/>
                  </a:lnTo>
                  <a:lnTo>
                    <a:pt x="1432" y="1358"/>
                  </a:lnTo>
                  <a:lnTo>
                    <a:pt x="1432" y="1136"/>
                  </a:lnTo>
                  <a:lnTo>
                    <a:pt x="1494" y="1173"/>
                  </a:lnTo>
                  <a:cubicBezTo>
                    <a:pt x="1556" y="1210"/>
                    <a:pt x="1593" y="1259"/>
                    <a:pt x="1605" y="1321"/>
                  </a:cubicBezTo>
                  <a:cubicBezTo>
                    <a:pt x="1605" y="1371"/>
                    <a:pt x="1618" y="1420"/>
                    <a:pt x="1630" y="1469"/>
                  </a:cubicBezTo>
                  <a:lnTo>
                    <a:pt x="1704" y="1506"/>
                  </a:lnTo>
                  <a:cubicBezTo>
                    <a:pt x="1692" y="1457"/>
                    <a:pt x="1679" y="1408"/>
                    <a:pt x="1667" y="1346"/>
                  </a:cubicBezTo>
                  <a:cubicBezTo>
                    <a:pt x="1655" y="1284"/>
                    <a:pt x="1630" y="1235"/>
                    <a:pt x="1581" y="1198"/>
                  </a:cubicBezTo>
                  <a:lnTo>
                    <a:pt x="1593" y="1198"/>
                  </a:lnTo>
                  <a:cubicBezTo>
                    <a:pt x="1603" y="1200"/>
                    <a:pt x="1614" y="1202"/>
                    <a:pt x="1624" y="1202"/>
                  </a:cubicBezTo>
                  <a:cubicBezTo>
                    <a:pt x="1661" y="1202"/>
                    <a:pt x="1692" y="1182"/>
                    <a:pt x="1692" y="1124"/>
                  </a:cubicBezTo>
                  <a:cubicBezTo>
                    <a:pt x="1692" y="1074"/>
                    <a:pt x="1667" y="1037"/>
                    <a:pt x="1642" y="1000"/>
                  </a:cubicBezTo>
                  <a:cubicBezTo>
                    <a:pt x="1605" y="951"/>
                    <a:pt x="1556" y="901"/>
                    <a:pt x="1494" y="864"/>
                  </a:cubicBezTo>
                  <a:cubicBezTo>
                    <a:pt x="1457" y="852"/>
                    <a:pt x="1408" y="827"/>
                    <a:pt x="1358" y="803"/>
                  </a:cubicBezTo>
                  <a:close/>
                  <a:moveTo>
                    <a:pt x="1852" y="1074"/>
                  </a:moveTo>
                  <a:lnTo>
                    <a:pt x="1852" y="1593"/>
                  </a:lnTo>
                  <a:lnTo>
                    <a:pt x="1926" y="1630"/>
                  </a:lnTo>
                  <a:lnTo>
                    <a:pt x="1926" y="1432"/>
                  </a:lnTo>
                  <a:lnTo>
                    <a:pt x="1976" y="1408"/>
                  </a:lnTo>
                  <a:lnTo>
                    <a:pt x="2148" y="1766"/>
                  </a:lnTo>
                  <a:lnTo>
                    <a:pt x="2222" y="1803"/>
                  </a:lnTo>
                  <a:lnTo>
                    <a:pt x="2013" y="1395"/>
                  </a:lnTo>
                  <a:lnTo>
                    <a:pt x="2198" y="1272"/>
                  </a:lnTo>
                  <a:lnTo>
                    <a:pt x="2111" y="1222"/>
                  </a:lnTo>
                  <a:lnTo>
                    <a:pt x="1963" y="1334"/>
                  </a:lnTo>
                  <a:cubicBezTo>
                    <a:pt x="1951" y="1346"/>
                    <a:pt x="1938" y="1358"/>
                    <a:pt x="1926" y="1371"/>
                  </a:cubicBezTo>
                  <a:lnTo>
                    <a:pt x="1926" y="1111"/>
                  </a:lnTo>
                  <a:lnTo>
                    <a:pt x="1852" y="10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5184284" y="1868660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1"/>
                  </a:moveTo>
                  <a:lnTo>
                    <a:pt x="0" y="1111"/>
                  </a:lnTo>
                  <a:lnTo>
                    <a:pt x="0" y="1321"/>
                  </a:lnTo>
                  <a:lnTo>
                    <a:pt x="0" y="2222"/>
                  </a:lnTo>
                  <a:lnTo>
                    <a:pt x="0" y="2296"/>
                  </a:lnTo>
                  <a:lnTo>
                    <a:pt x="0" y="2358"/>
                  </a:lnTo>
                  <a:lnTo>
                    <a:pt x="5827" y="5716"/>
                  </a:lnTo>
                  <a:lnTo>
                    <a:pt x="5827" y="5666"/>
                  </a:lnTo>
                  <a:lnTo>
                    <a:pt x="5827" y="5592"/>
                  </a:lnTo>
                  <a:lnTo>
                    <a:pt x="5827" y="4679"/>
                  </a:lnTo>
                  <a:lnTo>
                    <a:pt x="5827" y="4481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5184284" y="1868660"/>
              <a:ext cx="882703" cy="865874"/>
            </a:xfrm>
            <a:custGeom>
              <a:avLst/>
              <a:gdLst/>
              <a:ahLst/>
              <a:cxnLst/>
              <a:rect l="l" t="t" r="r" b="b"/>
              <a:pathLst>
                <a:path w="5827" h="5716" extrusionOk="0">
                  <a:moveTo>
                    <a:pt x="0" y="1"/>
                  </a:moveTo>
                  <a:lnTo>
                    <a:pt x="0" y="1111"/>
                  </a:lnTo>
                  <a:lnTo>
                    <a:pt x="0" y="1321"/>
                  </a:lnTo>
                  <a:lnTo>
                    <a:pt x="0" y="2222"/>
                  </a:lnTo>
                  <a:lnTo>
                    <a:pt x="0" y="2296"/>
                  </a:lnTo>
                  <a:lnTo>
                    <a:pt x="0" y="2358"/>
                  </a:lnTo>
                  <a:lnTo>
                    <a:pt x="5827" y="5716"/>
                  </a:lnTo>
                  <a:lnTo>
                    <a:pt x="5827" y="5666"/>
                  </a:lnTo>
                  <a:lnTo>
                    <a:pt x="5827" y="5592"/>
                  </a:lnTo>
                  <a:lnTo>
                    <a:pt x="5827" y="4679"/>
                  </a:lnTo>
                  <a:lnTo>
                    <a:pt x="5827" y="4481"/>
                  </a:lnTo>
                  <a:lnTo>
                    <a:pt x="5827" y="33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5335768" y="2127998"/>
              <a:ext cx="490054" cy="341593"/>
            </a:xfrm>
            <a:custGeom>
              <a:avLst/>
              <a:gdLst/>
              <a:ahLst/>
              <a:cxnLst/>
              <a:rect l="l" t="t" r="r" b="b"/>
              <a:pathLst>
                <a:path w="3235" h="2255" extrusionOk="0">
                  <a:moveTo>
                    <a:pt x="85" y="0"/>
                  </a:moveTo>
                  <a:cubicBezTo>
                    <a:pt x="41" y="0"/>
                    <a:pt x="13" y="25"/>
                    <a:pt x="13" y="78"/>
                  </a:cubicBezTo>
                  <a:cubicBezTo>
                    <a:pt x="25" y="177"/>
                    <a:pt x="74" y="251"/>
                    <a:pt x="161" y="301"/>
                  </a:cubicBezTo>
                  <a:cubicBezTo>
                    <a:pt x="223" y="375"/>
                    <a:pt x="260" y="424"/>
                    <a:pt x="260" y="473"/>
                  </a:cubicBezTo>
                  <a:cubicBezTo>
                    <a:pt x="260" y="503"/>
                    <a:pt x="241" y="520"/>
                    <a:pt x="213" y="520"/>
                  </a:cubicBezTo>
                  <a:cubicBezTo>
                    <a:pt x="195" y="520"/>
                    <a:pt x="173" y="513"/>
                    <a:pt x="148" y="498"/>
                  </a:cubicBezTo>
                  <a:cubicBezTo>
                    <a:pt x="99" y="461"/>
                    <a:pt x="62" y="436"/>
                    <a:pt x="25" y="387"/>
                  </a:cubicBezTo>
                  <a:lnTo>
                    <a:pt x="0" y="436"/>
                  </a:lnTo>
                  <a:cubicBezTo>
                    <a:pt x="50" y="486"/>
                    <a:pt x="87" y="523"/>
                    <a:pt x="136" y="547"/>
                  </a:cubicBezTo>
                  <a:cubicBezTo>
                    <a:pt x="182" y="575"/>
                    <a:pt x="219" y="587"/>
                    <a:pt x="248" y="587"/>
                  </a:cubicBezTo>
                  <a:cubicBezTo>
                    <a:pt x="297" y="587"/>
                    <a:pt x="321" y="552"/>
                    <a:pt x="321" y="498"/>
                  </a:cubicBezTo>
                  <a:cubicBezTo>
                    <a:pt x="309" y="412"/>
                    <a:pt x="260" y="325"/>
                    <a:pt x="185" y="276"/>
                  </a:cubicBezTo>
                  <a:cubicBezTo>
                    <a:pt x="124" y="202"/>
                    <a:pt x="87" y="165"/>
                    <a:pt x="87" y="115"/>
                  </a:cubicBezTo>
                  <a:cubicBezTo>
                    <a:pt x="87" y="91"/>
                    <a:pt x="97" y="72"/>
                    <a:pt x="125" y="72"/>
                  </a:cubicBezTo>
                  <a:cubicBezTo>
                    <a:pt x="140" y="72"/>
                    <a:pt x="160" y="78"/>
                    <a:pt x="185" y="91"/>
                  </a:cubicBezTo>
                  <a:cubicBezTo>
                    <a:pt x="223" y="115"/>
                    <a:pt x="260" y="140"/>
                    <a:pt x="284" y="177"/>
                  </a:cubicBezTo>
                  <a:lnTo>
                    <a:pt x="297" y="128"/>
                  </a:lnTo>
                  <a:cubicBezTo>
                    <a:pt x="272" y="91"/>
                    <a:pt x="223" y="54"/>
                    <a:pt x="185" y="29"/>
                  </a:cubicBezTo>
                  <a:cubicBezTo>
                    <a:pt x="147" y="10"/>
                    <a:pt x="113" y="0"/>
                    <a:pt x="85" y="0"/>
                  </a:cubicBezTo>
                  <a:close/>
                  <a:moveTo>
                    <a:pt x="482" y="214"/>
                  </a:moveTo>
                  <a:lnTo>
                    <a:pt x="482" y="523"/>
                  </a:lnTo>
                  <a:cubicBezTo>
                    <a:pt x="469" y="659"/>
                    <a:pt x="543" y="782"/>
                    <a:pt x="667" y="856"/>
                  </a:cubicBezTo>
                  <a:cubicBezTo>
                    <a:pt x="706" y="878"/>
                    <a:pt x="742" y="890"/>
                    <a:pt x="773" y="890"/>
                  </a:cubicBezTo>
                  <a:cubicBezTo>
                    <a:pt x="828" y="890"/>
                    <a:pt x="864" y="849"/>
                    <a:pt x="864" y="745"/>
                  </a:cubicBezTo>
                  <a:lnTo>
                    <a:pt x="864" y="424"/>
                  </a:lnTo>
                  <a:lnTo>
                    <a:pt x="790" y="387"/>
                  </a:lnTo>
                  <a:lnTo>
                    <a:pt x="790" y="708"/>
                  </a:lnTo>
                  <a:cubicBezTo>
                    <a:pt x="790" y="783"/>
                    <a:pt x="768" y="819"/>
                    <a:pt x="730" y="819"/>
                  </a:cubicBezTo>
                  <a:cubicBezTo>
                    <a:pt x="712" y="819"/>
                    <a:pt x="691" y="810"/>
                    <a:pt x="667" y="794"/>
                  </a:cubicBezTo>
                  <a:cubicBezTo>
                    <a:pt x="581" y="745"/>
                    <a:pt x="543" y="659"/>
                    <a:pt x="543" y="560"/>
                  </a:cubicBezTo>
                  <a:lnTo>
                    <a:pt x="543" y="251"/>
                  </a:lnTo>
                  <a:lnTo>
                    <a:pt x="482" y="214"/>
                  </a:lnTo>
                  <a:close/>
                  <a:moveTo>
                    <a:pt x="1144" y="616"/>
                  </a:moveTo>
                  <a:cubicBezTo>
                    <a:pt x="1063" y="616"/>
                    <a:pt x="1013" y="674"/>
                    <a:pt x="1013" y="782"/>
                  </a:cubicBezTo>
                  <a:cubicBezTo>
                    <a:pt x="1025" y="955"/>
                    <a:pt x="1111" y="1115"/>
                    <a:pt x="1272" y="1202"/>
                  </a:cubicBezTo>
                  <a:cubicBezTo>
                    <a:pt x="1309" y="1226"/>
                    <a:pt x="1358" y="1239"/>
                    <a:pt x="1408" y="1251"/>
                  </a:cubicBezTo>
                  <a:lnTo>
                    <a:pt x="1395" y="1189"/>
                  </a:lnTo>
                  <a:cubicBezTo>
                    <a:pt x="1358" y="1189"/>
                    <a:pt x="1321" y="1165"/>
                    <a:pt x="1284" y="1152"/>
                  </a:cubicBezTo>
                  <a:cubicBezTo>
                    <a:pt x="1161" y="1078"/>
                    <a:pt x="1087" y="955"/>
                    <a:pt x="1087" y="819"/>
                  </a:cubicBezTo>
                  <a:cubicBezTo>
                    <a:pt x="1087" y="729"/>
                    <a:pt x="1119" y="688"/>
                    <a:pt x="1176" y="688"/>
                  </a:cubicBezTo>
                  <a:cubicBezTo>
                    <a:pt x="1206" y="688"/>
                    <a:pt x="1242" y="699"/>
                    <a:pt x="1284" y="720"/>
                  </a:cubicBezTo>
                  <a:cubicBezTo>
                    <a:pt x="1321" y="745"/>
                    <a:pt x="1358" y="770"/>
                    <a:pt x="1395" y="807"/>
                  </a:cubicBezTo>
                  <a:lnTo>
                    <a:pt x="1408" y="757"/>
                  </a:lnTo>
                  <a:cubicBezTo>
                    <a:pt x="1371" y="720"/>
                    <a:pt x="1333" y="696"/>
                    <a:pt x="1284" y="659"/>
                  </a:cubicBezTo>
                  <a:cubicBezTo>
                    <a:pt x="1231" y="630"/>
                    <a:pt x="1184" y="616"/>
                    <a:pt x="1144" y="616"/>
                  </a:cubicBezTo>
                  <a:close/>
                  <a:moveTo>
                    <a:pt x="1631" y="904"/>
                  </a:moveTo>
                  <a:cubicBezTo>
                    <a:pt x="1553" y="904"/>
                    <a:pt x="1506" y="961"/>
                    <a:pt x="1506" y="1066"/>
                  </a:cubicBezTo>
                  <a:cubicBezTo>
                    <a:pt x="1519" y="1239"/>
                    <a:pt x="1617" y="1399"/>
                    <a:pt x="1766" y="1486"/>
                  </a:cubicBezTo>
                  <a:cubicBezTo>
                    <a:pt x="1815" y="1510"/>
                    <a:pt x="1852" y="1523"/>
                    <a:pt x="1901" y="1535"/>
                  </a:cubicBezTo>
                  <a:lnTo>
                    <a:pt x="1889" y="1473"/>
                  </a:lnTo>
                  <a:cubicBezTo>
                    <a:pt x="1852" y="1473"/>
                    <a:pt x="1815" y="1449"/>
                    <a:pt x="1778" y="1436"/>
                  </a:cubicBezTo>
                  <a:cubicBezTo>
                    <a:pt x="1654" y="1375"/>
                    <a:pt x="1580" y="1239"/>
                    <a:pt x="1580" y="1103"/>
                  </a:cubicBezTo>
                  <a:cubicBezTo>
                    <a:pt x="1580" y="1013"/>
                    <a:pt x="1618" y="972"/>
                    <a:pt x="1679" y="972"/>
                  </a:cubicBezTo>
                  <a:cubicBezTo>
                    <a:pt x="1710" y="972"/>
                    <a:pt x="1748" y="983"/>
                    <a:pt x="1790" y="1004"/>
                  </a:cubicBezTo>
                  <a:cubicBezTo>
                    <a:pt x="1827" y="1029"/>
                    <a:pt x="1864" y="1054"/>
                    <a:pt x="1889" y="1091"/>
                  </a:cubicBezTo>
                  <a:lnTo>
                    <a:pt x="1901" y="1041"/>
                  </a:lnTo>
                  <a:cubicBezTo>
                    <a:pt x="1864" y="1004"/>
                    <a:pt x="1827" y="980"/>
                    <a:pt x="1778" y="955"/>
                  </a:cubicBezTo>
                  <a:cubicBezTo>
                    <a:pt x="1722" y="920"/>
                    <a:pt x="1672" y="904"/>
                    <a:pt x="1631" y="904"/>
                  </a:cubicBezTo>
                  <a:close/>
                  <a:moveTo>
                    <a:pt x="2049" y="1128"/>
                  </a:moveTo>
                  <a:lnTo>
                    <a:pt x="2049" y="1646"/>
                  </a:lnTo>
                  <a:lnTo>
                    <a:pt x="2346" y="1819"/>
                  </a:lnTo>
                  <a:lnTo>
                    <a:pt x="2346" y="1757"/>
                  </a:lnTo>
                  <a:lnTo>
                    <a:pt x="2123" y="1621"/>
                  </a:lnTo>
                  <a:lnTo>
                    <a:pt x="2123" y="1436"/>
                  </a:lnTo>
                  <a:lnTo>
                    <a:pt x="2321" y="1547"/>
                  </a:lnTo>
                  <a:lnTo>
                    <a:pt x="2321" y="1486"/>
                  </a:lnTo>
                  <a:lnTo>
                    <a:pt x="2123" y="1375"/>
                  </a:lnTo>
                  <a:lnTo>
                    <a:pt x="2123" y="1214"/>
                  </a:lnTo>
                  <a:lnTo>
                    <a:pt x="2333" y="1337"/>
                  </a:lnTo>
                  <a:lnTo>
                    <a:pt x="2333" y="1276"/>
                  </a:lnTo>
                  <a:lnTo>
                    <a:pt x="2049" y="1128"/>
                  </a:lnTo>
                  <a:close/>
                  <a:moveTo>
                    <a:pt x="2556" y="1414"/>
                  </a:moveTo>
                  <a:cubicBezTo>
                    <a:pt x="2510" y="1414"/>
                    <a:pt x="2481" y="1444"/>
                    <a:pt x="2481" y="1498"/>
                  </a:cubicBezTo>
                  <a:cubicBezTo>
                    <a:pt x="2494" y="1584"/>
                    <a:pt x="2543" y="1671"/>
                    <a:pt x="2617" y="1720"/>
                  </a:cubicBezTo>
                  <a:cubicBezTo>
                    <a:pt x="2691" y="1794"/>
                    <a:pt x="2716" y="1831"/>
                    <a:pt x="2716" y="1881"/>
                  </a:cubicBezTo>
                  <a:cubicBezTo>
                    <a:pt x="2716" y="1905"/>
                    <a:pt x="2700" y="1924"/>
                    <a:pt x="2669" y="1924"/>
                  </a:cubicBezTo>
                  <a:cubicBezTo>
                    <a:pt x="2652" y="1924"/>
                    <a:pt x="2631" y="1918"/>
                    <a:pt x="2605" y="1905"/>
                  </a:cubicBezTo>
                  <a:cubicBezTo>
                    <a:pt x="2568" y="1881"/>
                    <a:pt x="2519" y="1844"/>
                    <a:pt x="2494" y="1794"/>
                  </a:cubicBezTo>
                  <a:lnTo>
                    <a:pt x="2469" y="1844"/>
                  </a:lnTo>
                  <a:cubicBezTo>
                    <a:pt x="2506" y="1893"/>
                    <a:pt x="2556" y="1930"/>
                    <a:pt x="2605" y="1955"/>
                  </a:cubicBezTo>
                  <a:cubicBezTo>
                    <a:pt x="2651" y="1982"/>
                    <a:pt x="2688" y="1994"/>
                    <a:pt x="2717" y="1994"/>
                  </a:cubicBezTo>
                  <a:cubicBezTo>
                    <a:pt x="2766" y="1994"/>
                    <a:pt x="2790" y="1960"/>
                    <a:pt x="2790" y="1905"/>
                  </a:cubicBezTo>
                  <a:cubicBezTo>
                    <a:pt x="2778" y="1819"/>
                    <a:pt x="2728" y="1732"/>
                    <a:pt x="2654" y="1683"/>
                  </a:cubicBezTo>
                  <a:cubicBezTo>
                    <a:pt x="2593" y="1621"/>
                    <a:pt x="2556" y="1572"/>
                    <a:pt x="2556" y="1523"/>
                  </a:cubicBezTo>
                  <a:cubicBezTo>
                    <a:pt x="2556" y="1499"/>
                    <a:pt x="2566" y="1480"/>
                    <a:pt x="2594" y="1480"/>
                  </a:cubicBezTo>
                  <a:cubicBezTo>
                    <a:pt x="2609" y="1480"/>
                    <a:pt x="2628" y="1485"/>
                    <a:pt x="2654" y="1498"/>
                  </a:cubicBezTo>
                  <a:cubicBezTo>
                    <a:pt x="2691" y="1523"/>
                    <a:pt x="2716" y="1547"/>
                    <a:pt x="2753" y="1584"/>
                  </a:cubicBezTo>
                  <a:lnTo>
                    <a:pt x="2765" y="1535"/>
                  </a:lnTo>
                  <a:cubicBezTo>
                    <a:pt x="2728" y="1510"/>
                    <a:pt x="2691" y="1473"/>
                    <a:pt x="2654" y="1449"/>
                  </a:cubicBezTo>
                  <a:cubicBezTo>
                    <a:pt x="2617" y="1425"/>
                    <a:pt x="2583" y="1414"/>
                    <a:pt x="2556" y="1414"/>
                  </a:cubicBezTo>
                  <a:close/>
                  <a:moveTo>
                    <a:pt x="2998" y="1679"/>
                  </a:moveTo>
                  <a:cubicBezTo>
                    <a:pt x="2954" y="1679"/>
                    <a:pt x="2926" y="1704"/>
                    <a:pt x="2926" y="1757"/>
                  </a:cubicBezTo>
                  <a:cubicBezTo>
                    <a:pt x="2938" y="1844"/>
                    <a:pt x="2988" y="1930"/>
                    <a:pt x="3062" y="1992"/>
                  </a:cubicBezTo>
                  <a:cubicBezTo>
                    <a:pt x="3136" y="2053"/>
                    <a:pt x="3160" y="2103"/>
                    <a:pt x="3160" y="2140"/>
                  </a:cubicBezTo>
                  <a:cubicBezTo>
                    <a:pt x="3160" y="2170"/>
                    <a:pt x="3147" y="2186"/>
                    <a:pt x="3120" y="2186"/>
                  </a:cubicBezTo>
                  <a:cubicBezTo>
                    <a:pt x="3102" y="2186"/>
                    <a:pt x="3079" y="2179"/>
                    <a:pt x="3049" y="2165"/>
                  </a:cubicBezTo>
                  <a:cubicBezTo>
                    <a:pt x="3012" y="2140"/>
                    <a:pt x="2963" y="2103"/>
                    <a:pt x="2938" y="2066"/>
                  </a:cubicBezTo>
                  <a:lnTo>
                    <a:pt x="2914" y="2115"/>
                  </a:lnTo>
                  <a:cubicBezTo>
                    <a:pt x="2951" y="2152"/>
                    <a:pt x="3000" y="2189"/>
                    <a:pt x="3049" y="2214"/>
                  </a:cubicBezTo>
                  <a:cubicBezTo>
                    <a:pt x="3096" y="2242"/>
                    <a:pt x="3135" y="2254"/>
                    <a:pt x="3164" y="2254"/>
                  </a:cubicBezTo>
                  <a:cubicBezTo>
                    <a:pt x="3211" y="2254"/>
                    <a:pt x="3234" y="2223"/>
                    <a:pt x="3234" y="2177"/>
                  </a:cubicBezTo>
                  <a:cubicBezTo>
                    <a:pt x="3222" y="2078"/>
                    <a:pt x="3173" y="1992"/>
                    <a:pt x="3099" y="1942"/>
                  </a:cubicBezTo>
                  <a:cubicBezTo>
                    <a:pt x="3025" y="1868"/>
                    <a:pt x="3000" y="1831"/>
                    <a:pt x="3000" y="1782"/>
                  </a:cubicBezTo>
                  <a:cubicBezTo>
                    <a:pt x="3000" y="1760"/>
                    <a:pt x="3009" y="1742"/>
                    <a:pt x="3032" y="1742"/>
                  </a:cubicBezTo>
                  <a:cubicBezTo>
                    <a:pt x="3047" y="1742"/>
                    <a:pt x="3069" y="1750"/>
                    <a:pt x="3099" y="1770"/>
                  </a:cubicBezTo>
                  <a:cubicBezTo>
                    <a:pt x="3136" y="1794"/>
                    <a:pt x="3160" y="1819"/>
                    <a:pt x="3197" y="1844"/>
                  </a:cubicBezTo>
                  <a:lnTo>
                    <a:pt x="3210" y="1807"/>
                  </a:lnTo>
                  <a:cubicBezTo>
                    <a:pt x="3173" y="1770"/>
                    <a:pt x="3136" y="1732"/>
                    <a:pt x="3099" y="1708"/>
                  </a:cubicBezTo>
                  <a:cubicBezTo>
                    <a:pt x="3061" y="1689"/>
                    <a:pt x="3026" y="1679"/>
                    <a:pt x="2998" y="16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5653580" y="2526851"/>
              <a:ext cx="804234" cy="764987"/>
            </a:xfrm>
            <a:custGeom>
              <a:avLst/>
              <a:gdLst/>
              <a:ahLst/>
              <a:cxnLst/>
              <a:rect l="l" t="t" r="r" b="b"/>
              <a:pathLst>
                <a:path w="5309" h="5050" extrusionOk="0">
                  <a:moveTo>
                    <a:pt x="5309" y="1"/>
                  </a:moveTo>
                  <a:lnTo>
                    <a:pt x="1" y="3074"/>
                  </a:lnTo>
                  <a:lnTo>
                    <a:pt x="1" y="5049"/>
                  </a:lnTo>
                  <a:lnTo>
                    <a:pt x="211" y="4926"/>
                  </a:lnTo>
                  <a:lnTo>
                    <a:pt x="211" y="3198"/>
                  </a:lnTo>
                  <a:lnTo>
                    <a:pt x="5309" y="247"/>
                  </a:lnTo>
                  <a:lnTo>
                    <a:pt x="5309" y="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5223518" y="2884047"/>
              <a:ext cx="1234300" cy="1011752"/>
            </a:xfrm>
            <a:custGeom>
              <a:avLst/>
              <a:gdLst/>
              <a:ahLst/>
              <a:cxnLst/>
              <a:rect l="l" t="t" r="r" b="b"/>
              <a:pathLst>
                <a:path w="8148" h="6679" extrusionOk="0">
                  <a:moveTo>
                    <a:pt x="8148" y="0"/>
                  </a:moveTo>
                  <a:lnTo>
                    <a:pt x="1" y="4703"/>
                  </a:lnTo>
                  <a:lnTo>
                    <a:pt x="1" y="6678"/>
                  </a:lnTo>
                  <a:lnTo>
                    <a:pt x="223" y="6555"/>
                  </a:lnTo>
                  <a:lnTo>
                    <a:pt x="223" y="4827"/>
                  </a:lnTo>
                  <a:lnTo>
                    <a:pt x="8148" y="247"/>
                  </a:lnTo>
                  <a:lnTo>
                    <a:pt x="8148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4793456" y="3239273"/>
              <a:ext cx="1664366" cy="1262304"/>
            </a:xfrm>
            <a:custGeom>
              <a:avLst/>
              <a:gdLst/>
              <a:ahLst/>
              <a:cxnLst/>
              <a:rect l="l" t="t" r="r" b="b"/>
              <a:pathLst>
                <a:path w="10987" h="8333" extrusionOk="0">
                  <a:moveTo>
                    <a:pt x="10987" y="1"/>
                  </a:moveTo>
                  <a:lnTo>
                    <a:pt x="1" y="6345"/>
                  </a:lnTo>
                  <a:lnTo>
                    <a:pt x="1" y="8333"/>
                  </a:lnTo>
                  <a:lnTo>
                    <a:pt x="223" y="8209"/>
                  </a:lnTo>
                  <a:lnTo>
                    <a:pt x="223" y="6469"/>
                  </a:lnTo>
                  <a:lnTo>
                    <a:pt x="10987" y="248"/>
                  </a:lnTo>
                  <a:lnTo>
                    <a:pt x="10987" y="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6083643" y="2171625"/>
              <a:ext cx="374168" cy="516252"/>
            </a:xfrm>
            <a:custGeom>
              <a:avLst/>
              <a:gdLst/>
              <a:ahLst/>
              <a:cxnLst/>
              <a:rect l="l" t="t" r="r" b="b"/>
              <a:pathLst>
                <a:path w="2470" h="3408" extrusionOk="0">
                  <a:moveTo>
                    <a:pt x="2470" y="0"/>
                  </a:moveTo>
                  <a:lnTo>
                    <a:pt x="1" y="1420"/>
                  </a:lnTo>
                  <a:lnTo>
                    <a:pt x="1" y="3407"/>
                  </a:lnTo>
                  <a:lnTo>
                    <a:pt x="223" y="3284"/>
                  </a:lnTo>
                  <a:lnTo>
                    <a:pt x="223" y="1543"/>
                  </a:lnTo>
                  <a:lnTo>
                    <a:pt x="2470" y="247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4389600" y="3729167"/>
              <a:ext cx="347961" cy="181628"/>
            </a:xfrm>
            <a:custGeom>
              <a:avLst/>
              <a:gdLst/>
              <a:ahLst/>
              <a:cxnLst/>
              <a:rect l="l" t="t" r="r" b="b"/>
              <a:pathLst>
                <a:path w="2297" h="1199" extrusionOk="0">
                  <a:moveTo>
                    <a:pt x="482" y="1"/>
                  </a:moveTo>
                  <a:lnTo>
                    <a:pt x="247" y="137"/>
                  </a:lnTo>
                  <a:lnTo>
                    <a:pt x="0" y="519"/>
                  </a:lnTo>
                  <a:lnTo>
                    <a:pt x="235" y="606"/>
                  </a:lnTo>
                  <a:lnTo>
                    <a:pt x="432" y="285"/>
                  </a:lnTo>
                  <a:lnTo>
                    <a:pt x="445" y="285"/>
                  </a:lnTo>
                  <a:lnTo>
                    <a:pt x="2025" y="1198"/>
                  </a:lnTo>
                  <a:lnTo>
                    <a:pt x="2296" y="1050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4763614" y="3112331"/>
              <a:ext cx="448850" cy="246765"/>
            </a:xfrm>
            <a:custGeom>
              <a:avLst/>
              <a:gdLst/>
              <a:ahLst/>
              <a:cxnLst/>
              <a:rect l="l" t="t" r="r" b="b"/>
              <a:pathLst>
                <a:path w="2963" h="1629" extrusionOk="0">
                  <a:moveTo>
                    <a:pt x="1061" y="0"/>
                  </a:moveTo>
                  <a:cubicBezTo>
                    <a:pt x="835" y="0"/>
                    <a:pt x="607" y="66"/>
                    <a:pt x="407" y="197"/>
                  </a:cubicBezTo>
                  <a:cubicBezTo>
                    <a:pt x="222" y="283"/>
                    <a:pt x="74" y="444"/>
                    <a:pt x="0" y="641"/>
                  </a:cubicBezTo>
                  <a:lnTo>
                    <a:pt x="272" y="691"/>
                  </a:lnTo>
                  <a:cubicBezTo>
                    <a:pt x="309" y="542"/>
                    <a:pt x="420" y="419"/>
                    <a:pt x="556" y="345"/>
                  </a:cubicBezTo>
                  <a:cubicBezTo>
                    <a:pt x="683" y="258"/>
                    <a:pt x="828" y="214"/>
                    <a:pt x="973" y="214"/>
                  </a:cubicBezTo>
                  <a:cubicBezTo>
                    <a:pt x="1097" y="214"/>
                    <a:pt x="1220" y="246"/>
                    <a:pt x="1333" y="308"/>
                  </a:cubicBezTo>
                  <a:cubicBezTo>
                    <a:pt x="1605" y="456"/>
                    <a:pt x="1592" y="740"/>
                    <a:pt x="1506" y="1308"/>
                  </a:cubicBezTo>
                  <a:lnTo>
                    <a:pt x="1469" y="1542"/>
                  </a:lnTo>
                  <a:lnTo>
                    <a:pt x="1617" y="1629"/>
                  </a:lnTo>
                  <a:lnTo>
                    <a:pt x="2963" y="863"/>
                  </a:lnTo>
                  <a:lnTo>
                    <a:pt x="2740" y="740"/>
                  </a:lnTo>
                  <a:lnTo>
                    <a:pt x="1802" y="1283"/>
                  </a:lnTo>
                  <a:lnTo>
                    <a:pt x="1839" y="1110"/>
                  </a:lnTo>
                  <a:cubicBezTo>
                    <a:pt x="1913" y="641"/>
                    <a:pt x="1913" y="320"/>
                    <a:pt x="1580" y="123"/>
                  </a:cubicBezTo>
                  <a:cubicBezTo>
                    <a:pt x="1417" y="41"/>
                    <a:pt x="1239" y="0"/>
                    <a:pt x="10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5199281" y="2515641"/>
              <a:ext cx="409615" cy="237676"/>
            </a:xfrm>
            <a:custGeom>
              <a:avLst/>
              <a:gdLst/>
              <a:ahLst/>
              <a:cxnLst/>
              <a:rect l="l" t="t" r="r" b="b"/>
              <a:pathLst>
                <a:path w="2704" h="1569" extrusionOk="0">
                  <a:moveTo>
                    <a:pt x="1065" y="0"/>
                  </a:moveTo>
                  <a:cubicBezTo>
                    <a:pt x="871" y="0"/>
                    <a:pt x="643" y="54"/>
                    <a:pt x="408" y="186"/>
                  </a:cubicBezTo>
                  <a:cubicBezTo>
                    <a:pt x="235" y="272"/>
                    <a:pt x="99" y="408"/>
                    <a:pt x="0" y="581"/>
                  </a:cubicBezTo>
                  <a:lnTo>
                    <a:pt x="259" y="642"/>
                  </a:lnTo>
                  <a:cubicBezTo>
                    <a:pt x="321" y="519"/>
                    <a:pt x="420" y="408"/>
                    <a:pt x="556" y="334"/>
                  </a:cubicBezTo>
                  <a:cubicBezTo>
                    <a:pt x="664" y="262"/>
                    <a:pt x="792" y="224"/>
                    <a:pt x="923" y="224"/>
                  </a:cubicBezTo>
                  <a:cubicBezTo>
                    <a:pt x="1016" y="224"/>
                    <a:pt x="1110" y="243"/>
                    <a:pt x="1198" y="284"/>
                  </a:cubicBezTo>
                  <a:cubicBezTo>
                    <a:pt x="1407" y="408"/>
                    <a:pt x="1247" y="618"/>
                    <a:pt x="1037" y="729"/>
                  </a:cubicBezTo>
                  <a:lnTo>
                    <a:pt x="889" y="828"/>
                  </a:lnTo>
                  <a:lnTo>
                    <a:pt x="1074" y="926"/>
                  </a:lnTo>
                  <a:lnTo>
                    <a:pt x="1222" y="840"/>
                  </a:lnTo>
                  <a:cubicBezTo>
                    <a:pt x="1408" y="735"/>
                    <a:pt x="1631" y="662"/>
                    <a:pt x="1836" y="662"/>
                  </a:cubicBezTo>
                  <a:cubicBezTo>
                    <a:pt x="1943" y="662"/>
                    <a:pt x="2046" y="682"/>
                    <a:pt x="2136" y="729"/>
                  </a:cubicBezTo>
                  <a:cubicBezTo>
                    <a:pt x="2284" y="815"/>
                    <a:pt x="2370" y="1000"/>
                    <a:pt x="2012" y="1210"/>
                  </a:cubicBezTo>
                  <a:cubicBezTo>
                    <a:pt x="1827" y="1309"/>
                    <a:pt x="1630" y="1383"/>
                    <a:pt x="1432" y="1408"/>
                  </a:cubicBezTo>
                  <a:lnTo>
                    <a:pt x="1543" y="1568"/>
                  </a:lnTo>
                  <a:cubicBezTo>
                    <a:pt x="1778" y="1519"/>
                    <a:pt x="2000" y="1445"/>
                    <a:pt x="2210" y="1321"/>
                  </a:cubicBezTo>
                  <a:cubicBezTo>
                    <a:pt x="2704" y="1013"/>
                    <a:pt x="2704" y="716"/>
                    <a:pt x="2407" y="556"/>
                  </a:cubicBezTo>
                  <a:cubicBezTo>
                    <a:pt x="2259" y="488"/>
                    <a:pt x="2102" y="454"/>
                    <a:pt x="1944" y="454"/>
                  </a:cubicBezTo>
                  <a:cubicBezTo>
                    <a:pt x="1787" y="454"/>
                    <a:pt x="1630" y="488"/>
                    <a:pt x="1482" y="556"/>
                  </a:cubicBezTo>
                  <a:cubicBezTo>
                    <a:pt x="1667" y="359"/>
                    <a:pt x="1630" y="186"/>
                    <a:pt x="1444" y="87"/>
                  </a:cubicBezTo>
                  <a:cubicBezTo>
                    <a:pt x="1347" y="33"/>
                    <a:pt x="1217" y="0"/>
                    <a:pt x="1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5704176" y="1885474"/>
              <a:ext cx="321754" cy="224497"/>
            </a:xfrm>
            <a:custGeom>
              <a:avLst/>
              <a:gdLst/>
              <a:ahLst/>
              <a:cxnLst/>
              <a:rect l="l" t="t" r="r" b="b"/>
              <a:pathLst>
                <a:path w="2124" h="1482" extrusionOk="0">
                  <a:moveTo>
                    <a:pt x="284" y="297"/>
                  </a:moveTo>
                  <a:cubicBezTo>
                    <a:pt x="383" y="359"/>
                    <a:pt x="469" y="408"/>
                    <a:pt x="568" y="470"/>
                  </a:cubicBezTo>
                  <a:lnTo>
                    <a:pt x="1173" y="815"/>
                  </a:lnTo>
                  <a:lnTo>
                    <a:pt x="482" y="1210"/>
                  </a:lnTo>
                  <a:lnTo>
                    <a:pt x="370" y="556"/>
                  </a:lnTo>
                  <a:cubicBezTo>
                    <a:pt x="346" y="470"/>
                    <a:pt x="309" y="383"/>
                    <a:pt x="284" y="297"/>
                  </a:cubicBezTo>
                  <a:close/>
                  <a:moveTo>
                    <a:pt x="309" y="1"/>
                  </a:moveTo>
                  <a:lnTo>
                    <a:pt x="0" y="173"/>
                  </a:lnTo>
                  <a:lnTo>
                    <a:pt x="222" y="1383"/>
                  </a:lnTo>
                  <a:lnTo>
                    <a:pt x="383" y="1482"/>
                  </a:lnTo>
                  <a:lnTo>
                    <a:pt x="1358" y="914"/>
                  </a:lnTo>
                  <a:lnTo>
                    <a:pt x="1852" y="1198"/>
                  </a:lnTo>
                  <a:lnTo>
                    <a:pt x="2123" y="1050"/>
                  </a:lnTo>
                  <a:lnTo>
                    <a:pt x="1629" y="766"/>
                  </a:lnTo>
                  <a:lnTo>
                    <a:pt x="1913" y="593"/>
                  </a:lnTo>
                  <a:lnTo>
                    <a:pt x="1728" y="482"/>
                  </a:lnTo>
                  <a:lnTo>
                    <a:pt x="1432" y="655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5" y="337155"/>
            <a:ext cx="6347673" cy="447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79026" y="3442621"/>
            <a:ext cx="1187623" cy="1593206"/>
            <a:chOff x="3675924" y="2316185"/>
            <a:chExt cx="1792151" cy="2420931"/>
          </a:xfrm>
        </p:grpSpPr>
        <p:sp>
          <p:nvSpPr>
            <p:cNvPr id="1293" name="Google Shape;1293;p41"/>
            <p:cNvSpPr/>
            <p:nvPr/>
          </p:nvSpPr>
          <p:spPr>
            <a:xfrm>
              <a:off x="4403219" y="2316185"/>
              <a:ext cx="1064856" cy="2284684"/>
            </a:xfrm>
            <a:custGeom>
              <a:avLst/>
              <a:gdLst/>
              <a:ahLst/>
              <a:cxnLst/>
              <a:rect l="l" t="t" r="r" b="b"/>
              <a:pathLst>
                <a:path w="3470" h="7445" extrusionOk="0">
                  <a:moveTo>
                    <a:pt x="186" y="1"/>
                  </a:moveTo>
                  <a:cubicBezTo>
                    <a:pt x="87" y="1"/>
                    <a:pt x="13" y="63"/>
                    <a:pt x="13" y="161"/>
                  </a:cubicBezTo>
                  <a:lnTo>
                    <a:pt x="13" y="532"/>
                  </a:lnTo>
                  <a:cubicBezTo>
                    <a:pt x="25" y="630"/>
                    <a:pt x="102" y="680"/>
                    <a:pt x="179" y="680"/>
                  </a:cubicBezTo>
                  <a:cubicBezTo>
                    <a:pt x="257" y="680"/>
                    <a:pt x="334" y="630"/>
                    <a:pt x="346" y="532"/>
                  </a:cubicBezTo>
                  <a:lnTo>
                    <a:pt x="346" y="334"/>
                  </a:lnTo>
                  <a:cubicBezTo>
                    <a:pt x="1914" y="421"/>
                    <a:pt x="3136" y="1717"/>
                    <a:pt x="3136" y="3284"/>
                  </a:cubicBezTo>
                  <a:cubicBezTo>
                    <a:pt x="3136" y="4840"/>
                    <a:pt x="1914" y="6136"/>
                    <a:pt x="346" y="6235"/>
                  </a:cubicBezTo>
                  <a:lnTo>
                    <a:pt x="346" y="6025"/>
                  </a:lnTo>
                  <a:cubicBezTo>
                    <a:pt x="334" y="5926"/>
                    <a:pt x="257" y="5877"/>
                    <a:pt x="179" y="5877"/>
                  </a:cubicBezTo>
                  <a:cubicBezTo>
                    <a:pt x="102" y="5877"/>
                    <a:pt x="25" y="5926"/>
                    <a:pt x="13" y="6025"/>
                  </a:cubicBezTo>
                  <a:lnTo>
                    <a:pt x="13" y="7259"/>
                  </a:lnTo>
                  <a:cubicBezTo>
                    <a:pt x="0" y="7383"/>
                    <a:pt x="90" y="7444"/>
                    <a:pt x="179" y="7444"/>
                  </a:cubicBezTo>
                  <a:cubicBezTo>
                    <a:pt x="269" y="7444"/>
                    <a:pt x="358" y="7383"/>
                    <a:pt x="346" y="7259"/>
                  </a:cubicBezTo>
                  <a:lnTo>
                    <a:pt x="346" y="6556"/>
                  </a:lnTo>
                  <a:cubicBezTo>
                    <a:pt x="2087" y="6457"/>
                    <a:pt x="3457" y="5025"/>
                    <a:pt x="3469" y="3284"/>
                  </a:cubicBezTo>
                  <a:cubicBezTo>
                    <a:pt x="3469" y="1470"/>
                    <a:pt x="2000" y="1"/>
                    <a:pt x="186" y="1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4172142" y="4619583"/>
              <a:ext cx="572322" cy="117533"/>
            </a:xfrm>
            <a:custGeom>
              <a:avLst/>
              <a:gdLst/>
              <a:ahLst/>
              <a:cxnLst/>
              <a:rect l="l" t="t" r="r" b="b"/>
              <a:pathLst>
                <a:path w="1865" h="383" extrusionOk="0">
                  <a:moveTo>
                    <a:pt x="173" y="0"/>
                  </a:moveTo>
                  <a:cubicBezTo>
                    <a:pt x="75" y="0"/>
                    <a:pt x="0" y="74"/>
                    <a:pt x="0" y="173"/>
                  </a:cubicBezTo>
                  <a:lnTo>
                    <a:pt x="0" y="210"/>
                  </a:lnTo>
                  <a:cubicBezTo>
                    <a:pt x="0" y="309"/>
                    <a:pt x="75" y="383"/>
                    <a:pt x="173" y="383"/>
                  </a:cubicBezTo>
                  <a:lnTo>
                    <a:pt x="1692" y="383"/>
                  </a:lnTo>
                  <a:cubicBezTo>
                    <a:pt x="1790" y="383"/>
                    <a:pt x="1864" y="309"/>
                    <a:pt x="1864" y="210"/>
                  </a:cubicBezTo>
                  <a:lnTo>
                    <a:pt x="1864" y="173"/>
                  </a:lnTo>
                  <a:cubicBezTo>
                    <a:pt x="1864" y="74"/>
                    <a:pt x="1790" y="0"/>
                    <a:pt x="1692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3675924" y="2532224"/>
              <a:ext cx="1310970" cy="1576110"/>
            </a:xfrm>
            <a:custGeom>
              <a:avLst/>
              <a:gdLst/>
              <a:ahLst/>
              <a:cxnLst/>
              <a:rect l="l" t="t" r="r" b="b"/>
              <a:pathLst>
                <a:path w="4272" h="5136" extrusionOk="0">
                  <a:moveTo>
                    <a:pt x="1212" y="2398"/>
                  </a:moveTo>
                  <a:cubicBezTo>
                    <a:pt x="1222" y="2398"/>
                    <a:pt x="1235" y="2401"/>
                    <a:pt x="1247" y="2408"/>
                  </a:cubicBezTo>
                  <a:lnTo>
                    <a:pt x="1259" y="2420"/>
                  </a:lnTo>
                  <a:lnTo>
                    <a:pt x="1272" y="2420"/>
                  </a:lnTo>
                  <a:cubicBezTo>
                    <a:pt x="1278" y="2414"/>
                    <a:pt x="1287" y="2411"/>
                    <a:pt x="1297" y="2411"/>
                  </a:cubicBezTo>
                  <a:cubicBezTo>
                    <a:pt x="1306" y="2411"/>
                    <a:pt x="1315" y="2414"/>
                    <a:pt x="1321" y="2420"/>
                  </a:cubicBezTo>
                  <a:lnTo>
                    <a:pt x="1346" y="2420"/>
                  </a:lnTo>
                  <a:cubicBezTo>
                    <a:pt x="1358" y="2420"/>
                    <a:pt x="1358" y="2432"/>
                    <a:pt x="1358" y="2445"/>
                  </a:cubicBezTo>
                  <a:cubicBezTo>
                    <a:pt x="1371" y="2469"/>
                    <a:pt x="1371" y="2494"/>
                    <a:pt x="1346" y="2519"/>
                  </a:cubicBezTo>
                  <a:cubicBezTo>
                    <a:pt x="1334" y="2531"/>
                    <a:pt x="1309" y="2543"/>
                    <a:pt x="1297" y="2543"/>
                  </a:cubicBezTo>
                  <a:lnTo>
                    <a:pt x="1272" y="2543"/>
                  </a:lnTo>
                  <a:cubicBezTo>
                    <a:pt x="1247" y="2543"/>
                    <a:pt x="1235" y="2556"/>
                    <a:pt x="1222" y="2556"/>
                  </a:cubicBezTo>
                  <a:lnTo>
                    <a:pt x="1185" y="2556"/>
                  </a:lnTo>
                  <a:cubicBezTo>
                    <a:pt x="1185" y="2556"/>
                    <a:pt x="1124" y="2506"/>
                    <a:pt x="1124" y="2469"/>
                  </a:cubicBezTo>
                  <a:cubicBezTo>
                    <a:pt x="1124" y="2445"/>
                    <a:pt x="1136" y="2432"/>
                    <a:pt x="1148" y="2420"/>
                  </a:cubicBezTo>
                  <a:cubicBezTo>
                    <a:pt x="1161" y="2420"/>
                    <a:pt x="1161" y="2408"/>
                    <a:pt x="1185" y="2408"/>
                  </a:cubicBezTo>
                  <a:cubicBezTo>
                    <a:pt x="1192" y="2401"/>
                    <a:pt x="1201" y="2398"/>
                    <a:pt x="1212" y="2398"/>
                  </a:cubicBezTo>
                  <a:close/>
                  <a:moveTo>
                    <a:pt x="1642" y="2580"/>
                  </a:moveTo>
                  <a:cubicBezTo>
                    <a:pt x="1654" y="2580"/>
                    <a:pt x="1667" y="2593"/>
                    <a:pt x="1679" y="2605"/>
                  </a:cubicBezTo>
                  <a:cubicBezTo>
                    <a:pt x="1692" y="2605"/>
                    <a:pt x="1704" y="2617"/>
                    <a:pt x="1704" y="2630"/>
                  </a:cubicBezTo>
                  <a:cubicBezTo>
                    <a:pt x="1704" y="2654"/>
                    <a:pt x="1716" y="2667"/>
                    <a:pt x="1729" y="2667"/>
                  </a:cubicBezTo>
                  <a:lnTo>
                    <a:pt x="1766" y="2667"/>
                  </a:lnTo>
                  <a:cubicBezTo>
                    <a:pt x="1778" y="2679"/>
                    <a:pt x="1790" y="2679"/>
                    <a:pt x="1815" y="2692"/>
                  </a:cubicBezTo>
                  <a:cubicBezTo>
                    <a:pt x="1840" y="2704"/>
                    <a:pt x="1852" y="2729"/>
                    <a:pt x="1864" y="2753"/>
                  </a:cubicBezTo>
                  <a:cubicBezTo>
                    <a:pt x="1864" y="2778"/>
                    <a:pt x="1864" y="2803"/>
                    <a:pt x="1852" y="2815"/>
                  </a:cubicBezTo>
                  <a:lnTo>
                    <a:pt x="1840" y="2815"/>
                  </a:lnTo>
                  <a:cubicBezTo>
                    <a:pt x="1840" y="2827"/>
                    <a:pt x="1827" y="2840"/>
                    <a:pt x="1815" y="2840"/>
                  </a:cubicBezTo>
                  <a:cubicBezTo>
                    <a:pt x="1778" y="2852"/>
                    <a:pt x="1741" y="2852"/>
                    <a:pt x="1704" y="2852"/>
                  </a:cubicBezTo>
                  <a:lnTo>
                    <a:pt x="1654" y="2852"/>
                  </a:lnTo>
                  <a:lnTo>
                    <a:pt x="1593" y="2864"/>
                  </a:lnTo>
                  <a:cubicBezTo>
                    <a:pt x="1568" y="2864"/>
                    <a:pt x="1543" y="2877"/>
                    <a:pt x="1531" y="2877"/>
                  </a:cubicBezTo>
                  <a:lnTo>
                    <a:pt x="1494" y="2877"/>
                  </a:lnTo>
                  <a:cubicBezTo>
                    <a:pt x="1482" y="2877"/>
                    <a:pt x="1457" y="2877"/>
                    <a:pt x="1432" y="2864"/>
                  </a:cubicBezTo>
                  <a:cubicBezTo>
                    <a:pt x="1395" y="2840"/>
                    <a:pt x="1321" y="2766"/>
                    <a:pt x="1346" y="2704"/>
                  </a:cubicBezTo>
                  <a:cubicBezTo>
                    <a:pt x="1346" y="2692"/>
                    <a:pt x="1358" y="2679"/>
                    <a:pt x="1371" y="2679"/>
                  </a:cubicBezTo>
                  <a:lnTo>
                    <a:pt x="1445" y="2679"/>
                  </a:lnTo>
                  <a:cubicBezTo>
                    <a:pt x="1457" y="2642"/>
                    <a:pt x="1494" y="2605"/>
                    <a:pt x="1531" y="2593"/>
                  </a:cubicBezTo>
                  <a:cubicBezTo>
                    <a:pt x="1568" y="2580"/>
                    <a:pt x="1605" y="2580"/>
                    <a:pt x="1642" y="2580"/>
                  </a:cubicBezTo>
                  <a:close/>
                  <a:moveTo>
                    <a:pt x="2469" y="1"/>
                  </a:moveTo>
                  <a:lnTo>
                    <a:pt x="2469" y="1"/>
                  </a:lnTo>
                  <a:cubicBezTo>
                    <a:pt x="2235" y="13"/>
                    <a:pt x="1988" y="50"/>
                    <a:pt x="1766" y="136"/>
                  </a:cubicBezTo>
                  <a:cubicBezTo>
                    <a:pt x="1778" y="173"/>
                    <a:pt x="1803" y="186"/>
                    <a:pt x="1864" y="235"/>
                  </a:cubicBezTo>
                  <a:cubicBezTo>
                    <a:pt x="1975" y="309"/>
                    <a:pt x="2062" y="445"/>
                    <a:pt x="1988" y="556"/>
                  </a:cubicBezTo>
                  <a:cubicBezTo>
                    <a:pt x="1948" y="604"/>
                    <a:pt x="1893" y="631"/>
                    <a:pt x="1835" y="631"/>
                  </a:cubicBezTo>
                  <a:cubicBezTo>
                    <a:pt x="1804" y="631"/>
                    <a:pt x="1771" y="623"/>
                    <a:pt x="1741" y="605"/>
                  </a:cubicBezTo>
                  <a:lnTo>
                    <a:pt x="1679" y="581"/>
                  </a:lnTo>
                  <a:cubicBezTo>
                    <a:pt x="1642" y="568"/>
                    <a:pt x="1593" y="556"/>
                    <a:pt x="1556" y="544"/>
                  </a:cubicBezTo>
                  <a:lnTo>
                    <a:pt x="1556" y="544"/>
                  </a:lnTo>
                  <a:cubicBezTo>
                    <a:pt x="1543" y="630"/>
                    <a:pt x="1580" y="704"/>
                    <a:pt x="1654" y="754"/>
                  </a:cubicBezTo>
                  <a:cubicBezTo>
                    <a:pt x="1716" y="791"/>
                    <a:pt x="1778" y="828"/>
                    <a:pt x="1840" y="840"/>
                  </a:cubicBezTo>
                  <a:cubicBezTo>
                    <a:pt x="1877" y="852"/>
                    <a:pt x="1914" y="865"/>
                    <a:pt x="1938" y="877"/>
                  </a:cubicBezTo>
                  <a:cubicBezTo>
                    <a:pt x="2049" y="914"/>
                    <a:pt x="2148" y="1000"/>
                    <a:pt x="2185" y="1124"/>
                  </a:cubicBezTo>
                  <a:cubicBezTo>
                    <a:pt x="2198" y="1198"/>
                    <a:pt x="2173" y="1272"/>
                    <a:pt x="2111" y="1334"/>
                  </a:cubicBezTo>
                  <a:cubicBezTo>
                    <a:pt x="2083" y="1361"/>
                    <a:pt x="2042" y="1375"/>
                    <a:pt x="2002" y="1375"/>
                  </a:cubicBezTo>
                  <a:cubicBezTo>
                    <a:pt x="1989" y="1375"/>
                    <a:pt x="1975" y="1374"/>
                    <a:pt x="1963" y="1371"/>
                  </a:cubicBezTo>
                  <a:cubicBezTo>
                    <a:pt x="1938" y="1358"/>
                    <a:pt x="1926" y="1358"/>
                    <a:pt x="1901" y="1346"/>
                  </a:cubicBezTo>
                  <a:cubicBezTo>
                    <a:pt x="1889" y="1334"/>
                    <a:pt x="1864" y="1321"/>
                    <a:pt x="1852" y="1321"/>
                  </a:cubicBezTo>
                  <a:cubicBezTo>
                    <a:pt x="1840" y="1408"/>
                    <a:pt x="1803" y="1581"/>
                    <a:pt x="1667" y="1605"/>
                  </a:cubicBezTo>
                  <a:cubicBezTo>
                    <a:pt x="1648" y="1611"/>
                    <a:pt x="1630" y="1615"/>
                    <a:pt x="1611" y="1615"/>
                  </a:cubicBezTo>
                  <a:cubicBezTo>
                    <a:pt x="1593" y="1615"/>
                    <a:pt x="1574" y="1611"/>
                    <a:pt x="1556" y="1605"/>
                  </a:cubicBezTo>
                  <a:lnTo>
                    <a:pt x="1506" y="1605"/>
                  </a:lnTo>
                  <a:cubicBezTo>
                    <a:pt x="1420" y="1605"/>
                    <a:pt x="1358" y="1655"/>
                    <a:pt x="1321" y="1729"/>
                  </a:cubicBezTo>
                  <a:cubicBezTo>
                    <a:pt x="1309" y="1753"/>
                    <a:pt x="1297" y="1778"/>
                    <a:pt x="1297" y="1790"/>
                  </a:cubicBezTo>
                  <a:cubicBezTo>
                    <a:pt x="1284" y="1815"/>
                    <a:pt x="1272" y="1852"/>
                    <a:pt x="1272" y="1877"/>
                  </a:cubicBezTo>
                  <a:cubicBezTo>
                    <a:pt x="1235" y="1939"/>
                    <a:pt x="1185" y="1976"/>
                    <a:pt x="1111" y="1976"/>
                  </a:cubicBezTo>
                  <a:lnTo>
                    <a:pt x="1037" y="1976"/>
                  </a:lnTo>
                  <a:cubicBezTo>
                    <a:pt x="1025" y="1976"/>
                    <a:pt x="1013" y="2025"/>
                    <a:pt x="1025" y="2074"/>
                  </a:cubicBezTo>
                  <a:cubicBezTo>
                    <a:pt x="1025" y="2111"/>
                    <a:pt x="1037" y="2161"/>
                    <a:pt x="1050" y="2198"/>
                  </a:cubicBezTo>
                  <a:cubicBezTo>
                    <a:pt x="1074" y="2334"/>
                    <a:pt x="1087" y="2395"/>
                    <a:pt x="1062" y="2420"/>
                  </a:cubicBezTo>
                  <a:cubicBezTo>
                    <a:pt x="1050" y="2432"/>
                    <a:pt x="1037" y="2445"/>
                    <a:pt x="1025" y="2445"/>
                  </a:cubicBezTo>
                  <a:cubicBezTo>
                    <a:pt x="939" y="2445"/>
                    <a:pt x="901" y="2358"/>
                    <a:pt x="877" y="2284"/>
                  </a:cubicBezTo>
                  <a:cubicBezTo>
                    <a:pt x="864" y="2259"/>
                    <a:pt x="840" y="2222"/>
                    <a:pt x="827" y="2198"/>
                  </a:cubicBezTo>
                  <a:cubicBezTo>
                    <a:pt x="797" y="2167"/>
                    <a:pt x="741" y="2145"/>
                    <a:pt x="668" y="2145"/>
                  </a:cubicBezTo>
                  <a:cubicBezTo>
                    <a:pt x="652" y="2145"/>
                    <a:pt x="635" y="2146"/>
                    <a:pt x="618" y="2148"/>
                  </a:cubicBezTo>
                  <a:cubicBezTo>
                    <a:pt x="605" y="2210"/>
                    <a:pt x="605" y="2272"/>
                    <a:pt x="618" y="2334"/>
                  </a:cubicBezTo>
                  <a:cubicBezTo>
                    <a:pt x="618" y="2346"/>
                    <a:pt x="618" y="2358"/>
                    <a:pt x="630" y="2358"/>
                  </a:cubicBezTo>
                  <a:cubicBezTo>
                    <a:pt x="642" y="2346"/>
                    <a:pt x="642" y="2346"/>
                    <a:pt x="655" y="2334"/>
                  </a:cubicBezTo>
                  <a:cubicBezTo>
                    <a:pt x="692" y="2309"/>
                    <a:pt x="729" y="2297"/>
                    <a:pt x="766" y="2297"/>
                  </a:cubicBezTo>
                  <a:cubicBezTo>
                    <a:pt x="827" y="2309"/>
                    <a:pt x="852" y="2383"/>
                    <a:pt x="852" y="2432"/>
                  </a:cubicBezTo>
                  <a:cubicBezTo>
                    <a:pt x="852" y="2445"/>
                    <a:pt x="852" y="2457"/>
                    <a:pt x="852" y="2469"/>
                  </a:cubicBezTo>
                  <a:cubicBezTo>
                    <a:pt x="840" y="2494"/>
                    <a:pt x="840" y="2519"/>
                    <a:pt x="852" y="2543"/>
                  </a:cubicBezTo>
                  <a:cubicBezTo>
                    <a:pt x="864" y="2580"/>
                    <a:pt x="926" y="2593"/>
                    <a:pt x="988" y="2593"/>
                  </a:cubicBezTo>
                  <a:lnTo>
                    <a:pt x="1013" y="2593"/>
                  </a:lnTo>
                  <a:cubicBezTo>
                    <a:pt x="1036" y="2583"/>
                    <a:pt x="1062" y="2579"/>
                    <a:pt x="1087" y="2579"/>
                  </a:cubicBezTo>
                  <a:cubicBezTo>
                    <a:pt x="1129" y="2579"/>
                    <a:pt x="1172" y="2590"/>
                    <a:pt x="1210" y="2605"/>
                  </a:cubicBezTo>
                  <a:cubicBezTo>
                    <a:pt x="1235" y="2630"/>
                    <a:pt x="1247" y="2654"/>
                    <a:pt x="1247" y="2679"/>
                  </a:cubicBezTo>
                  <a:cubicBezTo>
                    <a:pt x="1247" y="2729"/>
                    <a:pt x="1222" y="2778"/>
                    <a:pt x="1185" y="2815"/>
                  </a:cubicBezTo>
                  <a:cubicBezTo>
                    <a:pt x="1136" y="2852"/>
                    <a:pt x="1111" y="2889"/>
                    <a:pt x="1124" y="2901"/>
                  </a:cubicBezTo>
                  <a:cubicBezTo>
                    <a:pt x="1136" y="2914"/>
                    <a:pt x="1148" y="2914"/>
                    <a:pt x="1161" y="2926"/>
                  </a:cubicBezTo>
                  <a:lnTo>
                    <a:pt x="1222" y="2926"/>
                  </a:lnTo>
                  <a:cubicBezTo>
                    <a:pt x="1259" y="2901"/>
                    <a:pt x="1309" y="2889"/>
                    <a:pt x="1358" y="2889"/>
                  </a:cubicBezTo>
                  <a:cubicBezTo>
                    <a:pt x="1531" y="2889"/>
                    <a:pt x="1716" y="2914"/>
                    <a:pt x="1877" y="2975"/>
                  </a:cubicBezTo>
                  <a:cubicBezTo>
                    <a:pt x="1938" y="2988"/>
                    <a:pt x="2000" y="3025"/>
                    <a:pt x="2049" y="3062"/>
                  </a:cubicBezTo>
                  <a:cubicBezTo>
                    <a:pt x="2087" y="3087"/>
                    <a:pt x="2124" y="3111"/>
                    <a:pt x="2148" y="3124"/>
                  </a:cubicBezTo>
                  <a:cubicBezTo>
                    <a:pt x="2210" y="3148"/>
                    <a:pt x="2259" y="3173"/>
                    <a:pt x="2321" y="3185"/>
                  </a:cubicBezTo>
                  <a:cubicBezTo>
                    <a:pt x="2370" y="3198"/>
                    <a:pt x="2420" y="3222"/>
                    <a:pt x="2469" y="3247"/>
                  </a:cubicBezTo>
                  <a:cubicBezTo>
                    <a:pt x="2593" y="3284"/>
                    <a:pt x="2679" y="3395"/>
                    <a:pt x="2704" y="3519"/>
                  </a:cubicBezTo>
                  <a:cubicBezTo>
                    <a:pt x="2704" y="3630"/>
                    <a:pt x="2667" y="3728"/>
                    <a:pt x="2593" y="3815"/>
                  </a:cubicBezTo>
                  <a:cubicBezTo>
                    <a:pt x="2531" y="3926"/>
                    <a:pt x="2444" y="4025"/>
                    <a:pt x="2346" y="4111"/>
                  </a:cubicBezTo>
                  <a:lnTo>
                    <a:pt x="2333" y="4123"/>
                  </a:lnTo>
                  <a:cubicBezTo>
                    <a:pt x="2321" y="4136"/>
                    <a:pt x="2296" y="4148"/>
                    <a:pt x="2284" y="4173"/>
                  </a:cubicBezTo>
                  <a:cubicBezTo>
                    <a:pt x="2272" y="4210"/>
                    <a:pt x="2272" y="4247"/>
                    <a:pt x="2272" y="4284"/>
                  </a:cubicBezTo>
                  <a:cubicBezTo>
                    <a:pt x="2272" y="4346"/>
                    <a:pt x="2272" y="4420"/>
                    <a:pt x="2198" y="4457"/>
                  </a:cubicBezTo>
                  <a:cubicBezTo>
                    <a:pt x="2185" y="4469"/>
                    <a:pt x="2173" y="4469"/>
                    <a:pt x="2161" y="4469"/>
                  </a:cubicBezTo>
                  <a:lnTo>
                    <a:pt x="2136" y="4481"/>
                  </a:lnTo>
                  <a:cubicBezTo>
                    <a:pt x="2124" y="4494"/>
                    <a:pt x="2124" y="4494"/>
                    <a:pt x="2124" y="4506"/>
                  </a:cubicBezTo>
                  <a:cubicBezTo>
                    <a:pt x="2124" y="4543"/>
                    <a:pt x="2136" y="4568"/>
                    <a:pt x="2161" y="4605"/>
                  </a:cubicBezTo>
                  <a:lnTo>
                    <a:pt x="2173" y="4617"/>
                  </a:lnTo>
                  <a:cubicBezTo>
                    <a:pt x="2222" y="4654"/>
                    <a:pt x="2247" y="4728"/>
                    <a:pt x="2247" y="4802"/>
                  </a:cubicBezTo>
                  <a:cubicBezTo>
                    <a:pt x="2247" y="4815"/>
                    <a:pt x="2235" y="4815"/>
                    <a:pt x="2222" y="4827"/>
                  </a:cubicBezTo>
                  <a:lnTo>
                    <a:pt x="2198" y="4827"/>
                  </a:lnTo>
                  <a:cubicBezTo>
                    <a:pt x="1815" y="4691"/>
                    <a:pt x="1543" y="4346"/>
                    <a:pt x="1506" y="3951"/>
                  </a:cubicBezTo>
                  <a:lnTo>
                    <a:pt x="1506" y="3926"/>
                  </a:lnTo>
                  <a:cubicBezTo>
                    <a:pt x="1494" y="3877"/>
                    <a:pt x="1494" y="3839"/>
                    <a:pt x="1482" y="3802"/>
                  </a:cubicBezTo>
                  <a:cubicBezTo>
                    <a:pt x="1445" y="3765"/>
                    <a:pt x="1408" y="3716"/>
                    <a:pt x="1358" y="3691"/>
                  </a:cubicBezTo>
                  <a:cubicBezTo>
                    <a:pt x="1247" y="3630"/>
                    <a:pt x="1185" y="3506"/>
                    <a:pt x="1198" y="3383"/>
                  </a:cubicBezTo>
                  <a:cubicBezTo>
                    <a:pt x="1198" y="3259"/>
                    <a:pt x="1136" y="3136"/>
                    <a:pt x="1025" y="3074"/>
                  </a:cubicBezTo>
                  <a:cubicBezTo>
                    <a:pt x="951" y="3025"/>
                    <a:pt x="889" y="2951"/>
                    <a:pt x="852" y="2877"/>
                  </a:cubicBezTo>
                  <a:lnTo>
                    <a:pt x="840" y="2840"/>
                  </a:lnTo>
                  <a:cubicBezTo>
                    <a:pt x="827" y="2815"/>
                    <a:pt x="827" y="2790"/>
                    <a:pt x="815" y="2778"/>
                  </a:cubicBezTo>
                  <a:cubicBezTo>
                    <a:pt x="790" y="2753"/>
                    <a:pt x="766" y="2729"/>
                    <a:pt x="741" y="2716"/>
                  </a:cubicBezTo>
                  <a:cubicBezTo>
                    <a:pt x="692" y="2704"/>
                    <a:pt x="655" y="2692"/>
                    <a:pt x="618" y="2667"/>
                  </a:cubicBezTo>
                  <a:cubicBezTo>
                    <a:pt x="568" y="2654"/>
                    <a:pt x="506" y="2630"/>
                    <a:pt x="457" y="2605"/>
                  </a:cubicBezTo>
                  <a:cubicBezTo>
                    <a:pt x="371" y="2556"/>
                    <a:pt x="297" y="2482"/>
                    <a:pt x="260" y="2395"/>
                  </a:cubicBezTo>
                  <a:cubicBezTo>
                    <a:pt x="236" y="2404"/>
                    <a:pt x="214" y="2408"/>
                    <a:pt x="195" y="2408"/>
                  </a:cubicBezTo>
                  <a:cubicBezTo>
                    <a:pt x="135" y="2408"/>
                    <a:pt x="90" y="2371"/>
                    <a:pt x="25" y="2334"/>
                  </a:cubicBezTo>
                  <a:cubicBezTo>
                    <a:pt x="25" y="2408"/>
                    <a:pt x="13" y="2482"/>
                    <a:pt x="13" y="2568"/>
                  </a:cubicBezTo>
                  <a:cubicBezTo>
                    <a:pt x="0" y="3988"/>
                    <a:pt x="1148" y="5136"/>
                    <a:pt x="2568" y="5136"/>
                  </a:cubicBezTo>
                  <a:cubicBezTo>
                    <a:pt x="3074" y="5136"/>
                    <a:pt x="3580" y="4975"/>
                    <a:pt x="4012" y="4691"/>
                  </a:cubicBezTo>
                  <a:lnTo>
                    <a:pt x="4012" y="4691"/>
                  </a:lnTo>
                  <a:cubicBezTo>
                    <a:pt x="3961" y="4696"/>
                    <a:pt x="3912" y="4699"/>
                    <a:pt x="3864" y="4699"/>
                  </a:cubicBezTo>
                  <a:cubicBezTo>
                    <a:pt x="3797" y="4699"/>
                    <a:pt x="3732" y="4693"/>
                    <a:pt x="3667" y="4679"/>
                  </a:cubicBezTo>
                  <a:cubicBezTo>
                    <a:pt x="3617" y="4679"/>
                    <a:pt x="3580" y="4654"/>
                    <a:pt x="3543" y="4630"/>
                  </a:cubicBezTo>
                  <a:cubicBezTo>
                    <a:pt x="3481" y="4568"/>
                    <a:pt x="3469" y="4469"/>
                    <a:pt x="3506" y="4395"/>
                  </a:cubicBezTo>
                  <a:cubicBezTo>
                    <a:pt x="3555" y="4284"/>
                    <a:pt x="3642" y="4185"/>
                    <a:pt x="3728" y="4111"/>
                  </a:cubicBezTo>
                  <a:cubicBezTo>
                    <a:pt x="3790" y="4062"/>
                    <a:pt x="3839" y="4012"/>
                    <a:pt x="3889" y="3963"/>
                  </a:cubicBezTo>
                  <a:cubicBezTo>
                    <a:pt x="3975" y="3815"/>
                    <a:pt x="4037" y="3642"/>
                    <a:pt x="4049" y="3469"/>
                  </a:cubicBezTo>
                  <a:cubicBezTo>
                    <a:pt x="4062" y="3444"/>
                    <a:pt x="4062" y="3420"/>
                    <a:pt x="4049" y="3395"/>
                  </a:cubicBezTo>
                  <a:cubicBezTo>
                    <a:pt x="4037" y="3346"/>
                    <a:pt x="3950" y="3333"/>
                    <a:pt x="3901" y="3333"/>
                  </a:cubicBezTo>
                  <a:cubicBezTo>
                    <a:pt x="3839" y="3346"/>
                    <a:pt x="3790" y="3358"/>
                    <a:pt x="3741" y="3370"/>
                  </a:cubicBezTo>
                  <a:cubicBezTo>
                    <a:pt x="3679" y="3395"/>
                    <a:pt x="3617" y="3407"/>
                    <a:pt x="3555" y="3407"/>
                  </a:cubicBezTo>
                  <a:cubicBezTo>
                    <a:pt x="3546" y="3408"/>
                    <a:pt x="3536" y="3409"/>
                    <a:pt x="3526" y="3409"/>
                  </a:cubicBezTo>
                  <a:cubicBezTo>
                    <a:pt x="3397" y="3409"/>
                    <a:pt x="3258" y="3336"/>
                    <a:pt x="3247" y="3210"/>
                  </a:cubicBezTo>
                  <a:cubicBezTo>
                    <a:pt x="3247" y="3173"/>
                    <a:pt x="3247" y="3136"/>
                    <a:pt x="3259" y="3099"/>
                  </a:cubicBezTo>
                  <a:cubicBezTo>
                    <a:pt x="3272" y="3062"/>
                    <a:pt x="3272" y="3025"/>
                    <a:pt x="3259" y="2988"/>
                  </a:cubicBezTo>
                  <a:cubicBezTo>
                    <a:pt x="3247" y="2975"/>
                    <a:pt x="3234" y="2963"/>
                    <a:pt x="3222" y="2951"/>
                  </a:cubicBezTo>
                  <a:cubicBezTo>
                    <a:pt x="3148" y="2914"/>
                    <a:pt x="3111" y="2840"/>
                    <a:pt x="3099" y="2766"/>
                  </a:cubicBezTo>
                  <a:cubicBezTo>
                    <a:pt x="3099" y="2692"/>
                    <a:pt x="3173" y="2630"/>
                    <a:pt x="3284" y="2593"/>
                  </a:cubicBezTo>
                  <a:lnTo>
                    <a:pt x="3333" y="2580"/>
                  </a:lnTo>
                  <a:cubicBezTo>
                    <a:pt x="3383" y="2580"/>
                    <a:pt x="3432" y="2556"/>
                    <a:pt x="3469" y="2531"/>
                  </a:cubicBezTo>
                  <a:cubicBezTo>
                    <a:pt x="3506" y="2494"/>
                    <a:pt x="3531" y="2457"/>
                    <a:pt x="3543" y="2420"/>
                  </a:cubicBezTo>
                  <a:cubicBezTo>
                    <a:pt x="3568" y="2346"/>
                    <a:pt x="3617" y="2297"/>
                    <a:pt x="3691" y="2272"/>
                  </a:cubicBezTo>
                  <a:lnTo>
                    <a:pt x="3728" y="2272"/>
                  </a:lnTo>
                  <a:cubicBezTo>
                    <a:pt x="3716" y="2259"/>
                    <a:pt x="3704" y="2259"/>
                    <a:pt x="3704" y="2247"/>
                  </a:cubicBezTo>
                  <a:cubicBezTo>
                    <a:pt x="3654" y="2210"/>
                    <a:pt x="3630" y="2148"/>
                    <a:pt x="3654" y="2099"/>
                  </a:cubicBezTo>
                  <a:cubicBezTo>
                    <a:pt x="3654" y="2087"/>
                    <a:pt x="3667" y="2074"/>
                    <a:pt x="3667" y="2062"/>
                  </a:cubicBezTo>
                  <a:cubicBezTo>
                    <a:pt x="3679" y="2050"/>
                    <a:pt x="3679" y="2050"/>
                    <a:pt x="3679" y="2037"/>
                  </a:cubicBezTo>
                  <a:cubicBezTo>
                    <a:pt x="3691" y="2013"/>
                    <a:pt x="3704" y="1988"/>
                    <a:pt x="3704" y="1963"/>
                  </a:cubicBezTo>
                  <a:lnTo>
                    <a:pt x="3704" y="1901"/>
                  </a:lnTo>
                  <a:cubicBezTo>
                    <a:pt x="3704" y="1852"/>
                    <a:pt x="3728" y="1827"/>
                    <a:pt x="3765" y="1803"/>
                  </a:cubicBezTo>
                  <a:lnTo>
                    <a:pt x="3778" y="1803"/>
                  </a:lnTo>
                  <a:lnTo>
                    <a:pt x="3716" y="1692"/>
                  </a:lnTo>
                  <a:cubicBezTo>
                    <a:pt x="3679" y="1642"/>
                    <a:pt x="3654" y="1581"/>
                    <a:pt x="3654" y="1519"/>
                  </a:cubicBezTo>
                  <a:cubicBezTo>
                    <a:pt x="3667" y="1469"/>
                    <a:pt x="3679" y="1432"/>
                    <a:pt x="3716" y="1408"/>
                  </a:cubicBezTo>
                  <a:cubicBezTo>
                    <a:pt x="3734" y="1390"/>
                    <a:pt x="3759" y="1378"/>
                    <a:pt x="3785" y="1378"/>
                  </a:cubicBezTo>
                  <a:cubicBezTo>
                    <a:pt x="3795" y="1378"/>
                    <a:pt x="3805" y="1380"/>
                    <a:pt x="3815" y="1383"/>
                  </a:cubicBezTo>
                  <a:cubicBezTo>
                    <a:pt x="3913" y="1395"/>
                    <a:pt x="3938" y="1519"/>
                    <a:pt x="3950" y="1568"/>
                  </a:cubicBezTo>
                  <a:cubicBezTo>
                    <a:pt x="3950" y="1605"/>
                    <a:pt x="3963" y="1642"/>
                    <a:pt x="4000" y="1667"/>
                  </a:cubicBezTo>
                  <a:cubicBezTo>
                    <a:pt x="4037" y="1593"/>
                    <a:pt x="4086" y="1531"/>
                    <a:pt x="4148" y="1482"/>
                  </a:cubicBezTo>
                  <a:cubicBezTo>
                    <a:pt x="4074" y="1420"/>
                    <a:pt x="4037" y="1334"/>
                    <a:pt x="4062" y="1247"/>
                  </a:cubicBezTo>
                  <a:cubicBezTo>
                    <a:pt x="4074" y="1223"/>
                    <a:pt x="4086" y="1198"/>
                    <a:pt x="4111" y="1173"/>
                  </a:cubicBezTo>
                  <a:cubicBezTo>
                    <a:pt x="4123" y="1161"/>
                    <a:pt x="4136" y="1136"/>
                    <a:pt x="4136" y="1111"/>
                  </a:cubicBezTo>
                  <a:cubicBezTo>
                    <a:pt x="4136" y="1087"/>
                    <a:pt x="4136" y="1074"/>
                    <a:pt x="4123" y="1062"/>
                  </a:cubicBezTo>
                  <a:cubicBezTo>
                    <a:pt x="4111" y="1037"/>
                    <a:pt x="4099" y="1025"/>
                    <a:pt x="4099" y="1013"/>
                  </a:cubicBezTo>
                  <a:cubicBezTo>
                    <a:pt x="4062" y="902"/>
                    <a:pt x="4111" y="791"/>
                    <a:pt x="4197" y="729"/>
                  </a:cubicBezTo>
                  <a:cubicBezTo>
                    <a:pt x="4234" y="692"/>
                    <a:pt x="4234" y="704"/>
                    <a:pt x="4271" y="692"/>
                  </a:cubicBezTo>
                  <a:cubicBezTo>
                    <a:pt x="4062" y="507"/>
                    <a:pt x="3839" y="346"/>
                    <a:pt x="3580" y="235"/>
                  </a:cubicBezTo>
                  <a:lnTo>
                    <a:pt x="3580" y="235"/>
                  </a:lnTo>
                  <a:cubicBezTo>
                    <a:pt x="3667" y="396"/>
                    <a:pt x="3667" y="581"/>
                    <a:pt x="3605" y="754"/>
                  </a:cubicBezTo>
                  <a:cubicBezTo>
                    <a:pt x="3580" y="791"/>
                    <a:pt x="3568" y="815"/>
                    <a:pt x="3531" y="840"/>
                  </a:cubicBezTo>
                  <a:cubicBezTo>
                    <a:pt x="3494" y="865"/>
                    <a:pt x="3457" y="877"/>
                    <a:pt x="3420" y="877"/>
                  </a:cubicBezTo>
                  <a:cubicBezTo>
                    <a:pt x="3358" y="877"/>
                    <a:pt x="3346" y="889"/>
                    <a:pt x="3333" y="914"/>
                  </a:cubicBezTo>
                  <a:cubicBezTo>
                    <a:pt x="3321" y="926"/>
                    <a:pt x="3321" y="951"/>
                    <a:pt x="3321" y="963"/>
                  </a:cubicBezTo>
                  <a:cubicBezTo>
                    <a:pt x="3321" y="1013"/>
                    <a:pt x="3296" y="1074"/>
                    <a:pt x="3247" y="1087"/>
                  </a:cubicBezTo>
                  <a:cubicBezTo>
                    <a:pt x="3234" y="1093"/>
                    <a:pt x="3222" y="1096"/>
                    <a:pt x="3210" y="1096"/>
                  </a:cubicBezTo>
                  <a:cubicBezTo>
                    <a:pt x="3197" y="1096"/>
                    <a:pt x="3185" y="1093"/>
                    <a:pt x="3173" y="1087"/>
                  </a:cubicBezTo>
                  <a:lnTo>
                    <a:pt x="3160" y="1074"/>
                  </a:lnTo>
                  <a:cubicBezTo>
                    <a:pt x="3136" y="1074"/>
                    <a:pt x="3123" y="1087"/>
                    <a:pt x="3111" y="1087"/>
                  </a:cubicBezTo>
                  <a:cubicBezTo>
                    <a:pt x="3062" y="1124"/>
                    <a:pt x="3037" y="1173"/>
                    <a:pt x="3012" y="1235"/>
                  </a:cubicBezTo>
                  <a:cubicBezTo>
                    <a:pt x="3012" y="1247"/>
                    <a:pt x="3012" y="1260"/>
                    <a:pt x="3000" y="1272"/>
                  </a:cubicBezTo>
                  <a:cubicBezTo>
                    <a:pt x="3000" y="1321"/>
                    <a:pt x="2975" y="1371"/>
                    <a:pt x="2938" y="1420"/>
                  </a:cubicBezTo>
                  <a:cubicBezTo>
                    <a:pt x="2926" y="1432"/>
                    <a:pt x="2889" y="1445"/>
                    <a:pt x="2864" y="1445"/>
                  </a:cubicBezTo>
                  <a:cubicBezTo>
                    <a:pt x="2827" y="1445"/>
                    <a:pt x="2802" y="1432"/>
                    <a:pt x="2778" y="1420"/>
                  </a:cubicBezTo>
                  <a:cubicBezTo>
                    <a:pt x="2728" y="1383"/>
                    <a:pt x="2704" y="1346"/>
                    <a:pt x="2679" y="1297"/>
                  </a:cubicBezTo>
                  <a:cubicBezTo>
                    <a:pt x="2593" y="1186"/>
                    <a:pt x="2543" y="1050"/>
                    <a:pt x="2556" y="914"/>
                  </a:cubicBezTo>
                  <a:cubicBezTo>
                    <a:pt x="2568" y="889"/>
                    <a:pt x="2580" y="852"/>
                    <a:pt x="2593" y="815"/>
                  </a:cubicBezTo>
                  <a:cubicBezTo>
                    <a:pt x="2593" y="803"/>
                    <a:pt x="2605" y="791"/>
                    <a:pt x="2605" y="766"/>
                  </a:cubicBezTo>
                  <a:cubicBezTo>
                    <a:pt x="2617" y="729"/>
                    <a:pt x="2617" y="679"/>
                    <a:pt x="2605" y="642"/>
                  </a:cubicBezTo>
                  <a:lnTo>
                    <a:pt x="2593" y="630"/>
                  </a:lnTo>
                  <a:cubicBezTo>
                    <a:pt x="2580" y="618"/>
                    <a:pt x="2568" y="605"/>
                    <a:pt x="2568" y="593"/>
                  </a:cubicBezTo>
                  <a:cubicBezTo>
                    <a:pt x="2543" y="531"/>
                    <a:pt x="2556" y="470"/>
                    <a:pt x="2593" y="433"/>
                  </a:cubicBezTo>
                  <a:cubicBezTo>
                    <a:pt x="2617" y="408"/>
                    <a:pt x="2630" y="383"/>
                    <a:pt x="2630" y="359"/>
                  </a:cubicBezTo>
                  <a:cubicBezTo>
                    <a:pt x="2630" y="321"/>
                    <a:pt x="2605" y="297"/>
                    <a:pt x="2568" y="260"/>
                  </a:cubicBezTo>
                  <a:cubicBezTo>
                    <a:pt x="2543" y="247"/>
                    <a:pt x="2531" y="223"/>
                    <a:pt x="2519" y="210"/>
                  </a:cubicBezTo>
                  <a:cubicBezTo>
                    <a:pt x="2469" y="149"/>
                    <a:pt x="2457" y="75"/>
                    <a:pt x="2469" y="1"/>
                  </a:cubicBez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3679607" y="2585314"/>
              <a:ext cx="799716" cy="1394133"/>
            </a:xfrm>
            <a:custGeom>
              <a:avLst/>
              <a:gdLst/>
              <a:ahLst/>
              <a:cxnLst/>
              <a:rect l="l" t="t" r="r" b="b"/>
              <a:pathLst>
                <a:path w="2606" h="4543" extrusionOk="0">
                  <a:moveTo>
                    <a:pt x="1667" y="0"/>
                  </a:moveTo>
                  <a:cubicBezTo>
                    <a:pt x="766" y="321"/>
                    <a:pt x="112" y="1136"/>
                    <a:pt x="1" y="2099"/>
                  </a:cubicBezTo>
                  <a:cubicBezTo>
                    <a:pt x="39" y="2137"/>
                    <a:pt x="92" y="2157"/>
                    <a:pt x="145" y="2157"/>
                  </a:cubicBezTo>
                  <a:cubicBezTo>
                    <a:pt x="176" y="2157"/>
                    <a:pt x="207" y="2150"/>
                    <a:pt x="235" y="2136"/>
                  </a:cubicBezTo>
                  <a:lnTo>
                    <a:pt x="272" y="2136"/>
                  </a:lnTo>
                  <a:cubicBezTo>
                    <a:pt x="285" y="2136"/>
                    <a:pt x="297" y="2148"/>
                    <a:pt x="297" y="2161"/>
                  </a:cubicBezTo>
                  <a:cubicBezTo>
                    <a:pt x="322" y="2247"/>
                    <a:pt x="383" y="2321"/>
                    <a:pt x="470" y="2358"/>
                  </a:cubicBezTo>
                  <a:cubicBezTo>
                    <a:pt x="519" y="2383"/>
                    <a:pt x="569" y="2407"/>
                    <a:pt x="630" y="2432"/>
                  </a:cubicBezTo>
                  <a:cubicBezTo>
                    <a:pt x="667" y="2444"/>
                    <a:pt x="704" y="2457"/>
                    <a:pt x="741" y="2481"/>
                  </a:cubicBezTo>
                  <a:cubicBezTo>
                    <a:pt x="815" y="2506"/>
                    <a:pt x="865" y="2556"/>
                    <a:pt x="889" y="2630"/>
                  </a:cubicBezTo>
                  <a:cubicBezTo>
                    <a:pt x="889" y="2642"/>
                    <a:pt x="889" y="2654"/>
                    <a:pt x="902" y="2667"/>
                  </a:cubicBezTo>
                  <a:cubicBezTo>
                    <a:pt x="939" y="2741"/>
                    <a:pt x="988" y="2790"/>
                    <a:pt x="1050" y="2839"/>
                  </a:cubicBezTo>
                  <a:cubicBezTo>
                    <a:pt x="1136" y="2901"/>
                    <a:pt x="1198" y="2988"/>
                    <a:pt x="1235" y="3086"/>
                  </a:cubicBezTo>
                  <a:cubicBezTo>
                    <a:pt x="1247" y="3123"/>
                    <a:pt x="1247" y="3160"/>
                    <a:pt x="1247" y="3197"/>
                  </a:cubicBezTo>
                  <a:cubicBezTo>
                    <a:pt x="1247" y="3247"/>
                    <a:pt x="1260" y="3296"/>
                    <a:pt x="1272" y="3333"/>
                  </a:cubicBezTo>
                  <a:cubicBezTo>
                    <a:pt x="1297" y="3383"/>
                    <a:pt x="1334" y="3420"/>
                    <a:pt x="1383" y="3444"/>
                  </a:cubicBezTo>
                  <a:cubicBezTo>
                    <a:pt x="1445" y="3481"/>
                    <a:pt x="1494" y="3531"/>
                    <a:pt x="1519" y="3592"/>
                  </a:cubicBezTo>
                  <a:cubicBezTo>
                    <a:pt x="1544" y="3629"/>
                    <a:pt x="1556" y="3679"/>
                    <a:pt x="1556" y="3728"/>
                  </a:cubicBezTo>
                  <a:lnTo>
                    <a:pt x="1556" y="3753"/>
                  </a:lnTo>
                  <a:cubicBezTo>
                    <a:pt x="1593" y="4099"/>
                    <a:pt x="1815" y="4407"/>
                    <a:pt x="2136" y="4543"/>
                  </a:cubicBezTo>
                  <a:cubicBezTo>
                    <a:pt x="2124" y="4518"/>
                    <a:pt x="2112" y="4494"/>
                    <a:pt x="2087" y="4481"/>
                  </a:cubicBezTo>
                  <a:lnTo>
                    <a:pt x="2075" y="4457"/>
                  </a:lnTo>
                  <a:cubicBezTo>
                    <a:pt x="2037" y="4419"/>
                    <a:pt x="2025" y="4370"/>
                    <a:pt x="2025" y="4308"/>
                  </a:cubicBezTo>
                  <a:cubicBezTo>
                    <a:pt x="2025" y="4284"/>
                    <a:pt x="2037" y="4247"/>
                    <a:pt x="2062" y="4234"/>
                  </a:cubicBezTo>
                  <a:cubicBezTo>
                    <a:pt x="2075" y="4222"/>
                    <a:pt x="2099" y="4222"/>
                    <a:pt x="2112" y="4210"/>
                  </a:cubicBezTo>
                  <a:lnTo>
                    <a:pt x="2136" y="4197"/>
                  </a:lnTo>
                  <a:cubicBezTo>
                    <a:pt x="2161" y="4185"/>
                    <a:pt x="2173" y="4148"/>
                    <a:pt x="2173" y="4086"/>
                  </a:cubicBezTo>
                  <a:cubicBezTo>
                    <a:pt x="2173" y="4037"/>
                    <a:pt x="2173" y="3987"/>
                    <a:pt x="2198" y="3950"/>
                  </a:cubicBezTo>
                  <a:cubicBezTo>
                    <a:pt x="2210" y="3913"/>
                    <a:pt x="2235" y="3889"/>
                    <a:pt x="2272" y="3876"/>
                  </a:cubicBezTo>
                  <a:lnTo>
                    <a:pt x="2284" y="3864"/>
                  </a:lnTo>
                  <a:cubicBezTo>
                    <a:pt x="2371" y="3778"/>
                    <a:pt x="2445" y="3691"/>
                    <a:pt x="2507" y="3580"/>
                  </a:cubicBezTo>
                  <a:cubicBezTo>
                    <a:pt x="2568" y="3518"/>
                    <a:pt x="2605" y="3432"/>
                    <a:pt x="2605" y="3346"/>
                  </a:cubicBezTo>
                  <a:cubicBezTo>
                    <a:pt x="2593" y="3210"/>
                    <a:pt x="2445" y="3148"/>
                    <a:pt x="2420" y="3123"/>
                  </a:cubicBezTo>
                  <a:cubicBezTo>
                    <a:pt x="2371" y="3111"/>
                    <a:pt x="2321" y="3086"/>
                    <a:pt x="2272" y="3074"/>
                  </a:cubicBezTo>
                  <a:cubicBezTo>
                    <a:pt x="2210" y="3062"/>
                    <a:pt x="2149" y="3037"/>
                    <a:pt x="2099" y="3000"/>
                  </a:cubicBezTo>
                  <a:cubicBezTo>
                    <a:pt x="2062" y="2988"/>
                    <a:pt x="2025" y="2963"/>
                    <a:pt x="1988" y="2938"/>
                  </a:cubicBezTo>
                  <a:cubicBezTo>
                    <a:pt x="1939" y="2901"/>
                    <a:pt x="1889" y="2876"/>
                    <a:pt x="1840" y="2852"/>
                  </a:cubicBezTo>
                  <a:cubicBezTo>
                    <a:pt x="1680" y="2802"/>
                    <a:pt x="1507" y="2778"/>
                    <a:pt x="1334" y="2778"/>
                  </a:cubicBezTo>
                  <a:cubicBezTo>
                    <a:pt x="1297" y="2778"/>
                    <a:pt x="1260" y="2790"/>
                    <a:pt x="1223" y="2802"/>
                  </a:cubicBezTo>
                  <a:cubicBezTo>
                    <a:pt x="1198" y="2815"/>
                    <a:pt x="1161" y="2815"/>
                    <a:pt x="1124" y="2815"/>
                  </a:cubicBezTo>
                  <a:cubicBezTo>
                    <a:pt x="1087" y="2815"/>
                    <a:pt x="1062" y="2790"/>
                    <a:pt x="1038" y="2753"/>
                  </a:cubicBezTo>
                  <a:cubicBezTo>
                    <a:pt x="988" y="2679"/>
                    <a:pt x="1087" y="2605"/>
                    <a:pt x="1112" y="2568"/>
                  </a:cubicBezTo>
                  <a:cubicBezTo>
                    <a:pt x="1136" y="2556"/>
                    <a:pt x="1149" y="2531"/>
                    <a:pt x="1149" y="2494"/>
                  </a:cubicBezTo>
                  <a:cubicBezTo>
                    <a:pt x="1127" y="2479"/>
                    <a:pt x="1097" y="2473"/>
                    <a:pt x="1068" y="2473"/>
                  </a:cubicBezTo>
                  <a:cubicBezTo>
                    <a:pt x="1048" y="2473"/>
                    <a:pt x="1028" y="2476"/>
                    <a:pt x="1013" y="2481"/>
                  </a:cubicBezTo>
                  <a:lnTo>
                    <a:pt x="976" y="2481"/>
                  </a:lnTo>
                  <a:cubicBezTo>
                    <a:pt x="962" y="2483"/>
                    <a:pt x="948" y="2484"/>
                    <a:pt x="934" y="2484"/>
                  </a:cubicBezTo>
                  <a:cubicBezTo>
                    <a:pt x="860" y="2484"/>
                    <a:pt x="785" y="2455"/>
                    <a:pt x="754" y="2383"/>
                  </a:cubicBezTo>
                  <a:cubicBezTo>
                    <a:pt x="754" y="2346"/>
                    <a:pt x="754" y="2309"/>
                    <a:pt x="754" y="2284"/>
                  </a:cubicBezTo>
                  <a:lnTo>
                    <a:pt x="754" y="2247"/>
                  </a:lnTo>
                  <a:cubicBezTo>
                    <a:pt x="754" y="2222"/>
                    <a:pt x="754" y="2198"/>
                    <a:pt x="741" y="2198"/>
                  </a:cubicBezTo>
                  <a:cubicBezTo>
                    <a:pt x="739" y="2195"/>
                    <a:pt x="736" y="2194"/>
                    <a:pt x="733" y="2194"/>
                  </a:cubicBezTo>
                  <a:cubicBezTo>
                    <a:pt x="720" y="2194"/>
                    <a:pt x="702" y="2212"/>
                    <a:pt x="692" y="2222"/>
                  </a:cubicBezTo>
                  <a:cubicBezTo>
                    <a:pt x="675" y="2231"/>
                    <a:pt x="641" y="2251"/>
                    <a:pt x="605" y="2251"/>
                  </a:cubicBezTo>
                  <a:cubicBezTo>
                    <a:pt x="589" y="2251"/>
                    <a:pt x="572" y="2246"/>
                    <a:pt x="556" y="2235"/>
                  </a:cubicBezTo>
                  <a:cubicBezTo>
                    <a:pt x="544" y="2222"/>
                    <a:pt x="532" y="2198"/>
                    <a:pt x="532" y="2173"/>
                  </a:cubicBezTo>
                  <a:cubicBezTo>
                    <a:pt x="507" y="2099"/>
                    <a:pt x="507" y="2012"/>
                    <a:pt x="532" y="1926"/>
                  </a:cubicBezTo>
                  <a:cubicBezTo>
                    <a:pt x="532" y="1914"/>
                    <a:pt x="544" y="1901"/>
                    <a:pt x="556" y="1901"/>
                  </a:cubicBezTo>
                  <a:cubicBezTo>
                    <a:pt x="586" y="1891"/>
                    <a:pt x="617" y="1887"/>
                    <a:pt x="647" y="1887"/>
                  </a:cubicBezTo>
                  <a:cubicBezTo>
                    <a:pt x="730" y="1887"/>
                    <a:pt x="811" y="1921"/>
                    <a:pt x="865" y="1975"/>
                  </a:cubicBezTo>
                  <a:cubicBezTo>
                    <a:pt x="889" y="2000"/>
                    <a:pt x="914" y="2037"/>
                    <a:pt x="927" y="2074"/>
                  </a:cubicBezTo>
                  <a:cubicBezTo>
                    <a:pt x="939" y="2111"/>
                    <a:pt x="964" y="2136"/>
                    <a:pt x="976" y="2173"/>
                  </a:cubicBezTo>
                  <a:cubicBezTo>
                    <a:pt x="976" y="2136"/>
                    <a:pt x="964" y="2074"/>
                    <a:pt x="951" y="2037"/>
                  </a:cubicBezTo>
                  <a:cubicBezTo>
                    <a:pt x="951" y="1988"/>
                    <a:pt x="939" y="1938"/>
                    <a:pt x="927" y="1901"/>
                  </a:cubicBezTo>
                  <a:cubicBezTo>
                    <a:pt x="914" y="1803"/>
                    <a:pt x="951" y="1728"/>
                    <a:pt x="1013" y="1716"/>
                  </a:cubicBezTo>
                  <a:cubicBezTo>
                    <a:pt x="1019" y="1710"/>
                    <a:pt x="1028" y="1707"/>
                    <a:pt x="1039" y="1707"/>
                  </a:cubicBezTo>
                  <a:cubicBezTo>
                    <a:pt x="1050" y="1707"/>
                    <a:pt x="1062" y="1710"/>
                    <a:pt x="1075" y="1716"/>
                  </a:cubicBezTo>
                  <a:lnTo>
                    <a:pt x="1099" y="1716"/>
                  </a:lnTo>
                  <a:cubicBezTo>
                    <a:pt x="1136" y="1716"/>
                    <a:pt x="1161" y="1679"/>
                    <a:pt x="1186" y="1654"/>
                  </a:cubicBezTo>
                  <a:cubicBezTo>
                    <a:pt x="1186" y="1630"/>
                    <a:pt x="1198" y="1605"/>
                    <a:pt x="1198" y="1580"/>
                  </a:cubicBezTo>
                  <a:cubicBezTo>
                    <a:pt x="1210" y="1556"/>
                    <a:pt x="1223" y="1531"/>
                    <a:pt x="1235" y="1506"/>
                  </a:cubicBezTo>
                  <a:cubicBezTo>
                    <a:pt x="1285" y="1408"/>
                    <a:pt x="1383" y="1346"/>
                    <a:pt x="1494" y="1346"/>
                  </a:cubicBezTo>
                  <a:lnTo>
                    <a:pt x="1630" y="1346"/>
                  </a:lnTo>
                  <a:cubicBezTo>
                    <a:pt x="1692" y="1333"/>
                    <a:pt x="1741" y="1247"/>
                    <a:pt x="1766" y="1099"/>
                  </a:cubicBezTo>
                  <a:cubicBezTo>
                    <a:pt x="1766" y="1087"/>
                    <a:pt x="1778" y="1074"/>
                    <a:pt x="1778" y="1074"/>
                  </a:cubicBezTo>
                  <a:cubicBezTo>
                    <a:pt x="1797" y="1065"/>
                    <a:pt x="1818" y="1061"/>
                    <a:pt x="1838" y="1061"/>
                  </a:cubicBezTo>
                  <a:cubicBezTo>
                    <a:pt x="1871" y="1061"/>
                    <a:pt x="1903" y="1071"/>
                    <a:pt x="1926" y="1087"/>
                  </a:cubicBezTo>
                  <a:cubicBezTo>
                    <a:pt x="1939" y="1099"/>
                    <a:pt x="1951" y="1099"/>
                    <a:pt x="1963" y="1111"/>
                  </a:cubicBezTo>
                  <a:cubicBezTo>
                    <a:pt x="2000" y="1111"/>
                    <a:pt x="2025" y="1111"/>
                    <a:pt x="2050" y="1087"/>
                  </a:cubicBezTo>
                  <a:cubicBezTo>
                    <a:pt x="2087" y="1050"/>
                    <a:pt x="2099" y="1000"/>
                    <a:pt x="2087" y="951"/>
                  </a:cubicBezTo>
                  <a:cubicBezTo>
                    <a:pt x="2062" y="864"/>
                    <a:pt x="1988" y="790"/>
                    <a:pt x="1889" y="766"/>
                  </a:cubicBezTo>
                  <a:lnTo>
                    <a:pt x="1803" y="729"/>
                  </a:lnTo>
                  <a:cubicBezTo>
                    <a:pt x="1729" y="704"/>
                    <a:pt x="1655" y="667"/>
                    <a:pt x="1593" y="630"/>
                  </a:cubicBezTo>
                  <a:cubicBezTo>
                    <a:pt x="1482" y="556"/>
                    <a:pt x="1433" y="420"/>
                    <a:pt x="1482" y="297"/>
                  </a:cubicBezTo>
                  <a:cubicBezTo>
                    <a:pt x="1482" y="284"/>
                    <a:pt x="1494" y="284"/>
                    <a:pt x="1507" y="284"/>
                  </a:cubicBezTo>
                  <a:cubicBezTo>
                    <a:pt x="1568" y="284"/>
                    <a:pt x="1630" y="297"/>
                    <a:pt x="1692" y="321"/>
                  </a:cubicBezTo>
                  <a:lnTo>
                    <a:pt x="1741" y="346"/>
                  </a:lnTo>
                  <a:cubicBezTo>
                    <a:pt x="1767" y="356"/>
                    <a:pt x="1794" y="362"/>
                    <a:pt x="1821" y="362"/>
                  </a:cubicBezTo>
                  <a:cubicBezTo>
                    <a:pt x="1858" y="362"/>
                    <a:pt x="1892" y="350"/>
                    <a:pt x="1914" y="321"/>
                  </a:cubicBezTo>
                  <a:cubicBezTo>
                    <a:pt x="1963" y="260"/>
                    <a:pt x="1865" y="161"/>
                    <a:pt x="1803" y="111"/>
                  </a:cubicBezTo>
                  <a:cubicBezTo>
                    <a:pt x="1754" y="74"/>
                    <a:pt x="1704" y="37"/>
                    <a:pt x="1667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4448637" y="2535907"/>
              <a:ext cx="333573" cy="418884"/>
            </a:xfrm>
            <a:custGeom>
              <a:avLst/>
              <a:gdLst/>
              <a:ahLst/>
              <a:cxnLst/>
              <a:rect l="l" t="t" r="r" b="b"/>
              <a:pathLst>
                <a:path w="1087" h="1365" extrusionOk="0">
                  <a:moveTo>
                    <a:pt x="13" y="1"/>
                  </a:moveTo>
                  <a:cubicBezTo>
                    <a:pt x="1" y="63"/>
                    <a:pt x="25" y="112"/>
                    <a:pt x="50" y="161"/>
                  </a:cubicBezTo>
                  <a:cubicBezTo>
                    <a:pt x="62" y="174"/>
                    <a:pt x="75" y="186"/>
                    <a:pt x="99" y="198"/>
                  </a:cubicBezTo>
                  <a:cubicBezTo>
                    <a:pt x="149" y="235"/>
                    <a:pt x="186" y="297"/>
                    <a:pt x="186" y="371"/>
                  </a:cubicBezTo>
                  <a:cubicBezTo>
                    <a:pt x="186" y="408"/>
                    <a:pt x="161" y="445"/>
                    <a:pt x="136" y="482"/>
                  </a:cubicBezTo>
                  <a:cubicBezTo>
                    <a:pt x="112" y="507"/>
                    <a:pt x="99" y="532"/>
                    <a:pt x="112" y="556"/>
                  </a:cubicBezTo>
                  <a:cubicBezTo>
                    <a:pt x="112" y="556"/>
                    <a:pt x="124" y="569"/>
                    <a:pt x="124" y="569"/>
                  </a:cubicBezTo>
                  <a:lnTo>
                    <a:pt x="149" y="593"/>
                  </a:lnTo>
                  <a:cubicBezTo>
                    <a:pt x="173" y="655"/>
                    <a:pt x="186" y="717"/>
                    <a:pt x="161" y="779"/>
                  </a:cubicBezTo>
                  <a:cubicBezTo>
                    <a:pt x="161" y="803"/>
                    <a:pt x="149" y="828"/>
                    <a:pt x="149" y="840"/>
                  </a:cubicBezTo>
                  <a:cubicBezTo>
                    <a:pt x="136" y="865"/>
                    <a:pt x="124" y="902"/>
                    <a:pt x="112" y="927"/>
                  </a:cubicBezTo>
                  <a:cubicBezTo>
                    <a:pt x="112" y="1038"/>
                    <a:pt x="149" y="1161"/>
                    <a:pt x="223" y="1248"/>
                  </a:cubicBezTo>
                  <a:cubicBezTo>
                    <a:pt x="247" y="1285"/>
                    <a:pt x="272" y="1322"/>
                    <a:pt x="297" y="1346"/>
                  </a:cubicBezTo>
                  <a:cubicBezTo>
                    <a:pt x="309" y="1359"/>
                    <a:pt x="321" y="1365"/>
                    <a:pt x="334" y="1365"/>
                  </a:cubicBezTo>
                  <a:cubicBezTo>
                    <a:pt x="346" y="1365"/>
                    <a:pt x="359" y="1359"/>
                    <a:pt x="371" y="1346"/>
                  </a:cubicBezTo>
                  <a:cubicBezTo>
                    <a:pt x="396" y="1322"/>
                    <a:pt x="408" y="1285"/>
                    <a:pt x="408" y="1248"/>
                  </a:cubicBezTo>
                  <a:cubicBezTo>
                    <a:pt x="408" y="1235"/>
                    <a:pt x="420" y="1211"/>
                    <a:pt x="420" y="1198"/>
                  </a:cubicBezTo>
                  <a:cubicBezTo>
                    <a:pt x="445" y="1124"/>
                    <a:pt x="494" y="1050"/>
                    <a:pt x="556" y="1013"/>
                  </a:cubicBezTo>
                  <a:cubicBezTo>
                    <a:pt x="581" y="1001"/>
                    <a:pt x="618" y="988"/>
                    <a:pt x="655" y="988"/>
                  </a:cubicBezTo>
                  <a:cubicBezTo>
                    <a:pt x="667" y="1001"/>
                    <a:pt x="679" y="1001"/>
                    <a:pt x="679" y="1001"/>
                  </a:cubicBezTo>
                  <a:lnTo>
                    <a:pt x="704" y="1001"/>
                  </a:lnTo>
                  <a:cubicBezTo>
                    <a:pt x="716" y="988"/>
                    <a:pt x="716" y="964"/>
                    <a:pt x="716" y="951"/>
                  </a:cubicBezTo>
                  <a:cubicBezTo>
                    <a:pt x="729" y="914"/>
                    <a:pt x="729" y="890"/>
                    <a:pt x="741" y="865"/>
                  </a:cubicBezTo>
                  <a:cubicBezTo>
                    <a:pt x="763" y="822"/>
                    <a:pt x="812" y="788"/>
                    <a:pt x="865" y="788"/>
                  </a:cubicBezTo>
                  <a:cubicBezTo>
                    <a:pt x="873" y="788"/>
                    <a:pt x="881" y="789"/>
                    <a:pt x="889" y="791"/>
                  </a:cubicBezTo>
                  <a:cubicBezTo>
                    <a:pt x="926" y="791"/>
                    <a:pt x="951" y="779"/>
                    <a:pt x="976" y="766"/>
                  </a:cubicBezTo>
                  <a:cubicBezTo>
                    <a:pt x="988" y="754"/>
                    <a:pt x="1013" y="729"/>
                    <a:pt x="1013" y="704"/>
                  </a:cubicBezTo>
                  <a:cubicBezTo>
                    <a:pt x="1087" y="544"/>
                    <a:pt x="1087" y="359"/>
                    <a:pt x="1013" y="198"/>
                  </a:cubicBezTo>
                  <a:cubicBezTo>
                    <a:pt x="704" y="63"/>
                    <a:pt x="371" y="1"/>
                    <a:pt x="38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4653323" y="2755629"/>
              <a:ext cx="591041" cy="1205098"/>
            </a:xfrm>
            <a:custGeom>
              <a:avLst/>
              <a:gdLst/>
              <a:ahLst/>
              <a:cxnLst/>
              <a:rect l="l" t="t" r="r" b="b"/>
              <a:pathLst>
                <a:path w="1926" h="3927" extrusionOk="0">
                  <a:moveTo>
                    <a:pt x="1136" y="1"/>
                  </a:moveTo>
                  <a:cubicBezTo>
                    <a:pt x="1111" y="13"/>
                    <a:pt x="1086" y="38"/>
                    <a:pt x="1062" y="63"/>
                  </a:cubicBezTo>
                  <a:cubicBezTo>
                    <a:pt x="1025" y="87"/>
                    <a:pt x="951" y="174"/>
                    <a:pt x="988" y="260"/>
                  </a:cubicBezTo>
                  <a:cubicBezTo>
                    <a:pt x="988" y="272"/>
                    <a:pt x="988" y="285"/>
                    <a:pt x="1000" y="297"/>
                  </a:cubicBezTo>
                  <a:cubicBezTo>
                    <a:pt x="1049" y="359"/>
                    <a:pt x="1037" y="445"/>
                    <a:pt x="988" y="495"/>
                  </a:cubicBezTo>
                  <a:cubicBezTo>
                    <a:pt x="963" y="507"/>
                    <a:pt x="963" y="532"/>
                    <a:pt x="951" y="544"/>
                  </a:cubicBezTo>
                  <a:cubicBezTo>
                    <a:pt x="938" y="593"/>
                    <a:pt x="963" y="655"/>
                    <a:pt x="1049" y="729"/>
                  </a:cubicBezTo>
                  <a:cubicBezTo>
                    <a:pt x="1062" y="741"/>
                    <a:pt x="1062" y="754"/>
                    <a:pt x="1062" y="766"/>
                  </a:cubicBezTo>
                  <a:cubicBezTo>
                    <a:pt x="1062" y="778"/>
                    <a:pt x="1062" y="791"/>
                    <a:pt x="1049" y="791"/>
                  </a:cubicBezTo>
                  <a:cubicBezTo>
                    <a:pt x="975" y="840"/>
                    <a:pt x="914" y="914"/>
                    <a:pt x="877" y="1001"/>
                  </a:cubicBezTo>
                  <a:cubicBezTo>
                    <a:pt x="877" y="1013"/>
                    <a:pt x="864" y="1013"/>
                    <a:pt x="852" y="1025"/>
                  </a:cubicBezTo>
                  <a:cubicBezTo>
                    <a:pt x="827" y="1025"/>
                    <a:pt x="790" y="1025"/>
                    <a:pt x="765" y="1001"/>
                  </a:cubicBezTo>
                  <a:cubicBezTo>
                    <a:pt x="716" y="964"/>
                    <a:pt x="691" y="914"/>
                    <a:pt x="679" y="853"/>
                  </a:cubicBezTo>
                  <a:cubicBezTo>
                    <a:pt x="679" y="803"/>
                    <a:pt x="654" y="741"/>
                    <a:pt x="617" y="729"/>
                  </a:cubicBezTo>
                  <a:cubicBezTo>
                    <a:pt x="605" y="729"/>
                    <a:pt x="593" y="729"/>
                    <a:pt x="580" y="741"/>
                  </a:cubicBezTo>
                  <a:cubicBezTo>
                    <a:pt x="568" y="754"/>
                    <a:pt x="556" y="766"/>
                    <a:pt x="556" y="791"/>
                  </a:cubicBezTo>
                  <a:cubicBezTo>
                    <a:pt x="556" y="840"/>
                    <a:pt x="568" y="890"/>
                    <a:pt x="593" y="927"/>
                  </a:cubicBezTo>
                  <a:lnTo>
                    <a:pt x="679" y="1087"/>
                  </a:lnTo>
                  <a:cubicBezTo>
                    <a:pt x="691" y="1099"/>
                    <a:pt x="691" y="1112"/>
                    <a:pt x="679" y="1124"/>
                  </a:cubicBezTo>
                  <a:cubicBezTo>
                    <a:pt x="679" y="1136"/>
                    <a:pt x="654" y="1136"/>
                    <a:pt x="642" y="1136"/>
                  </a:cubicBezTo>
                  <a:lnTo>
                    <a:pt x="630" y="1136"/>
                  </a:lnTo>
                  <a:cubicBezTo>
                    <a:pt x="605" y="1149"/>
                    <a:pt x="593" y="1161"/>
                    <a:pt x="593" y="1186"/>
                  </a:cubicBezTo>
                  <a:lnTo>
                    <a:pt x="593" y="1235"/>
                  </a:lnTo>
                  <a:cubicBezTo>
                    <a:pt x="593" y="1272"/>
                    <a:pt x="593" y="1297"/>
                    <a:pt x="580" y="1334"/>
                  </a:cubicBezTo>
                  <a:lnTo>
                    <a:pt x="556" y="1359"/>
                  </a:lnTo>
                  <a:cubicBezTo>
                    <a:pt x="556" y="1371"/>
                    <a:pt x="556" y="1383"/>
                    <a:pt x="543" y="1383"/>
                  </a:cubicBezTo>
                  <a:cubicBezTo>
                    <a:pt x="543" y="1408"/>
                    <a:pt x="543" y="1433"/>
                    <a:pt x="568" y="1457"/>
                  </a:cubicBezTo>
                  <a:cubicBezTo>
                    <a:pt x="580" y="1464"/>
                    <a:pt x="593" y="1467"/>
                    <a:pt x="605" y="1467"/>
                  </a:cubicBezTo>
                  <a:cubicBezTo>
                    <a:pt x="617" y="1467"/>
                    <a:pt x="630" y="1464"/>
                    <a:pt x="642" y="1457"/>
                  </a:cubicBezTo>
                  <a:cubicBezTo>
                    <a:pt x="654" y="1445"/>
                    <a:pt x="679" y="1433"/>
                    <a:pt x="679" y="1420"/>
                  </a:cubicBezTo>
                  <a:lnTo>
                    <a:pt x="691" y="1408"/>
                  </a:lnTo>
                  <a:cubicBezTo>
                    <a:pt x="790" y="1309"/>
                    <a:pt x="926" y="1260"/>
                    <a:pt x="1062" y="1260"/>
                  </a:cubicBezTo>
                  <a:cubicBezTo>
                    <a:pt x="1111" y="1260"/>
                    <a:pt x="1173" y="1285"/>
                    <a:pt x="1210" y="1322"/>
                  </a:cubicBezTo>
                  <a:cubicBezTo>
                    <a:pt x="1259" y="1371"/>
                    <a:pt x="1272" y="1445"/>
                    <a:pt x="1235" y="1507"/>
                  </a:cubicBezTo>
                  <a:cubicBezTo>
                    <a:pt x="1217" y="1533"/>
                    <a:pt x="1181" y="1559"/>
                    <a:pt x="1118" y="1559"/>
                  </a:cubicBezTo>
                  <a:cubicBezTo>
                    <a:pt x="1092" y="1559"/>
                    <a:pt x="1061" y="1555"/>
                    <a:pt x="1025" y="1544"/>
                  </a:cubicBezTo>
                  <a:cubicBezTo>
                    <a:pt x="987" y="1536"/>
                    <a:pt x="950" y="1524"/>
                    <a:pt x="920" y="1524"/>
                  </a:cubicBezTo>
                  <a:cubicBezTo>
                    <a:pt x="902" y="1524"/>
                    <a:pt x="886" y="1529"/>
                    <a:pt x="877" y="1544"/>
                  </a:cubicBezTo>
                  <a:cubicBezTo>
                    <a:pt x="864" y="1544"/>
                    <a:pt x="852" y="1556"/>
                    <a:pt x="852" y="1569"/>
                  </a:cubicBezTo>
                  <a:cubicBezTo>
                    <a:pt x="840" y="1581"/>
                    <a:pt x="827" y="1593"/>
                    <a:pt x="802" y="1606"/>
                  </a:cubicBezTo>
                  <a:cubicBezTo>
                    <a:pt x="772" y="1621"/>
                    <a:pt x="737" y="1631"/>
                    <a:pt x="700" y="1631"/>
                  </a:cubicBezTo>
                  <a:cubicBezTo>
                    <a:pt x="677" y="1631"/>
                    <a:pt x="653" y="1627"/>
                    <a:pt x="630" y="1618"/>
                  </a:cubicBezTo>
                  <a:cubicBezTo>
                    <a:pt x="593" y="1606"/>
                    <a:pt x="556" y="1606"/>
                    <a:pt x="531" y="1606"/>
                  </a:cubicBezTo>
                  <a:cubicBezTo>
                    <a:pt x="482" y="1618"/>
                    <a:pt x="457" y="1667"/>
                    <a:pt x="432" y="1729"/>
                  </a:cubicBezTo>
                  <a:cubicBezTo>
                    <a:pt x="420" y="1766"/>
                    <a:pt x="383" y="1815"/>
                    <a:pt x="358" y="1852"/>
                  </a:cubicBezTo>
                  <a:cubicBezTo>
                    <a:pt x="296" y="1889"/>
                    <a:pt x="235" y="1914"/>
                    <a:pt x="173" y="1926"/>
                  </a:cubicBezTo>
                  <a:lnTo>
                    <a:pt x="136" y="1939"/>
                  </a:lnTo>
                  <a:cubicBezTo>
                    <a:pt x="74" y="1951"/>
                    <a:pt x="12" y="1988"/>
                    <a:pt x="0" y="2038"/>
                  </a:cubicBezTo>
                  <a:cubicBezTo>
                    <a:pt x="0" y="2087"/>
                    <a:pt x="25" y="2112"/>
                    <a:pt x="87" y="2161"/>
                  </a:cubicBezTo>
                  <a:cubicBezTo>
                    <a:pt x="111" y="2173"/>
                    <a:pt x="136" y="2198"/>
                    <a:pt x="148" y="2223"/>
                  </a:cubicBezTo>
                  <a:cubicBezTo>
                    <a:pt x="173" y="2272"/>
                    <a:pt x="173" y="2334"/>
                    <a:pt x="161" y="2383"/>
                  </a:cubicBezTo>
                  <a:cubicBezTo>
                    <a:pt x="148" y="2408"/>
                    <a:pt x="148" y="2445"/>
                    <a:pt x="148" y="2470"/>
                  </a:cubicBezTo>
                  <a:cubicBezTo>
                    <a:pt x="148" y="2556"/>
                    <a:pt x="272" y="2605"/>
                    <a:pt x="370" y="2605"/>
                  </a:cubicBezTo>
                  <a:cubicBezTo>
                    <a:pt x="432" y="2593"/>
                    <a:pt x="482" y="2581"/>
                    <a:pt x="543" y="2568"/>
                  </a:cubicBezTo>
                  <a:cubicBezTo>
                    <a:pt x="593" y="2544"/>
                    <a:pt x="654" y="2531"/>
                    <a:pt x="704" y="2531"/>
                  </a:cubicBezTo>
                  <a:lnTo>
                    <a:pt x="753" y="2531"/>
                  </a:lnTo>
                  <a:cubicBezTo>
                    <a:pt x="763" y="2530"/>
                    <a:pt x="772" y="2529"/>
                    <a:pt x="781" y="2529"/>
                  </a:cubicBezTo>
                  <a:cubicBezTo>
                    <a:pt x="845" y="2529"/>
                    <a:pt x="906" y="2565"/>
                    <a:pt x="938" y="2630"/>
                  </a:cubicBezTo>
                  <a:cubicBezTo>
                    <a:pt x="951" y="2667"/>
                    <a:pt x="951" y="2716"/>
                    <a:pt x="938" y="2754"/>
                  </a:cubicBezTo>
                  <a:cubicBezTo>
                    <a:pt x="926" y="2939"/>
                    <a:pt x="864" y="3124"/>
                    <a:pt x="765" y="3272"/>
                  </a:cubicBezTo>
                  <a:cubicBezTo>
                    <a:pt x="716" y="3334"/>
                    <a:pt x="667" y="3395"/>
                    <a:pt x="605" y="3445"/>
                  </a:cubicBezTo>
                  <a:cubicBezTo>
                    <a:pt x="519" y="3507"/>
                    <a:pt x="445" y="3593"/>
                    <a:pt x="407" y="3692"/>
                  </a:cubicBezTo>
                  <a:cubicBezTo>
                    <a:pt x="383" y="3741"/>
                    <a:pt x="383" y="3803"/>
                    <a:pt x="420" y="3840"/>
                  </a:cubicBezTo>
                  <a:cubicBezTo>
                    <a:pt x="445" y="3864"/>
                    <a:pt x="469" y="3877"/>
                    <a:pt x="494" y="3877"/>
                  </a:cubicBezTo>
                  <a:cubicBezTo>
                    <a:pt x="617" y="3914"/>
                    <a:pt x="728" y="3926"/>
                    <a:pt x="852" y="3926"/>
                  </a:cubicBezTo>
                  <a:cubicBezTo>
                    <a:pt x="1531" y="3445"/>
                    <a:pt x="1926" y="2667"/>
                    <a:pt x="1926" y="1852"/>
                  </a:cubicBezTo>
                  <a:cubicBezTo>
                    <a:pt x="1926" y="1149"/>
                    <a:pt x="1642" y="470"/>
                    <a:pt x="1136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4115370" y="3346668"/>
              <a:ext cx="110168" cy="45724"/>
            </a:xfrm>
            <a:custGeom>
              <a:avLst/>
              <a:gdLst/>
              <a:ahLst/>
              <a:cxnLst/>
              <a:rect l="l" t="t" r="r" b="b"/>
              <a:pathLst>
                <a:path w="359" h="149" extrusionOk="0">
                  <a:moveTo>
                    <a:pt x="210" y="0"/>
                  </a:moveTo>
                  <a:cubicBezTo>
                    <a:pt x="185" y="0"/>
                    <a:pt x="161" y="0"/>
                    <a:pt x="136" y="13"/>
                  </a:cubicBezTo>
                  <a:cubicBezTo>
                    <a:pt x="111" y="13"/>
                    <a:pt x="99" y="25"/>
                    <a:pt x="99" y="50"/>
                  </a:cubicBezTo>
                  <a:cubicBezTo>
                    <a:pt x="99" y="75"/>
                    <a:pt x="74" y="87"/>
                    <a:pt x="62" y="99"/>
                  </a:cubicBezTo>
                  <a:cubicBezTo>
                    <a:pt x="50" y="105"/>
                    <a:pt x="40" y="108"/>
                    <a:pt x="33" y="108"/>
                  </a:cubicBezTo>
                  <a:cubicBezTo>
                    <a:pt x="25" y="108"/>
                    <a:pt x="19" y="105"/>
                    <a:pt x="13" y="99"/>
                  </a:cubicBezTo>
                  <a:lnTo>
                    <a:pt x="0" y="99"/>
                  </a:lnTo>
                  <a:cubicBezTo>
                    <a:pt x="13" y="124"/>
                    <a:pt x="25" y="136"/>
                    <a:pt x="37" y="149"/>
                  </a:cubicBezTo>
                  <a:lnTo>
                    <a:pt x="87" y="149"/>
                  </a:lnTo>
                  <a:cubicBezTo>
                    <a:pt x="111" y="136"/>
                    <a:pt x="124" y="136"/>
                    <a:pt x="148" y="124"/>
                  </a:cubicBezTo>
                  <a:cubicBezTo>
                    <a:pt x="173" y="124"/>
                    <a:pt x="198" y="112"/>
                    <a:pt x="222" y="112"/>
                  </a:cubicBezTo>
                  <a:lnTo>
                    <a:pt x="284" y="112"/>
                  </a:lnTo>
                  <a:cubicBezTo>
                    <a:pt x="297" y="118"/>
                    <a:pt x="309" y="121"/>
                    <a:pt x="321" y="121"/>
                  </a:cubicBezTo>
                  <a:cubicBezTo>
                    <a:pt x="334" y="121"/>
                    <a:pt x="346" y="118"/>
                    <a:pt x="358" y="112"/>
                  </a:cubicBezTo>
                  <a:lnTo>
                    <a:pt x="346" y="112"/>
                  </a:lnTo>
                  <a:cubicBezTo>
                    <a:pt x="334" y="112"/>
                    <a:pt x="334" y="99"/>
                    <a:pt x="321" y="99"/>
                  </a:cubicBezTo>
                  <a:cubicBezTo>
                    <a:pt x="297" y="99"/>
                    <a:pt x="284" y="87"/>
                    <a:pt x="272" y="87"/>
                  </a:cubicBezTo>
                  <a:cubicBezTo>
                    <a:pt x="235" y="62"/>
                    <a:pt x="210" y="38"/>
                    <a:pt x="210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4884400" y="3187708"/>
              <a:ext cx="117533" cy="38053"/>
            </a:xfrm>
            <a:custGeom>
              <a:avLst/>
              <a:gdLst/>
              <a:ahLst/>
              <a:cxnLst/>
              <a:rect l="l" t="t" r="r" b="b"/>
              <a:pathLst>
                <a:path w="383" h="124" extrusionOk="0">
                  <a:moveTo>
                    <a:pt x="321" y="0"/>
                  </a:moveTo>
                  <a:cubicBezTo>
                    <a:pt x="259" y="0"/>
                    <a:pt x="198" y="0"/>
                    <a:pt x="136" y="12"/>
                  </a:cubicBezTo>
                  <a:cubicBezTo>
                    <a:pt x="99" y="25"/>
                    <a:pt x="62" y="49"/>
                    <a:pt x="37" y="62"/>
                  </a:cubicBezTo>
                  <a:cubicBezTo>
                    <a:pt x="25" y="74"/>
                    <a:pt x="0" y="111"/>
                    <a:pt x="25" y="123"/>
                  </a:cubicBezTo>
                  <a:cubicBezTo>
                    <a:pt x="49" y="123"/>
                    <a:pt x="99" y="99"/>
                    <a:pt x="124" y="86"/>
                  </a:cubicBezTo>
                  <a:cubicBezTo>
                    <a:pt x="148" y="62"/>
                    <a:pt x="185" y="49"/>
                    <a:pt x="222" y="49"/>
                  </a:cubicBezTo>
                  <a:cubicBezTo>
                    <a:pt x="262" y="49"/>
                    <a:pt x="301" y="65"/>
                    <a:pt x="341" y="65"/>
                  </a:cubicBezTo>
                  <a:cubicBezTo>
                    <a:pt x="351" y="65"/>
                    <a:pt x="361" y="64"/>
                    <a:pt x="370" y="62"/>
                  </a:cubicBezTo>
                  <a:cubicBezTo>
                    <a:pt x="383" y="49"/>
                    <a:pt x="383" y="37"/>
                    <a:pt x="370" y="25"/>
                  </a:cubicBezTo>
                  <a:cubicBezTo>
                    <a:pt x="358" y="12"/>
                    <a:pt x="346" y="0"/>
                    <a:pt x="321" y="0"/>
                  </a:cubicBez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4047244" y="3289897"/>
              <a:ext cx="26698" cy="7672"/>
            </a:xfrm>
            <a:custGeom>
              <a:avLst/>
              <a:gdLst/>
              <a:ahLst/>
              <a:cxnLst/>
              <a:rect l="l" t="t" r="r" b="b"/>
              <a:pathLst>
                <a:path w="87" h="25" extrusionOk="0">
                  <a:moveTo>
                    <a:pt x="25" y="0"/>
                  </a:moveTo>
                  <a:cubicBezTo>
                    <a:pt x="25" y="0"/>
                    <a:pt x="0" y="0"/>
                    <a:pt x="25" y="13"/>
                  </a:cubicBezTo>
                  <a:cubicBezTo>
                    <a:pt x="37" y="25"/>
                    <a:pt x="62" y="25"/>
                    <a:pt x="87" y="25"/>
                  </a:cubicBezTo>
                  <a:lnTo>
                    <a:pt x="87" y="13"/>
                  </a:lnTo>
                  <a:cubicBezTo>
                    <a:pt x="80" y="6"/>
                    <a:pt x="74" y="3"/>
                    <a:pt x="70" y="3"/>
                  </a:cubicBezTo>
                  <a:cubicBezTo>
                    <a:pt x="65" y="3"/>
                    <a:pt x="62" y="6"/>
                    <a:pt x="62" y="13"/>
                  </a:cubicBezTo>
                  <a:cubicBezTo>
                    <a:pt x="49" y="13"/>
                    <a:pt x="25" y="13"/>
                    <a:pt x="25" y="0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9" y="383859"/>
            <a:ext cx="6688548" cy="428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77</Words>
  <Application>Microsoft Office PowerPoint</Application>
  <PresentationFormat>On-screen Show (16:9)</PresentationFormat>
  <Paragraphs>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Fira Sans</vt:lpstr>
      <vt:lpstr>Wingdings</vt:lpstr>
      <vt:lpstr>Roboto</vt:lpstr>
      <vt:lpstr>Fira Sans Medium</vt:lpstr>
      <vt:lpstr>Fira Sans Extra Condensed</vt:lpstr>
      <vt:lpstr>Diagrams for Education by Slidesgo</vt:lpstr>
      <vt:lpstr>109. Четене и интерпретиране на данни, зададени с таблица</vt:lpstr>
      <vt:lpstr>В този час ще научите: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109. Четене и интерпретиране на данни, зададени с таблица</dc:title>
  <dc:creator>User</dc:creator>
  <cp:lastModifiedBy>User</cp:lastModifiedBy>
  <cp:revision>13</cp:revision>
  <dcterms:modified xsi:type="dcterms:W3CDTF">2024-03-26T18:43:47Z</dcterms:modified>
</cp:coreProperties>
</file>