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89" r:id="rId6"/>
    <p:sldId id="290" r:id="rId7"/>
    <p:sldId id="292" r:id="rId8"/>
    <p:sldId id="279" r:id="rId9"/>
  </p:sldIdLst>
  <p:sldSz cx="9144000" cy="5143500" type="screen16x9"/>
  <p:notesSz cx="6858000" cy="9144000"/>
  <p:embeddedFontLst>
    <p:embeddedFont>
      <p:font typeface="Fira Sans Medium" panose="020B0604020202020204" charset="0"/>
      <p:regular r:id="rId11"/>
      <p:bold r:id="rId12"/>
      <p:italic r:id="rId13"/>
      <p:boldItalic r:id="rId14"/>
    </p:embeddedFont>
    <p:embeddedFont>
      <p:font typeface="Fira Sans Extra Condensed" panose="020B0604020202020204" charset="0"/>
      <p:regular r:id="rId15"/>
      <p:bold r:id="rId16"/>
      <p:italic r:id="rId17"/>
      <p:boldItalic r:id="rId18"/>
    </p:embeddedFont>
    <p:embeddedFont>
      <p:font typeface="Fira Sans" panose="020B0604020202020204" charset="0"/>
      <p:regular r:id="rId19"/>
      <p:bold r:id="rId20"/>
      <p:italic r:id="rId21"/>
      <p:boldItalic r:id="rId22"/>
    </p:embeddedFont>
    <p:embeddedFont>
      <p:font typeface="Roboto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22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orient="horz" pos="232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64e038bdd_0_8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64e038bdd_0_8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964e038bd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964e038bd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964e038bdd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964e038bdd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964e038bdd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964e038bdd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964e038bdd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964e038bdd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2338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964e038bdd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964e038bdd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154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964e038bdd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964e038bdd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8407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g97f9cc626a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9" name="Google Shape;1679;g97f9cc626a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EA4335"/>
          </p15:clr>
        </p15:guide>
        <p15:guide id="2" orient="horz" pos="259">
          <p15:clr>
            <a:srgbClr val="EA4335"/>
          </p15:clr>
        </p15:guide>
        <p15:guide id="3" pos="5472">
          <p15:clr>
            <a:srgbClr val="EA4335"/>
          </p15:clr>
        </p15:guide>
        <p15:guide id="4" orient="horz" pos="298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pos="1584">
          <p15:clr>
            <a:srgbClr val="EA4335"/>
          </p15:clr>
        </p15:guide>
        <p15:guide id="8" pos="4176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27"/>
          <p:cNvGrpSpPr/>
          <p:nvPr/>
        </p:nvGrpSpPr>
        <p:grpSpPr>
          <a:xfrm>
            <a:off x="-417139" y="-46637"/>
            <a:ext cx="6613170" cy="1101107"/>
            <a:chOff x="-417139" y="-46637"/>
            <a:chExt cx="6613170" cy="1101107"/>
          </a:xfrm>
        </p:grpSpPr>
        <p:sp>
          <p:nvSpPr>
            <p:cNvPr id="104" name="Google Shape;104;p27"/>
            <p:cNvSpPr/>
            <p:nvPr/>
          </p:nvSpPr>
          <p:spPr>
            <a:xfrm rot="-5389871" flipH="1">
              <a:off x="5190615" y="25719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7"/>
            <p:cNvSpPr/>
            <p:nvPr/>
          </p:nvSpPr>
          <p:spPr>
            <a:xfrm rot="-5389871" flipH="1">
              <a:off x="5485671" y="-196419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7"/>
            <p:cNvSpPr/>
            <p:nvPr/>
          </p:nvSpPr>
          <p:spPr>
            <a:xfrm rot="-5389871" flipH="1">
              <a:off x="5860642" y="364893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7"/>
            <p:cNvSpPr/>
            <p:nvPr/>
          </p:nvSpPr>
          <p:spPr>
            <a:xfrm rot="-5389857" flipH="1">
              <a:off x="3961066" y="-496830"/>
              <a:ext cx="1018341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7"/>
            <p:cNvSpPr/>
            <p:nvPr/>
          </p:nvSpPr>
          <p:spPr>
            <a:xfrm rot="-5389864" flipH="1">
              <a:off x="3958782" y="-506918"/>
              <a:ext cx="1019065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7"/>
            <p:cNvSpPr/>
            <p:nvPr/>
          </p:nvSpPr>
          <p:spPr>
            <a:xfrm rot="-5389871" flipH="1">
              <a:off x="4336664" y="-892398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7"/>
            <p:cNvSpPr/>
            <p:nvPr/>
          </p:nvSpPr>
          <p:spPr>
            <a:xfrm rot="-5389871" flipH="1">
              <a:off x="4338904" y="-123686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7"/>
            <p:cNvSpPr/>
            <p:nvPr/>
          </p:nvSpPr>
          <p:spPr>
            <a:xfrm>
              <a:off x="-36125" y="-12050"/>
              <a:ext cx="3686100" cy="2649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7"/>
            <p:cNvSpPr/>
            <p:nvPr/>
          </p:nvSpPr>
          <p:spPr>
            <a:xfrm>
              <a:off x="-36125" y="252900"/>
              <a:ext cx="3686100" cy="502800"/>
            </a:xfrm>
            <a:prstGeom prst="rect">
              <a:avLst/>
            </a:pr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7"/>
            <p:cNvSpPr/>
            <p:nvPr/>
          </p:nvSpPr>
          <p:spPr>
            <a:xfrm>
              <a:off x="-36125" y="755650"/>
              <a:ext cx="3686100" cy="2682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4" name="Google Shape;114;p27"/>
            <p:cNvGrpSpPr/>
            <p:nvPr/>
          </p:nvGrpSpPr>
          <p:grpSpPr>
            <a:xfrm>
              <a:off x="-417139" y="-46637"/>
              <a:ext cx="532706" cy="1101107"/>
              <a:chOff x="-1179139" y="-46637"/>
              <a:chExt cx="532706" cy="1101107"/>
            </a:xfrm>
          </p:grpSpPr>
          <p:sp>
            <p:nvSpPr>
              <p:cNvPr id="115" name="Google Shape;115;p27"/>
              <p:cNvSpPr/>
              <p:nvPr/>
            </p:nvSpPr>
            <p:spPr>
              <a:xfrm rot="-5389871" flipH="1">
                <a:off x="-1462561" y="239182"/>
                <a:ext cx="1099551" cy="529469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087" extrusionOk="0">
                    <a:moveTo>
                      <a:pt x="124" y="0"/>
                    </a:moveTo>
                    <a:lnTo>
                      <a:pt x="4210" y="0"/>
                    </a:lnTo>
                    <a:cubicBezTo>
                      <a:pt x="4284" y="0"/>
                      <a:pt x="4333" y="50"/>
                      <a:pt x="4333" y="124"/>
                    </a:cubicBezTo>
                    <a:lnTo>
                      <a:pt x="4333" y="1963"/>
                    </a:lnTo>
                    <a:cubicBezTo>
                      <a:pt x="4333" y="2037"/>
                      <a:pt x="4284" y="2087"/>
                      <a:pt x="4210" y="2087"/>
                    </a:cubicBezTo>
                    <a:lnTo>
                      <a:pt x="124" y="2087"/>
                    </a:lnTo>
                    <a:cubicBezTo>
                      <a:pt x="50" y="2087"/>
                      <a:pt x="1" y="2037"/>
                      <a:pt x="1" y="1963"/>
                    </a:cubicBezTo>
                    <a:lnTo>
                      <a:pt x="1" y="124"/>
                    </a:lnTo>
                    <a:cubicBezTo>
                      <a:pt x="1" y="50"/>
                      <a:pt x="50" y="0"/>
                      <a:pt x="124" y="0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7"/>
              <p:cNvSpPr/>
              <p:nvPr/>
            </p:nvSpPr>
            <p:spPr>
              <a:xfrm rot="-5389871" flipH="1">
                <a:off x="-999529" y="109109"/>
                <a:ext cx="144104" cy="17251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680" extrusionOk="0">
                    <a:moveTo>
                      <a:pt x="37" y="371"/>
                    </a:moveTo>
                    <a:cubicBezTo>
                      <a:pt x="0" y="0"/>
                      <a:pt x="568" y="0"/>
                      <a:pt x="531" y="371"/>
                    </a:cubicBezTo>
                    <a:cubicBezTo>
                      <a:pt x="506" y="679"/>
                      <a:pt x="49" y="679"/>
                      <a:pt x="37" y="371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7"/>
              <p:cNvSpPr/>
              <p:nvPr/>
            </p:nvSpPr>
            <p:spPr>
              <a:xfrm rot="-5389871" flipH="1">
                <a:off x="-987097" y="124838"/>
                <a:ext cx="119241" cy="141056"/>
              </a:xfrm>
              <a:custGeom>
                <a:avLst/>
                <a:gdLst/>
                <a:ahLst/>
                <a:cxnLst/>
                <a:rect l="l" t="t" r="r" b="b"/>
                <a:pathLst>
                  <a:path w="470" h="556" extrusionOk="0">
                    <a:moveTo>
                      <a:pt x="445" y="309"/>
                    </a:moveTo>
                    <a:cubicBezTo>
                      <a:pt x="420" y="556"/>
                      <a:pt x="50" y="556"/>
                      <a:pt x="25" y="309"/>
                    </a:cubicBezTo>
                    <a:cubicBezTo>
                      <a:pt x="0" y="0"/>
                      <a:pt x="470" y="0"/>
                      <a:pt x="445" y="3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7"/>
              <p:cNvSpPr/>
              <p:nvPr/>
            </p:nvSpPr>
            <p:spPr>
              <a:xfrm rot="-5389871" flipH="1">
                <a:off x="-1008479" y="445882"/>
                <a:ext cx="150700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93" extrusionOk="0">
                    <a:moveTo>
                      <a:pt x="1" y="346"/>
                    </a:moveTo>
                    <a:cubicBezTo>
                      <a:pt x="1" y="111"/>
                      <a:pt x="272" y="0"/>
                      <a:pt x="433" y="161"/>
                    </a:cubicBezTo>
                    <a:cubicBezTo>
                      <a:pt x="593" y="321"/>
                      <a:pt x="482" y="593"/>
                      <a:pt x="260" y="593"/>
                    </a:cubicBezTo>
                    <a:cubicBezTo>
                      <a:pt x="112" y="593"/>
                      <a:pt x="1" y="481"/>
                      <a:pt x="1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7"/>
              <p:cNvSpPr/>
              <p:nvPr/>
            </p:nvSpPr>
            <p:spPr>
              <a:xfrm rot="-5389871" flipH="1">
                <a:off x="-975569" y="440994"/>
                <a:ext cx="125583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95" h="483" extrusionOk="0">
                    <a:moveTo>
                      <a:pt x="495" y="211"/>
                    </a:moveTo>
                    <a:cubicBezTo>
                      <a:pt x="495" y="396"/>
                      <a:pt x="260" y="482"/>
                      <a:pt x="137" y="359"/>
                    </a:cubicBezTo>
                    <a:cubicBezTo>
                      <a:pt x="1" y="223"/>
                      <a:pt x="100" y="1"/>
                      <a:pt x="285" y="1"/>
                    </a:cubicBezTo>
                    <a:cubicBezTo>
                      <a:pt x="396" y="1"/>
                      <a:pt x="495" y="87"/>
                      <a:pt x="495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7"/>
              <p:cNvSpPr/>
              <p:nvPr/>
            </p:nvSpPr>
            <p:spPr>
              <a:xfrm rot="-5389871" flipH="1">
                <a:off x="-1009282" y="762119"/>
                <a:ext cx="150446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346"/>
                    </a:moveTo>
                    <a:cubicBezTo>
                      <a:pt x="0" y="111"/>
                      <a:pt x="272" y="0"/>
                      <a:pt x="432" y="161"/>
                    </a:cubicBezTo>
                    <a:cubicBezTo>
                      <a:pt x="593" y="321"/>
                      <a:pt x="482" y="593"/>
                      <a:pt x="259" y="593"/>
                    </a:cubicBezTo>
                    <a:cubicBezTo>
                      <a:pt x="111" y="593"/>
                      <a:pt x="0" y="481"/>
                      <a:pt x="0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7"/>
              <p:cNvSpPr/>
              <p:nvPr/>
            </p:nvSpPr>
            <p:spPr>
              <a:xfrm rot="-5389871" flipH="1">
                <a:off x="-974845" y="755710"/>
                <a:ext cx="122285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83" extrusionOk="0">
                    <a:moveTo>
                      <a:pt x="482" y="211"/>
                    </a:moveTo>
                    <a:cubicBezTo>
                      <a:pt x="482" y="396"/>
                      <a:pt x="260" y="482"/>
                      <a:pt x="124" y="359"/>
                    </a:cubicBezTo>
                    <a:cubicBezTo>
                      <a:pt x="1" y="223"/>
                      <a:pt x="87" y="1"/>
                      <a:pt x="272" y="1"/>
                    </a:cubicBezTo>
                    <a:cubicBezTo>
                      <a:pt x="396" y="1"/>
                      <a:pt x="482" y="87"/>
                      <a:pt x="482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7"/>
              <p:cNvSpPr/>
              <p:nvPr/>
            </p:nvSpPr>
            <p:spPr>
              <a:xfrm rot="-5389871" flipH="1">
                <a:off x="-1327846" y="458774"/>
                <a:ext cx="1099551" cy="91078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359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358"/>
                    </a:lnTo>
                    <a:lnTo>
                      <a:pt x="1" y="358"/>
                    </a:ln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7"/>
              <p:cNvSpPr/>
              <p:nvPr/>
            </p:nvSpPr>
            <p:spPr>
              <a:xfrm rot="-5389871" flipH="1">
                <a:off x="-1326324" y="472986"/>
                <a:ext cx="1099551" cy="62664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47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247"/>
                    </a:lnTo>
                    <a:lnTo>
                      <a:pt x="1" y="2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4" name="Google Shape;124;p27"/>
          <p:cNvSpPr txBox="1">
            <a:spLocks noGrp="1"/>
          </p:cNvSpPr>
          <p:nvPr>
            <p:ph type="ctrTitle"/>
          </p:nvPr>
        </p:nvSpPr>
        <p:spPr>
          <a:xfrm>
            <a:off x="457200" y="1839170"/>
            <a:ext cx="8229600" cy="11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800" dirty="0" smtClean="0">
                <a:latin typeface="Fira Sans Medium"/>
                <a:ea typeface="Fira Sans Medium"/>
                <a:cs typeface="Fira Sans Medium"/>
                <a:sym typeface="Fira Sans Medium"/>
              </a:rPr>
              <a:t>110. Четене и интерпретиране на данни, зададени с диаграми</a:t>
            </a:r>
            <a:endParaRPr sz="4800" dirty="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grpSp>
        <p:nvGrpSpPr>
          <p:cNvPr id="126" name="Google Shape;126;p27"/>
          <p:cNvGrpSpPr/>
          <p:nvPr/>
        </p:nvGrpSpPr>
        <p:grpSpPr>
          <a:xfrm flipH="1">
            <a:off x="7062760" y="-46637"/>
            <a:ext cx="3260370" cy="1101107"/>
            <a:chOff x="-1179139" y="2488688"/>
            <a:chExt cx="3260370" cy="1101107"/>
          </a:xfrm>
        </p:grpSpPr>
        <p:sp>
          <p:nvSpPr>
            <p:cNvPr id="127" name="Google Shape;127;p27"/>
            <p:cNvSpPr/>
            <p:nvPr/>
          </p:nvSpPr>
          <p:spPr>
            <a:xfrm rot="-5389871" flipH="1">
              <a:off x="1075815" y="2561044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7"/>
            <p:cNvSpPr/>
            <p:nvPr/>
          </p:nvSpPr>
          <p:spPr>
            <a:xfrm rot="-5389871" flipH="1">
              <a:off x="1370871" y="2338906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7"/>
            <p:cNvSpPr/>
            <p:nvPr/>
          </p:nvSpPr>
          <p:spPr>
            <a:xfrm rot="-5389871" flipH="1">
              <a:off x="1745842" y="2900218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7"/>
            <p:cNvSpPr/>
            <p:nvPr/>
          </p:nvSpPr>
          <p:spPr>
            <a:xfrm rot="-5389871" flipH="1">
              <a:off x="221864" y="1642927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7"/>
            <p:cNvSpPr/>
            <p:nvPr/>
          </p:nvSpPr>
          <p:spPr>
            <a:xfrm rot="-5389871" flipH="1">
              <a:off x="218081" y="2411639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7"/>
            <p:cNvSpPr/>
            <p:nvPr/>
          </p:nvSpPr>
          <p:spPr>
            <a:xfrm rot="-5389871" flipH="1">
              <a:off x="-1462561" y="2774507"/>
              <a:ext cx="1099551" cy="529469"/>
            </a:xfrm>
            <a:custGeom>
              <a:avLst/>
              <a:gdLst/>
              <a:ahLst/>
              <a:cxnLst/>
              <a:rect l="l" t="t" r="r" b="b"/>
              <a:pathLst>
                <a:path w="4334" h="2087" extrusionOk="0">
                  <a:moveTo>
                    <a:pt x="124" y="0"/>
                  </a:moveTo>
                  <a:lnTo>
                    <a:pt x="4210" y="0"/>
                  </a:lnTo>
                  <a:cubicBezTo>
                    <a:pt x="4284" y="0"/>
                    <a:pt x="4333" y="50"/>
                    <a:pt x="4333" y="124"/>
                  </a:cubicBezTo>
                  <a:lnTo>
                    <a:pt x="4333" y="1963"/>
                  </a:lnTo>
                  <a:cubicBezTo>
                    <a:pt x="4333" y="2037"/>
                    <a:pt x="4284" y="2087"/>
                    <a:pt x="4210" y="2087"/>
                  </a:cubicBezTo>
                  <a:lnTo>
                    <a:pt x="124" y="2087"/>
                  </a:lnTo>
                  <a:cubicBezTo>
                    <a:pt x="50" y="2087"/>
                    <a:pt x="1" y="2037"/>
                    <a:pt x="1" y="1963"/>
                  </a:cubicBezTo>
                  <a:lnTo>
                    <a:pt x="1" y="124"/>
                  </a:lnTo>
                  <a:cubicBezTo>
                    <a:pt x="1" y="50"/>
                    <a:pt x="50" y="0"/>
                    <a:pt x="124" y="0"/>
                  </a:cubicBez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7"/>
            <p:cNvSpPr/>
            <p:nvPr/>
          </p:nvSpPr>
          <p:spPr>
            <a:xfrm rot="-5389871" flipH="1">
              <a:off x="-999529" y="2644434"/>
              <a:ext cx="144104" cy="172515"/>
            </a:xfrm>
            <a:custGeom>
              <a:avLst/>
              <a:gdLst/>
              <a:ahLst/>
              <a:cxnLst/>
              <a:rect l="l" t="t" r="r" b="b"/>
              <a:pathLst>
                <a:path w="568" h="680" extrusionOk="0">
                  <a:moveTo>
                    <a:pt x="37" y="371"/>
                  </a:moveTo>
                  <a:cubicBezTo>
                    <a:pt x="0" y="0"/>
                    <a:pt x="568" y="0"/>
                    <a:pt x="531" y="371"/>
                  </a:cubicBezTo>
                  <a:cubicBezTo>
                    <a:pt x="506" y="679"/>
                    <a:pt x="49" y="679"/>
                    <a:pt x="37" y="371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7"/>
            <p:cNvSpPr/>
            <p:nvPr/>
          </p:nvSpPr>
          <p:spPr>
            <a:xfrm rot="-5389871" flipH="1">
              <a:off x="-987097" y="2660163"/>
              <a:ext cx="119241" cy="141056"/>
            </a:xfrm>
            <a:custGeom>
              <a:avLst/>
              <a:gdLst/>
              <a:ahLst/>
              <a:cxnLst/>
              <a:rect l="l" t="t" r="r" b="b"/>
              <a:pathLst>
                <a:path w="470" h="556" extrusionOk="0">
                  <a:moveTo>
                    <a:pt x="445" y="309"/>
                  </a:moveTo>
                  <a:cubicBezTo>
                    <a:pt x="420" y="556"/>
                    <a:pt x="50" y="556"/>
                    <a:pt x="25" y="309"/>
                  </a:cubicBezTo>
                  <a:cubicBezTo>
                    <a:pt x="0" y="0"/>
                    <a:pt x="470" y="0"/>
                    <a:pt x="445" y="3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7"/>
            <p:cNvSpPr/>
            <p:nvPr/>
          </p:nvSpPr>
          <p:spPr>
            <a:xfrm rot="-5389871" flipH="1">
              <a:off x="-1008479" y="2981207"/>
              <a:ext cx="150700" cy="150443"/>
            </a:xfrm>
            <a:custGeom>
              <a:avLst/>
              <a:gdLst/>
              <a:ahLst/>
              <a:cxnLst/>
              <a:rect l="l" t="t" r="r" b="b"/>
              <a:pathLst>
                <a:path w="594" h="593" extrusionOk="0">
                  <a:moveTo>
                    <a:pt x="1" y="346"/>
                  </a:moveTo>
                  <a:cubicBezTo>
                    <a:pt x="1" y="111"/>
                    <a:pt x="272" y="0"/>
                    <a:pt x="433" y="161"/>
                  </a:cubicBezTo>
                  <a:cubicBezTo>
                    <a:pt x="593" y="321"/>
                    <a:pt x="482" y="593"/>
                    <a:pt x="260" y="593"/>
                  </a:cubicBezTo>
                  <a:cubicBezTo>
                    <a:pt x="112" y="593"/>
                    <a:pt x="1" y="481"/>
                    <a:pt x="1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7"/>
            <p:cNvSpPr/>
            <p:nvPr/>
          </p:nvSpPr>
          <p:spPr>
            <a:xfrm rot="-5389871" flipH="1">
              <a:off x="-975569" y="2976319"/>
              <a:ext cx="125583" cy="122536"/>
            </a:xfrm>
            <a:custGeom>
              <a:avLst/>
              <a:gdLst/>
              <a:ahLst/>
              <a:cxnLst/>
              <a:rect l="l" t="t" r="r" b="b"/>
              <a:pathLst>
                <a:path w="495" h="483" extrusionOk="0">
                  <a:moveTo>
                    <a:pt x="495" y="211"/>
                  </a:moveTo>
                  <a:cubicBezTo>
                    <a:pt x="495" y="396"/>
                    <a:pt x="260" y="482"/>
                    <a:pt x="137" y="359"/>
                  </a:cubicBezTo>
                  <a:cubicBezTo>
                    <a:pt x="1" y="223"/>
                    <a:pt x="100" y="1"/>
                    <a:pt x="285" y="1"/>
                  </a:cubicBezTo>
                  <a:cubicBezTo>
                    <a:pt x="396" y="1"/>
                    <a:pt x="495" y="87"/>
                    <a:pt x="495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7"/>
            <p:cNvSpPr/>
            <p:nvPr/>
          </p:nvSpPr>
          <p:spPr>
            <a:xfrm rot="-5389871" flipH="1">
              <a:off x="-1009282" y="3297444"/>
              <a:ext cx="150446" cy="150443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346"/>
                  </a:moveTo>
                  <a:cubicBezTo>
                    <a:pt x="0" y="111"/>
                    <a:pt x="272" y="0"/>
                    <a:pt x="432" y="161"/>
                  </a:cubicBezTo>
                  <a:cubicBezTo>
                    <a:pt x="593" y="321"/>
                    <a:pt x="482" y="593"/>
                    <a:pt x="259" y="593"/>
                  </a:cubicBezTo>
                  <a:cubicBezTo>
                    <a:pt x="111" y="593"/>
                    <a:pt x="0" y="481"/>
                    <a:pt x="0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7"/>
            <p:cNvSpPr/>
            <p:nvPr/>
          </p:nvSpPr>
          <p:spPr>
            <a:xfrm rot="-5389871" flipH="1">
              <a:off x="-974845" y="3291035"/>
              <a:ext cx="122285" cy="122536"/>
            </a:xfrm>
            <a:custGeom>
              <a:avLst/>
              <a:gdLst/>
              <a:ahLst/>
              <a:cxnLst/>
              <a:rect l="l" t="t" r="r" b="b"/>
              <a:pathLst>
                <a:path w="482" h="483" extrusionOk="0">
                  <a:moveTo>
                    <a:pt x="482" y="211"/>
                  </a:moveTo>
                  <a:cubicBezTo>
                    <a:pt x="482" y="396"/>
                    <a:pt x="260" y="482"/>
                    <a:pt x="124" y="359"/>
                  </a:cubicBezTo>
                  <a:cubicBezTo>
                    <a:pt x="1" y="223"/>
                    <a:pt x="87" y="1"/>
                    <a:pt x="272" y="1"/>
                  </a:cubicBezTo>
                  <a:cubicBezTo>
                    <a:pt x="396" y="1"/>
                    <a:pt x="482" y="87"/>
                    <a:pt x="482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7"/>
            <p:cNvSpPr/>
            <p:nvPr/>
          </p:nvSpPr>
          <p:spPr>
            <a:xfrm rot="-5389871" flipH="1">
              <a:off x="-1327846" y="2994099"/>
              <a:ext cx="1099551" cy="91078"/>
            </a:xfrm>
            <a:custGeom>
              <a:avLst/>
              <a:gdLst/>
              <a:ahLst/>
              <a:cxnLst/>
              <a:rect l="l" t="t" r="r" b="b"/>
              <a:pathLst>
                <a:path w="4334" h="359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358"/>
                  </a:lnTo>
                  <a:lnTo>
                    <a:pt x="1" y="358"/>
                  </a:lnTo>
                  <a:close/>
                </a:path>
              </a:pathLst>
            </a:custGeom>
            <a:solidFill>
              <a:srgbClr val="AE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7"/>
            <p:cNvSpPr/>
            <p:nvPr/>
          </p:nvSpPr>
          <p:spPr>
            <a:xfrm rot="-5389871" flipH="1">
              <a:off x="-1326324" y="3008311"/>
              <a:ext cx="1099551" cy="62664"/>
            </a:xfrm>
            <a:custGeom>
              <a:avLst/>
              <a:gdLst/>
              <a:ahLst/>
              <a:cxnLst/>
              <a:rect l="l" t="t" r="r" b="b"/>
              <a:pathLst>
                <a:path w="4334" h="247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247"/>
                  </a:lnTo>
                  <a:lnTo>
                    <a:pt x="1" y="2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3" name="Google Shape;14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847609" y="-507175"/>
            <a:ext cx="1990660" cy="37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7"/>
          <p:cNvSpPr/>
          <p:nvPr/>
        </p:nvSpPr>
        <p:spPr>
          <a:xfrm>
            <a:off x="-3901825" y="1291775"/>
            <a:ext cx="810300" cy="789600"/>
          </a:xfrm>
          <a:prstGeom prst="rect">
            <a:avLst/>
          </a:prstGeom>
          <a:solidFill>
            <a:srgbClr val="F25C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7"/>
          <p:cNvSpPr/>
          <p:nvPr/>
        </p:nvSpPr>
        <p:spPr>
          <a:xfrm>
            <a:off x="-3901825" y="2176950"/>
            <a:ext cx="810300" cy="789600"/>
          </a:xfrm>
          <a:prstGeom prst="rect">
            <a:avLst/>
          </a:prstGeom>
          <a:solidFill>
            <a:srgbClr val="A3A5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7"/>
          <p:cNvSpPr/>
          <p:nvPr/>
        </p:nvSpPr>
        <p:spPr>
          <a:xfrm>
            <a:off x="-3901825" y="3062125"/>
            <a:ext cx="810300" cy="789600"/>
          </a:xfrm>
          <a:prstGeom prst="rect">
            <a:avLst/>
          </a:prstGeom>
          <a:solidFill>
            <a:srgbClr val="4B71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7"/>
          <p:cNvSpPr/>
          <p:nvPr/>
        </p:nvSpPr>
        <p:spPr>
          <a:xfrm>
            <a:off x="-2980300" y="1291775"/>
            <a:ext cx="810300" cy="789600"/>
          </a:xfrm>
          <a:prstGeom prst="rect">
            <a:avLst/>
          </a:prstGeom>
          <a:solidFill>
            <a:srgbClr val="F2B7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7"/>
          <p:cNvSpPr/>
          <p:nvPr/>
        </p:nvSpPr>
        <p:spPr>
          <a:xfrm>
            <a:off x="-2980300" y="2206875"/>
            <a:ext cx="810300" cy="789600"/>
          </a:xfrm>
          <a:prstGeom prst="rect">
            <a:avLst/>
          </a:prstGeom>
          <a:solidFill>
            <a:srgbClr val="F2A1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" name="Google Shape;149;p27"/>
          <p:cNvGrpSpPr/>
          <p:nvPr/>
        </p:nvGrpSpPr>
        <p:grpSpPr>
          <a:xfrm flipH="1">
            <a:off x="3024160" y="4083701"/>
            <a:ext cx="6613170" cy="1101107"/>
            <a:chOff x="-417139" y="-46637"/>
            <a:chExt cx="6613170" cy="1101107"/>
          </a:xfrm>
        </p:grpSpPr>
        <p:sp>
          <p:nvSpPr>
            <p:cNvPr id="150" name="Google Shape;150;p27"/>
            <p:cNvSpPr/>
            <p:nvPr/>
          </p:nvSpPr>
          <p:spPr>
            <a:xfrm rot="-5389871" flipH="1">
              <a:off x="5190615" y="25719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7"/>
            <p:cNvSpPr/>
            <p:nvPr/>
          </p:nvSpPr>
          <p:spPr>
            <a:xfrm rot="-5389871" flipH="1">
              <a:off x="5485671" y="-196419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7"/>
            <p:cNvSpPr/>
            <p:nvPr/>
          </p:nvSpPr>
          <p:spPr>
            <a:xfrm rot="-5389871" flipH="1">
              <a:off x="5860642" y="364893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7"/>
            <p:cNvSpPr/>
            <p:nvPr/>
          </p:nvSpPr>
          <p:spPr>
            <a:xfrm rot="-5389857" flipH="1">
              <a:off x="3961066" y="-496830"/>
              <a:ext cx="1018341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7"/>
            <p:cNvSpPr/>
            <p:nvPr/>
          </p:nvSpPr>
          <p:spPr>
            <a:xfrm rot="-5389864" flipH="1">
              <a:off x="3958782" y="-506918"/>
              <a:ext cx="1019065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7"/>
            <p:cNvSpPr/>
            <p:nvPr/>
          </p:nvSpPr>
          <p:spPr>
            <a:xfrm rot="-5389871" flipH="1">
              <a:off x="4336664" y="-892398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7"/>
            <p:cNvSpPr/>
            <p:nvPr/>
          </p:nvSpPr>
          <p:spPr>
            <a:xfrm rot="-5389871" flipH="1">
              <a:off x="4338904" y="-123686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7"/>
            <p:cNvSpPr/>
            <p:nvPr/>
          </p:nvSpPr>
          <p:spPr>
            <a:xfrm>
              <a:off x="-36125" y="-12050"/>
              <a:ext cx="3686100" cy="2649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7"/>
            <p:cNvSpPr/>
            <p:nvPr/>
          </p:nvSpPr>
          <p:spPr>
            <a:xfrm>
              <a:off x="-36125" y="252900"/>
              <a:ext cx="3686100" cy="502800"/>
            </a:xfrm>
            <a:prstGeom prst="rect">
              <a:avLst/>
            </a:pr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-36125" y="755650"/>
              <a:ext cx="3686100" cy="2682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0" name="Google Shape;160;p27"/>
            <p:cNvGrpSpPr/>
            <p:nvPr/>
          </p:nvGrpSpPr>
          <p:grpSpPr>
            <a:xfrm>
              <a:off x="-417139" y="-46637"/>
              <a:ext cx="532706" cy="1101107"/>
              <a:chOff x="-1179139" y="-46637"/>
              <a:chExt cx="532706" cy="1101107"/>
            </a:xfrm>
          </p:grpSpPr>
          <p:sp>
            <p:nvSpPr>
              <p:cNvPr id="161" name="Google Shape;161;p27"/>
              <p:cNvSpPr/>
              <p:nvPr/>
            </p:nvSpPr>
            <p:spPr>
              <a:xfrm rot="-5389871" flipH="1">
                <a:off x="-1462561" y="239182"/>
                <a:ext cx="1099551" cy="529469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087" extrusionOk="0">
                    <a:moveTo>
                      <a:pt x="124" y="0"/>
                    </a:moveTo>
                    <a:lnTo>
                      <a:pt x="4210" y="0"/>
                    </a:lnTo>
                    <a:cubicBezTo>
                      <a:pt x="4284" y="0"/>
                      <a:pt x="4333" y="50"/>
                      <a:pt x="4333" y="124"/>
                    </a:cubicBezTo>
                    <a:lnTo>
                      <a:pt x="4333" y="1963"/>
                    </a:lnTo>
                    <a:cubicBezTo>
                      <a:pt x="4333" y="2037"/>
                      <a:pt x="4284" y="2087"/>
                      <a:pt x="4210" y="2087"/>
                    </a:cubicBezTo>
                    <a:lnTo>
                      <a:pt x="124" y="2087"/>
                    </a:lnTo>
                    <a:cubicBezTo>
                      <a:pt x="50" y="2087"/>
                      <a:pt x="1" y="2037"/>
                      <a:pt x="1" y="1963"/>
                    </a:cubicBezTo>
                    <a:lnTo>
                      <a:pt x="1" y="124"/>
                    </a:lnTo>
                    <a:cubicBezTo>
                      <a:pt x="1" y="50"/>
                      <a:pt x="50" y="0"/>
                      <a:pt x="124" y="0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7"/>
              <p:cNvSpPr/>
              <p:nvPr/>
            </p:nvSpPr>
            <p:spPr>
              <a:xfrm rot="-5389871" flipH="1">
                <a:off x="-999529" y="109109"/>
                <a:ext cx="144104" cy="17251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680" extrusionOk="0">
                    <a:moveTo>
                      <a:pt x="37" y="371"/>
                    </a:moveTo>
                    <a:cubicBezTo>
                      <a:pt x="0" y="0"/>
                      <a:pt x="568" y="0"/>
                      <a:pt x="531" y="371"/>
                    </a:cubicBezTo>
                    <a:cubicBezTo>
                      <a:pt x="506" y="679"/>
                      <a:pt x="49" y="679"/>
                      <a:pt x="37" y="371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7"/>
              <p:cNvSpPr/>
              <p:nvPr/>
            </p:nvSpPr>
            <p:spPr>
              <a:xfrm rot="-5389871" flipH="1">
                <a:off x="-987097" y="124838"/>
                <a:ext cx="119241" cy="141056"/>
              </a:xfrm>
              <a:custGeom>
                <a:avLst/>
                <a:gdLst/>
                <a:ahLst/>
                <a:cxnLst/>
                <a:rect l="l" t="t" r="r" b="b"/>
                <a:pathLst>
                  <a:path w="470" h="556" extrusionOk="0">
                    <a:moveTo>
                      <a:pt x="445" y="309"/>
                    </a:moveTo>
                    <a:cubicBezTo>
                      <a:pt x="420" y="556"/>
                      <a:pt x="50" y="556"/>
                      <a:pt x="25" y="309"/>
                    </a:cubicBezTo>
                    <a:cubicBezTo>
                      <a:pt x="0" y="0"/>
                      <a:pt x="470" y="0"/>
                      <a:pt x="445" y="3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7"/>
              <p:cNvSpPr/>
              <p:nvPr/>
            </p:nvSpPr>
            <p:spPr>
              <a:xfrm rot="-5389871" flipH="1">
                <a:off x="-1008479" y="445882"/>
                <a:ext cx="150700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93" extrusionOk="0">
                    <a:moveTo>
                      <a:pt x="1" y="346"/>
                    </a:moveTo>
                    <a:cubicBezTo>
                      <a:pt x="1" y="111"/>
                      <a:pt x="272" y="0"/>
                      <a:pt x="433" y="161"/>
                    </a:cubicBezTo>
                    <a:cubicBezTo>
                      <a:pt x="593" y="321"/>
                      <a:pt x="482" y="593"/>
                      <a:pt x="260" y="593"/>
                    </a:cubicBezTo>
                    <a:cubicBezTo>
                      <a:pt x="112" y="593"/>
                      <a:pt x="1" y="481"/>
                      <a:pt x="1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7"/>
              <p:cNvSpPr/>
              <p:nvPr/>
            </p:nvSpPr>
            <p:spPr>
              <a:xfrm rot="-5389871" flipH="1">
                <a:off x="-975569" y="440994"/>
                <a:ext cx="125583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95" h="483" extrusionOk="0">
                    <a:moveTo>
                      <a:pt x="495" y="211"/>
                    </a:moveTo>
                    <a:cubicBezTo>
                      <a:pt x="495" y="396"/>
                      <a:pt x="260" y="482"/>
                      <a:pt x="137" y="359"/>
                    </a:cubicBezTo>
                    <a:cubicBezTo>
                      <a:pt x="1" y="223"/>
                      <a:pt x="100" y="1"/>
                      <a:pt x="285" y="1"/>
                    </a:cubicBezTo>
                    <a:cubicBezTo>
                      <a:pt x="396" y="1"/>
                      <a:pt x="495" y="87"/>
                      <a:pt x="495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7"/>
              <p:cNvSpPr/>
              <p:nvPr/>
            </p:nvSpPr>
            <p:spPr>
              <a:xfrm rot="-5389871" flipH="1">
                <a:off x="-1009282" y="762119"/>
                <a:ext cx="150446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346"/>
                    </a:moveTo>
                    <a:cubicBezTo>
                      <a:pt x="0" y="111"/>
                      <a:pt x="272" y="0"/>
                      <a:pt x="432" y="161"/>
                    </a:cubicBezTo>
                    <a:cubicBezTo>
                      <a:pt x="593" y="321"/>
                      <a:pt x="482" y="593"/>
                      <a:pt x="259" y="593"/>
                    </a:cubicBezTo>
                    <a:cubicBezTo>
                      <a:pt x="111" y="593"/>
                      <a:pt x="0" y="481"/>
                      <a:pt x="0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7"/>
              <p:cNvSpPr/>
              <p:nvPr/>
            </p:nvSpPr>
            <p:spPr>
              <a:xfrm rot="-5389871" flipH="1">
                <a:off x="-974845" y="755710"/>
                <a:ext cx="122285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83" extrusionOk="0">
                    <a:moveTo>
                      <a:pt x="482" y="211"/>
                    </a:moveTo>
                    <a:cubicBezTo>
                      <a:pt x="482" y="396"/>
                      <a:pt x="260" y="482"/>
                      <a:pt x="124" y="359"/>
                    </a:cubicBezTo>
                    <a:cubicBezTo>
                      <a:pt x="1" y="223"/>
                      <a:pt x="87" y="1"/>
                      <a:pt x="272" y="1"/>
                    </a:cubicBezTo>
                    <a:cubicBezTo>
                      <a:pt x="396" y="1"/>
                      <a:pt x="482" y="87"/>
                      <a:pt x="482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7"/>
              <p:cNvSpPr/>
              <p:nvPr/>
            </p:nvSpPr>
            <p:spPr>
              <a:xfrm rot="-5389871" flipH="1">
                <a:off x="-1327846" y="458774"/>
                <a:ext cx="1099551" cy="91078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359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358"/>
                    </a:lnTo>
                    <a:lnTo>
                      <a:pt x="1" y="358"/>
                    </a:ln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7"/>
              <p:cNvSpPr/>
              <p:nvPr/>
            </p:nvSpPr>
            <p:spPr>
              <a:xfrm rot="-5389871" flipH="1">
                <a:off x="-1326324" y="472986"/>
                <a:ext cx="1099551" cy="62664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47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247"/>
                    </a:lnTo>
                    <a:lnTo>
                      <a:pt x="1" y="2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0" name="Google Shape;170;p27"/>
          <p:cNvGrpSpPr/>
          <p:nvPr/>
        </p:nvGrpSpPr>
        <p:grpSpPr>
          <a:xfrm>
            <a:off x="-685176" y="4089309"/>
            <a:ext cx="3260370" cy="1101107"/>
            <a:chOff x="-1179139" y="2488688"/>
            <a:chExt cx="3260370" cy="1101107"/>
          </a:xfrm>
        </p:grpSpPr>
        <p:sp>
          <p:nvSpPr>
            <p:cNvPr id="171" name="Google Shape;171;p27"/>
            <p:cNvSpPr/>
            <p:nvPr/>
          </p:nvSpPr>
          <p:spPr>
            <a:xfrm rot="-5389871" flipH="1">
              <a:off x="1075815" y="2561044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7"/>
            <p:cNvSpPr/>
            <p:nvPr/>
          </p:nvSpPr>
          <p:spPr>
            <a:xfrm rot="-5389871" flipH="1">
              <a:off x="1370871" y="2338906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7"/>
            <p:cNvSpPr/>
            <p:nvPr/>
          </p:nvSpPr>
          <p:spPr>
            <a:xfrm rot="-5389871" flipH="1">
              <a:off x="1745842" y="2900218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7"/>
            <p:cNvSpPr/>
            <p:nvPr/>
          </p:nvSpPr>
          <p:spPr>
            <a:xfrm rot="-5389871" flipH="1">
              <a:off x="221864" y="1642927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7"/>
            <p:cNvSpPr/>
            <p:nvPr/>
          </p:nvSpPr>
          <p:spPr>
            <a:xfrm rot="-5389871" flipH="1">
              <a:off x="218081" y="2411639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7"/>
            <p:cNvSpPr/>
            <p:nvPr/>
          </p:nvSpPr>
          <p:spPr>
            <a:xfrm rot="-5389871" flipH="1">
              <a:off x="-1462561" y="2774507"/>
              <a:ext cx="1099551" cy="529469"/>
            </a:xfrm>
            <a:custGeom>
              <a:avLst/>
              <a:gdLst/>
              <a:ahLst/>
              <a:cxnLst/>
              <a:rect l="l" t="t" r="r" b="b"/>
              <a:pathLst>
                <a:path w="4334" h="2087" extrusionOk="0">
                  <a:moveTo>
                    <a:pt x="124" y="0"/>
                  </a:moveTo>
                  <a:lnTo>
                    <a:pt x="4210" y="0"/>
                  </a:lnTo>
                  <a:cubicBezTo>
                    <a:pt x="4284" y="0"/>
                    <a:pt x="4333" y="50"/>
                    <a:pt x="4333" y="124"/>
                  </a:cubicBezTo>
                  <a:lnTo>
                    <a:pt x="4333" y="1963"/>
                  </a:lnTo>
                  <a:cubicBezTo>
                    <a:pt x="4333" y="2037"/>
                    <a:pt x="4284" y="2087"/>
                    <a:pt x="4210" y="2087"/>
                  </a:cubicBezTo>
                  <a:lnTo>
                    <a:pt x="124" y="2087"/>
                  </a:lnTo>
                  <a:cubicBezTo>
                    <a:pt x="50" y="2087"/>
                    <a:pt x="1" y="2037"/>
                    <a:pt x="1" y="1963"/>
                  </a:cubicBezTo>
                  <a:lnTo>
                    <a:pt x="1" y="124"/>
                  </a:lnTo>
                  <a:cubicBezTo>
                    <a:pt x="1" y="50"/>
                    <a:pt x="50" y="0"/>
                    <a:pt x="124" y="0"/>
                  </a:cubicBez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7"/>
            <p:cNvSpPr/>
            <p:nvPr/>
          </p:nvSpPr>
          <p:spPr>
            <a:xfrm rot="-5389871" flipH="1">
              <a:off x="-999529" y="2644434"/>
              <a:ext cx="144104" cy="172515"/>
            </a:xfrm>
            <a:custGeom>
              <a:avLst/>
              <a:gdLst/>
              <a:ahLst/>
              <a:cxnLst/>
              <a:rect l="l" t="t" r="r" b="b"/>
              <a:pathLst>
                <a:path w="568" h="680" extrusionOk="0">
                  <a:moveTo>
                    <a:pt x="37" y="371"/>
                  </a:moveTo>
                  <a:cubicBezTo>
                    <a:pt x="0" y="0"/>
                    <a:pt x="568" y="0"/>
                    <a:pt x="531" y="371"/>
                  </a:cubicBezTo>
                  <a:cubicBezTo>
                    <a:pt x="506" y="679"/>
                    <a:pt x="49" y="679"/>
                    <a:pt x="37" y="371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7"/>
            <p:cNvSpPr/>
            <p:nvPr/>
          </p:nvSpPr>
          <p:spPr>
            <a:xfrm rot="-5389871" flipH="1">
              <a:off x="-987097" y="2660163"/>
              <a:ext cx="119241" cy="141056"/>
            </a:xfrm>
            <a:custGeom>
              <a:avLst/>
              <a:gdLst/>
              <a:ahLst/>
              <a:cxnLst/>
              <a:rect l="l" t="t" r="r" b="b"/>
              <a:pathLst>
                <a:path w="470" h="556" extrusionOk="0">
                  <a:moveTo>
                    <a:pt x="445" y="309"/>
                  </a:moveTo>
                  <a:cubicBezTo>
                    <a:pt x="420" y="556"/>
                    <a:pt x="50" y="556"/>
                    <a:pt x="25" y="309"/>
                  </a:cubicBezTo>
                  <a:cubicBezTo>
                    <a:pt x="0" y="0"/>
                    <a:pt x="470" y="0"/>
                    <a:pt x="445" y="3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7"/>
            <p:cNvSpPr/>
            <p:nvPr/>
          </p:nvSpPr>
          <p:spPr>
            <a:xfrm rot="-5389871" flipH="1">
              <a:off x="-1008479" y="2981207"/>
              <a:ext cx="150700" cy="150443"/>
            </a:xfrm>
            <a:custGeom>
              <a:avLst/>
              <a:gdLst/>
              <a:ahLst/>
              <a:cxnLst/>
              <a:rect l="l" t="t" r="r" b="b"/>
              <a:pathLst>
                <a:path w="594" h="593" extrusionOk="0">
                  <a:moveTo>
                    <a:pt x="1" y="346"/>
                  </a:moveTo>
                  <a:cubicBezTo>
                    <a:pt x="1" y="111"/>
                    <a:pt x="272" y="0"/>
                    <a:pt x="433" y="161"/>
                  </a:cubicBezTo>
                  <a:cubicBezTo>
                    <a:pt x="593" y="321"/>
                    <a:pt x="482" y="593"/>
                    <a:pt x="260" y="593"/>
                  </a:cubicBezTo>
                  <a:cubicBezTo>
                    <a:pt x="112" y="593"/>
                    <a:pt x="1" y="481"/>
                    <a:pt x="1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7"/>
            <p:cNvSpPr/>
            <p:nvPr/>
          </p:nvSpPr>
          <p:spPr>
            <a:xfrm rot="-5389871" flipH="1">
              <a:off x="-975569" y="2976319"/>
              <a:ext cx="125583" cy="122536"/>
            </a:xfrm>
            <a:custGeom>
              <a:avLst/>
              <a:gdLst/>
              <a:ahLst/>
              <a:cxnLst/>
              <a:rect l="l" t="t" r="r" b="b"/>
              <a:pathLst>
                <a:path w="495" h="483" extrusionOk="0">
                  <a:moveTo>
                    <a:pt x="495" y="211"/>
                  </a:moveTo>
                  <a:cubicBezTo>
                    <a:pt x="495" y="396"/>
                    <a:pt x="260" y="482"/>
                    <a:pt x="137" y="359"/>
                  </a:cubicBezTo>
                  <a:cubicBezTo>
                    <a:pt x="1" y="223"/>
                    <a:pt x="100" y="1"/>
                    <a:pt x="285" y="1"/>
                  </a:cubicBezTo>
                  <a:cubicBezTo>
                    <a:pt x="396" y="1"/>
                    <a:pt x="495" y="87"/>
                    <a:pt x="495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7"/>
            <p:cNvSpPr/>
            <p:nvPr/>
          </p:nvSpPr>
          <p:spPr>
            <a:xfrm rot="-5389871" flipH="1">
              <a:off x="-1009282" y="3297444"/>
              <a:ext cx="150446" cy="150443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346"/>
                  </a:moveTo>
                  <a:cubicBezTo>
                    <a:pt x="0" y="111"/>
                    <a:pt x="272" y="0"/>
                    <a:pt x="432" y="161"/>
                  </a:cubicBezTo>
                  <a:cubicBezTo>
                    <a:pt x="593" y="321"/>
                    <a:pt x="482" y="593"/>
                    <a:pt x="259" y="593"/>
                  </a:cubicBezTo>
                  <a:cubicBezTo>
                    <a:pt x="111" y="593"/>
                    <a:pt x="0" y="481"/>
                    <a:pt x="0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7"/>
            <p:cNvSpPr/>
            <p:nvPr/>
          </p:nvSpPr>
          <p:spPr>
            <a:xfrm rot="-5389871" flipH="1">
              <a:off x="-974845" y="3291035"/>
              <a:ext cx="122285" cy="122536"/>
            </a:xfrm>
            <a:custGeom>
              <a:avLst/>
              <a:gdLst/>
              <a:ahLst/>
              <a:cxnLst/>
              <a:rect l="l" t="t" r="r" b="b"/>
              <a:pathLst>
                <a:path w="482" h="483" extrusionOk="0">
                  <a:moveTo>
                    <a:pt x="482" y="211"/>
                  </a:moveTo>
                  <a:cubicBezTo>
                    <a:pt x="482" y="396"/>
                    <a:pt x="260" y="482"/>
                    <a:pt x="124" y="359"/>
                  </a:cubicBezTo>
                  <a:cubicBezTo>
                    <a:pt x="1" y="223"/>
                    <a:pt x="87" y="1"/>
                    <a:pt x="272" y="1"/>
                  </a:cubicBezTo>
                  <a:cubicBezTo>
                    <a:pt x="396" y="1"/>
                    <a:pt x="482" y="87"/>
                    <a:pt x="482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7"/>
            <p:cNvSpPr/>
            <p:nvPr/>
          </p:nvSpPr>
          <p:spPr>
            <a:xfrm rot="-5389871" flipH="1">
              <a:off x="-1327846" y="2994099"/>
              <a:ext cx="1099551" cy="91078"/>
            </a:xfrm>
            <a:custGeom>
              <a:avLst/>
              <a:gdLst/>
              <a:ahLst/>
              <a:cxnLst/>
              <a:rect l="l" t="t" r="r" b="b"/>
              <a:pathLst>
                <a:path w="4334" h="359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358"/>
                  </a:lnTo>
                  <a:lnTo>
                    <a:pt x="1" y="358"/>
                  </a:lnTo>
                  <a:close/>
                </a:path>
              </a:pathLst>
            </a:custGeom>
            <a:solidFill>
              <a:srgbClr val="AE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7"/>
            <p:cNvSpPr/>
            <p:nvPr/>
          </p:nvSpPr>
          <p:spPr>
            <a:xfrm rot="-5389871" flipH="1">
              <a:off x="-1326324" y="3008311"/>
              <a:ext cx="1099551" cy="62664"/>
            </a:xfrm>
            <a:custGeom>
              <a:avLst/>
              <a:gdLst/>
              <a:ahLst/>
              <a:cxnLst/>
              <a:rect l="l" t="t" r="r" b="b"/>
              <a:pathLst>
                <a:path w="4334" h="247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247"/>
                  </a:lnTo>
                  <a:lnTo>
                    <a:pt x="1" y="2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906051" y="223287"/>
            <a:ext cx="2018327" cy="51392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V </a:t>
            </a:r>
            <a:r>
              <a:rPr lang="bg-BG" dirty="0" smtClean="0">
                <a:solidFill>
                  <a:srgbClr val="002060"/>
                </a:solidFill>
              </a:rPr>
              <a:t>клас</a:t>
            </a:r>
            <a:endParaRPr lang="bg-BG" dirty="0">
              <a:solidFill>
                <a:srgbClr val="002060"/>
              </a:solidFill>
            </a:endParaRPr>
          </a:p>
        </p:txBody>
      </p:sp>
      <p:sp>
        <p:nvSpPr>
          <p:cNvPr id="87" name="Google Shape;125;p27"/>
          <p:cNvSpPr txBox="1">
            <a:spLocks/>
          </p:cNvSpPr>
          <p:nvPr/>
        </p:nvSpPr>
        <p:spPr>
          <a:xfrm>
            <a:off x="5183683" y="4417931"/>
            <a:ext cx="3261360" cy="42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marL="0" indent="0"/>
            <a:r>
              <a:rPr lang="bg-BG" sz="2000" smtClean="0">
                <a:solidFill>
                  <a:schemeClr val="dk1"/>
                </a:solidFill>
              </a:rPr>
              <a:t>Десетични дроби</a:t>
            </a:r>
            <a:endParaRPr lang="bg-BG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>
            <a:spLocks noGrp="1"/>
          </p:cNvSpPr>
          <p:nvPr>
            <p:ph type="title"/>
          </p:nvPr>
        </p:nvSpPr>
        <p:spPr>
          <a:xfrm>
            <a:off x="311700" y="22464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000" b="1" dirty="0" smtClean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В този час ще научите:</a:t>
            </a:r>
            <a:endParaRPr sz="3000" b="1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92" name="Google Shape;192;p28"/>
          <p:cNvGrpSpPr/>
          <p:nvPr/>
        </p:nvGrpSpPr>
        <p:grpSpPr>
          <a:xfrm>
            <a:off x="3045475" y="1301538"/>
            <a:ext cx="3033851" cy="1710850"/>
            <a:chOff x="3046852" y="1301538"/>
            <a:chExt cx="3033851" cy="1710850"/>
          </a:xfrm>
        </p:grpSpPr>
        <p:grpSp>
          <p:nvGrpSpPr>
            <p:cNvPr id="193" name="Google Shape;193;p28"/>
            <p:cNvGrpSpPr/>
            <p:nvPr/>
          </p:nvGrpSpPr>
          <p:grpSpPr>
            <a:xfrm>
              <a:off x="3046852" y="1479475"/>
              <a:ext cx="3033851" cy="1532913"/>
              <a:chOff x="3040466" y="1479475"/>
              <a:chExt cx="3033851" cy="1532913"/>
            </a:xfrm>
          </p:grpSpPr>
          <p:sp>
            <p:nvSpPr>
              <p:cNvPr id="194" name="Google Shape;194;p28"/>
              <p:cNvSpPr/>
              <p:nvPr/>
            </p:nvSpPr>
            <p:spPr>
              <a:xfrm>
                <a:off x="3092310" y="1481634"/>
                <a:ext cx="2982007" cy="1524837"/>
              </a:xfrm>
              <a:custGeom>
                <a:avLst/>
                <a:gdLst/>
                <a:ahLst/>
                <a:cxnLst/>
                <a:rect l="l" t="t" r="r" b="b"/>
                <a:pathLst>
                  <a:path w="31923" h="19070" extrusionOk="0">
                    <a:moveTo>
                      <a:pt x="22575" y="1"/>
                    </a:moveTo>
                    <a:cubicBezTo>
                      <a:pt x="13530" y="1"/>
                      <a:pt x="1" y="23"/>
                      <a:pt x="1" y="23"/>
                    </a:cubicBezTo>
                    <a:lnTo>
                      <a:pt x="1" y="19070"/>
                    </a:lnTo>
                    <a:lnTo>
                      <a:pt x="30441" y="19070"/>
                    </a:lnTo>
                    <a:cubicBezTo>
                      <a:pt x="30441" y="18835"/>
                      <a:pt x="30466" y="18600"/>
                      <a:pt x="30515" y="18366"/>
                    </a:cubicBezTo>
                    <a:cubicBezTo>
                      <a:pt x="30601" y="18057"/>
                      <a:pt x="30787" y="17502"/>
                      <a:pt x="30762" y="17267"/>
                    </a:cubicBezTo>
                    <a:cubicBezTo>
                      <a:pt x="30737" y="17033"/>
                      <a:pt x="30638" y="16971"/>
                      <a:pt x="30614" y="16798"/>
                    </a:cubicBezTo>
                    <a:cubicBezTo>
                      <a:pt x="30589" y="16638"/>
                      <a:pt x="30638" y="16317"/>
                      <a:pt x="30589" y="16033"/>
                    </a:cubicBezTo>
                    <a:cubicBezTo>
                      <a:pt x="30552" y="15749"/>
                      <a:pt x="30256" y="15663"/>
                      <a:pt x="30379" y="15576"/>
                    </a:cubicBezTo>
                    <a:cubicBezTo>
                      <a:pt x="30515" y="15502"/>
                      <a:pt x="30552" y="15626"/>
                      <a:pt x="30552" y="15342"/>
                    </a:cubicBezTo>
                    <a:cubicBezTo>
                      <a:pt x="30552" y="15070"/>
                      <a:pt x="30466" y="15070"/>
                      <a:pt x="30527" y="14527"/>
                    </a:cubicBezTo>
                    <a:cubicBezTo>
                      <a:pt x="30589" y="13996"/>
                      <a:pt x="30700" y="13626"/>
                      <a:pt x="30836" y="13515"/>
                    </a:cubicBezTo>
                    <a:cubicBezTo>
                      <a:pt x="30959" y="13416"/>
                      <a:pt x="31478" y="12182"/>
                      <a:pt x="31391" y="10997"/>
                    </a:cubicBezTo>
                    <a:cubicBezTo>
                      <a:pt x="31305" y="9824"/>
                      <a:pt x="31182" y="9392"/>
                      <a:pt x="31182" y="9392"/>
                    </a:cubicBezTo>
                    <a:cubicBezTo>
                      <a:pt x="31182" y="9392"/>
                      <a:pt x="31157" y="8293"/>
                      <a:pt x="31157" y="8182"/>
                    </a:cubicBezTo>
                    <a:cubicBezTo>
                      <a:pt x="31120" y="8022"/>
                      <a:pt x="31070" y="7861"/>
                      <a:pt x="30996" y="7713"/>
                    </a:cubicBezTo>
                    <a:cubicBezTo>
                      <a:pt x="31058" y="7602"/>
                      <a:pt x="31107" y="7491"/>
                      <a:pt x="31132" y="7368"/>
                    </a:cubicBezTo>
                    <a:cubicBezTo>
                      <a:pt x="31132" y="7281"/>
                      <a:pt x="31021" y="6578"/>
                      <a:pt x="31021" y="6578"/>
                    </a:cubicBezTo>
                    <a:cubicBezTo>
                      <a:pt x="31083" y="5738"/>
                      <a:pt x="31256" y="4923"/>
                      <a:pt x="31564" y="4146"/>
                    </a:cubicBezTo>
                    <a:cubicBezTo>
                      <a:pt x="31564" y="4146"/>
                      <a:pt x="31663" y="4084"/>
                      <a:pt x="31478" y="3627"/>
                    </a:cubicBezTo>
                    <a:cubicBezTo>
                      <a:pt x="31317" y="3282"/>
                      <a:pt x="31256" y="2899"/>
                      <a:pt x="31305" y="2516"/>
                    </a:cubicBezTo>
                    <a:cubicBezTo>
                      <a:pt x="31342" y="2257"/>
                      <a:pt x="31503" y="2208"/>
                      <a:pt x="31601" y="1825"/>
                    </a:cubicBezTo>
                    <a:cubicBezTo>
                      <a:pt x="31663" y="1652"/>
                      <a:pt x="31700" y="1479"/>
                      <a:pt x="31712" y="1307"/>
                    </a:cubicBezTo>
                    <a:cubicBezTo>
                      <a:pt x="31712" y="1301"/>
                      <a:pt x="31710" y="1298"/>
                      <a:pt x="31705" y="1298"/>
                    </a:cubicBezTo>
                    <a:cubicBezTo>
                      <a:pt x="31681" y="1298"/>
                      <a:pt x="31612" y="1354"/>
                      <a:pt x="31581" y="1354"/>
                    </a:cubicBezTo>
                    <a:cubicBezTo>
                      <a:pt x="31551" y="1354"/>
                      <a:pt x="31555" y="1304"/>
                      <a:pt x="31663" y="1109"/>
                    </a:cubicBezTo>
                    <a:cubicBezTo>
                      <a:pt x="31922" y="677"/>
                      <a:pt x="31095" y="702"/>
                      <a:pt x="30935" y="369"/>
                    </a:cubicBezTo>
                    <a:cubicBezTo>
                      <a:pt x="30885" y="171"/>
                      <a:pt x="30725" y="48"/>
                      <a:pt x="30527" y="23"/>
                    </a:cubicBezTo>
                    <a:cubicBezTo>
                      <a:pt x="30499" y="6"/>
                      <a:pt x="27097" y="1"/>
                      <a:pt x="22575" y="1"/>
                    </a:cubicBezTo>
                    <a:close/>
                  </a:path>
                </a:pathLst>
              </a:custGeom>
              <a:solidFill>
                <a:srgbClr val="A3A5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8"/>
              <p:cNvSpPr/>
              <p:nvPr/>
            </p:nvSpPr>
            <p:spPr>
              <a:xfrm>
                <a:off x="3040466" y="1479475"/>
                <a:ext cx="2986584" cy="1532913"/>
              </a:xfrm>
              <a:custGeom>
                <a:avLst/>
                <a:gdLst/>
                <a:ahLst/>
                <a:cxnLst/>
                <a:rect l="l" t="t" r="r" b="b"/>
                <a:pathLst>
                  <a:path w="31972" h="19171" extrusionOk="0">
                    <a:moveTo>
                      <a:pt x="0" y="50"/>
                    </a:moveTo>
                    <a:cubicBezTo>
                      <a:pt x="0" y="50"/>
                      <a:pt x="30465" y="1"/>
                      <a:pt x="30552" y="50"/>
                    </a:cubicBezTo>
                    <a:cubicBezTo>
                      <a:pt x="30650" y="87"/>
                      <a:pt x="30823" y="50"/>
                      <a:pt x="30971" y="396"/>
                    </a:cubicBezTo>
                    <a:cubicBezTo>
                      <a:pt x="31119" y="729"/>
                      <a:pt x="31971" y="704"/>
                      <a:pt x="31712" y="1136"/>
                    </a:cubicBezTo>
                    <a:cubicBezTo>
                      <a:pt x="31453" y="1581"/>
                      <a:pt x="31761" y="1272"/>
                      <a:pt x="31761" y="1334"/>
                    </a:cubicBezTo>
                    <a:cubicBezTo>
                      <a:pt x="31749" y="1506"/>
                      <a:pt x="31712" y="1679"/>
                      <a:pt x="31650" y="1852"/>
                    </a:cubicBezTo>
                    <a:cubicBezTo>
                      <a:pt x="31539" y="2235"/>
                      <a:pt x="31391" y="2284"/>
                      <a:pt x="31354" y="2543"/>
                    </a:cubicBezTo>
                    <a:cubicBezTo>
                      <a:pt x="31305" y="2926"/>
                      <a:pt x="31366" y="3309"/>
                      <a:pt x="31527" y="3654"/>
                    </a:cubicBezTo>
                    <a:cubicBezTo>
                      <a:pt x="31712" y="4111"/>
                      <a:pt x="31613" y="4173"/>
                      <a:pt x="31613" y="4173"/>
                    </a:cubicBezTo>
                    <a:cubicBezTo>
                      <a:pt x="31305" y="4950"/>
                      <a:pt x="31132" y="5765"/>
                      <a:pt x="31070" y="6605"/>
                    </a:cubicBezTo>
                    <a:cubicBezTo>
                      <a:pt x="31070" y="6605"/>
                      <a:pt x="31181" y="7308"/>
                      <a:pt x="31181" y="7395"/>
                    </a:cubicBezTo>
                    <a:cubicBezTo>
                      <a:pt x="31144" y="7518"/>
                      <a:pt x="31107" y="7629"/>
                      <a:pt x="31045" y="7740"/>
                    </a:cubicBezTo>
                    <a:cubicBezTo>
                      <a:pt x="31119" y="7888"/>
                      <a:pt x="31169" y="8049"/>
                      <a:pt x="31206" y="8209"/>
                    </a:cubicBezTo>
                    <a:cubicBezTo>
                      <a:pt x="31206" y="8320"/>
                      <a:pt x="31230" y="9419"/>
                      <a:pt x="31230" y="9419"/>
                    </a:cubicBezTo>
                    <a:cubicBezTo>
                      <a:pt x="31230" y="9419"/>
                      <a:pt x="31354" y="9851"/>
                      <a:pt x="31440" y="11024"/>
                    </a:cubicBezTo>
                    <a:cubicBezTo>
                      <a:pt x="31527" y="12209"/>
                      <a:pt x="31008" y="13443"/>
                      <a:pt x="30885" y="13542"/>
                    </a:cubicBezTo>
                    <a:cubicBezTo>
                      <a:pt x="30749" y="13653"/>
                      <a:pt x="30650" y="14023"/>
                      <a:pt x="30576" y="14554"/>
                    </a:cubicBezTo>
                    <a:cubicBezTo>
                      <a:pt x="30502" y="15097"/>
                      <a:pt x="30589" y="15097"/>
                      <a:pt x="30589" y="15369"/>
                    </a:cubicBezTo>
                    <a:cubicBezTo>
                      <a:pt x="30589" y="15653"/>
                      <a:pt x="30552" y="15529"/>
                      <a:pt x="30428" y="15603"/>
                    </a:cubicBezTo>
                    <a:cubicBezTo>
                      <a:pt x="30292" y="15690"/>
                      <a:pt x="30589" y="15776"/>
                      <a:pt x="30638" y="16060"/>
                    </a:cubicBezTo>
                    <a:cubicBezTo>
                      <a:pt x="30675" y="16344"/>
                      <a:pt x="30626" y="16665"/>
                      <a:pt x="30663" y="16825"/>
                    </a:cubicBezTo>
                    <a:cubicBezTo>
                      <a:pt x="30687" y="16998"/>
                      <a:pt x="30774" y="17060"/>
                      <a:pt x="30798" y="17294"/>
                    </a:cubicBezTo>
                    <a:cubicBezTo>
                      <a:pt x="30835" y="17529"/>
                      <a:pt x="30650" y="18121"/>
                      <a:pt x="30564" y="18430"/>
                    </a:cubicBezTo>
                    <a:cubicBezTo>
                      <a:pt x="30502" y="18677"/>
                      <a:pt x="30477" y="18924"/>
                      <a:pt x="30490" y="19171"/>
                    </a:cubicBezTo>
                    <a:lnTo>
                      <a:pt x="0" y="19171"/>
                    </a:lnTo>
                    <a:close/>
                  </a:path>
                </a:pathLst>
              </a:custGeom>
              <a:solidFill>
                <a:srgbClr val="A3A5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6" name="Google Shape;196;p28"/>
            <p:cNvGrpSpPr/>
            <p:nvPr/>
          </p:nvGrpSpPr>
          <p:grpSpPr>
            <a:xfrm>
              <a:off x="4283912" y="1301538"/>
              <a:ext cx="375841" cy="374142"/>
              <a:chOff x="4208087" y="1288207"/>
              <a:chExt cx="445204" cy="443138"/>
            </a:xfrm>
          </p:grpSpPr>
          <p:sp>
            <p:nvSpPr>
              <p:cNvPr id="197" name="Google Shape;197;p28"/>
              <p:cNvSpPr/>
              <p:nvPr/>
            </p:nvSpPr>
            <p:spPr>
              <a:xfrm>
                <a:off x="4220880" y="1288207"/>
                <a:ext cx="432410" cy="438261"/>
              </a:xfrm>
              <a:custGeom>
                <a:avLst/>
                <a:gdLst/>
                <a:ahLst/>
                <a:cxnLst/>
                <a:rect l="l" t="t" r="r" b="b"/>
                <a:pathLst>
                  <a:path w="5408" h="5481" extrusionOk="0">
                    <a:moveTo>
                      <a:pt x="905" y="1"/>
                    </a:moveTo>
                    <a:cubicBezTo>
                      <a:pt x="695" y="1"/>
                      <a:pt x="496" y="89"/>
                      <a:pt x="322" y="269"/>
                    </a:cubicBezTo>
                    <a:cubicBezTo>
                      <a:pt x="38" y="553"/>
                      <a:pt x="1" y="1010"/>
                      <a:pt x="248" y="1331"/>
                    </a:cubicBezTo>
                    <a:lnTo>
                      <a:pt x="1395" y="2491"/>
                    </a:lnTo>
                    <a:lnTo>
                      <a:pt x="1581" y="2294"/>
                    </a:lnTo>
                    <a:lnTo>
                      <a:pt x="457" y="1170"/>
                    </a:lnTo>
                    <a:cubicBezTo>
                      <a:pt x="297" y="948"/>
                      <a:pt x="322" y="652"/>
                      <a:pt x="507" y="455"/>
                    </a:cubicBezTo>
                    <a:cubicBezTo>
                      <a:pt x="632" y="329"/>
                      <a:pt x="766" y="268"/>
                      <a:pt x="909" y="268"/>
                    </a:cubicBezTo>
                    <a:cubicBezTo>
                      <a:pt x="1104" y="268"/>
                      <a:pt x="1316" y="382"/>
                      <a:pt x="1544" y="603"/>
                    </a:cubicBezTo>
                    <a:lnTo>
                      <a:pt x="4914" y="3973"/>
                    </a:lnTo>
                    <a:lnTo>
                      <a:pt x="4926" y="3973"/>
                    </a:lnTo>
                    <a:cubicBezTo>
                      <a:pt x="5037" y="4084"/>
                      <a:pt x="5123" y="4232"/>
                      <a:pt x="5136" y="4405"/>
                    </a:cubicBezTo>
                    <a:cubicBezTo>
                      <a:pt x="5136" y="4602"/>
                      <a:pt x="5037" y="4800"/>
                      <a:pt x="4876" y="4935"/>
                    </a:cubicBezTo>
                    <a:cubicBezTo>
                      <a:pt x="4687" y="5130"/>
                      <a:pt x="4507" y="5218"/>
                      <a:pt x="4321" y="5218"/>
                    </a:cubicBezTo>
                    <a:cubicBezTo>
                      <a:pt x="3999" y="5218"/>
                      <a:pt x="3660" y="4954"/>
                      <a:pt x="3222" y="4516"/>
                    </a:cubicBezTo>
                    <a:lnTo>
                      <a:pt x="1235" y="2541"/>
                    </a:lnTo>
                    <a:cubicBezTo>
                      <a:pt x="1210" y="2510"/>
                      <a:pt x="1176" y="2494"/>
                      <a:pt x="1142" y="2494"/>
                    </a:cubicBezTo>
                    <a:cubicBezTo>
                      <a:pt x="1109" y="2494"/>
                      <a:pt x="1075" y="2510"/>
                      <a:pt x="1050" y="2541"/>
                    </a:cubicBezTo>
                    <a:cubicBezTo>
                      <a:pt x="1000" y="2590"/>
                      <a:pt x="1000" y="2676"/>
                      <a:pt x="1050" y="2726"/>
                    </a:cubicBezTo>
                    <a:lnTo>
                      <a:pt x="3025" y="4701"/>
                    </a:lnTo>
                    <a:cubicBezTo>
                      <a:pt x="3347" y="5015"/>
                      <a:pt x="3810" y="5480"/>
                      <a:pt x="4328" y="5480"/>
                    </a:cubicBezTo>
                    <a:cubicBezTo>
                      <a:pt x="4563" y="5480"/>
                      <a:pt x="4811" y="5384"/>
                      <a:pt x="5062" y="5133"/>
                    </a:cubicBezTo>
                    <a:cubicBezTo>
                      <a:pt x="5284" y="4935"/>
                      <a:pt x="5407" y="4664"/>
                      <a:pt x="5407" y="4380"/>
                    </a:cubicBezTo>
                    <a:cubicBezTo>
                      <a:pt x="5383" y="4145"/>
                      <a:pt x="5271" y="3935"/>
                      <a:pt x="5099" y="3775"/>
                    </a:cubicBezTo>
                    <a:lnTo>
                      <a:pt x="1729" y="417"/>
                    </a:lnTo>
                    <a:cubicBezTo>
                      <a:pt x="1453" y="142"/>
                      <a:pt x="1170" y="1"/>
                      <a:pt x="905" y="1"/>
                    </a:cubicBezTo>
                    <a:close/>
                  </a:path>
                </a:pathLst>
              </a:custGeom>
              <a:solidFill>
                <a:srgbClr val="A3A5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8"/>
              <p:cNvSpPr/>
              <p:nvPr/>
            </p:nvSpPr>
            <p:spPr>
              <a:xfrm>
                <a:off x="4208087" y="1292685"/>
                <a:ext cx="431371" cy="438661"/>
              </a:xfrm>
              <a:custGeom>
                <a:avLst/>
                <a:gdLst/>
                <a:ahLst/>
                <a:cxnLst/>
                <a:rect l="l" t="t" r="r" b="b"/>
                <a:pathLst>
                  <a:path w="5395" h="5486" extrusionOk="0">
                    <a:moveTo>
                      <a:pt x="900" y="0"/>
                    </a:moveTo>
                    <a:cubicBezTo>
                      <a:pt x="692" y="0"/>
                      <a:pt x="496" y="88"/>
                      <a:pt x="321" y="263"/>
                    </a:cubicBezTo>
                    <a:cubicBezTo>
                      <a:pt x="37" y="559"/>
                      <a:pt x="0" y="1003"/>
                      <a:pt x="235" y="1337"/>
                    </a:cubicBezTo>
                    <a:lnTo>
                      <a:pt x="1395" y="2485"/>
                    </a:lnTo>
                    <a:lnTo>
                      <a:pt x="1580" y="2299"/>
                    </a:lnTo>
                    <a:lnTo>
                      <a:pt x="445" y="1176"/>
                    </a:lnTo>
                    <a:cubicBezTo>
                      <a:pt x="296" y="954"/>
                      <a:pt x="321" y="645"/>
                      <a:pt x="506" y="448"/>
                    </a:cubicBezTo>
                    <a:cubicBezTo>
                      <a:pt x="626" y="328"/>
                      <a:pt x="759" y="267"/>
                      <a:pt x="903" y="267"/>
                    </a:cubicBezTo>
                    <a:cubicBezTo>
                      <a:pt x="1099" y="267"/>
                      <a:pt x="1315" y="380"/>
                      <a:pt x="1543" y="608"/>
                    </a:cubicBezTo>
                    <a:lnTo>
                      <a:pt x="4901" y="3978"/>
                    </a:lnTo>
                    <a:lnTo>
                      <a:pt x="4913" y="3978"/>
                    </a:lnTo>
                    <a:cubicBezTo>
                      <a:pt x="5036" y="4089"/>
                      <a:pt x="5111" y="4237"/>
                      <a:pt x="5135" y="4410"/>
                    </a:cubicBezTo>
                    <a:cubicBezTo>
                      <a:pt x="5123" y="4608"/>
                      <a:pt x="5036" y="4805"/>
                      <a:pt x="4876" y="4941"/>
                    </a:cubicBezTo>
                    <a:cubicBezTo>
                      <a:pt x="4682" y="5136"/>
                      <a:pt x="4499" y="5224"/>
                      <a:pt x="4311" y="5224"/>
                    </a:cubicBezTo>
                    <a:cubicBezTo>
                      <a:pt x="3987" y="5224"/>
                      <a:pt x="3648" y="4959"/>
                      <a:pt x="3210" y="4521"/>
                    </a:cubicBezTo>
                    <a:lnTo>
                      <a:pt x="1235" y="2546"/>
                    </a:lnTo>
                    <a:cubicBezTo>
                      <a:pt x="1210" y="2515"/>
                      <a:pt x="1176" y="2500"/>
                      <a:pt x="1142" y="2500"/>
                    </a:cubicBezTo>
                    <a:cubicBezTo>
                      <a:pt x="1108" y="2500"/>
                      <a:pt x="1074" y="2515"/>
                      <a:pt x="1049" y="2546"/>
                    </a:cubicBezTo>
                    <a:cubicBezTo>
                      <a:pt x="1000" y="2596"/>
                      <a:pt x="1000" y="2682"/>
                      <a:pt x="1049" y="2732"/>
                    </a:cubicBezTo>
                    <a:lnTo>
                      <a:pt x="3024" y="4707"/>
                    </a:lnTo>
                    <a:cubicBezTo>
                      <a:pt x="3338" y="5020"/>
                      <a:pt x="3804" y="5486"/>
                      <a:pt x="4325" y="5486"/>
                    </a:cubicBezTo>
                    <a:cubicBezTo>
                      <a:pt x="4562" y="5486"/>
                      <a:pt x="4810" y="5390"/>
                      <a:pt x="5061" y="5139"/>
                    </a:cubicBezTo>
                    <a:cubicBezTo>
                      <a:pt x="5271" y="4941"/>
                      <a:pt x="5394" y="4670"/>
                      <a:pt x="5394" y="4386"/>
                    </a:cubicBezTo>
                    <a:cubicBezTo>
                      <a:pt x="5382" y="4151"/>
                      <a:pt x="5271" y="3929"/>
                      <a:pt x="5086" y="3781"/>
                    </a:cubicBezTo>
                    <a:lnTo>
                      <a:pt x="1728" y="423"/>
                    </a:lnTo>
                    <a:cubicBezTo>
                      <a:pt x="1446" y="141"/>
                      <a:pt x="1163" y="0"/>
                      <a:pt x="9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9" name="Google Shape;199;p28"/>
            <p:cNvSpPr/>
            <p:nvPr/>
          </p:nvSpPr>
          <p:spPr>
            <a:xfrm rot="5400000">
              <a:off x="3788662" y="2232439"/>
              <a:ext cx="861592" cy="25750"/>
            </a:xfrm>
            <a:custGeom>
              <a:avLst/>
              <a:gdLst/>
              <a:ahLst/>
              <a:cxnLst/>
              <a:rect l="l" t="t" r="r" b="b"/>
              <a:pathLst>
                <a:path w="16097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6097" y="321"/>
                  </a:lnTo>
                  <a:lnTo>
                    <a:pt x="160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" name="Google Shape;200;p28"/>
          <p:cNvSpPr txBox="1"/>
          <p:nvPr/>
        </p:nvSpPr>
        <p:spPr>
          <a:xfrm>
            <a:off x="4310415" y="1867475"/>
            <a:ext cx="1529400" cy="7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200" dirty="0" smtClean="0">
                <a:latin typeface="Roboto"/>
                <a:ea typeface="Roboto"/>
                <a:cs typeface="Roboto"/>
                <a:sym typeface="Roboto"/>
              </a:rPr>
              <a:t>Защо е удобно да ползваме диаграми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3" name="Google Shape;203;p28"/>
          <p:cNvSpPr txBox="1"/>
          <p:nvPr/>
        </p:nvSpPr>
        <p:spPr>
          <a:xfrm>
            <a:off x="3095939" y="1827875"/>
            <a:ext cx="10827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latin typeface="Fira Sans"/>
                <a:ea typeface="Fira Sans"/>
                <a:cs typeface="Fira Sans"/>
                <a:sym typeface="Fira Sans"/>
              </a:rPr>
              <a:t>02</a:t>
            </a:r>
            <a:endParaRPr sz="4500" b="1"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204" name="Google Shape;204;p28"/>
          <p:cNvGrpSpPr/>
          <p:nvPr/>
        </p:nvGrpSpPr>
        <p:grpSpPr>
          <a:xfrm>
            <a:off x="3047930" y="3220166"/>
            <a:ext cx="2991548" cy="1524835"/>
            <a:chOff x="3040464" y="3220125"/>
            <a:chExt cx="2946757" cy="1524835"/>
          </a:xfrm>
        </p:grpSpPr>
        <p:sp>
          <p:nvSpPr>
            <p:cNvPr id="205" name="Google Shape;205;p28"/>
            <p:cNvSpPr/>
            <p:nvPr/>
          </p:nvSpPr>
          <p:spPr>
            <a:xfrm>
              <a:off x="3308403" y="3222359"/>
              <a:ext cx="2678819" cy="1521563"/>
            </a:xfrm>
            <a:custGeom>
              <a:avLst/>
              <a:gdLst/>
              <a:ahLst/>
              <a:cxnLst/>
              <a:rect l="l" t="t" r="r" b="b"/>
              <a:pathLst>
                <a:path w="31923" h="19069" extrusionOk="0">
                  <a:moveTo>
                    <a:pt x="22566" y="0"/>
                  </a:moveTo>
                  <a:cubicBezTo>
                    <a:pt x="13524" y="0"/>
                    <a:pt x="1" y="22"/>
                    <a:pt x="1" y="22"/>
                  </a:cubicBezTo>
                  <a:lnTo>
                    <a:pt x="1" y="19069"/>
                  </a:lnTo>
                  <a:lnTo>
                    <a:pt x="30429" y="19069"/>
                  </a:lnTo>
                  <a:cubicBezTo>
                    <a:pt x="30429" y="18834"/>
                    <a:pt x="30453" y="18600"/>
                    <a:pt x="30503" y="18365"/>
                  </a:cubicBezTo>
                  <a:cubicBezTo>
                    <a:pt x="30589" y="18057"/>
                    <a:pt x="30774" y="17501"/>
                    <a:pt x="30750" y="17267"/>
                  </a:cubicBezTo>
                  <a:cubicBezTo>
                    <a:pt x="30713" y="17032"/>
                    <a:pt x="30626" y="16970"/>
                    <a:pt x="30601" y="16798"/>
                  </a:cubicBezTo>
                  <a:cubicBezTo>
                    <a:pt x="30577" y="16637"/>
                    <a:pt x="30626" y="16316"/>
                    <a:pt x="30577" y="16032"/>
                  </a:cubicBezTo>
                  <a:cubicBezTo>
                    <a:pt x="30540" y="15748"/>
                    <a:pt x="30244" y="15662"/>
                    <a:pt x="30367" y="15576"/>
                  </a:cubicBezTo>
                  <a:cubicBezTo>
                    <a:pt x="30490" y="15502"/>
                    <a:pt x="30540" y="15625"/>
                    <a:pt x="30540" y="15341"/>
                  </a:cubicBezTo>
                  <a:cubicBezTo>
                    <a:pt x="30540" y="15070"/>
                    <a:pt x="30453" y="15057"/>
                    <a:pt x="30515" y="14526"/>
                  </a:cubicBezTo>
                  <a:cubicBezTo>
                    <a:pt x="30577" y="13983"/>
                    <a:pt x="30688" y="13625"/>
                    <a:pt x="30811" y="13514"/>
                  </a:cubicBezTo>
                  <a:cubicBezTo>
                    <a:pt x="30947" y="13403"/>
                    <a:pt x="31466" y="12181"/>
                    <a:pt x="31379" y="10996"/>
                  </a:cubicBezTo>
                  <a:cubicBezTo>
                    <a:pt x="31293" y="9823"/>
                    <a:pt x="31157" y="9391"/>
                    <a:pt x="31157" y="9391"/>
                  </a:cubicBezTo>
                  <a:cubicBezTo>
                    <a:pt x="31157" y="9391"/>
                    <a:pt x="31145" y="8293"/>
                    <a:pt x="31145" y="8182"/>
                  </a:cubicBezTo>
                  <a:cubicBezTo>
                    <a:pt x="31108" y="8021"/>
                    <a:pt x="31058" y="7861"/>
                    <a:pt x="30984" y="7713"/>
                  </a:cubicBezTo>
                  <a:cubicBezTo>
                    <a:pt x="31046" y="7601"/>
                    <a:pt x="31083" y="7490"/>
                    <a:pt x="31120" y="7367"/>
                  </a:cubicBezTo>
                  <a:cubicBezTo>
                    <a:pt x="31120" y="7280"/>
                    <a:pt x="31009" y="6577"/>
                    <a:pt x="31009" y="6577"/>
                  </a:cubicBezTo>
                  <a:cubicBezTo>
                    <a:pt x="31058" y="5737"/>
                    <a:pt x="31243" y="4923"/>
                    <a:pt x="31540" y="4145"/>
                  </a:cubicBezTo>
                  <a:cubicBezTo>
                    <a:pt x="31540" y="4145"/>
                    <a:pt x="31651" y="4083"/>
                    <a:pt x="31453" y="3627"/>
                  </a:cubicBezTo>
                  <a:cubicBezTo>
                    <a:pt x="31293" y="3281"/>
                    <a:pt x="31243" y="2886"/>
                    <a:pt x="31293" y="2516"/>
                  </a:cubicBezTo>
                  <a:cubicBezTo>
                    <a:pt x="31342" y="2257"/>
                    <a:pt x="31490" y="2207"/>
                    <a:pt x="31601" y="1824"/>
                  </a:cubicBezTo>
                  <a:cubicBezTo>
                    <a:pt x="31651" y="1652"/>
                    <a:pt x="31688" y="1479"/>
                    <a:pt x="31700" y="1306"/>
                  </a:cubicBezTo>
                  <a:cubicBezTo>
                    <a:pt x="31700" y="1300"/>
                    <a:pt x="31697" y="1298"/>
                    <a:pt x="31693" y="1298"/>
                  </a:cubicBezTo>
                  <a:cubicBezTo>
                    <a:pt x="31670" y="1298"/>
                    <a:pt x="31599" y="1359"/>
                    <a:pt x="31570" y="1359"/>
                  </a:cubicBezTo>
                  <a:cubicBezTo>
                    <a:pt x="31543" y="1359"/>
                    <a:pt x="31550" y="1307"/>
                    <a:pt x="31663" y="1109"/>
                  </a:cubicBezTo>
                  <a:cubicBezTo>
                    <a:pt x="31922" y="664"/>
                    <a:pt x="31083" y="701"/>
                    <a:pt x="30935" y="356"/>
                  </a:cubicBezTo>
                  <a:cubicBezTo>
                    <a:pt x="30873" y="170"/>
                    <a:pt x="30713" y="35"/>
                    <a:pt x="30515" y="22"/>
                  </a:cubicBezTo>
                  <a:cubicBezTo>
                    <a:pt x="30486" y="6"/>
                    <a:pt x="27086" y="0"/>
                    <a:pt x="22566" y="0"/>
                  </a:cubicBez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8"/>
            <p:cNvSpPr/>
            <p:nvPr/>
          </p:nvSpPr>
          <p:spPr>
            <a:xfrm>
              <a:off x="3040464" y="3220125"/>
              <a:ext cx="2903209" cy="1524835"/>
            </a:xfrm>
            <a:custGeom>
              <a:avLst/>
              <a:gdLst/>
              <a:ahLst/>
              <a:cxnLst/>
              <a:rect l="l" t="t" r="r" b="b"/>
              <a:pathLst>
                <a:path w="31885" h="19110" extrusionOk="0">
                  <a:moveTo>
                    <a:pt x="0" y="50"/>
                  </a:moveTo>
                  <a:cubicBezTo>
                    <a:pt x="0" y="50"/>
                    <a:pt x="30416" y="1"/>
                    <a:pt x="30502" y="50"/>
                  </a:cubicBezTo>
                  <a:cubicBezTo>
                    <a:pt x="30700" y="75"/>
                    <a:pt x="30848" y="198"/>
                    <a:pt x="30910" y="384"/>
                  </a:cubicBezTo>
                  <a:cubicBezTo>
                    <a:pt x="31058" y="729"/>
                    <a:pt x="31885" y="692"/>
                    <a:pt x="31626" y="1137"/>
                  </a:cubicBezTo>
                  <a:cubicBezTo>
                    <a:pt x="31379" y="1593"/>
                    <a:pt x="31675" y="1272"/>
                    <a:pt x="31675" y="1334"/>
                  </a:cubicBezTo>
                  <a:cubicBezTo>
                    <a:pt x="31663" y="1507"/>
                    <a:pt x="31626" y="1680"/>
                    <a:pt x="31564" y="1852"/>
                  </a:cubicBezTo>
                  <a:cubicBezTo>
                    <a:pt x="31453" y="2235"/>
                    <a:pt x="31305" y="2285"/>
                    <a:pt x="31255" y="2544"/>
                  </a:cubicBezTo>
                  <a:cubicBezTo>
                    <a:pt x="31218" y="2914"/>
                    <a:pt x="31268" y="3309"/>
                    <a:pt x="31428" y="3655"/>
                  </a:cubicBezTo>
                  <a:cubicBezTo>
                    <a:pt x="31626" y="4111"/>
                    <a:pt x="31515" y="4173"/>
                    <a:pt x="31515" y="4173"/>
                  </a:cubicBezTo>
                  <a:cubicBezTo>
                    <a:pt x="31218" y="4951"/>
                    <a:pt x="31033" y="5765"/>
                    <a:pt x="30984" y="6605"/>
                  </a:cubicBezTo>
                  <a:cubicBezTo>
                    <a:pt x="30984" y="6605"/>
                    <a:pt x="31082" y="7308"/>
                    <a:pt x="31082" y="7395"/>
                  </a:cubicBezTo>
                  <a:cubicBezTo>
                    <a:pt x="31058" y="7518"/>
                    <a:pt x="31021" y="7629"/>
                    <a:pt x="30959" y="7741"/>
                  </a:cubicBezTo>
                  <a:cubicBezTo>
                    <a:pt x="31021" y="7889"/>
                    <a:pt x="31082" y="8049"/>
                    <a:pt x="31107" y="8210"/>
                  </a:cubicBezTo>
                  <a:cubicBezTo>
                    <a:pt x="31107" y="8321"/>
                    <a:pt x="31132" y="9419"/>
                    <a:pt x="31132" y="9419"/>
                  </a:cubicBezTo>
                  <a:cubicBezTo>
                    <a:pt x="31132" y="9419"/>
                    <a:pt x="31268" y="9851"/>
                    <a:pt x="31354" y="11024"/>
                  </a:cubicBezTo>
                  <a:cubicBezTo>
                    <a:pt x="31440" y="12209"/>
                    <a:pt x="30922" y="13431"/>
                    <a:pt x="30786" y="13542"/>
                  </a:cubicBezTo>
                  <a:cubicBezTo>
                    <a:pt x="30663" y="13653"/>
                    <a:pt x="30552" y="14011"/>
                    <a:pt x="30490" y="14554"/>
                  </a:cubicBezTo>
                  <a:cubicBezTo>
                    <a:pt x="30428" y="15085"/>
                    <a:pt x="30515" y="15098"/>
                    <a:pt x="30515" y="15369"/>
                  </a:cubicBezTo>
                  <a:cubicBezTo>
                    <a:pt x="30515" y="15653"/>
                    <a:pt x="30465" y="15530"/>
                    <a:pt x="30342" y="15604"/>
                  </a:cubicBezTo>
                  <a:cubicBezTo>
                    <a:pt x="30206" y="15690"/>
                    <a:pt x="30515" y="15776"/>
                    <a:pt x="30552" y="16060"/>
                  </a:cubicBezTo>
                  <a:cubicBezTo>
                    <a:pt x="30601" y="16344"/>
                    <a:pt x="30552" y="16665"/>
                    <a:pt x="30576" y="16826"/>
                  </a:cubicBezTo>
                  <a:cubicBezTo>
                    <a:pt x="30601" y="16998"/>
                    <a:pt x="30687" y="17060"/>
                    <a:pt x="30712" y="17295"/>
                  </a:cubicBezTo>
                  <a:cubicBezTo>
                    <a:pt x="30749" y="17529"/>
                    <a:pt x="30564" y="18085"/>
                    <a:pt x="30478" y="18406"/>
                  </a:cubicBezTo>
                  <a:cubicBezTo>
                    <a:pt x="30416" y="18640"/>
                    <a:pt x="30391" y="18875"/>
                    <a:pt x="30404" y="19109"/>
                  </a:cubicBezTo>
                  <a:lnTo>
                    <a:pt x="0" y="19109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" name="Google Shape;207;p28"/>
          <p:cNvGrpSpPr/>
          <p:nvPr/>
        </p:nvGrpSpPr>
        <p:grpSpPr>
          <a:xfrm>
            <a:off x="4187892" y="3065450"/>
            <a:ext cx="378908" cy="378158"/>
            <a:chOff x="4494921" y="3065450"/>
            <a:chExt cx="378908" cy="378158"/>
          </a:xfrm>
        </p:grpSpPr>
        <p:sp>
          <p:nvSpPr>
            <p:cNvPr id="208" name="Google Shape;208;p28"/>
            <p:cNvSpPr/>
            <p:nvPr/>
          </p:nvSpPr>
          <p:spPr>
            <a:xfrm>
              <a:off x="4505901" y="3065450"/>
              <a:ext cx="367929" cy="373930"/>
            </a:xfrm>
            <a:custGeom>
              <a:avLst/>
              <a:gdLst/>
              <a:ahLst/>
              <a:cxnLst/>
              <a:rect l="l" t="t" r="r" b="b"/>
              <a:pathLst>
                <a:path w="5395" h="5483" extrusionOk="0">
                  <a:moveTo>
                    <a:pt x="904" y="1"/>
                  </a:moveTo>
                  <a:cubicBezTo>
                    <a:pt x="694" y="1"/>
                    <a:pt x="496" y="89"/>
                    <a:pt x="321" y="269"/>
                  </a:cubicBezTo>
                  <a:cubicBezTo>
                    <a:pt x="37" y="553"/>
                    <a:pt x="0" y="1010"/>
                    <a:pt x="235" y="1331"/>
                  </a:cubicBezTo>
                  <a:lnTo>
                    <a:pt x="1395" y="2491"/>
                  </a:lnTo>
                  <a:lnTo>
                    <a:pt x="1580" y="2306"/>
                  </a:lnTo>
                  <a:lnTo>
                    <a:pt x="445" y="1170"/>
                  </a:lnTo>
                  <a:cubicBezTo>
                    <a:pt x="296" y="948"/>
                    <a:pt x="321" y="639"/>
                    <a:pt x="506" y="454"/>
                  </a:cubicBezTo>
                  <a:cubicBezTo>
                    <a:pt x="628" y="327"/>
                    <a:pt x="763" y="264"/>
                    <a:pt x="909" y="264"/>
                  </a:cubicBezTo>
                  <a:cubicBezTo>
                    <a:pt x="1104" y="264"/>
                    <a:pt x="1317" y="377"/>
                    <a:pt x="1543" y="602"/>
                  </a:cubicBezTo>
                  <a:lnTo>
                    <a:pt x="4901" y="3972"/>
                  </a:lnTo>
                  <a:lnTo>
                    <a:pt x="4913" y="3985"/>
                  </a:lnTo>
                  <a:cubicBezTo>
                    <a:pt x="5036" y="4083"/>
                    <a:pt x="5111" y="4244"/>
                    <a:pt x="5135" y="4404"/>
                  </a:cubicBezTo>
                  <a:cubicBezTo>
                    <a:pt x="5123" y="4614"/>
                    <a:pt x="5036" y="4812"/>
                    <a:pt x="4876" y="4948"/>
                  </a:cubicBezTo>
                  <a:cubicBezTo>
                    <a:pt x="4684" y="5135"/>
                    <a:pt x="4503" y="5221"/>
                    <a:pt x="4317" y="5221"/>
                  </a:cubicBezTo>
                  <a:cubicBezTo>
                    <a:pt x="3991" y="5221"/>
                    <a:pt x="3650" y="4956"/>
                    <a:pt x="3210" y="4515"/>
                  </a:cubicBezTo>
                  <a:lnTo>
                    <a:pt x="1235" y="2540"/>
                  </a:lnTo>
                  <a:cubicBezTo>
                    <a:pt x="1210" y="2516"/>
                    <a:pt x="1176" y="2503"/>
                    <a:pt x="1142" y="2503"/>
                  </a:cubicBezTo>
                  <a:cubicBezTo>
                    <a:pt x="1108" y="2503"/>
                    <a:pt x="1074" y="2516"/>
                    <a:pt x="1049" y="2540"/>
                  </a:cubicBezTo>
                  <a:cubicBezTo>
                    <a:pt x="1000" y="2590"/>
                    <a:pt x="1000" y="2676"/>
                    <a:pt x="1049" y="2726"/>
                  </a:cubicBezTo>
                  <a:lnTo>
                    <a:pt x="3024" y="4701"/>
                  </a:lnTo>
                  <a:cubicBezTo>
                    <a:pt x="3337" y="5022"/>
                    <a:pt x="3801" y="5482"/>
                    <a:pt x="4320" y="5482"/>
                  </a:cubicBezTo>
                  <a:cubicBezTo>
                    <a:pt x="4558" y="5482"/>
                    <a:pt x="4809" y="5385"/>
                    <a:pt x="5061" y="5133"/>
                  </a:cubicBezTo>
                  <a:cubicBezTo>
                    <a:pt x="5271" y="4948"/>
                    <a:pt x="5394" y="4676"/>
                    <a:pt x="5394" y="4392"/>
                  </a:cubicBezTo>
                  <a:cubicBezTo>
                    <a:pt x="5382" y="4145"/>
                    <a:pt x="5271" y="3935"/>
                    <a:pt x="5086" y="3775"/>
                  </a:cubicBezTo>
                  <a:lnTo>
                    <a:pt x="1728" y="417"/>
                  </a:lnTo>
                  <a:cubicBezTo>
                    <a:pt x="1453" y="142"/>
                    <a:pt x="1170" y="1"/>
                    <a:pt x="904" y="1"/>
                  </a:cubicBez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4494921" y="3069269"/>
              <a:ext cx="367929" cy="374339"/>
            </a:xfrm>
            <a:custGeom>
              <a:avLst/>
              <a:gdLst/>
              <a:ahLst/>
              <a:cxnLst/>
              <a:rect l="l" t="t" r="r" b="b"/>
              <a:pathLst>
                <a:path w="5395" h="5489" extrusionOk="0">
                  <a:moveTo>
                    <a:pt x="898" y="0"/>
                  </a:moveTo>
                  <a:cubicBezTo>
                    <a:pt x="688" y="0"/>
                    <a:pt x="489" y="88"/>
                    <a:pt x="309" y="263"/>
                  </a:cubicBezTo>
                  <a:cubicBezTo>
                    <a:pt x="25" y="559"/>
                    <a:pt x="1" y="1003"/>
                    <a:pt x="235" y="1336"/>
                  </a:cubicBezTo>
                  <a:lnTo>
                    <a:pt x="1396" y="2484"/>
                  </a:lnTo>
                  <a:lnTo>
                    <a:pt x="1581" y="2299"/>
                  </a:lnTo>
                  <a:lnTo>
                    <a:pt x="457" y="1176"/>
                  </a:lnTo>
                  <a:cubicBezTo>
                    <a:pt x="297" y="954"/>
                    <a:pt x="322" y="658"/>
                    <a:pt x="507" y="460"/>
                  </a:cubicBezTo>
                  <a:cubicBezTo>
                    <a:pt x="634" y="333"/>
                    <a:pt x="770" y="270"/>
                    <a:pt x="915" y="270"/>
                  </a:cubicBezTo>
                  <a:cubicBezTo>
                    <a:pt x="1108" y="270"/>
                    <a:pt x="1318" y="382"/>
                    <a:pt x="1544" y="608"/>
                  </a:cubicBezTo>
                  <a:lnTo>
                    <a:pt x="4914" y="3978"/>
                  </a:lnTo>
                  <a:lnTo>
                    <a:pt x="4914" y="3990"/>
                  </a:lnTo>
                  <a:cubicBezTo>
                    <a:pt x="5037" y="4089"/>
                    <a:pt x="5123" y="4250"/>
                    <a:pt x="5136" y="4410"/>
                  </a:cubicBezTo>
                  <a:cubicBezTo>
                    <a:pt x="5136" y="4620"/>
                    <a:pt x="5037" y="4817"/>
                    <a:pt x="4877" y="4953"/>
                  </a:cubicBezTo>
                  <a:cubicBezTo>
                    <a:pt x="4689" y="5141"/>
                    <a:pt x="4510" y="5227"/>
                    <a:pt x="4326" y="5227"/>
                  </a:cubicBezTo>
                  <a:cubicBezTo>
                    <a:pt x="4002" y="5227"/>
                    <a:pt x="3659" y="4962"/>
                    <a:pt x="3210" y="4521"/>
                  </a:cubicBezTo>
                  <a:lnTo>
                    <a:pt x="1235" y="2546"/>
                  </a:lnTo>
                  <a:cubicBezTo>
                    <a:pt x="1210" y="2521"/>
                    <a:pt x="1176" y="2509"/>
                    <a:pt x="1143" y="2509"/>
                  </a:cubicBezTo>
                  <a:cubicBezTo>
                    <a:pt x="1109" y="2509"/>
                    <a:pt x="1075" y="2521"/>
                    <a:pt x="1050" y="2546"/>
                  </a:cubicBezTo>
                  <a:cubicBezTo>
                    <a:pt x="1001" y="2596"/>
                    <a:pt x="1001" y="2682"/>
                    <a:pt x="1050" y="2731"/>
                  </a:cubicBezTo>
                  <a:lnTo>
                    <a:pt x="3025" y="4706"/>
                  </a:lnTo>
                  <a:cubicBezTo>
                    <a:pt x="3346" y="5028"/>
                    <a:pt x="3807" y="5488"/>
                    <a:pt x="4323" y="5488"/>
                  </a:cubicBezTo>
                  <a:cubicBezTo>
                    <a:pt x="4560" y="5488"/>
                    <a:pt x="4809" y="5391"/>
                    <a:pt x="5062" y="5138"/>
                  </a:cubicBezTo>
                  <a:cubicBezTo>
                    <a:pt x="5284" y="4941"/>
                    <a:pt x="5395" y="4669"/>
                    <a:pt x="5395" y="4385"/>
                  </a:cubicBezTo>
                  <a:cubicBezTo>
                    <a:pt x="5370" y="4151"/>
                    <a:pt x="5259" y="3929"/>
                    <a:pt x="5086" y="3781"/>
                  </a:cubicBezTo>
                  <a:lnTo>
                    <a:pt x="1729" y="423"/>
                  </a:lnTo>
                  <a:cubicBezTo>
                    <a:pt x="1446" y="140"/>
                    <a:pt x="1164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" name="Google Shape;210;p28"/>
          <p:cNvSpPr txBox="1"/>
          <p:nvPr/>
        </p:nvSpPr>
        <p:spPr>
          <a:xfrm>
            <a:off x="4383861" y="3605850"/>
            <a:ext cx="1529400" cy="7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2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Някои трикове </a:t>
            </a:r>
            <a:r>
              <a:rPr lang="bg-BG" sz="12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Wingdings" panose="05000000000000000000" pitchFamily="2" charset="2"/>
              </a:rPr>
              <a:t>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28"/>
          <p:cNvSpPr txBox="1"/>
          <p:nvPr/>
        </p:nvSpPr>
        <p:spPr>
          <a:xfrm>
            <a:off x="3096576" y="3579900"/>
            <a:ext cx="10827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latin typeface="Fira Sans"/>
                <a:ea typeface="Fira Sans"/>
                <a:cs typeface="Fira Sans"/>
                <a:sym typeface="Fira Sans"/>
              </a:rPr>
              <a:t>04</a:t>
            </a:r>
            <a:endParaRPr sz="4500"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14" name="Google Shape;214;p28"/>
          <p:cNvSpPr/>
          <p:nvPr/>
        </p:nvSpPr>
        <p:spPr>
          <a:xfrm rot="5400000">
            <a:off x="3822907" y="3984489"/>
            <a:ext cx="861592" cy="25750"/>
          </a:xfrm>
          <a:custGeom>
            <a:avLst/>
            <a:gdLst/>
            <a:ahLst/>
            <a:cxnLst/>
            <a:rect l="l" t="t" r="r" b="b"/>
            <a:pathLst>
              <a:path w="16097" h="322" extrusionOk="0">
                <a:moveTo>
                  <a:pt x="0" y="0"/>
                </a:moveTo>
                <a:lnTo>
                  <a:pt x="0" y="321"/>
                </a:lnTo>
                <a:lnTo>
                  <a:pt x="16097" y="321"/>
                </a:lnTo>
                <a:lnTo>
                  <a:pt x="160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" name="Google Shape;215;p28"/>
          <p:cNvGrpSpPr/>
          <p:nvPr/>
        </p:nvGrpSpPr>
        <p:grpSpPr>
          <a:xfrm>
            <a:off x="6830601" y="1378627"/>
            <a:ext cx="1843101" cy="3207906"/>
            <a:chOff x="6272964" y="1378625"/>
            <a:chExt cx="1563806" cy="3207906"/>
          </a:xfrm>
        </p:grpSpPr>
        <p:sp>
          <p:nvSpPr>
            <p:cNvPr id="216" name="Google Shape;216;p28"/>
            <p:cNvSpPr/>
            <p:nvPr/>
          </p:nvSpPr>
          <p:spPr>
            <a:xfrm>
              <a:off x="6272964" y="1436240"/>
              <a:ext cx="1563806" cy="3150290"/>
            </a:xfrm>
            <a:custGeom>
              <a:avLst/>
              <a:gdLst/>
              <a:ahLst/>
              <a:cxnLst/>
              <a:rect l="l" t="t" r="r" b="b"/>
              <a:pathLst>
                <a:path w="19097" h="31713" extrusionOk="0">
                  <a:moveTo>
                    <a:pt x="0" y="1"/>
                  </a:moveTo>
                  <a:lnTo>
                    <a:pt x="0" y="30441"/>
                  </a:lnTo>
                  <a:cubicBezTo>
                    <a:pt x="40" y="30439"/>
                    <a:pt x="79" y="30438"/>
                    <a:pt x="118" y="30438"/>
                  </a:cubicBezTo>
                  <a:cubicBezTo>
                    <a:pt x="313" y="30438"/>
                    <a:pt x="509" y="30463"/>
                    <a:pt x="704" y="30515"/>
                  </a:cubicBezTo>
                  <a:cubicBezTo>
                    <a:pt x="985" y="30593"/>
                    <a:pt x="1471" y="30754"/>
                    <a:pt x="1733" y="30754"/>
                  </a:cubicBezTo>
                  <a:cubicBezTo>
                    <a:pt x="1758" y="30754"/>
                    <a:pt x="1782" y="30753"/>
                    <a:pt x="1803" y="30749"/>
                  </a:cubicBezTo>
                  <a:cubicBezTo>
                    <a:pt x="2037" y="30725"/>
                    <a:pt x="2111" y="30638"/>
                    <a:pt x="2272" y="30614"/>
                  </a:cubicBezTo>
                  <a:cubicBezTo>
                    <a:pt x="2318" y="30602"/>
                    <a:pt x="2383" y="30599"/>
                    <a:pt x="2459" y="30599"/>
                  </a:cubicBezTo>
                  <a:cubicBezTo>
                    <a:pt x="2552" y="30599"/>
                    <a:pt x="2660" y="30604"/>
                    <a:pt x="2770" y="30604"/>
                  </a:cubicBezTo>
                  <a:cubicBezTo>
                    <a:pt x="2861" y="30604"/>
                    <a:pt x="2953" y="30600"/>
                    <a:pt x="3037" y="30589"/>
                  </a:cubicBezTo>
                  <a:cubicBezTo>
                    <a:pt x="3273" y="30548"/>
                    <a:pt x="3372" y="30337"/>
                    <a:pt x="3449" y="30337"/>
                  </a:cubicBezTo>
                  <a:cubicBezTo>
                    <a:pt x="3464" y="30337"/>
                    <a:pt x="3479" y="30346"/>
                    <a:pt x="3494" y="30367"/>
                  </a:cubicBezTo>
                  <a:cubicBezTo>
                    <a:pt x="3568" y="30502"/>
                    <a:pt x="3444" y="30539"/>
                    <a:pt x="3728" y="30539"/>
                  </a:cubicBezTo>
                  <a:cubicBezTo>
                    <a:pt x="3927" y="30539"/>
                    <a:pt x="3981" y="30497"/>
                    <a:pt x="4181" y="30497"/>
                  </a:cubicBezTo>
                  <a:cubicBezTo>
                    <a:pt x="4267" y="30497"/>
                    <a:pt x="4380" y="30505"/>
                    <a:pt x="4543" y="30527"/>
                  </a:cubicBezTo>
                  <a:cubicBezTo>
                    <a:pt x="5086" y="30589"/>
                    <a:pt x="5444" y="30700"/>
                    <a:pt x="5555" y="30823"/>
                  </a:cubicBezTo>
                  <a:cubicBezTo>
                    <a:pt x="5658" y="30949"/>
                    <a:pt x="6705" y="31389"/>
                    <a:pt x="7797" y="31389"/>
                  </a:cubicBezTo>
                  <a:cubicBezTo>
                    <a:pt x="7889" y="31389"/>
                    <a:pt x="7981" y="31386"/>
                    <a:pt x="8073" y="31379"/>
                  </a:cubicBezTo>
                  <a:cubicBezTo>
                    <a:pt x="9246" y="31292"/>
                    <a:pt x="9678" y="31169"/>
                    <a:pt x="9678" y="31169"/>
                  </a:cubicBezTo>
                  <a:cubicBezTo>
                    <a:pt x="9678" y="31169"/>
                    <a:pt x="10777" y="31144"/>
                    <a:pt x="10888" y="31144"/>
                  </a:cubicBezTo>
                  <a:cubicBezTo>
                    <a:pt x="11048" y="31107"/>
                    <a:pt x="11209" y="31058"/>
                    <a:pt x="11357" y="30996"/>
                  </a:cubicBezTo>
                  <a:cubicBezTo>
                    <a:pt x="11468" y="31046"/>
                    <a:pt x="11579" y="31095"/>
                    <a:pt x="11703" y="31120"/>
                  </a:cubicBezTo>
                  <a:cubicBezTo>
                    <a:pt x="11789" y="31120"/>
                    <a:pt x="12493" y="31021"/>
                    <a:pt x="12493" y="31021"/>
                  </a:cubicBezTo>
                  <a:cubicBezTo>
                    <a:pt x="13332" y="31070"/>
                    <a:pt x="14147" y="31255"/>
                    <a:pt x="14924" y="31552"/>
                  </a:cubicBezTo>
                  <a:cubicBezTo>
                    <a:pt x="14924" y="31552"/>
                    <a:pt x="14942" y="31583"/>
                    <a:pt x="15026" y="31583"/>
                  </a:cubicBezTo>
                  <a:cubicBezTo>
                    <a:pt x="15100" y="31583"/>
                    <a:pt x="15228" y="31558"/>
                    <a:pt x="15443" y="31465"/>
                  </a:cubicBezTo>
                  <a:cubicBezTo>
                    <a:pt x="15711" y="31341"/>
                    <a:pt x="16008" y="31276"/>
                    <a:pt x="16301" y="31276"/>
                  </a:cubicBezTo>
                  <a:cubicBezTo>
                    <a:pt x="16386" y="31276"/>
                    <a:pt x="16470" y="31281"/>
                    <a:pt x="16554" y="31292"/>
                  </a:cubicBezTo>
                  <a:cubicBezTo>
                    <a:pt x="16813" y="31342"/>
                    <a:pt x="16862" y="31490"/>
                    <a:pt x="17245" y="31601"/>
                  </a:cubicBezTo>
                  <a:cubicBezTo>
                    <a:pt x="17418" y="31663"/>
                    <a:pt x="17591" y="31687"/>
                    <a:pt x="17763" y="31700"/>
                  </a:cubicBezTo>
                  <a:cubicBezTo>
                    <a:pt x="17806" y="31700"/>
                    <a:pt x="17670" y="31556"/>
                    <a:pt x="17733" y="31556"/>
                  </a:cubicBezTo>
                  <a:cubicBezTo>
                    <a:pt x="17760" y="31556"/>
                    <a:pt x="17826" y="31584"/>
                    <a:pt x="17961" y="31663"/>
                  </a:cubicBezTo>
                  <a:cubicBezTo>
                    <a:pt x="18020" y="31697"/>
                    <a:pt x="18070" y="31712"/>
                    <a:pt x="18114" y="31712"/>
                  </a:cubicBezTo>
                  <a:cubicBezTo>
                    <a:pt x="18402" y="31712"/>
                    <a:pt x="18414" y="31063"/>
                    <a:pt x="18714" y="30934"/>
                  </a:cubicBezTo>
                  <a:cubicBezTo>
                    <a:pt x="18899" y="30873"/>
                    <a:pt x="19035" y="30712"/>
                    <a:pt x="19047" y="30527"/>
                  </a:cubicBezTo>
                  <a:cubicBezTo>
                    <a:pt x="19097" y="30441"/>
                    <a:pt x="19047" y="1"/>
                    <a:pt x="19047" y="1"/>
                  </a:cubicBez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6272964" y="1378625"/>
              <a:ext cx="1563806" cy="3176019"/>
            </a:xfrm>
            <a:custGeom>
              <a:avLst/>
              <a:gdLst/>
              <a:ahLst/>
              <a:cxnLst/>
              <a:rect l="l" t="t" r="r" b="b"/>
              <a:pathLst>
                <a:path w="19097" h="31972" extrusionOk="0">
                  <a:moveTo>
                    <a:pt x="19047" y="0"/>
                  </a:moveTo>
                  <a:cubicBezTo>
                    <a:pt x="19047" y="0"/>
                    <a:pt x="19097" y="30465"/>
                    <a:pt x="19047" y="30552"/>
                  </a:cubicBezTo>
                  <a:cubicBezTo>
                    <a:pt x="19010" y="30638"/>
                    <a:pt x="19047" y="30823"/>
                    <a:pt x="18714" y="30984"/>
                  </a:cubicBezTo>
                  <a:cubicBezTo>
                    <a:pt x="18368" y="31132"/>
                    <a:pt x="18405" y="31971"/>
                    <a:pt x="17961" y="31712"/>
                  </a:cubicBezTo>
                  <a:cubicBezTo>
                    <a:pt x="17517" y="31465"/>
                    <a:pt x="17825" y="31761"/>
                    <a:pt x="17763" y="31761"/>
                  </a:cubicBezTo>
                  <a:cubicBezTo>
                    <a:pt x="17591" y="31749"/>
                    <a:pt x="17418" y="31724"/>
                    <a:pt x="17245" y="31663"/>
                  </a:cubicBezTo>
                  <a:cubicBezTo>
                    <a:pt x="16862" y="31551"/>
                    <a:pt x="16813" y="31403"/>
                    <a:pt x="16554" y="31354"/>
                  </a:cubicBezTo>
                  <a:cubicBezTo>
                    <a:pt x="16183" y="31317"/>
                    <a:pt x="15788" y="31366"/>
                    <a:pt x="15443" y="31527"/>
                  </a:cubicBezTo>
                  <a:cubicBezTo>
                    <a:pt x="14986" y="31724"/>
                    <a:pt x="14924" y="31613"/>
                    <a:pt x="14924" y="31613"/>
                  </a:cubicBezTo>
                  <a:cubicBezTo>
                    <a:pt x="14147" y="31317"/>
                    <a:pt x="13332" y="31132"/>
                    <a:pt x="12493" y="31082"/>
                  </a:cubicBezTo>
                  <a:cubicBezTo>
                    <a:pt x="12493" y="31082"/>
                    <a:pt x="11789" y="31194"/>
                    <a:pt x="11703" y="31194"/>
                  </a:cubicBezTo>
                  <a:cubicBezTo>
                    <a:pt x="11579" y="31156"/>
                    <a:pt x="11468" y="31119"/>
                    <a:pt x="11357" y="31058"/>
                  </a:cubicBezTo>
                  <a:cubicBezTo>
                    <a:pt x="11209" y="31119"/>
                    <a:pt x="11048" y="31181"/>
                    <a:pt x="10888" y="31218"/>
                  </a:cubicBezTo>
                  <a:cubicBezTo>
                    <a:pt x="10777" y="31218"/>
                    <a:pt x="9678" y="31231"/>
                    <a:pt x="9678" y="31231"/>
                  </a:cubicBezTo>
                  <a:cubicBezTo>
                    <a:pt x="9678" y="31231"/>
                    <a:pt x="9246" y="31366"/>
                    <a:pt x="8073" y="31453"/>
                  </a:cubicBezTo>
                  <a:cubicBezTo>
                    <a:pt x="6888" y="31539"/>
                    <a:pt x="5666" y="31021"/>
                    <a:pt x="5555" y="30885"/>
                  </a:cubicBezTo>
                  <a:cubicBezTo>
                    <a:pt x="5444" y="30761"/>
                    <a:pt x="5086" y="30650"/>
                    <a:pt x="4543" y="30589"/>
                  </a:cubicBezTo>
                  <a:cubicBezTo>
                    <a:pt x="4000" y="30527"/>
                    <a:pt x="4012" y="30613"/>
                    <a:pt x="3728" y="30613"/>
                  </a:cubicBezTo>
                  <a:cubicBezTo>
                    <a:pt x="3444" y="30613"/>
                    <a:pt x="3568" y="30564"/>
                    <a:pt x="3494" y="30441"/>
                  </a:cubicBezTo>
                  <a:cubicBezTo>
                    <a:pt x="3407" y="30305"/>
                    <a:pt x="3321" y="30613"/>
                    <a:pt x="3037" y="30650"/>
                  </a:cubicBezTo>
                  <a:cubicBezTo>
                    <a:pt x="2766" y="30687"/>
                    <a:pt x="2420" y="30650"/>
                    <a:pt x="2272" y="30675"/>
                  </a:cubicBezTo>
                  <a:cubicBezTo>
                    <a:pt x="2111" y="30700"/>
                    <a:pt x="2037" y="30786"/>
                    <a:pt x="1803" y="30811"/>
                  </a:cubicBezTo>
                  <a:cubicBezTo>
                    <a:pt x="1568" y="30848"/>
                    <a:pt x="1013" y="30663"/>
                    <a:pt x="704" y="30576"/>
                  </a:cubicBezTo>
                  <a:cubicBezTo>
                    <a:pt x="470" y="30515"/>
                    <a:pt x="235" y="30502"/>
                    <a:pt x="0" y="305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" name="Google Shape;218;p28"/>
          <p:cNvGrpSpPr/>
          <p:nvPr/>
        </p:nvGrpSpPr>
        <p:grpSpPr>
          <a:xfrm>
            <a:off x="7543331" y="1288279"/>
            <a:ext cx="417642" cy="374132"/>
            <a:chOff x="6716580" y="1288279"/>
            <a:chExt cx="417642" cy="374132"/>
          </a:xfrm>
        </p:grpSpPr>
        <p:sp>
          <p:nvSpPr>
            <p:cNvPr id="219" name="Google Shape;219;p28"/>
            <p:cNvSpPr/>
            <p:nvPr/>
          </p:nvSpPr>
          <p:spPr>
            <a:xfrm>
              <a:off x="6719989" y="1299258"/>
              <a:ext cx="414232" cy="363152"/>
            </a:xfrm>
            <a:custGeom>
              <a:avLst/>
              <a:gdLst/>
              <a:ahLst/>
              <a:cxnLst/>
              <a:rect l="l" t="t" r="r" b="b"/>
              <a:pathLst>
                <a:path w="6074" h="5325" extrusionOk="0">
                  <a:moveTo>
                    <a:pt x="5090" y="0"/>
                  </a:moveTo>
                  <a:cubicBezTo>
                    <a:pt x="4919" y="0"/>
                    <a:pt x="4748" y="54"/>
                    <a:pt x="4604" y="165"/>
                  </a:cubicBezTo>
                  <a:lnTo>
                    <a:pt x="3456" y="1313"/>
                  </a:lnTo>
                  <a:lnTo>
                    <a:pt x="3642" y="1498"/>
                  </a:lnTo>
                  <a:lnTo>
                    <a:pt x="4765" y="374"/>
                  </a:lnTo>
                  <a:cubicBezTo>
                    <a:pt x="4864" y="303"/>
                    <a:pt x="4981" y="268"/>
                    <a:pt x="5097" y="268"/>
                  </a:cubicBezTo>
                  <a:cubicBezTo>
                    <a:pt x="5241" y="268"/>
                    <a:pt x="5384" y="321"/>
                    <a:pt x="5493" y="424"/>
                  </a:cubicBezTo>
                  <a:cubicBezTo>
                    <a:pt x="5777" y="720"/>
                    <a:pt x="5728" y="1066"/>
                    <a:pt x="5333" y="1461"/>
                  </a:cubicBezTo>
                  <a:lnTo>
                    <a:pt x="1963" y="4831"/>
                  </a:lnTo>
                  <a:lnTo>
                    <a:pt x="1963" y="4843"/>
                  </a:lnTo>
                  <a:cubicBezTo>
                    <a:pt x="1852" y="4966"/>
                    <a:pt x="1704" y="5040"/>
                    <a:pt x="1543" y="5053"/>
                  </a:cubicBezTo>
                  <a:cubicBezTo>
                    <a:pt x="1333" y="5053"/>
                    <a:pt x="1136" y="4954"/>
                    <a:pt x="1000" y="4794"/>
                  </a:cubicBezTo>
                  <a:cubicBezTo>
                    <a:pt x="482" y="4275"/>
                    <a:pt x="728" y="3831"/>
                    <a:pt x="1420" y="3139"/>
                  </a:cubicBezTo>
                  <a:lnTo>
                    <a:pt x="3395" y="1164"/>
                  </a:lnTo>
                  <a:cubicBezTo>
                    <a:pt x="3499" y="1060"/>
                    <a:pt x="3406" y="926"/>
                    <a:pt x="3302" y="926"/>
                  </a:cubicBezTo>
                  <a:cubicBezTo>
                    <a:pt x="3271" y="926"/>
                    <a:pt x="3238" y="938"/>
                    <a:pt x="3210" y="967"/>
                  </a:cubicBezTo>
                  <a:lnTo>
                    <a:pt x="1235" y="2942"/>
                  </a:lnTo>
                  <a:cubicBezTo>
                    <a:pt x="778" y="3411"/>
                    <a:pt x="0" y="4176"/>
                    <a:pt x="802" y="4979"/>
                  </a:cubicBezTo>
                  <a:cubicBezTo>
                    <a:pt x="1000" y="5201"/>
                    <a:pt x="1272" y="5324"/>
                    <a:pt x="1555" y="5324"/>
                  </a:cubicBezTo>
                  <a:cubicBezTo>
                    <a:pt x="1790" y="5300"/>
                    <a:pt x="2000" y="5189"/>
                    <a:pt x="2160" y="5016"/>
                  </a:cubicBezTo>
                  <a:lnTo>
                    <a:pt x="5518" y="1646"/>
                  </a:lnTo>
                  <a:cubicBezTo>
                    <a:pt x="6012" y="1152"/>
                    <a:pt x="6073" y="634"/>
                    <a:pt x="5666" y="239"/>
                  </a:cubicBezTo>
                  <a:cubicBezTo>
                    <a:pt x="5509" y="82"/>
                    <a:pt x="5300" y="0"/>
                    <a:pt x="5090" y="0"/>
                  </a:cubicBez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6716580" y="1288279"/>
              <a:ext cx="413413" cy="363152"/>
            </a:xfrm>
            <a:custGeom>
              <a:avLst/>
              <a:gdLst/>
              <a:ahLst/>
              <a:cxnLst/>
              <a:rect l="l" t="t" r="r" b="b"/>
              <a:pathLst>
                <a:path w="6062" h="5325" extrusionOk="0">
                  <a:moveTo>
                    <a:pt x="5084" y="1"/>
                  </a:moveTo>
                  <a:cubicBezTo>
                    <a:pt x="4914" y="1"/>
                    <a:pt x="4742" y="55"/>
                    <a:pt x="4593" y="165"/>
                  </a:cubicBezTo>
                  <a:lnTo>
                    <a:pt x="3445" y="1313"/>
                  </a:lnTo>
                  <a:lnTo>
                    <a:pt x="3630" y="1498"/>
                  </a:lnTo>
                  <a:lnTo>
                    <a:pt x="4753" y="375"/>
                  </a:lnTo>
                  <a:cubicBezTo>
                    <a:pt x="4852" y="303"/>
                    <a:pt x="4969" y="269"/>
                    <a:pt x="5085" y="269"/>
                  </a:cubicBezTo>
                  <a:cubicBezTo>
                    <a:pt x="5229" y="269"/>
                    <a:pt x="5372" y="322"/>
                    <a:pt x="5481" y="424"/>
                  </a:cubicBezTo>
                  <a:cubicBezTo>
                    <a:pt x="5765" y="721"/>
                    <a:pt x="5716" y="1066"/>
                    <a:pt x="5321" y="1461"/>
                  </a:cubicBezTo>
                  <a:lnTo>
                    <a:pt x="1963" y="4831"/>
                  </a:lnTo>
                  <a:lnTo>
                    <a:pt x="1951" y="4831"/>
                  </a:lnTo>
                  <a:cubicBezTo>
                    <a:pt x="1840" y="4955"/>
                    <a:pt x="1692" y="5041"/>
                    <a:pt x="1531" y="5053"/>
                  </a:cubicBezTo>
                  <a:cubicBezTo>
                    <a:pt x="1322" y="5053"/>
                    <a:pt x="1124" y="4955"/>
                    <a:pt x="988" y="4794"/>
                  </a:cubicBezTo>
                  <a:cubicBezTo>
                    <a:pt x="470" y="4276"/>
                    <a:pt x="729" y="3831"/>
                    <a:pt x="1420" y="3128"/>
                  </a:cubicBezTo>
                  <a:lnTo>
                    <a:pt x="3395" y="1153"/>
                  </a:lnTo>
                  <a:cubicBezTo>
                    <a:pt x="3445" y="1103"/>
                    <a:pt x="3445" y="1017"/>
                    <a:pt x="3395" y="967"/>
                  </a:cubicBezTo>
                  <a:cubicBezTo>
                    <a:pt x="3371" y="943"/>
                    <a:pt x="3337" y="930"/>
                    <a:pt x="3303" y="930"/>
                  </a:cubicBezTo>
                  <a:cubicBezTo>
                    <a:pt x="3269" y="930"/>
                    <a:pt x="3235" y="943"/>
                    <a:pt x="3210" y="967"/>
                  </a:cubicBezTo>
                  <a:lnTo>
                    <a:pt x="1235" y="2942"/>
                  </a:lnTo>
                  <a:cubicBezTo>
                    <a:pt x="766" y="3412"/>
                    <a:pt x="1" y="4177"/>
                    <a:pt x="803" y="4979"/>
                  </a:cubicBezTo>
                  <a:cubicBezTo>
                    <a:pt x="988" y="5201"/>
                    <a:pt x="1260" y="5325"/>
                    <a:pt x="1544" y="5325"/>
                  </a:cubicBezTo>
                  <a:cubicBezTo>
                    <a:pt x="1778" y="5300"/>
                    <a:pt x="1988" y="5189"/>
                    <a:pt x="2149" y="5016"/>
                  </a:cubicBezTo>
                  <a:lnTo>
                    <a:pt x="5506" y="1646"/>
                  </a:lnTo>
                  <a:cubicBezTo>
                    <a:pt x="6012" y="1153"/>
                    <a:pt x="6062" y="634"/>
                    <a:pt x="5667" y="239"/>
                  </a:cubicBezTo>
                  <a:cubicBezTo>
                    <a:pt x="5503" y="82"/>
                    <a:pt x="5294" y="1"/>
                    <a:pt x="50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28"/>
          <p:cNvGrpSpPr/>
          <p:nvPr/>
        </p:nvGrpSpPr>
        <p:grpSpPr>
          <a:xfrm>
            <a:off x="6987451" y="2065799"/>
            <a:ext cx="1529400" cy="2141765"/>
            <a:chOff x="7002000" y="2065800"/>
            <a:chExt cx="1529400" cy="1799850"/>
          </a:xfrm>
        </p:grpSpPr>
        <p:sp>
          <p:nvSpPr>
            <p:cNvPr id="222" name="Google Shape;222;p28"/>
            <p:cNvSpPr/>
            <p:nvPr/>
          </p:nvSpPr>
          <p:spPr>
            <a:xfrm>
              <a:off x="7217778" y="2862946"/>
              <a:ext cx="1097843" cy="21960"/>
            </a:xfrm>
            <a:custGeom>
              <a:avLst/>
              <a:gdLst/>
              <a:ahLst/>
              <a:cxnLst/>
              <a:rect l="l" t="t" r="r" b="b"/>
              <a:pathLst>
                <a:path w="16098" h="322" extrusionOk="0">
                  <a:moveTo>
                    <a:pt x="1" y="0"/>
                  </a:moveTo>
                  <a:lnTo>
                    <a:pt x="1" y="321"/>
                  </a:lnTo>
                  <a:lnTo>
                    <a:pt x="16097" y="321"/>
                  </a:lnTo>
                  <a:lnTo>
                    <a:pt x="160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8"/>
            <p:cNvSpPr txBox="1"/>
            <p:nvPr/>
          </p:nvSpPr>
          <p:spPr>
            <a:xfrm>
              <a:off x="7225350" y="2065800"/>
              <a:ext cx="1082700" cy="48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 b="1">
                  <a:latin typeface="Fira Sans"/>
                  <a:ea typeface="Fira Sans"/>
                  <a:cs typeface="Fira Sans"/>
                  <a:sym typeface="Fira Sans"/>
                </a:rPr>
                <a:t>03</a:t>
              </a:r>
              <a:endParaRPr sz="4500" b="1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25" name="Google Shape;225;p28"/>
            <p:cNvSpPr txBox="1"/>
            <p:nvPr/>
          </p:nvSpPr>
          <p:spPr>
            <a:xfrm>
              <a:off x="7002000" y="3030750"/>
              <a:ext cx="1529400" cy="8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Как да </a:t>
              </a:r>
              <a:r>
                <a:rPr lang="bg-BG" sz="120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разчитаме диаграми </a:t>
              </a:r>
              <a:r>
                <a:rPr lang="bg-BG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и да правим изводи от предоставените данни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26" name="Google Shape;226;p28"/>
          <p:cNvSpPr/>
          <p:nvPr/>
        </p:nvSpPr>
        <p:spPr>
          <a:xfrm>
            <a:off x="624351" y="1814770"/>
            <a:ext cx="1528428" cy="2537991"/>
          </a:xfrm>
          <a:custGeom>
            <a:avLst/>
            <a:gdLst/>
            <a:ahLst/>
            <a:cxnLst/>
            <a:rect l="l" t="t" r="r" b="b"/>
            <a:pathLst>
              <a:path w="19097" h="31712" extrusionOk="0">
                <a:moveTo>
                  <a:pt x="0" y="0"/>
                </a:moveTo>
                <a:lnTo>
                  <a:pt x="0" y="30428"/>
                </a:lnTo>
                <a:cubicBezTo>
                  <a:pt x="235" y="30428"/>
                  <a:pt x="469" y="30453"/>
                  <a:pt x="691" y="30502"/>
                </a:cubicBezTo>
                <a:cubicBezTo>
                  <a:pt x="991" y="30595"/>
                  <a:pt x="1496" y="30752"/>
                  <a:pt x="1752" y="30752"/>
                </a:cubicBezTo>
                <a:cubicBezTo>
                  <a:pt x="1770" y="30752"/>
                  <a:pt x="1787" y="30751"/>
                  <a:pt x="1802" y="30749"/>
                </a:cubicBezTo>
                <a:cubicBezTo>
                  <a:pt x="2037" y="30724"/>
                  <a:pt x="2099" y="30626"/>
                  <a:pt x="2259" y="30601"/>
                </a:cubicBezTo>
                <a:cubicBezTo>
                  <a:pt x="2286" y="30599"/>
                  <a:pt x="2316" y="30598"/>
                  <a:pt x="2349" y="30598"/>
                </a:cubicBezTo>
                <a:cubicBezTo>
                  <a:pt x="2454" y="30598"/>
                  <a:pt x="2588" y="30606"/>
                  <a:pt x="2729" y="30606"/>
                </a:cubicBezTo>
                <a:cubicBezTo>
                  <a:pt x="2830" y="30606"/>
                  <a:pt x="2936" y="30602"/>
                  <a:pt x="3037" y="30589"/>
                </a:cubicBezTo>
                <a:cubicBezTo>
                  <a:pt x="3272" y="30548"/>
                  <a:pt x="3372" y="30337"/>
                  <a:pt x="3448" y="30337"/>
                </a:cubicBezTo>
                <a:cubicBezTo>
                  <a:pt x="3464" y="30337"/>
                  <a:pt x="3479" y="30345"/>
                  <a:pt x="3493" y="30366"/>
                </a:cubicBezTo>
                <a:cubicBezTo>
                  <a:pt x="3567" y="30502"/>
                  <a:pt x="3444" y="30539"/>
                  <a:pt x="3728" y="30539"/>
                </a:cubicBezTo>
                <a:cubicBezTo>
                  <a:pt x="3918" y="30539"/>
                  <a:pt x="3975" y="30497"/>
                  <a:pt x="4178" y="30497"/>
                </a:cubicBezTo>
                <a:cubicBezTo>
                  <a:pt x="4266" y="30497"/>
                  <a:pt x="4380" y="30505"/>
                  <a:pt x="4543" y="30527"/>
                </a:cubicBezTo>
                <a:cubicBezTo>
                  <a:pt x="5073" y="30589"/>
                  <a:pt x="5444" y="30687"/>
                  <a:pt x="5555" y="30823"/>
                </a:cubicBezTo>
                <a:cubicBezTo>
                  <a:pt x="5646" y="30937"/>
                  <a:pt x="6706" y="31388"/>
                  <a:pt x="7792" y="31388"/>
                </a:cubicBezTo>
                <a:cubicBezTo>
                  <a:pt x="7881" y="31388"/>
                  <a:pt x="7971" y="31385"/>
                  <a:pt x="8061" y="31379"/>
                </a:cubicBezTo>
                <a:cubicBezTo>
                  <a:pt x="9246" y="31292"/>
                  <a:pt x="9678" y="31169"/>
                  <a:pt x="9678" y="31169"/>
                </a:cubicBezTo>
                <a:cubicBezTo>
                  <a:pt x="9678" y="31169"/>
                  <a:pt x="10776" y="31144"/>
                  <a:pt x="10887" y="31144"/>
                </a:cubicBezTo>
                <a:cubicBezTo>
                  <a:pt x="11048" y="31107"/>
                  <a:pt x="11208" y="31058"/>
                  <a:pt x="11356" y="30996"/>
                </a:cubicBezTo>
                <a:cubicBezTo>
                  <a:pt x="11468" y="31045"/>
                  <a:pt x="11579" y="31095"/>
                  <a:pt x="11702" y="31119"/>
                </a:cubicBezTo>
                <a:cubicBezTo>
                  <a:pt x="11789" y="31119"/>
                  <a:pt x="12492" y="31008"/>
                  <a:pt x="12492" y="31008"/>
                </a:cubicBezTo>
                <a:cubicBezTo>
                  <a:pt x="13332" y="31070"/>
                  <a:pt x="14146" y="31243"/>
                  <a:pt x="14924" y="31552"/>
                </a:cubicBezTo>
                <a:cubicBezTo>
                  <a:pt x="14924" y="31552"/>
                  <a:pt x="14940" y="31578"/>
                  <a:pt x="15019" y="31578"/>
                </a:cubicBezTo>
                <a:cubicBezTo>
                  <a:pt x="15093" y="31578"/>
                  <a:pt x="15221" y="31555"/>
                  <a:pt x="15442" y="31465"/>
                </a:cubicBezTo>
                <a:cubicBezTo>
                  <a:pt x="15710" y="31341"/>
                  <a:pt x="16000" y="31276"/>
                  <a:pt x="16295" y="31276"/>
                </a:cubicBezTo>
                <a:cubicBezTo>
                  <a:pt x="16381" y="31276"/>
                  <a:pt x="16467" y="31281"/>
                  <a:pt x="16553" y="31292"/>
                </a:cubicBezTo>
                <a:cubicBezTo>
                  <a:pt x="16812" y="31342"/>
                  <a:pt x="16862" y="31490"/>
                  <a:pt x="17245" y="31601"/>
                </a:cubicBezTo>
                <a:cubicBezTo>
                  <a:pt x="17405" y="31663"/>
                  <a:pt x="17578" y="31700"/>
                  <a:pt x="17763" y="31712"/>
                </a:cubicBezTo>
                <a:cubicBezTo>
                  <a:pt x="17806" y="31712"/>
                  <a:pt x="17660" y="31559"/>
                  <a:pt x="17725" y="31559"/>
                </a:cubicBezTo>
                <a:cubicBezTo>
                  <a:pt x="17752" y="31559"/>
                  <a:pt x="17817" y="31586"/>
                  <a:pt x="17948" y="31663"/>
                </a:cubicBezTo>
                <a:cubicBezTo>
                  <a:pt x="18009" y="31697"/>
                  <a:pt x="18060" y="31712"/>
                  <a:pt x="18105" y="31712"/>
                </a:cubicBezTo>
                <a:cubicBezTo>
                  <a:pt x="18402" y="31712"/>
                  <a:pt x="18412" y="31063"/>
                  <a:pt x="18701" y="30934"/>
                </a:cubicBezTo>
                <a:cubicBezTo>
                  <a:pt x="18886" y="30873"/>
                  <a:pt x="19022" y="30712"/>
                  <a:pt x="19047" y="30527"/>
                </a:cubicBezTo>
                <a:cubicBezTo>
                  <a:pt x="19096" y="30441"/>
                  <a:pt x="19047" y="0"/>
                  <a:pt x="19047" y="0"/>
                </a:cubicBezTo>
                <a:close/>
              </a:path>
            </a:pathLst>
          </a:custGeom>
          <a:solidFill>
            <a:srgbClr val="F25C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8"/>
          <p:cNvSpPr/>
          <p:nvPr/>
        </p:nvSpPr>
        <p:spPr>
          <a:xfrm>
            <a:off x="467013" y="1776275"/>
            <a:ext cx="1843112" cy="2552797"/>
          </a:xfrm>
          <a:custGeom>
            <a:avLst/>
            <a:gdLst/>
            <a:ahLst/>
            <a:cxnLst/>
            <a:rect l="l" t="t" r="r" b="b"/>
            <a:pathLst>
              <a:path w="19110" h="31897" extrusionOk="0">
                <a:moveTo>
                  <a:pt x="19060" y="0"/>
                </a:moveTo>
                <a:cubicBezTo>
                  <a:pt x="19060" y="0"/>
                  <a:pt x="19109" y="30415"/>
                  <a:pt x="19060" y="30502"/>
                </a:cubicBezTo>
                <a:cubicBezTo>
                  <a:pt x="19035" y="30699"/>
                  <a:pt x="18899" y="30847"/>
                  <a:pt x="18714" y="30909"/>
                </a:cubicBezTo>
                <a:cubicBezTo>
                  <a:pt x="18381" y="31057"/>
                  <a:pt x="18418" y="31897"/>
                  <a:pt x="17961" y="31637"/>
                </a:cubicBezTo>
                <a:cubicBezTo>
                  <a:pt x="17517" y="31378"/>
                  <a:pt x="17838" y="31675"/>
                  <a:pt x="17776" y="31675"/>
                </a:cubicBezTo>
                <a:cubicBezTo>
                  <a:pt x="17591" y="31662"/>
                  <a:pt x="17418" y="31625"/>
                  <a:pt x="17258" y="31563"/>
                </a:cubicBezTo>
                <a:cubicBezTo>
                  <a:pt x="16875" y="31452"/>
                  <a:pt x="16825" y="31304"/>
                  <a:pt x="16566" y="31267"/>
                </a:cubicBezTo>
                <a:cubicBezTo>
                  <a:pt x="16184" y="31218"/>
                  <a:pt x="15801" y="31280"/>
                  <a:pt x="15455" y="31440"/>
                </a:cubicBezTo>
                <a:cubicBezTo>
                  <a:pt x="14999" y="31625"/>
                  <a:pt x="14937" y="31526"/>
                  <a:pt x="14937" y="31526"/>
                </a:cubicBezTo>
                <a:cubicBezTo>
                  <a:pt x="14159" y="31218"/>
                  <a:pt x="13345" y="31045"/>
                  <a:pt x="12505" y="30983"/>
                </a:cubicBezTo>
                <a:cubicBezTo>
                  <a:pt x="12505" y="30983"/>
                  <a:pt x="11802" y="31094"/>
                  <a:pt x="11715" y="31094"/>
                </a:cubicBezTo>
                <a:cubicBezTo>
                  <a:pt x="11592" y="31057"/>
                  <a:pt x="11481" y="31020"/>
                  <a:pt x="11369" y="30959"/>
                </a:cubicBezTo>
                <a:cubicBezTo>
                  <a:pt x="11221" y="31033"/>
                  <a:pt x="11061" y="31082"/>
                  <a:pt x="10900" y="31119"/>
                </a:cubicBezTo>
                <a:cubicBezTo>
                  <a:pt x="10789" y="31119"/>
                  <a:pt x="9691" y="31144"/>
                  <a:pt x="9691" y="31144"/>
                </a:cubicBezTo>
                <a:cubicBezTo>
                  <a:pt x="9691" y="31144"/>
                  <a:pt x="9259" y="31267"/>
                  <a:pt x="8074" y="31354"/>
                </a:cubicBezTo>
                <a:cubicBezTo>
                  <a:pt x="6901" y="31440"/>
                  <a:pt x="5667" y="30922"/>
                  <a:pt x="5568" y="30798"/>
                </a:cubicBezTo>
                <a:cubicBezTo>
                  <a:pt x="5457" y="30662"/>
                  <a:pt x="5086" y="30564"/>
                  <a:pt x="4556" y="30490"/>
                </a:cubicBezTo>
                <a:cubicBezTo>
                  <a:pt x="4012" y="30428"/>
                  <a:pt x="4012" y="30514"/>
                  <a:pt x="3741" y="30514"/>
                </a:cubicBezTo>
                <a:cubicBezTo>
                  <a:pt x="3457" y="30514"/>
                  <a:pt x="3580" y="30477"/>
                  <a:pt x="3506" y="30341"/>
                </a:cubicBezTo>
                <a:cubicBezTo>
                  <a:pt x="3420" y="30218"/>
                  <a:pt x="3334" y="30514"/>
                  <a:pt x="3050" y="30564"/>
                </a:cubicBezTo>
                <a:cubicBezTo>
                  <a:pt x="2766" y="30601"/>
                  <a:pt x="2445" y="30564"/>
                  <a:pt x="2272" y="30576"/>
                </a:cubicBezTo>
                <a:cubicBezTo>
                  <a:pt x="2112" y="30601"/>
                  <a:pt x="2050" y="30699"/>
                  <a:pt x="1815" y="30724"/>
                </a:cubicBezTo>
                <a:cubicBezTo>
                  <a:pt x="1581" y="30749"/>
                  <a:pt x="1025" y="30564"/>
                  <a:pt x="704" y="30477"/>
                </a:cubicBezTo>
                <a:cubicBezTo>
                  <a:pt x="482" y="30428"/>
                  <a:pt x="235" y="30403"/>
                  <a:pt x="1" y="30403"/>
                </a:cubicBezTo>
                <a:lnTo>
                  <a:pt x="1" y="12"/>
                </a:lnTo>
                <a:close/>
              </a:path>
            </a:pathLst>
          </a:custGeom>
          <a:solidFill>
            <a:srgbClr val="F25C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8"/>
          <p:cNvSpPr/>
          <p:nvPr/>
        </p:nvSpPr>
        <p:spPr>
          <a:xfrm>
            <a:off x="1145501" y="1680074"/>
            <a:ext cx="486133" cy="426173"/>
          </a:xfrm>
          <a:custGeom>
            <a:avLst/>
            <a:gdLst/>
            <a:ahLst/>
            <a:cxnLst/>
            <a:rect l="l" t="t" r="r" b="b"/>
            <a:pathLst>
              <a:path w="6074" h="5325" extrusionOk="0">
                <a:moveTo>
                  <a:pt x="5096" y="1"/>
                </a:moveTo>
                <a:cubicBezTo>
                  <a:pt x="4926" y="1"/>
                  <a:pt x="4754" y="55"/>
                  <a:pt x="4605" y="165"/>
                </a:cubicBezTo>
                <a:lnTo>
                  <a:pt x="3457" y="1313"/>
                </a:lnTo>
                <a:lnTo>
                  <a:pt x="3642" y="1498"/>
                </a:lnTo>
                <a:lnTo>
                  <a:pt x="4778" y="375"/>
                </a:lnTo>
                <a:cubicBezTo>
                  <a:pt x="4877" y="303"/>
                  <a:pt x="4991" y="269"/>
                  <a:pt x="5104" y="269"/>
                </a:cubicBezTo>
                <a:cubicBezTo>
                  <a:pt x="5245" y="269"/>
                  <a:pt x="5384" y="322"/>
                  <a:pt x="5493" y="424"/>
                </a:cubicBezTo>
                <a:cubicBezTo>
                  <a:pt x="5790" y="721"/>
                  <a:pt x="5728" y="1066"/>
                  <a:pt x="5345" y="1461"/>
                </a:cubicBezTo>
                <a:lnTo>
                  <a:pt x="1963" y="4831"/>
                </a:lnTo>
                <a:lnTo>
                  <a:pt x="1963" y="4843"/>
                </a:lnTo>
                <a:cubicBezTo>
                  <a:pt x="1852" y="4967"/>
                  <a:pt x="1704" y="5041"/>
                  <a:pt x="1531" y="5053"/>
                </a:cubicBezTo>
                <a:cubicBezTo>
                  <a:pt x="1321" y="5053"/>
                  <a:pt x="1136" y="4955"/>
                  <a:pt x="1000" y="4806"/>
                </a:cubicBezTo>
                <a:cubicBezTo>
                  <a:pt x="469" y="4276"/>
                  <a:pt x="729" y="3831"/>
                  <a:pt x="1420" y="3140"/>
                </a:cubicBezTo>
                <a:lnTo>
                  <a:pt x="3395" y="1165"/>
                </a:lnTo>
                <a:cubicBezTo>
                  <a:pt x="3498" y="1071"/>
                  <a:pt x="3409" y="934"/>
                  <a:pt x="3305" y="934"/>
                </a:cubicBezTo>
                <a:cubicBezTo>
                  <a:pt x="3273" y="934"/>
                  <a:pt x="3239" y="947"/>
                  <a:pt x="3210" y="980"/>
                </a:cubicBezTo>
                <a:lnTo>
                  <a:pt x="1235" y="2955"/>
                </a:lnTo>
                <a:cubicBezTo>
                  <a:pt x="778" y="3412"/>
                  <a:pt x="0" y="4189"/>
                  <a:pt x="803" y="4992"/>
                </a:cubicBezTo>
                <a:cubicBezTo>
                  <a:pt x="1000" y="5201"/>
                  <a:pt x="1272" y="5325"/>
                  <a:pt x="1556" y="5325"/>
                </a:cubicBezTo>
                <a:cubicBezTo>
                  <a:pt x="1790" y="5300"/>
                  <a:pt x="2012" y="5189"/>
                  <a:pt x="2161" y="5016"/>
                </a:cubicBezTo>
                <a:lnTo>
                  <a:pt x="5518" y="1646"/>
                </a:lnTo>
                <a:cubicBezTo>
                  <a:pt x="6024" y="1153"/>
                  <a:pt x="6074" y="634"/>
                  <a:pt x="5679" y="239"/>
                </a:cubicBezTo>
                <a:cubicBezTo>
                  <a:pt x="5515" y="82"/>
                  <a:pt x="5306" y="1"/>
                  <a:pt x="5096" y="1"/>
                </a:cubicBezTo>
                <a:close/>
              </a:path>
            </a:pathLst>
          </a:custGeom>
          <a:solidFill>
            <a:srgbClr val="F25C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8"/>
          <p:cNvSpPr/>
          <p:nvPr/>
        </p:nvSpPr>
        <p:spPr>
          <a:xfrm>
            <a:off x="1145501" y="1667268"/>
            <a:ext cx="486133" cy="426173"/>
          </a:xfrm>
          <a:custGeom>
            <a:avLst/>
            <a:gdLst/>
            <a:ahLst/>
            <a:cxnLst/>
            <a:rect l="l" t="t" r="r" b="b"/>
            <a:pathLst>
              <a:path w="6074" h="5325" extrusionOk="0">
                <a:moveTo>
                  <a:pt x="5090" y="0"/>
                </a:moveTo>
                <a:cubicBezTo>
                  <a:pt x="4919" y="0"/>
                  <a:pt x="4748" y="54"/>
                  <a:pt x="4604" y="165"/>
                </a:cubicBezTo>
                <a:lnTo>
                  <a:pt x="3444" y="1313"/>
                </a:lnTo>
                <a:lnTo>
                  <a:pt x="3629" y="1498"/>
                </a:lnTo>
                <a:lnTo>
                  <a:pt x="4765" y="374"/>
                </a:lnTo>
                <a:cubicBezTo>
                  <a:pt x="4864" y="303"/>
                  <a:pt x="4978" y="268"/>
                  <a:pt x="5091" y="268"/>
                </a:cubicBezTo>
                <a:cubicBezTo>
                  <a:pt x="5232" y="268"/>
                  <a:pt x="5371" y="321"/>
                  <a:pt x="5481" y="424"/>
                </a:cubicBezTo>
                <a:cubicBezTo>
                  <a:pt x="5777" y="720"/>
                  <a:pt x="5715" y="1066"/>
                  <a:pt x="5333" y="1461"/>
                </a:cubicBezTo>
                <a:lnTo>
                  <a:pt x="1963" y="4831"/>
                </a:lnTo>
                <a:lnTo>
                  <a:pt x="1950" y="4831"/>
                </a:lnTo>
                <a:cubicBezTo>
                  <a:pt x="1839" y="4954"/>
                  <a:pt x="1691" y="5040"/>
                  <a:pt x="1531" y="5053"/>
                </a:cubicBezTo>
                <a:cubicBezTo>
                  <a:pt x="1321" y="5053"/>
                  <a:pt x="1123" y="4954"/>
                  <a:pt x="988" y="4794"/>
                </a:cubicBezTo>
                <a:cubicBezTo>
                  <a:pt x="469" y="4275"/>
                  <a:pt x="728" y="3831"/>
                  <a:pt x="1420" y="3127"/>
                </a:cubicBezTo>
                <a:lnTo>
                  <a:pt x="3395" y="1152"/>
                </a:lnTo>
                <a:cubicBezTo>
                  <a:pt x="3444" y="1103"/>
                  <a:pt x="3444" y="1016"/>
                  <a:pt x="3395" y="967"/>
                </a:cubicBezTo>
                <a:cubicBezTo>
                  <a:pt x="3370" y="942"/>
                  <a:pt x="3336" y="930"/>
                  <a:pt x="3302" y="930"/>
                </a:cubicBezTo>
                <a:cubicBezTo>
                  <a:pt x="3268" y="930"/>
                  <a:pt x="3234" y="942"/>
                  <a:pt x="3209" y="967"/>
                </a:cubicBezTo>
                <a:lnTo>
                  <a:pt x="1234" y="2942"/>
                </a:lnTo>
                <a:cubicBezTo>
                  <a:pt x="765" y="3411"/>
                  <a:pt x="0" y="4176"/>
                  <a:pt x="802" y="4979"/>
                </a:cubicBezTo>
                <a:cubicBezTo>
                  <a:pt x="988" y="5201"/>
                  <a:pt x="1259" y="5324"/>
                  <a:pt x="1543" y="5324"/>
                </a:cubicBezTo>
                <a:cubicBezTo>
                  <a:pt x="1778" y="5300"/>
                  <a:pt x="2000" y="5189"/>
                  <a:pt x="2160" y="5016"/>
                </a:cubicBezTo>
                <a:lnTo>
                  <a:pt x="5518" y="1646"/>
                </a:lnTo>
                <a:cubicBezTo>
                  <a:pt x="6012" y="1152"/>
                  <a:pt x="6073" y="634"/>
                  <a:pt x="5666" y="239"/>
                </a:cubicBezTo>
                <a:cubicBezTo>
                  <a:pt x="5509" y="82"/>
                  <a:pt x="5300" y="0"/>
                  <a:pt x="50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8"/>
          <p:cNvSpPr/>
          <p:nvPr/>
        </p:nvSpPr>
        <p:spPr>
          <a:xfrm>
            <a:off x="744404" y="3040271"/>
            <a:ext cx="1288323" cy="24810"/>
          </a:xfrm>
          <a:custGeom>
            <a:avLst/>
            <a:gdLst/>
            <a:ahLst/>
            <a:cxnLst/>
            <a:rect l="l" t="t" r="r" b="b"/>
            <a:pathLst>
              <a:path w="16097" h="310" extrusionOk="0">
                <a:moveTo>
                  <a:pt x="0" y="1"/>
                </a:moveTo>
                <a:lnTo>
                  <a:pt x="0" y="309"/>
                </a:lnTo>
                <a:lnTo>
                  <a:pt x="16097" y="309"/>
                </a:lnTo>
                <a:lnTo>
                  <a:pt x="16097" y="1"/>
                </a:lnTo>
                <a:close/>
              </a:path>
            </a:pathLst>
          </a:custGeom>
          <a:solidFill>
            <a:srgbClr val="F25C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1" name="Google Shape;231;p28"/>
          <p:cNvGrpSpPr/>
          <p:nvPr/>
        </p:nvGrpSpPr>
        <p:grpSpPr>
          <a:xfrm>
            <a:off x="623869" y="2230550"/>
            <a:ext cx="1529400" cy="1789475"/>
            <a:chOff x="593648" y="2230550"/>
            <a:chExt cx="1529400" cy="1789475"/>
          </a:xfrm>
        </p:grpSpPr>
        <p:sp>
          <p:nvSpPr>
            <p:cNvPr id="232" name="Google Shape;232;p28"/>
            <p:cNvSpPr txBox="1"/>
            <p:nvPr/>
          </p:nvSpPr>
          <p:spPr>
            <a:xfrm>
              <a:off x="593648" y="3177025"/>
              <a:ext cx="1529400" cy="8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200" dirty="0" smtClean="0">
                  <a:latin typeface="Roboto"/>
                  <a:ea typeface="Roboto"/>
                  <a:cs typeface="Roboto"/>
                  <a:sym typeface="Roboto"/>
                </a:rPr>
                <a:t>Какво е диаграма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4" name="Google Shape;234;p28"/>
            <p:cNvSpPr txBox="1"/>
            <p:nvPr/>
          </p:nvSpPr>
          <p:spPr>
            <a:xfrm>
              <a:off x="816998" y="2230550"/>
              <a:ext cx="1082700" cy="48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 b="1">
                  <a:latin typeface="Fira Sans"/>
                  <a:ea typeface="Fira Sans"/>
                  <a:cs typeface="Fira Sans"/>
                  <a:sym typeface="Fira Sans"/>
                </a:rPr>
                <a:t>01</a:t>
              </a:r>
              <a:endParaRPr sz="4500" b="1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809426" y="3018202"/>
              <a:ext cx="1097843" cy="21960"/>
            </a:xfrm>
            <a:custGeom>
              <a:avLst/>
              <a:gdLst/>
              <a:ahLst/>
              <a:cxnLst/>
              <a:rect l="l" t="t" r="r" b="b"/>
              <a:pathLst>
                <a:path w="16098" h="322" extrusionOk="0">
                  <a:moveTo>
                    <a:pt x="1" y="0"/>
                  </a:moveTo>
                  <a:lnTo>
                    <a:pt x="1" y="321"/>
                  </a:lnTo>
                  <a:lnTo>
                    <a:pt x="16097" y="321"/>
                  </a:lnTo>
                  <a:lnTo>
                    <a:pt x="160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30"/>
          <p:cNvGrpSpPr/>
          <p:nvPr/>
        </p:nvGrpSpPr>
        <p:grpSpPr>
          <a:xfrm>
            <a:off x="117694" y="83135"/>
            <a:ext cx="3490256" cy="372563"/>
            <a:chOff x="675655" y="1305348"/>
            <a:chExt cx="5108102" cy="622274"/>
          </a:xfrm>
        </p:grpSpPr>
        <p:grpSp>
          <p:nvGrpSpPr>
            <p:cNvPr id="283" name="Google Shape;283;p30"/>
            <p:cNvGrpSpPr/>
            <p:nvPr/>
          </p:nvGrpSpPr>
          <p:grpSpPr>
            <a:xfrm>
              <a:off x="2019693" y="1305348"/>
              <a:ext cx="463014" cy="616249"/>
              <a:chOff x="4056394" y="1290350"/>
              <a:chExt cx="421458" cy="560940"/>
            </a:xfrm>
          </p:grpSpPr>
          <p:sp>
            <p:nvSpPr>
              <p:cNvPr id="284" name="Google Shape;284;p30"/>
              <p:cNvSpPr/>
              <p:nvPr/>
            </p:nvSpPr>
            <p:spPr>
              <a:xfrm>
                <a:off x="4056394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extrusionOk="0">
                    <a:moveTo>
                      <a:pt x="87" y="1"/>
                    </a:moveTo>
                    <a:cubicBezTo>
                      <a:pt x="38" y="1"/>
                      <a:pt x="1" y="38"/>
                      <a:pt x="1" y="87"/>
                    </a:cubicBezTo>
                    <a:lnTo>
                      <a:pt x="1" y="2889"/>
                    </a:lnTo>
                    <a:cubicBezTo>
                      <a:pt x="1" y="2926"/>
                      <a:pt x="38" y="2976"/>
                      <a:pt x="87" y="2976"/>
                    </a:cubicBezTo>
                    <a:lnTo>
                      <a:pt x="285" y="2976"/>
                    </a:lnTo>
                    <a:lnTo>
                      <a:pt x="285" y="1"/>
                    </a:lnTo>
                    <a:close/>
                  </a:path>
                </a:pathLst>
              </a:custGeom>
              <a:solidFill>
                <a:srgbClr val="4B71B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0"/>
              <p:cNvSpPr/>
              <p:nvPr/>
            </p:nvSpPr>
            <p:spPr>
              <a:xfrm>
                <a:off x="4109924" y="1290350"/>
                <a:ext cx="367928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976" extrusionOk="0">
                    <a:moveTo>
                      <a:pt x="1" y="1"/>
                    </a:moveTo>
                    <a:lnTo>
                      <a:pt x="1" y="2976"/>
                    </a:lnTo>
                    <a:lnTo>
                      <a:pt x="1865" y="2976"/>
                    </a:lnTo>
                    <a:cubicBezTo>
                      <a:pt x="1914" y="2976"/>
                      <a:pt x="1951" y="2926"/>
                      <a:pt x="1951" y="2889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5" y="1"/>
                    </a:cubicBezTo>
                    <a:close/>
                  </a:path>
                </a:pathLst>
              </a:custGeom>
              <a:solidFill>
                <a:srgbClr val="4B71B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0"/>
              <p:cNvSpPr/>
              <p:nvPr/>
            </p:nvSpPr>
            <p:spPr>
              <a:xfrm>
                <a:off x="4107663" y="1290350"/>
                <a:ext cx="370189" cy="558677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964" extrusionOk="0">
                    <a:moveTo>
                      <a:pt x="1704" y="1"/>
                    </a:moveTo>
                    <a:lnTo>
                      <a:pt x="1704" y="2630"/>
                    </a:lnTo>
                    <a:cubicBezTo>
                      <a:pt x="1704" y="2667"/>
                      <a:pt x="1667" y="2716"/>
                      <a:pt x="1618" y="2716"/>
                    </a:cubicBezTo>
                    <a:lnTo>
                      <a:pt x="1" y="2716"/>
                    </a:lnTo>
                    <a:lnTo>
                      <a:pt x="1" y="2963"/>
                    </a:lnTo>
                    <a:lnTo>
                      <a:pt x="1877" y="2963"/>
                    </a:lnTo>
                    <a:cubicBezTo>
                      <a:pt x="1926" y="2963"/>
                      <a:pt x="1963" y="2926"/>
                      <a:pt x="1963" y="2877"/>
                    </a:cubicBezTo>
                    <a:lnTo>
                      <a:pt x="1963" y="87"/>
                    </a:lnTo>
                    <a:cubicBezTo>
                      <a:pt x="1963" y="38"/>
                      <a:pt x="1926" y="1"/>
                      <a:pt x="1877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0"/>
              <p:cNvSpPr/>
              <p:nvPr/>
            </p:nvSpPr>
            <p:spPr>
              <a:xfrm>
                <a:off x="4179853" y="1371777"/>
                <a:ext cx="228070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643" extrusionOk="0">
                    <a:moveTo>
                      <a:pt x="0" y="1"/>
                    </a:moveTo>
                    <a:lnTo>
                      <a:pt x="0" y="643"/>
                    </a:lnTo>
                    <a:lnTo>
                      <a:pt x="1210" y="643"/>
                    </a:lnTo>
                    <a:lnTo>
                      <a:pt x="121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0"/>
              <p:cNvSpPr/>
              <p:nvPr/>
            </p:nvSpPr>
            <p:spPr>
              <a:xfrm>
                <a:off x="4056394" y="1802283"/>
                <a:ext cx="53719" cy="4900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60" extrusionOk="0">
                    <a:moveTo>
                      <a:pt x="1" y="0"/>
                    </a:moveTo>
                    <a:lnTo>
                      <a:pt x="1" y="173"/>
                    </a:lnTo>
                    <a:cubicBezTo>
                      <a:pt x="1" y="210"/>
                      <a:pt x="38" y="260"/>
                      <a:pt x="87" y="260"/>
                    </a:cubicBezTo>
                    <a:lnTo>
                      <a:pt x="285" y="260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0"/>
              <p:cNvSpPr/>
              <p:nvPr/>
            </p:nvSpPr>
            <p:spPr>
              <a:xfrm>
                <a:off x="4056394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fill="none" extrusionOk="0">
                    <a:moveTo>
                      <a:pt x="87" y="1"/>
                    </a:moveTo>
                    <a:lnTo>
                      <a:pt x="285" y="1"/>
                    </a:lnTo>
                    <a:lnTo>
                      <a:pt x="285" y="2976"/>
                    </a:lnTo>
                    <a:lnTo>
                      <a:pt x="87" y="2976"/>
                    </a:lnTo>
                    <a:cubicBezTo>
                      <a:pt x="38" y="2976"/>
                      <a:pt x="1" y="2926"/>
                      <a:pt x="1" y="2889"/>
                    </a:cubicBezTo>
                    <a:lnTo>
                      <a:pt x="1" y="87"/>
                    </a:lnTo>
                    <a:cubicBezTo>
                      <a:pt x="1" y="38"/>
                      <a:pt x="38" y="1"/>
                      <a:pt x="87" y="1"/>
                    </a:cubicBezTo>
                    <a:close/>
                  </a:path>
                </a:pathLst>
              </a:custGeom>
              <a:solidFill>
                <a:srgbClr val="70BCAF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0"/>
              <p:cNvSpPr/>
              <p:nvPr/>
            </p:nvSpPr>
            <p:spPr>
              <a:xfrm>
                <a:off x="4109924" y="1290350"/>
                <a:ext cx="367928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976" fill="none" extrusionOk="0">
                    <a:moveTo>
                      <a:pt x="1" y="1"/>
                    </a:moveTo>
                    <a:lnTo>
                      <a:pt x="1865" y="1"/>
                    </a:lnTo>
                    <a:cubicBezTo>
                      <a:pt x="1914" y="1"/>
                      <a:pt x="1951" y="38"/>
                      <a:pt x="1951" y="87"/>
                    </a:cubicBezTo>
                    <a:lnTo>
                      <a:pt x="1951" y="2889"/>
                    </a:lnTo>
                    <a:cubicBezTo>
                      <a:pt x="1951" y="2926"/>
                      <a:pt x="1914" y="2976"/>
                      <a:pt x="1865" y="2976"/>
                    </a:cubicBezTo>
                    <a:lnTo>
                      <a:pt x="1" y="297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0"/>
              <p:cNvSpPr/>
              <p:nvPr/>
            </p:nvSpPr>
            <p:spPr>
              <a:xfrm>
                <a:off x="4179853" y="1371777"/>
                <a:ext cx="228070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643" fill="none" extrusionOk="0">
                    <a:moveTo>
                      <a:pt x="0" y="1"/>
                    </a:moveTo>
                    <a:lnTo>
                      <a:pt x="1210" y="1"/>
                    </a:lnTo>
                    <a:lnTo>
                      <a:pt x="1210" y="643"/>
                    </a:lnTo>
                    <a:lnTo>
                      <a:pt x="0" y="643"/>
                    </a:lnTo>
                    <a:close/>
                  </a:path>
                </a:pathLst>
              </a:custGeom>
              <a:noFill/>
              <a:ln w="1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0"/>
              <p:cNvSpPr/>
              <p:nvPr/>
            </p:nvSpPr>
            <p:spPr>
              <a:xfrm>
                <a:off x="4218223" y="1569501"/>
                <a:ext cx="153806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816" h="1" fill="none" extrusionOk="0">
                    <a:moveTo>
                      <a:pt x="1" y="1"/>
                    </a:moveTo>
                    <a:lnTo>
                      <a:pt x="81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0"/>
              <p:cNvSpPr/>
              <p:nvPr/>
            </p:nvSpPr>
            <p:spPr>
              <a:xfrm>
                <a:off x="4185614" y="1620769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1" y="1"/>
                    </a:moveTo>
                    <a:lnTo>
                      <a:pt x="1149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0"/>
              <p:cNvSpPr/>
              <p:nvPr/>
            </p:nvSpPr>
            <p:spPr>
              <a:xfrm>
                <a:off x="4185614" y="1669588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1" y="1"/>
                    </a:moveTo>
                    <a:lnTo>
                      <a:pt x="1149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5" name="Google Shape;295;p30"/>
            <p:cNvGrpSpPr/>
            <p:nvPr/>
          </p:nvGrpSpPr>
          <p:grpSpPr>
            <a:xfrm>
              <a:off x="1346328" y="1305348"/>
              <a:ext cx="465498" cy="616249"/>
              <a:chOff x="3444566" y="1290350"/>
              <a:chExt cx="423720" cy="560940"/>
            </a:xfrm>
          </p:grpSpPr>
          <p:sp>
            <p:nvSpPr>
              <p:cNvPr id="296" name="Google Shape;296;p30"/>
              <p:cNvSpPr/>
              <p:nvPr/>
            </p:nvSpPr>
            <p:spPr>
              <a:xfrm>
                <a:off x="3444566" y="1290350"/>
                <a:ext cx="55981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976" extrusionOk="0">
                    <a:moveTo>
                      <a:pt x="87" y="1"/>
                    </a:moveTo>
                    <a:cubicBezTo>
                      <a:pt x="38" y="1"/>
                      <a:pt x="1" y="38"/>
                      <a:pt x="1" y="87"/>
                    </a:cubicBezTo>
                    <a:lnTo>
                      <a:pt x="1" y="2889"/>
                    </a:lnTo>
                    <a:cubicBezTo>
                      <a:pt x="1" y="2926"/>
                      <a:pt x="38" y="2976"/>
                      <a:pt x="87" y="2976"/>
                    </a:cubicBezTo>
                    <a:lnTo>
                      <a:pt x="297" y="2976"/>
                    </a:lnTo>
                    <a:lnTo>
                      <a:pt x="297" y="1"/>
                    </a:lnTo>
                    <a:close/>
                  </a:path>
                </a:pathLst>
              </a:custGeom>
              <a:solidFill>
                <a:srgbClr val="A3A5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0"/>
              <p:cNvSpPr/>
              <p:nvPr/>
            </p:nvSpPr>
            <p:spPr>
              <a:xfrm>
                <a:off x="3500358" y="1290350"/>
                <a:ext cx="367928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976" extrusionOk="0">
                    <a:moveTo>
                      <a:pt x="1" y="1"/>
                    </a:moveTo>
                    <a:lnTo>
                      <a:pt x="1" y="2976"/>
                    </a:lnTo>
                    <a:lnTo>
                      <a:pt x="1865" y="2976"/>
                    </a:lnTo>
                    <a:cubicBezTo>
                      <a:pt x="1914" y="2976"/>
                      <a:pt x="1951" y="2926"/>
                      <a:pt x="1951" y="2889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5" y="1"/>
                    </a:cubicBezTo>
                    <a:close/>
                  </a:path>
                </a:pathLst>
              </a:custGeom>
              <a:solidFill>
                <a:srgbClr val="A3A5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0"/>
              <p:cNvSpPr/>
              <p:nvPr/>
            </p:nvSpPr>
            <p:spPr>
              <a:xfrm>
                <a:off x="3498096" y="1290350"/>
                <a:ext cx="367739" cy="558677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64" extrusionOk="0">
                    <a:moveTo>
                      <a:pt x="1704" y="1"/>
                    </a:moveTo>
                    <a:lnTo>
                      <a:pt x="1704" y="2630"/>
                    </a:lnTo>
                    <a:cubicBezTo>
                      <a:pt x="1704" y="2667"/>
                      <a:pt x="1655" y="2716"/>
                      <a:pt x="1617" y="2716"/>
                    </a:cubicBezTo>
                    <a:lnTo>
                      <a:pt x="0" y="2716"/>
                    </a:lnTo>
                    <a:lnTo>
                      <a:pt x="0" y="2963"/>
                    </a:lnTo>
                    <a:lnTo>
                      <a:pt x="1864" y="2963"/>
                    </a:lnTo>
                    <a:cubicBezTo>
                      <a:pt x="1914" y="2963"/>
                      <a:pt x="1951" y="2926"/>
                      <a:pt x="1951" y="2877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4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0"/>
              <p:cNvSpPr/>
              <p:nvPr/>
            </p:nvSpPr>
            <p:spPr>
              <a:xfrm>
                <a:off x="3567836" y="1371777"/>
                <a:ext cx="22825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643" extrusionOk="0">
                    <a:moveTo>
                      <a:pt x="1" y="1"/>
                    </a:moveTo>
                    <a:lnTo>
                      <a:pt x="1" y="643"/>
                    </a:lnTo>
                    <a:lnTo>
                      <a:pt x="1210" y="643"/>
                    </a:lnTo>
                    <a:lnTo>
                      <a:pt x="121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0"/>
              <p:cNvSpPr/>
              <p:nvPr/>
            </p:nvSpPr>
            <p:spPr>
              <a:xfrm>
                <a:off x="3446828" y="1802283"/>
                <a:ext cx="51457" cy="4900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60" extrusionOk="0">
                    <a:moveTo>
                      <a:pt x="1" y="0"/>
                    </a:moveTo>
                    <a:lnTo>
                      <a:pt x="1" y="173"/>
                    </a:lnTo>
                    <a:cubicBezTo>
                      <a:pt x="1" y="210"/>
                      <a:pt x="38" y="260"/>
                      <a:pt x="87" y="260"/>
                    </a:cubicBezTo>
                    <a:lnTo>
                      <a:pt x="272" y="260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0"/>
              <p:cNvSpPr/>
              <p:nvPr/>
            </p:nvSpPr>
            <p:spPr>
              <a:xfrm>
                <a:off x="3444566" y="1290350"/>
                <a:ext cx="55981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976" fill="none" extrusionOk="0">
                    <a:moveTo>
                      <a:pt x="87" y="1"/>
                    </a:moveTo>
                    <a:lnTo>
                      <a:pt x="297" y="1"/>
                    </a:lnTo>
                    <a:lnTo>
                      <a:pt x="297" y="2976"/>
                    </a:lnTo>
                    <a:lnTo>
                      <a:pt x="87" y="2976"/>
                    </a:lnTo>
                    <a:cubicBezTo>
                      <a:pt x="38" y="2976"/>
                      <a:pt x="1" y="2926"/>
                      <a:pt x="1" y="2889"/>
                    </a:cubicBezTo>
                    <a:lnTo>
                      <a:pt x="1" y="87"/>
                    </a:lnTo>
                    <a:cubicBezTo>
                      <a:pt x="1" y="38"/>
                      <a:pt x="38" y="1"/>
                      <a:pt x="87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0"/>
              <p:cNvSpPr/>
              <p:nvPr/>
            </p:nvSpPr>
            <p:spPr>
              <a:xfrm>
                <a:off x="3500358" y="1290350"/>
                <a:ext cx="367928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976" fill="none" extrusionOk="0">
                    <a:moveTo>
                      <a:pt x="1" y="1"/>
                    </a:moveTo>
                    <a:lnTo>
                      <a:pt x="1865" y="1"/>
                    </a:lnTo>
                    <a:cubicBezTo>
                      <a:pt x="1914" y="1"/>
                      <a:pt x="1951" y="38"/>
                      <a:pt x="1951" y="87"/>
                    </a:cubicBezTo>
                    <a:lnTo>
                      <a:pt x="1951" y="2889"/>
                    </a:lnTo>
                    <a:cubicBezTo>
                      <a:pt x="1951" y="2926"/>
                      <a:pt x="1914" y="2976"/>
                      <a:pt x="1865" y="2976"/>
                    </a:cubicBezTo>
                    <a:lnTo>
                      <a:pt x="1" y="2976"/>
                    </a:lnTo>
                    <a:close/>
                  </a:path>
                </a:pathLst>
              </a:custGeom>
              <a:solidFill>
                <a:srgbClr val="A3A5D9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0"/>
              <p:cNvSpPr/>
              <p:nvPr/>
            </p:nvSpPr>
            <p:spPr>
              <a:xfrm>
                <a:off x="3567836" y="1371777"/>
                <a:ext cx="22825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643" fill="none" extrusionOk="0">
                    <a:moveTo>
                      <a:pt x="1" y="1"/>
                    </a:moveTo>
                    <a:lnTo>
                      <a:pt x="1210" y="1"/>
                    </a:lnTo>
                    <a:lnTo>
                      <a:pt x="1210" y="643"/>
                    </a:lnTo>
                    <a:lnTo>
                      <a:pt x="1" y="643"/>
                    </a:lnTo>
                    <a:close/>
                  </a:path>
                </a:pathLst>
              </a:custGeom>
              <a:noFill/>
              <a:ln w="1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0"/>
              <p:cNvSpPr/>
              <p:nvPr/>
            </p:nvSpPr>
            <p:spPr>
              <a:xfrm>
                <a:off x="3606394" y="1569501"/>
                <a:ext cx="153617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815" h="1" fill="none" extrusionOk="0">
                    <a:moveTo>
                      <a:pt x="0" y="1"/>
                    </a:moveTo>
                    <a:lnTo>
                      <a:pt x="81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0"/>
              <p:cNvSpPr/>
              <p:nvPr/>
            </p:nvSpPr>
            <p:spPr>
              <a:xfrm>
                <a:off x="3576048" y="1620769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1" y="1"/>
                    </a:moveTo>
                    <a:lnTo>
                      <a:pt x="1149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0"/>
              <p:cNvSpPr/>
              <p:nvPr/>
            </p:nvSpPr>
            <p:spPr>
              <a:xfrm>
                <a:off x="3576048" y="1669588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1" y="1"/>
                    </a:moveTo>
                    <a:lnTo>
                      <a:pt x="1149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7" name="Google Shape;307;p30"/>
            <p:cNvGrpSpPr/>
            <p:nvPr/>
          </p:nvGrpSpPr>
          <p:grpSpPr>
            <a:xfrm>
              <a:off x="675655" y="1305348"/>
              <a:ext cx="462807" cy="616249"/>
              <a:chOff x="2834999" y="1290350"/>
              <a:chExt cx="421269" cy="560940"/>
            </a:xfrm>
          </p:grpSpPr>
          <p:sp>
            <p:nvSpPr>
              <p:cNvPr id="308" name="Google Shape;308;p30"/>
              <p:cNvSpPr/>
              <p:nvPr/>
            </p:nvSpPr>
            <p:spPr>
              <a:xfrm>
                <a:off x="2834999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extrusionOk="0">
                    <a:moveTo>
                      <a:pt x="87" y="1"/>
                    </a:moveTo>
                    <a:cubicBezTo>
                      <a:pt x="37" y="1"/>
                      <a:pt x="0" y="38"/>
                      <a:pt x="0" y="87"/>
                    </a:cubicBezTo>
                    <a:lnTo>
                      <a:pt x="0" y="2889"/>
                    </a:lnTo>
                    <a:cubicBezTo>
                      <a:pt x="0" y="2926"/>
                      <a:pt x="37" y="2976"/>
                      <a:pt x="87" y="2976"/>
                    </a:cubicBezTo>
                    <a:lnTo>
                      <a:pt x="284" y="2976"/>
                    </a:lnTo>
                    <a:lnTo>
                      <a:pt x="284" y="1"/>
                    </a:lnTo>
                    <a:close/>
                  </a:path>
                </a:pathLst>
              </a:custGeom>
              <a:solidFill>
                <a:srgbClr val="F25C7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0"/>
              <p:cNvSpPr/>
              <p:nvPr/>
            </p:nvSpPr>
            <p:spPr>
              <a:xfrm>
                <a:off x="2888530" y="1290350"/>
                <a:ext cx="36773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76" extrusionOk="0">
                    <a:moveTo>
                      <a:pt x="0" y="1"/>
                    </a:moveTo>
                    <a:lnTo>
                      <a:pt x="0" y="2976"/>
                    </a:lnTo>
                    <a:lnTo>
                      <a:pt x="1864" y="2976"/>
                    </a:lnTo>
                    <a:cubicBezTo>
                      <a:pt x="1914" y="2976"/>
                      <a:pt x="1951" y="2926"/>
                      <a:pt x="1951" y="2889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4" y="1"/>
                    </a:cubicBezTo>
                    <a:close/>
                  </a:path>
                </a:pathLst>
              </a:custGeom>
              <a:solidFill>
                <a:srgbClr val="F25C7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0"/>
              <p:cNvSpPr/>
              <p:nvPr/>
            </p:nvSpPr>
            <p:spPr>
              <a:xfrm>
                <a:off x="2886079" y="1290350"/>
                <a:ext cx="370189" cy="558677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964" extrusionOk="0">
                    <a:moveTo>
                      <a:pt x="1704" y="1"/>
                    </a:moveTo>
                    <a:lnTo>
                      <a:pt x="1704" y="2630"/>
                    </a:lnTo>
                    <a:cubicBezTo>
                      <a:pt x="1704" y="2667"/>
                      <a:pt x="1667" y="2716"/>
                      <a:pt x="1618" y="2716"/>
                    </a:cubicBezTo>
                    <a:lnTo>
                      <a:pt x="1" y="2716"/>
                    </a:lnTo>
                    <a:lnTo>
                      <a:pt x="1" y="2963"/>
                    </a:lnTo>
                    <a:lnTo>
                      <a:pt x="1877" y="2963"/>
                    </a:lnTo>
                    <a:cubicBezTo>
                      <a:pt x="1927" y="2963"/>
                      <a:pt x="1964" y="2926"/>
                      <a:pt x="1964" y="2877"/>
                    </a:cubicBezTo>
                    <a:lnTo>
                      <a:pt x="1964" y="87"/>
                    </a:lnTo>
                    <a:cubicBezTo>
                      <a:pt x="1964" y="38"/>
                      <a:pt x="1927" y="1"/>
                      <a:pt x="1877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0"/>
              <p:cNvSpPr/>
              <p:nvPr/>
            </p:nvSpPr>
            <p:spPr>
              <a:xfrm>
                <a:off x="2958270" y="1371777"/>
                <a:ext cx="22580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643" extrusionOk="0">
                    <a:moveTo>
                      <a:pt x="1" y="1"/>
                    </a:moveTo>
                    <a:lnTo>
                      <a:pt x="1" y="643"/>
                    </a:lnTo>
                    <a:lnTo>
                      <a:pt x="1198" y="643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0"/>
              <p:cNvSpPr/>
              <p:nvPr/>
            </p:nvSpPr>
            <p:spPr>
              <a:xfrm>
                <a:off x="2834999" y="1802283"/>
                <a:ext cx="53719" cy="4900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60" extrusionOk="0">
                    <a:moveTo>
                      <a:pt x="0" y="0"/>
                    </a:moveTo>
                    <a:lnTo>
                      <a:pt x="0" y="173"/>
                    </a:lnTo>
                    <a:cubicBezTo>
                      <a:pt x="0" y="210"/>
                      <a:pt x="37" y="260"/>
                      <a:pt x="87" y="260"/>
                    </a:cubicBezTo>
                    <a:lnTo>
                      <a:pt x="284" y="260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0"/>
              <p:cNvSpPr/>
              <p:nvPr/>
            </p:nvSpPr>
            <p:spPr>
              <a:xfrm>
                <a:off x="2834999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fill="none" extrusionOk="0">
                    <a:moveTo>
                      <a:pt x="87" y="1"/>
                    </a:moveTo>
                    <a:lnTo>
                      <a:pt x="284" y="1"/>
                    </a:lnTo>
                    <a:lnTo>
                      <a:pt x="284" y="2976"/>
                    </a:lnTo>
                    <a:lnTo>
                      <a:pt x="87" y="2976"/>
                    </a:lnTo>
                    <a:cubicBezTo>
                      <a:pt x="37" y="2976"/>
                      <a:pt x="0" y="2926"/>
                      <a:pt x="0" y="2889"/>
                    </a:cubicBezTo>
                    <a:lnTo>
                      <a:pt x="0" y="87"/>
                    </a:lnTo>
                    <a:cubicBezTo>
                      <a:pt x="0" y="38"/>
                      <a:pt x="37" y="1"/>
                      <a:pt x="87" y="1"/>
                    </a:cubicBezTo>
                    <a:close/>
                  </a:path>
                </a:pathLst>
              </a:custGeom>
              <a:solidFill>
                <a:srgbClr val="F25C78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0"/>
              <p:cNvSpPr/>
              <p:nvPr/>
            </p:nvSpPr>
            <p:spPr>
              <a:xfrm>
                <a:off x="2888530" y="1290350"/>
                <a:ext cx="36773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76" fill="none" extrusionOk="0">
                    <a:moveTo>
                      <a:pt x="0" y="1"/>
                    </a:moveTo>
                    <a:lnTo>
                      <a:pt x="1864" y="1"/>
                    </a:lnTo>
                    <a:cubicBezTo>
                      <a:pt x="1914" y="1"/>
                      <a:pt x="1951" y="38"/>
                      <a:pt x="1951" y="87"/>
                    </a:cubicBezTo>
                    <a:lnTo>
                      <a:pt x="1951" y="2889"/>
                    </a:lnTo>
                    <a:cubicBezTo>
                      <a:pt x="1951" y="2926"/>
                      <a:pt x="1914" y="2976"/>
                      <a:pt x="1864" y="2976"/>
                    </a:cubicBezTo>
                    <a:lnTo>
                      <a:pt x="0" y="2976"/>
                    </a:lnTo>
                    <a:close/>
                  </a:path>
                </a:pathLst>
              </a:custGeom>
              <a:solidFill>
                <a:srgbClr val="FBB7A4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0"/>
              <p:cNvSpPr/>
              <p:nvPr/>
            </p:nvSpPr>
            <p:spPr>
              <a:xfrm>
                <a:off x="2958270" y="1371777"/>
                <a:ext cx="22580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643" fill="none" extrusionOk="0">
                    <a:moveTo>
                      <a:pt x="1" y="1"/>
                    </a:moveTo>
                    <a:lnTo>
                      <a:pt x="1198" y="1"/>
                    </a:lnTo>
                    <a:lnTo>
                      <a:pt x="1198" y="643"/>
                    </a:lnTo>
                    <a:lnTo>
                      <a:pt x="1" y="643"/>
                    </a:lnTo>
                    <a:close/>
                  </a:path>
                </a:pathLst>
              </a:custGeom>
              <a:solidFill>
                <a:srgbClr val="F25C78">
                  <a:alpha val="21430"/>
                </a:srgbClr>
              </a:solidFill>
              <a:ln w="1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0"/>
              <p:cNvSpPr/>
              <p:nvPr/>
            </p:nvSpPr>
            <p:spPr>
              <a:xfrm>
                <a:off x="2995590" y="1569501"/>
                <a:ext cx="153617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815" h="1" fill="none" extrusionOk="0">
                    <a:moveTo>
                      <a:pt x="0" y="1"/>
                    </a:moveTo>
                    <a:lnTo>
                      <a:pt x="81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0"/>
              <p:cNvSpPr/>
              <p:nvPr/>
            </p:nvSpPr>
            <p:spPr>
              <a:xfrm>
                <a:off x="2962982" y="1620769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0" y="1"/>
                    </a:moveTo>
                    <a:lnTo>
                      <a:pt x="1148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0"/>
              <p:cNvSpPr/>
              <p:nvPr/>
            </p:nvSpPr>
            <p:spPr>
              <a:xfrm>
                <a:off x="2962982" y="1669588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0" y="1"/>
                    </a:moveTo>
                    <a:lnTo>
                      <a:pt x="1148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9" name="Google Shape;319;p30"/>
            <p:cNvGrpSpPr/>
            <p:nvPr/>
          </p:nvGrpSpPr>
          <p:grpSpPr>
            <a:xfrm>
              <a:off x="2690573" y="1305348"/>
              <a:ext cx="462807" cy="616249"/>
              <a:chOff x="4668411" y="1290350"/>
              <a:chExt cx="421269" cy="560940"/>
            </a:xfrm>
          </p:grpSpPr>
          <p:sp>
            <p:nvSpPr>
              <p:cNvPr id="320" name="Google Shape;320;p30"/>
              <p:cNvSpPr/>
              <p:nvPr/>
            </p:nvSpPr>
            <p:spPr>
              <a:xfrm>
                <a:off x="4668411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extrusionOk="0">
                    <a:moveTo>
                      <a:pt x="75" y="1"/>
                    </a:moveTo>
                    <a:cubicBezTo>
                      <a:pt x="37" y="1"/>
                      <a:pt x="0" y="38"/>
                      <a:pt x="0" y="87"/>
                    </a:cubicBezTo>
                    <a:lnTo>
                      <a:pt x="0" y="2889"/>
                    </a:lnTo>
                    <a:cubicBezTo>
                      <a:pt x="0" y="2926"/>
                      <a:pt x="37" y="2976"/>
                      <a:pt x="87" y="2976"/>
                    </a:cubicBezTo>
                    <a:lnTo>
                      <a:pt x="284" y="2976"/>
                    </a:lnTo>
                    <a:lnTo>
                      <a:pt x="284" y="1"/>
                    </a:lnTo>
                    <a:close/>
                  </a:path>
                </a:pathLst>
              </a:custGeom>
              <a:solidFill>
                <a:srgbClr val="F2B74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0"/>
              <p:cNvSpPr/>
              <p:nvPr/>
            </p:nvSpPr>
            <p:spPr>
              <a:xfrm>
                <a:off x="4721941" y="1290350"/>
                <a:ext cx="36773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76" extrusionOk="0">
                    <a:moveTo>
                      <a:pt x="0" y="1"/>
                    </a:moveTo>
                    <a:lnTo>
                      <a:pt x="0" y="2976"/>
                    </a:lnTo>
                    <a:lnTo>
                      <a:pt x="1864" y="2976"/>
                    </a:lnTo>
                    <a:cubicBezTo>
                      <a:pt x="1914" y="2976"/>
                      <a:pt x="1951" y="2926"/>
                      <a:pt x="1951" y="2889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4" y="1"/>
                    </a:cubicBezTo>
                    <a:close/>
                  </a:path>
                </a:pathLst>
              </a:custGeom>
              <a:solidFill>
                <a:srgbClr val="F2B74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0"/>
              <p:cNvSpPr/>
              <p:nvPr/>
            </p:nvSpPr>
            <p:spPr>
              <a:xfrm>
                <a:off x="4719679" y="1290350"/>
                <a:ext cx="367739" cy="558677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64" extrusionOk="0">
                    <a:moveTo>
                      <a:pt x="1703" y="1"/>
                    </a:moveTo>
                    <a:lnTo>
                      <a:pt x="1703" y="2630"/>
                    </a:lnTo>
                    <a:cubicBezTo>
                      <a:pt x="1703" y="2667"/>
                      <a:pt x="1666" y="2716"/>
                      <a:pt x="1617" y="2716"/>
                    </a:cubicBezTo>
                    <a:lnTo>
                      <a:pt x="0" y="2716"/>
                    </a:lnTo>
                    <a:lnTo>
                      <a:pt x="0" y="2963"/>
                    </a:lnTo>
                    <a:lnTo>
                      <a:pt x="1864" y="2963"/>
                    </a:lnTo>
                    <a:cubicBezTo>
                      <a:pt x="1913" y="2963"/>
                      <a:pt x="1950" y="2926"/>
                      <a:pt x="1950" y="2877"/>
                    </a:cubicBezTo>
                    <a:lnTo>
                      <a:pt x="1950" y="87"/>
                    </a:lnTo>
                    <a:cubicBezTo>
                      <a:pt x="1950" y="38"/>
                      <a:pt x="1913" y="1"/>
                      <a:pt x="1864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0"/>
              <p:cNvSpPr/>
              <p:nvPr/>
            </p:nvSpPr>
            <p:spPr>
              <a:xfrm>
                <a:off x="4789420" y="1371777"/>
                <a:ext cx="22825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643" extrusionOk="0">
                    <a:moveTo>
                      <a:pt x="0" y="1"/>
                    </a:moveTo>
                    <a:lnTo>
                      <a:pt x="0" y="643"/>
                    </a:lnTo>
                    <a:lnTo>
                      <a:pt x="1210" y="643"/>
                    </a:lnTo>
                    <a:lnTo>
                      <a:pt x="121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0"/>
              <p:cNvSpPr/>
              <p:nvPr/>
            </p:nvSpPr>
            <p:spPr>
              <a:xfrm>
                <a:off x="4668411" y="1802283"/>
                <a:ext cx="51269" cy="49007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60" extrusionOk="0">
                    <a:moveTo>
                      <a:pt x="0" y="0"/>
                    </a:moveTo>
                    <a:lnTo>
                      <a:pt x="0" y="173"/>
                    </a:lnTo>
                    <a:cubicBezTo>
                      <a:pt x="0" y="210"/>
                      <a:pt x="37" y="260"/>
                      <a:pt x="87" y="260"/>
                    </a:cubicBezTo>
                    <a:lnTo>
                      <a:pt x="272" y="260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0"/>
              <p:cNvSpPr/>
              <p:nvPr/>
            </p:nvSpPr>
            <p:spPr>
              <a:xfrm>
                <a:off x="4668411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fill="none" extrusionOk="0">
                    <a:moveTo>
                      <a:pt x="75" y="1"/>
                    </a:moveTo>
                    <a:lnTo>
                      <a:pt x="284" y="1"/>
                    </a:lnTo>
                    <a:lnTo>
                      <a:pt x="284" y="2976"/>
                    </a:lnTo>
                    <a:lnTo>
                      <a:pt x="87" y="2976"/>
                    </a:lnTo>
                    <a:cubicBezTo>
                      <a:pt x="37" y="2976"/>
                      <a:pt x="0" y="2926"/>
                      <a:pt x="0" y="2889"/>
                    </a:cubicBezTo>
                    <a:lnTo>
                      <a:pt x="0" y="87"/>
                    </a:lnTo>
                    <a:cubicBezTo>
                      <a:pt x="0" y="38"/>
                      <a:pt x="37" y="1"/>
                      <a:pt x="75" y="1"/>
                    </a:cubicBezTo>
                    <a:close/>
                  </a:path>
                </a:pathLst>
              </a:custGeom>
              <a:solidFill>
                <a:srgbClr val="F2B749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0"/>
              <p:cNvSpPr/>
              <p:nvPr/>
            </p:nvSpPr>
            <p:spPr>
              <a:xfrm>
                <a:off x="4721941" y="1290350"/>
                <a:ext cx="36773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76" fill="none" extrusionOk="0">
                    <a:moveTo>
                      <a:pt x="0" y="1"/>
                    </a:moveTo>
                    <a:lnTo>
                      <a:pt x="1864" y="1"/>
                    </a:lnTo>
                    <a:cubicBezTo>
                      <a:pt x="1914" y="1"/>
                      <a:pt x="1951" y="38"/>
                      <a:pt x="1951" y="87"/>
                    </a:cubicBezTo>
                    <a:lnTo>
                      <a:pt x="1951" y="2889"/>
                    </a:lnTo>
                    <a:cubicBezTo>
                      <a:pt x="1951" y="2926"/>
                      <a:pt x="1914" y="2976"/>
                      <a:pt x="1864" y="2976"/>
                    </a:cubicBezTo>
                    <a:lnTo>
                      <a:pt x="0" y="2976"/>
                    </a:lnTo>
                    <a:close/>
                  </a:path>
                </a:pathLst>
              </a:custGeom>
              <a:solidFill>
                <a:srgbClr val="F2B749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0"/>
              <p:cNvSpPr/>
              <p:nvPr/>
            </p:nvSpPr>
            <p:spPr>
              <a:xfrm>
                <a:off x="4789420" y="1371777"/>
                <a:ext cx="22825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643" fill="none" extrusionOk="0">
                    <a:moveTo>
                      <a:pt x="0" y="1"/>
                    </a:moveTo>
                    <a:lnTo>
                      <a:pt x="1210" y="1"/>
                    </a:lnTo>
                    <a:lnTo>
                      <a:pt x="1210" y="643"/>
                    </a:lnTo>
                    <a:lnTo>
                      <a:pt x="0" y="643"/>
                    </a:lnTo>
                    <a:close/>
                  </a:path>
                </a:pathLst>
              </a:custGeom>
              <a:noFill/>
              <a:ln w="1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0"/>
              <p:cNvSpPr/>
              <p:nvPr/>
            </p:nvSpPr>
            <p:spPr>
              <a:xfrm>
                <a:off x="4826552" y="1569501"/>
                <a:ext cx="153806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816" h="1" fill="none" extrusionOk="0">
                    <a:moveTo>
                      <a:pt x="1" y="1"/>
                    </a:moveTo>
                    <a:lnTo>
                      <a:pt x="816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0"/>
              <p:cNvSpPr/>
              <p:nvPr/>
            </p:nvSpPr>
            <p:spPr>
              <a:xfrm>
                <a:off x="4796394" y="1620769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0" y="1"/>
                    </a:moveTo>
                    <a:lnTo>
                      <a:pt x="1148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0"/>
              <p:cNvSpPr/>
              <p:nvPr/>
            </p:nvSpPr>
            <p:spPr>
              <a:xfrm>
                <a:off x="4796394" y="1669588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0" y="1"/>
                    </a:moveTo>
                    <a:lnTo>
                      <a:pt x="1148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1" name="Google Shape;331;p30"/>
            <p:cNvGrpSpPr/>
            <p:nvPr/>
          </p:nvGrpSpPr>
          <p:grpSpPr>
            <a:xfrm>
              <a:off x="3361247" y="1305348"/>
              <a:ext cx="462807" cy="616249"/>
              <a:chOff x="2834999" y="1290350"/>
              <a:chExt cx="421269" cy="560940"/>
            </a:xfrm>
          </p:grpSpPr>
          <p:sp>
            <p:nvSpPr>
              <p:cNvPr id="332" name="Google Shape;332;p30"/>
              <p:cNvSpPr/>
              <p:nvPr/>
            </p:nvSpPr>
            <p:spPr>
              <a:xfrm>
                <a:off x="2834999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extrusionOk="0">
                    <a:moveTo>
                      <a:pt x="87" y="1"/>
                    </a:moveTo>
                    <a:cubicBezTo>
                      <a:pt x="37" y="1"/>
                      <a:pt x="0" y="38"/>
                      <a:pt x="0" y="87"/>
                    </a:cubicBezTo>
                    <a:lnTo>
                      <a:pt x="0" y="2889"/>
                    </a:lnTo>
                    <a:cubicBezTo>
                      <a:pt x="0" y="2926"/>
                      <a:pt x="37" y="2976"/>
                      <a:pt x="87" y="2976"/>
                    </a:cubicBezTo>
                    <a:lnTo>
                      <a:pt x="284" y="2976"/>
                    </a:lnTo>
                    <a:lnTo>
                      <a:pt x="284" y="1"/>
                    </a:lnTo>
                    <a:close/>
                  </a:path>
                </a:pathLst>
              </a:custGeom>
              <a:solidFill>
                <a:srgbClr val="F2A17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0"/>
              <p:cNvSpPr/>
              <p:nvPr/>
            </p:nvSpPr>
            <p:spPr>
              <a:xfrm>
                <a:off x="2888530" y="1290350"/>
                <a:ext cx="36773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76" extrusionOk="0">
                    <a:moveTo>
                      <a:pt x="0" y="1"/>
                    </a:moveTo>
                    <a:lnTo>
                      <a:pt x="0" y="2976"/>
                    </a:lnTo>
                    <a:lnTo>
                      <a:pt x="1864" y="2976"/>
                    </a:lnTo>
                    <a:cubicBezTo>
                      <a:pt x="1914" y="2976"/>
                      <a:pt x="1951" y="2926"/>
                      <a:pt x="1951" y="2889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4" y="1"/>
                    </a:cubicBezTo>
                    <a:close/>
                  </a:path>
                </a:pathLst>
              </a:custGeom>
              <a:solidFill>
                <a:srgbClr val="F2A17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0"/>
              <p:cNvSpPr/>
              <p:nvPr/>
            </p:nvSpPr>
            <p:spPr>
              <a:xfrm>
                <a:off x="2886079" y="1290350"/>
                <a:ext cx="370189" cy="558677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964" extrusionOk="0">
                    <a:moveTo>
                      <a:pt x="1704" y="1"/>
                    </a:moveTo>
                    <a:lnTo>
                      <a:pt x="1704" y="2630"/>
                    </a:lnTo>
                    <a:cubicBezTo>
                      <a:pt x="1704" y="2667"/>
                      <a:pt x="1667" y="2716"/>
                      <a:pt x="1618" y="2716"/>
                    </a:cubicBezTo>
                    <a:lnTo>
                      <a:pt x="1" y="2716"/>
                    </a:lnTo>
                    <a:lnTo>
                      <a:pt x="1" y="2963"/>
                    </a:lnTo>
                    <a:lnTo>
                      <a:pt x="1877" y="2963"/>
                    </a:lnTo>
                    <a:cubicBezTo>
                      <a:pt x="1927" y="2963"/>
                      <a:pt x="1964" y="2926"/>
                      <a:pt x="1964" y="2877"/>
                    </a:cubicBezTo>
                    <a:lnTo>
                      <a:pt x="1964" y="87"/>
                    </a:lnTo>
                    <a:cubicBezTo>
                      <a:pt x="1964" y="38"/>
                      <a:pt x="1927" y="1"/>
                      <a:pt x="1877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0"/>
              <p:cNvSpPr/>
              <p:nvPr/>
            </p:nvSpPr>
            <p:spPr>
              <a:xfrm>
                <a:off x="2958270" y="1371777"/>
                <a:ext cx="22580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643" extrusionOk="0">
                    <a:moveTo>
                      <a:pt x="1" y="1"/>
                    </a:moveTo>
                    <a:lnTo>
                      <a:pt x="1" y="643"/>
                    </a:lnTo>
                    <a:lnTo>
                      <a:pt x="1198" y="643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0"/>
              <p:cNvSpPr/>
              <p:nvPr/>
            </p:nvSpPr>
            <p:spPr>
              <a:xfrm>
                <a:off x="2834999" y="1802283"/>
                <a:ext cx="53719" cy="4900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60" extrusionOk="0">
                    <a:moveTo>
                      <a:pt x="0" y="0"/>
                    </a:moveTo>
                    <a:lnTo>
                      <a:pt x="0" y="173"/>
                    </a:lnTo>
                    <a:cubicBezTo>
                      <a:pt x="0" y="210"/>
                      <a:pt x="37" y="260"/>
                      <a:pt x="87" y="260"/>
                    </a:cubicBezTo>
                    <a:lnTo>
                      <a:pt x="284" y="260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0"/>
              <p:cNvSpPr/>
              <p:nvPr/>
            </p:nvSpPr>
            <p:spPr>
              <a:xfrm>
                <a:off x="2834999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fill="none" extrusionOk="0">
                    <a:moveTo>
                      <a:pt x="87" y="1"/>
                    </a:moveTo>
                    <a:lnTo>
                      <a:pt x="284" y="1"/>
                    </a:lnTo>
                    <a:lnTo>
                      <a:pt x="284" y="2976"/>
                    </a:lnTo>
                    <a:lnTo>
                      <a:pt x="87" y="2976"/>
                    </a:lnTo>
                    <a:cubicBezTo>
                      <a:pt x="37" y="2976"/>
                      <a:pt x="0" y="2926"/>
                      <a:pt x="0" y="2889"/>
                    </a:cubicBezTo>
                    <a:lnTo>
                      <a:pt x="0" y="87"/>
                    </a:lnTo>
                    <a:cubicBezTo>
                      <a:pt x="0" y="38"/>
                      <a:pt x="37" y="1"/>
                      <a:pt x="87" y="1"/>
                    </a:cubicBezTo>
                    <a:close/>
                  </a:path>
                </a:pathLst>
              </a:custGeom>
              <a:solidFill>
                <a:srgbClr val="F2B749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0"/>
              <p:cNvSpPr/>
              <p:nvPr/>
            </p:nvSpPr>
            <p:spPr>
              <a:xfrm>
                <a:off x="2888530" y="1290350"/>
                <a:ext cx="36773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76" fill="none" extrusionOk="0">
                    <a:moveTo>
                      <a:pt x="0" y="1"/>
                    </a:moveTo>
                    <a:lnTo>
                      <a:pt x="1864" y="1"/>
                    </a:lnTo>
                    <a:cubicBezTo>
                      <a:pt x="1914" y="1"/>
                      <a:pt x="1951" y="38"/>
                      <a:pt x="1951" y="87"/>
                    </a:cubicBezTo>
                    <a:lnTo>
                      <a:pt x="1951" y="2889"/>
                    </a:lnTo>
                    <a:cubicBezTo>
                      <a:pt x="1951" y="2926"/>
                      <a:pt x="1914" y="2976"/>
                      <a:pt x="1864" y="2976"/>
                    </a:cubicBezTo>
                    <a:lnTo>
                      <a:pt x="0" y="2976"/>
                    </a:lnTo>
                    <a:close/>
                  </a:path>
                </a:pathLst>
              </a:custGeom>
              <a:solidFill>
                <a:srgbClr val="FBB7A4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0"/>
              <p:cNvSpPr/>
              <p:nvPr/>
            </p:nvSpPr>
            <p:spPr>
              <a:xfrm>
                <a:off x="2958270" y="1371777"/>
                <a:ext cx="22580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643" fill="none" extrusionOk="0">
                    <a:moveTo>
                      <a:pt x="1" y="1"/>
                    </a:moveTo>
                    <a:lnTo>
                      <a:pt x="1198" y="1"/>
                    </a:lnTo>
                    <a:lnTo>
                      <a:pt x="1198" y="643"/>
                    </a:lnTo>
                    <a:lnTo>
                      <a:pt x="1" y="643"/>
                    </a:lnTo>
                    <a:close/>
                  </a:path>
                </a:pathLst>
              </a:custGeom>
              <a:noFill/>
              <a:ln w="1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0"/>
              <p:cNvSpPr/>
              <p:nvPr/>
            </p:nvSpPr>
            <p:spPr>
              <a:xfrm>
                <a:off x="2995590" y="1569501"/>
                <a:ext cx="153617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815" h="1" fill="none" extrusionOk="0">
                    <a:moveTo>
                      <a:pt x="0" y="1"/>
                    </a:moveTo>
                    <a:lnTo>
                      <a:pt x="81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0"/>
              <p:cNvSpPr/>
              <p:nvPr/>
            </p:nvSpPr>
            <p:spPr>
              <a:xfrm>
                <a:off x="2962982" y="1620769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0" y="1"/>
                    </a:moveTo>
                    <a:lnTo>
                      <a:pt x="1148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0"/>
              <p:cNvSpPr/>
              <p:nvPr/>
            </p:nvSpPr>
            <p:spPr>
              <a:xfrm>
                <a:off x="2962982" y="1669588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0" y="1"/>
                    </a:moveTo>
                    <a:lnTo>
                      <a:pt x="1148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3" name="Google Shape;343;p30"/>
            <p:cNvGrpSpPr/>
            <p:nvPr/>
          </p:nvGrpSpPr>
          <p:grpSpPr>
            <a:xfrm>
              <a:off x="5320743" y="1311373"/>
              <a:ext cx="463014" cy="616249"/>
              <a:chOff x="4056394" y="1290350"/>
              <a:chExt cx="421458" cy="560940"/>
            </a:xfrm>
          </p:grpSpPr>
          <p:sp>
            <p:nvSpPr>
              <p:cNvPr id="344" name="Google Shape;344;p30"/>
              <p:cNvSpPr/>
              <p:nvPr/>
            </p:nvSpPr>
            <p:spPr>
              <a:xfrm>
                <a:off x="4056394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extrusionOk="0">
                    <a:moveTo>
                      <a:pt x="87" y="1"/>
                    </a:moveTo>
                    <a:cubicBezTo>
                      <a:pt x="38" y="1"/>
                      <a:pt x="1" y="38"/>
                      <a:pt x="1" y="87"/>
                    </a:cubicBezTo>
                    <a:lnTo>
                      <a:pt x="1" y="2889"/>
                    </a:lnTo>
                    <a:cubicBezTo>
                      <a:pt x="1" y="2926"/>
                      <a:pt x="38" y="2976"/>
                      <a:pt x="87" y="2976"/>
                    </a:cubicBezTo>
                    <a:lnTo>
                      <a:pt x="285" y="2976"/>
                    </a:lnTo>
                    <a:lnTo>
                      <a:pt x="285" y="1"/>
                    </a:lnTo>
                    <a:close/>
                  </a:path>
                </a:pathLst>
              </a:custGeom>
              <a:solidFill>
                <a:srgbClr val="4B71B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0"/>
              <p:cNvSpPr/>
              <p:nvPr/>
            </p:nvSpPr>
            <p:spPr>
              <a:xfrm>
                <a:off x="4109924" y="1290350"/>
                <a:ext cx="367928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976" extrusionOk="0">
                    <a:moveTo>
                      <a:pt x="1" y="1"/>
                    </a:moveTo>
                    <a:lnTo>
                      <a:pt x="1" y="2976"/>
                    </a:lnTo>
                    <a:lnTo>
                      <a:pt x="1865" y="2976"/>
                    </a:lnTo>
                    <a:cubicBezTo>
                      <a:pt x="1914" y="2976"/>
                      <a:pt x="1951" y="2926"/>
                      <a:pt x="1951" y="2889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5" y="1"/>
                    </a:cubicBezTo>
                    <a:close/>
                  </a:path>
                </a:pathLst>
              </a:custGeom>
              <a:solidFill>
                <a:srgbClr val="4B71B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0"/>
              <p:cNvSpPr/>
              <p:nvPr/>
            </p:nvSpPr>
            <p:spPr>
              <a:xfrm>
                <a:off x="4107663" y="1290350"/>
                <a:ext cx="370189" cy="558677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964" extrusionOk="0">
                    <a:moveTo>
                      <a:pt x="1704" y="1"/>
                    </a:moveTo>
                    <a:lnTo>
                      <a:pt x="1704" y="2630"/>
                    </a:lnTo>
                    <a:cubicBezTo>
                      <a:pt x="1704" y="2667"/>
                      <a:pt x="1667" y="2716"/>
                      <a:pt x="1618" y="2716"/>
                    </a:cubicBezTo>
                    <a:lnTo>
                      <a:pt x="1" y="2716"/>
                    </a:lnTo>
                    <a:lnTo>
                      <a:pt x="1" y="2963"/>
                    </a:lnTo>
                    <a:lnTo>
                      <a:pt x="1877" y="2963"/>
                    </a:lnTo>
                    <a:cubicBezTo>
                      <a:pt x="1926" y="2963"/>
                      <a:pt x="1963" y="2926"/>
                      <a:pt x="1963" y="2877"/>
                    </a:cubicBezTo>
                    <a:lnTo>
                      <a:pt x="1963" y="87"/>
                    </a:lnTo>
                    <a:cubicBezTo>
                      <a:pt x="1963" y="38"/>
                      <a:pt x="1926" y="1"/>
                      <a:pt x="1877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0"/>
              <p:cNvSpPr/>
              <p:nvPr/>
            </p:nvSpPr>
            <p:spPr>
              <a:xfrm>
                <a:off x="4179853" y="1371777"/>
                <a:ext cx="228070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643" extrusionOk="0">
                    <a:moveTo>
                      <a:pt x="0" y="1"/>
                    </a:moveTo>
                    <a:lnTo>
                      <a:pt x="0" y="643"/>
                    </a:lnTo>
                    <a:lnTo>
                      <a:pt x="1210" y="643"/>
                    </a:lnTo>
                    <a:lnTo>
                      <a:pt x="121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0"/>
              <p:cNvSpPr/>
              <p:nvPr/>
            </p:nvSpPr>
            <p:spPr>
              <a:xfrm>
                <a:off x="4056394" y="1802283"/>
                <a:ext cx="53719" cy="4900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60" extrusionOk="0">
                    <a:moveTo>
                      <a:pt x="1" y="0"/>
                    </a:moveTo>
                    <a:lnTo>
                      <a:pt x="1" y="173"/>
                    </a:lnTo>
                    <a:cubicBezTo>
                      <a:pt x="1" y="210"/>
                      <a:pt x="38" y="260"/>
                      <a:pt x="87" y="260"/>
                    </a:cubicBezTo>
                    <a:lnTo>
                      <a:pt x="285" y="260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0"/>
              <p:cNvSpPr/>
              <p:nvPr/>
            </p:nvSpPr>
            <p:spPr>
              <a:xfrm>
                <a:off x="4056394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fill="none" extrusionOk="0">
                    <a:moveTo>
                      <a:pt x="87" y="1"/>
                    </a:moveTo>
                    <a:lnTo>
                      <a:pt x="285" y="1"/>
                    </a:lnTo>
                    <a:lnTo>
                      <a:pt x="285" y="2976"/>
                    </a:lnTo>
                    <a:lnTo>
                      <a:pt x="87" y="2976"/>
                    </a:lnTo>
                    <a:cubicBezTo>
                      <a:pt x="38" y="2976"/>
                      <a:pt x="1" y="2926"/>
                      <a:pt x="1" y="2889"/>
                    </a:cubicBezTo>
                    <a:lnTo>
                      <a:pt x="1" y="87"/>
                    </a:lnTo>
                    <a:cubicBezTo>
                      <a:pt x="1" y="38"/>
                      <a:pt x="38" y="1"/>
                      <a:pt x="87" y="1"/>
                    </a:cubicBezTo>
                    <a:close/>
                  </a:path>
                </a:pathLst>
              </a:custGeom>
              <a:solidFill>
                <a:srgbClr val="70BCAF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0"/>
              <p:cNvSpPr/>
              <p:nvPr/>
            </p:nvSpPr>
            <p:spPr>
              <a:xfrm>
                <a:off x="4109924" y="1290350"/>
                <a:ext cx="367928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976" fill="none" extrusionOk="0">
                    <a:moveTo>
                      <a:pt x="1" y="1"/>
                    </a:moveTo>
                    <a:lnTo>
                      <a:pt x="1865" y="1"/>
                    </a:lnTo>
                    <a:cubicBezTo>
                      <a:pt x="1914" y="1"/>
                      <a:pt x="1951" y="38"/>
                      <a:pt x="1951" y="87"/>
                    </a:cubicBezTo>
                    <a:lnTo>
                      <a:pt x="1951" y="2889"/>
                    </a:lnTo>
                    <a:cubicBezTo>
                      <a:pt x="1951" y="2926"/>
                      <a:pt x="1914" y="2976"/>
                      <a:pt x="1865" y="2976"/>
                    </a:cubicBezTo>
                    <a:lnTo>
                      <a:pt x="1" y="297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0"/>
              <p:cNvSpPr/>
              <p:nvPr/>
            </p:nvSpPr>
            <p:spPr>
              <a:xfrm>
                <a:off x="4179853" y="1371777"/>
                <a:ext cx="228070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643" fill="none" extrusionOk="0">
                    <a:moveTo>
                      <a:pt x="0" y="1"/>
                    </a:moveTo>
                    <a:lnTo>
                      <a:pt x="1210" y="1"/>
                    </a:lnTo>
                    <a:lnTo>
                      <a:pt x="1210" y="643"/>
                    </a:lnTo>
                    <a:lnTo>
                      <a:pt x="0" y="643"/>
                    </a:lnTo>
                    <a:close/>
                  </a:path>
                </a:pathLst>
              </a:custGeom>
              <a:noFill/>
              <a:ln w="1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0"/>
              <p:cNvSpPr/>
              <p:nvPr/>
            </p:nvSpPr>
            <p:spPr>
              <a:xfrm>
                <a:off x="4218223" y="1569501"/>
                <a:ext cx="153806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816" h="1" fill="none" extrusionOk="0">
                    <a:moveTo>
                      <a:pt x="1" y="1"/>
                    </a:moveTo>
                    <a:lnTo>
                      <a:pt x="81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0"/>
              <p:cNvSpPr/>
              <p:nvPr/>
            </p:nvSpPr>
            <p:spPr>
              <a:xfrm>
                <a:off x="4185614" y="1620769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1" y="1"/>
                    </a:moveTo>
                    <a:lnTo>
                      <a:pt x="1149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0"/>
              <p:cNvSpPr/>
              <p:nvPr/>
            </p:nvSpPr>
            <p:spPr>
              <a:xfrm>
                <a:off x="4185614" y="1669588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1" y="1"/>
                    </a:moveTo>
                    <a:lnTo>
                      <a:pt x="1149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" name="Google Shape;355;p30"/>
            <p:cNvGrpSpPr/>
            <p:nvPr/>
          </p:nvGrpSpPr>
          <p:grpSpPr>
            <a:xfrm>
              <a:off x="4647378" y="1311373"/>
              <a:ext cx="465498" cy="616249"/>
              <a:chOff x="3444566" y="1290350"/>
              <a:chExt cx="423720" cy="560940"/>
            </a:xfrm>
          </p:grpSpPr>
          <p:sp>
            <p:nvSpPr>
              <p:cNvPr id="356" name="Google Shape;356;p30"/>
              <p:cNvSpPr/>
              <p:nvPr/>
            </p:nvSpPr>
            <p:spPr>
              <a:xfrm>
                <a:off x="3444566" y="1290350"/>
                <a:ext cx="55981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976" extrusionOk="0">
                    <a:moveTo>
                      <a:pt x="87" y="1"/>
                    </a:moveTo>
                    <a:cubicBezTo>
                      <a:pt x="38" y="1"/>
                      <a:pt x="1" y="38"/>
                      <a:pt x="1" y="87"/>
                    </a:cubicBezTo>
                    <a:lnTo>
                      <a:pt x="1" y="2889"/>
                    </a:lnTo>
                    <a:cubicBezTo>
                      <a:pt x="1" y="2926"/>
                      <a:pt x="38" y="2976"/>
                      <a:pt x="87" y="2976"/>
                    </a:cubicBezTo>
                    <a:lnTo>
                      <a:pt x="297" y="2976"/>
                    </a:lnTo>
                    <a:lnTo>
                      <a:pt x="297" y="1"/>
                    </a:lnTo>
                    <a:close/>
                  </a:path>
                </a:pathLst>
              </a:custGeom>
              <a:solidFill>
                <a:srgbClr val="A3A5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0"/>
              <p:cNvSpPr/>
              <p:nvPr/>
            </p:nvSpPr>
            <p:spPr>
              <a:xfrm>
                <a:off x="3500358" y="1290350"/>
                <a:ext cx="367928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976" extrusionOk="0">
                    <a:moveTo>
                      <a:pt x="1" y="1"/>
                    </a:moveTo>
                    <a:lnTo>
                      <a:pt x="1" y="2976"/>
                    </a:lnTo>
                    <a:lnTo>
                      <a:pt x="1865" y="2976"/>
                    </a:lnTo>
                    <a:cubicBezTo>
                      <a:pt x="1914" y="2976"/>
                      <a:pt x="1951" y="2926"/>
                      <a:pt x="1951" y="2889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5" y="1"/>
                    </a:cubicBezTo>
                    <a:close/>
                  </a:path>
                </a:pathLst>
              </a:custGeom>
              <a:solidFill>
                <a:srgbClr val="A3A5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0"/>
              <p:cNvSpPr/>
              <p:nvPr/>
            </p:nvSpPr>
            <p:spPr>
              <a:xfrm>
                <a:off x="3498096" y="1290350"/>
                <a:ext cx="367739" cy="558677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64" extrusionOk="0">
                    <a:moveTo>
                      <a:pt x="1704" y="1"/>
                    </a:moveTo>
                    <a:lnTo>
                      <a:pt x="1704" y="2630"/>
                    </a:lnTo>
                    <a:cubicBezTo>
                      <a:pt x="1704" y="2667"/>
                      <a:pt x="1655" y="2716"/>
                      <a:pt x="1617" y="2716"/>
                    </a:cubicBezTo>
                    <a:lnTo>
                      <a:pt x="0" y="2716"/>
                    </a:lnTo>
                    <a:lnTo>
                      <a:pt x="0" y="2963"/>
                    </a:lnTo>
                    <a:lnTo>
                      <a:pt x="1864" y="2963"/>
                    </a:lnTo>
                    <a:cubicBezTo>
                      <a:pt x="1914" y="2963"/>
                      <a:pt x="1951" y="2926"/>
                      <a:pt x="1951" y="2877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4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0"/>
              <p:cNvSpPr/>
              <p:nvPr/>
            </p:nvSpPr>
            <p:spPr>
              <a:xfrm>
                <a:off x="3567836" y="1371777"/>
                <a:ext cx="22825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643" extrusionOk="0">
                    <a:moveTo>
                      <a:pt x="1" y="1"/>
                    </a:moveTo>
                    <a:lnTo>
                      <a:pt x="1" y="643"/>
                    </a:lnTo>
                    <a:lnTo>
                      <a:pt x="1210" y="643"/>
                    </a:lnTo>
                    <a:lnTo>
                      <a:pt x="121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0"/>
              <p:cNvSpPr/>
              <p:nvPr/>
            </p:nvSpPr>
            <p:spPr>
              <a:xfrm>
                <a:off x="3446828" y="1802283"/>
                <a:ext cx="51457" cy="4900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60" extrusionOk="0">
                    <a:moveTo>
                      <a:pt x="1" y="0"/>
                    </a:moveTo>
                    <a:lnTo>
                      <a:pt x="1" y="173"/>
                    </a:lnTo>
                    <a:cubicBezTo>
                      <a:pt x="1" y="210"/>
                      <a:pt x="38" y="260"/>
                      <a:pt x="87" y="260"/>
                    </a:cubicBezTo>
                    <a:lnTo>
                      <a:pt x="272" y="260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0"/>
              <p:cNvSpPr/>
              <p:nvPr/>
            </p:nvSpPr>
            <p:spPr>
              <a:xfrm>
                <a:off x="3444566" y="1290350"/>
                <a:ext cx="55981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976" fill="none" extrusionOk="0">
                    <a:moveTo>
                      <a:pt x="87" y="1"/>
                    </a:moveTo>
                    <a:lnTo>
                      <a:pt x="297" y="1"/>
                    </a:lnTo>
                    <a:lnTo>
                      <a:pt x="297" y="2976"/>
                    </a:lnTo>
                    <a:lnTo>
                      <a:pt x="87" y="2976"/>
                    </a:lnTo>
                    <a:cubicBezTo>
                      <a:pt x="38" y="2976"/>
                      <a:pt x="1" y="2926"/>
                      <a:pt x="1" y="2889"/>
                    </a:cubicBezTo>
                    <a:lnTo>
                      <a:pt x="1" y="87"/>
                    </a:lnTo>
                    <a:cubicBezTo>
                      <a:pt x="1" y="38"/>
                      <a:pt x="38" y="1"/>
                      <a:pt x="87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0"/>
              <p:cNvSpPr/>
              <p:nvPr/>
            </p:nvSpPr>
            <p:spPr>
              <a:xfrm>
                <a:off x="3500358" y="1290350"/>
                <a:ext cx="367928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976" fill="none" extrusionOk="0">
                    <a:moveTo>
                      <a:pt x="1" y="1"/>
                    </a:moveTo>
                    <a:lnTo>
                      <a:pt x="1865" y="1"/>
                    </a:lnTo>
                    <a:cubicBezTo>
                      <a:pt x="1914" y="1"/>
                      <a:pt x="1951" y="38"/>
                      <a:pt x="1951" y="87"/>
                    </a:cubicBezTo>
                    <a:lnTo>
                      <a:pt x="1951" y="2889"/>
                    </a:lnTo>
                    <a:cubicBezTo>
                      <a:pt x="1951" y="2926"/>
                      <a:pt x="1914" y="2976"/>
                      <a:pt x="1865" y="2976"/>
                    </a:cubicBezTo>
                    <a:lnTo>
                      <a:pt x="1" y="2976"/>
                    </a:lnTo>
                    <a:close/>
                  </a:path>
                </a:pathLst>
              </a:custGeom>
              <a:solidFill>
                <a:srgbClr val="A3A5D9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0"/>
              <p:cNvSpPr/>
              <p:nvPr/>
            </p:nvSpPr>
            <p:spPr>
              <a:xfrm>
                <a:off x="3567836" y="1371777"/>
                <a:ext cx="22825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643" fill="none" extrusionOk="0">
                    <a:moveTo>
                      <a:pt x="1" y="1"/>
                    </a:moveTo>
                    <a:lnTo>
                      <a:pt x="1210" y="1"/>
                    </a:lnTo>
                    <a:lnTo>
                      <a:pt x="1210" y="643"/>
                    </a:lnTo>
                    <a:lnTo>
                      <a:pt x="1" y="643"/>
                    </a:lnTo>
                    <a:close/>
                  </a:path>
                </a:pathLst>
              </a:custGeom>
              <a:noFill/>
              <a:ln w="1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0"/>
              <p:cNvSpPr/>
              <p:nvPr/>
            </p:nvSpPr>
            <p:spPr>
              <a:xfrm>
                <a:off x="3606394" y="1569501"/>
                <a:ext cx="153617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815" h="1" fill="none" extrusionOk="0">
                    <a:moveTo>
                      <a:pt x="0" y="1"/>
                    </a:moveTo>
                    <a:lnTo>
                      <a:pt x="81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0"/>
              <p:cNvSpPr/>
              <p:nvPr/>
            </p:nvSpPr>
            <p:spPr>
              <a:xfrm>
                <a:off x="3576048" y="1620769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1" y="1"/>
                    </a:moveTo>
                    <a:lnTo>
                      <a:pt x="1149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0"/>
              <p:cNvSpPr/>
              <p:nvPr/>
            </p:nvSpPr>
            <p:spPr>
              <a:xfrm>
                <a:off x="3576048" y="1669588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1" y="1"/>
                    </a:moveTo>
                    <a:lnTo>
                      <a:pt x="1149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7" name="Google Shape;367;p30"/>
            <p:cNvGrpSpPr/>
            <p:nvPr/>
          </p:nvGrpSpPr>
          <p:grpSpPr>
            <a:xfrm>
              <a:off x="3976705" y="1311373"/>
              <a:ext cx="462807" cy="616249"/>
              <a:chOff x="2834999" y="1290350"/>
              <a:chExt cx="421269" cy="560940"/>
            </a:xfrm>
          </p:grpSpPr>
          <p:sp>
            <p:nvSpPr>
              <p:cNvPr id="368" name="Google Shape;368;p30"/>
              <p:cNvSpPr/>
              <p:nvPr/>
            </p:nvSpPr>
            <p:spPr>
              <a:xfrm>
                <a:off x="2834999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extrusionOk="0">
                    <a:moveTo>
                      <a:pt x="87" y="1"/>
                    </a:moveTo>
                    <a:cubicBezTo>
                      <a:pt x="37" y="1"/>
                      <a:pt x="0" y="38"/>
                      <a:pt x="0" y="87"/>
                    </a:cubicBezTo>
                    <a:lnTo>
                      <a:pt x="0" y="2889"/>
                    </a:lnTo>
                    <a:cubicBezTo>
                      <a:pt x="0" y="2926"/>
                      <a:pt x="37" y="2976"/>
                      <a:pt x="87" y="2976"/>
                    </a:cubicBezTo>
                    <a:lnTo>
                      <a:pt x="284" y="2976"/>
                    </a:lnTo>
                    <a:lnTo>
                      <a:pt x="284" y="1"/>
                    </a:lnTo>
                    <a:close/>
                  </a:path>
                </a:pathLst>
              </a:custGeom>
              <a:solidFill>
                <a:srgbClr val="F25C7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0"/>
              <p:cNvSpPr/>
              <p:nvPr/>
            </p:nvSpPr>
            <p:spPr>
              <a:xfrm>
                <a:off x="2888530" y="1290350"/>
                <a:ext cx="36773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76" extrusionOk="0">
                    <a:moveTo>
                      <a:pt x="0" y="1"/>
                    </a:moveTo>
                    <a:lnTo>
                      <a:pt x="0" y="2976"/>
                    </a:lnTo>
                    <a:lnTo>
                      <a:pt x="1864" y="2976"/>
                    </a:lnTo>
                    <a:cubicBezTo>
                      <a:pt x="1914" y="2976"/>
                      <a:pt x="1951" y="2926"/>
                      <a:pt x="1951" y="2889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4" y="1"/>
                    </a:cubicBezTo>
                    <a:close/>
                  </a:path>
                </a:pathLst>
              </a:custGeom>
              <a:solidFill>
                <a:srgbClr val="F25C7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0"/>
              <p:cNvSpPr/>
              <p:nvPr/>
            </p:nvSpPr>
            <p:spPr>
              <a:xfrm>
                <a:off x="2886079" y="1290350"/>
                <a:ext cx="370189" cy="558677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964" extrusionOk="0">
                    <a:moveTo>
                      <a:pt x="1704" y="1"/>
                    </a:moveTo>
                    <a:lnTo>
                      <a:pt x="1704" y="2630"/>
                    </a:lnTo>
                    <a:cubicBezTo>
                      <a:pt x="1704" y="2667"/>
                      <a:pt x="1667" y="2716"/>
                      <a:pt x="1618" y="2716"/>
                    </a:cubicBezTo>
                    <a:lnTo>
                      <a:pt x="1" y="2716"/>
                    </a:lnTo>
                    <a:lnTo>
                      <a:pt x="1" y="2963"/>
                    </a:lnTo>
                    <a:lnTo>
                      <a:pt x="1877" y="2963"/>
                    </a:lnTo>
                    <a:cubicBezTo>
                      <a:pt x="1927" y="2963"/>
                      <a:pt x="1964" y="2926"/>
                      <a:pt x="1964" y="2877"/>
                    </a:cubicBezTo>
                    <a:lnTo>
                      <a:pt x="1964" y="87"/>
                    </a:lnTo>
                    <a:cubicBezTo>
                      <a:pt x="1964" y="38"/>
                      <a:pt x="1927" y="1"/>
                      <a:pt x="1877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0"/>
              <p:cNvSpPr/>
              <p:nvPr/>
            </p:nvSpPr>
            <p:spPr>
              <a:xfrm>
                <a:off x="2958270" y="1371777"/>
                <a:ext cx="22580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643" extrusionOk="0">
                    <a:moveTo>
                      <a:pt x="1" y="1"/>
                    </a:moveTo>
                    <a:lnTo>
                      <a:pt x="1" y="643"/>
                    </a:lnTo>
                    <a:lnTo>
                      <a:pt x="1198" y="643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0"/>
              <p:cNvSpPr/>
              <p:nvPr/>
            </p:nvSpPr>
            <p:spPr>
              <a:xfrm>
                <a:off x="2834999" y="1802283"/>
                <a:ext cx="53719" cy="4900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60" extrusionOk="0">
                    <a:moveTo>
                      <a:pt x="0" y="0"/>
                    </a:moveTo>
                    <a:lnTo>
                      <a:pt x="0" y="173"/>
                    </a:lnTo>
                    <a:cubicBezTo>
                      <a:pt x="0" y="210"/>
                      <a:pt x="37" y="260"/>
                      <a:pt x="87" y="260"/>
                    </a:cubicBezTo>
                    <a:lnTo>
                      <a:pt x="284" y="260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0"/>
              <p:cNvSpPr/>
              <p:nvPr/>
            </p:nvSpPr>
            <p:spPr>
              <a:xfrm>
                <a:off x="2834999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fill="none" extrusionOk="0">
                    <a:moveTo>
                      <a:pt x="87" y="1"/>
                    </a:moveTo>
                    <a:lnTo>
                      <a:pt x="284" y="1"/>
                    </a:lnTo>
                    <a:lnTo>
                      <a:pt x="284" y="2976"/>
                    </a:lnTo>
                    <a:lnTo>
                      <a:pt x="87" y="2976"/>
                    </a:lnTo>
                    <a:cubicBezTo>
                      <a:pt x="37" y="2976"/>
                      <a:pt x="0" y="2926"/>
                      <a:pt x="0" y="2889"/>
                    </a:cubicBezTo>
                    <a:lnTo>
                      <a:pt x="0" y="87"/>
                    </a:lnTo>
                    <a:cubicBezTo>
                      <a:pt x="0" y="38"/>
                      <a:pt x="37" y="1"/>
                      <a:pt x="87" y="1"/>
                    </a:cubicBezTo>
                    <a:close/>
                  </a:path>
                </a:pathLst>
              </a:custGeom>
              <a:solidFill>
                <a:srgbClr val="F25C78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0"/>
              <p:cNvSpPr/>
              <p:nvPr/>
            </p:nvSpPr>
            <p:spPr>
              <a:xfrm>
                <a:off x="2888530" y="1290350"/>
                <a:ext cx="36773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76" fill="none" extrusionOk="0">
                    <a:moveTo>
                      <a:pt x="0" y="1"/>
                    </a:moveTo>
                    <a:lnTo>
                      <a:pt x="1864" y="1"/>
                    </a:lnTo>
                    <a:cubicBezTo>
                      <a:pt x="1914" y="1"/>
                      <a:pt x="1951" y="38"/>
                      <a:pt x="1951" y="87"/>
                    </a:cubicBezTo>
                    <a:lnTo>
                      <a:pt x="1951" y="2889"/>
                    </a:lnTo>
                    <a:cubicBezTo>
                      <a:pt x="1951" y="2926"/>
                      <a:pt x="1914" y="2976"/>
                      <a:pt x="1864" y="2976"/>
                    </a:cubicBezTo>
                    <a:lnTo>
                      <a:pt x="0" y="2976"/>
                    </a:lnTo>
                    <a:close/>
                  </a:path>
                </a:pathLst>
              </a:custGeom>
              <a:solidFill>
                <a:srgbClr val="FBB7A4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0"/>
              <p:cNvSpPr/>
              <p:nvPr/>
            </p:nvSpPr>
            <p:spPr>
              <a:xfrm>
                <a:off x="2958270" y="1371777"/>
                <a:ext cx="22580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643" fill="none" extrusionOk="0">
                    <a:moveTo>
                      <a:pt x="1" y="1"/>
                    </a:moveTo>
                    <a:lnTo>
                      <a:pt x="1198" y="1"/>
                    </a:lnTo>
                    <a:lnTo>
                      <a:pt x="1198" y="643"/>
                    </a:lnTo>
                    <a:lnTo>
                      <a:pt x="1" y="643"/>
                    </a:lnTo>
                    <a:close/>
                  </a:path>
                </a:pathLst>
              </a:custGeom>
              <a:solidFill>
                <a:srgbClr val="F25C78">
                  <a:alpha val="21430"/>
                </a:srgbClr>
              </a:solidFill>
              <a:ln w="1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0"/>
              <p:cNvSpPr/>
              <p:nvPr/>
            </p:nvSpPr>
            <p:spPr>
              <a:xfrm>
                <a:off x="2995590" y="1569501"/>
                <a:ext cx="153617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815" h="1" fill="none" extrusionOk="0">
                    <a:moveTo>
                      <a:pt x="0" y="1"/>
                    </a:moveTo>
                    <a:lnTo>
                      <a:pt x="81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0"/>
              <p:cNvSpPr/>
              <p:nvPr/>
            </p:nvSpPr>
            <p:spPr>
              <a:xfrm>
                <a:off x="2962982" y="1620769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0" y="1"/>
                    </a:moveTo>
                    <a:lnTo>
                      <a:pt x="1148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0"/>
              <p:cNvSpPr/>
              <p:nvPr/>
            </p:nvSpPr>
            <p:spPr>
              <a:xfrm>
                <a:off x="2962982" y="1669588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0" y="1"/>
                    </a:moveTo>
                    <a:lnTo>
                      <a:pt x="1148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71" y="507768"/>
            <a:ext cx="6232630" cy="4504097"/>
          </a:xfrm>
          <a:prstGeom prst="rect">
            <a:avLst/>
          </a:prstGeom>
        </p:spPr>
      </p:pic>
      <p:sp>
        <p:nvSpPr>
          <p:cNvPr id="176" name="Rounded Rectangle 175"/>
          <p:cNvSpPr/>
          <p:nvPr/>
        </p:nvSpPr>
        <p:spPr>
          <a:xfrm>
            <a:off x="812738" y="3454333"/>
            <a:ext cx="4521125" cy="15691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77" name="Hexagon 176"/>
          <p:cNvSpPr/>
          <p:nvPr/>
        </p:nvSpPr>
        <p:spPr>
          <a:xfrm>
            <a:off x="294978" y="1702389"/>
            <a:ext cx="445552" cy="37389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</a:t>
            </a:r>
            <a:endParaRPr lang="bg-BG" dirty="0"/>
          </a:p>
        </p:txBody>
      </p:sp>
      <p:sp>
        <p:nvSpPr>
          <p:cNvPr id="8" name="AutoShape 6" descr="10 любопитни факта за Колизеум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1032" name="Picture 8" descr="Колизеумът в Рим: Амфитеатъра на Цезарите - Spisanie.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437" y="1371172"/>
            <a:ext cx="1785766" cy="1339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4" name="Picture 10" descr="ФОНТАНА ДИ ТРЕВИ БЛЕСТИ ОТ КРАСОТА - СОФИЯ - РИ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742" y="3167698"/>
            <a:ext cx="2242680" cy="1682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1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87"/>
          <a:stretch/>
        </p:blipFill>
        <p:spPr>
          <a:xfrm>
            <a:off x="1323071" y="663438"/>
            <a:ext cx="7761815" cy="3995181"/>
          </a:xfrm>
          <a:prstGeom prst="rect">
            <a:avLst/>
          </a:prstGeom>
        </p:spPr>
      </p:pic>
      <p:grpSp>
        <p:nvGrpSpPr>
          <p:cNvPr id="620" name="Google Shape;620;p31"/>
          <p:cNvGrpSpPr/>
          <p:nvPr/>
        </p:nvGrpSpPr>
        <p:grpSpPr>
          <a:xfrm>
            <a:off x="0" y="2498903"/>
            <a:ext cx="1664098" cy="1861168"/>
            <a:chOff x="691575" y="5110750"/>
            <a:chExt cx="2239400" cy="2504600"/>
          </a:xfrm>
        </p:grpSpPr>
        <p:sp>
          <p:nvSpPr>
            <p:cNvPr id="621" name="Google Shape;621;p31"/>
            <p:cNvSpPr/>
            <p:nvPr/>
          </p:nvSpPr>
          <p:spPr>
            <a:xfrm>
              <a:off x="1032025" y="6562125"/>
              <a:ext cx="1094900" cy="1053225"/>
            </a:xfrm>
            <a:custGeom>
              <a:avLst/>
              <a:gdLst/>
              <a:ahLst/>
              <a:cxnLst/>
              <a:rect l="l" t="t" r="r" b="b"/>
              <a:pathLst>
                <a:path w="43796" h="42129" extrusionOk="0">
                  <a:moveTo>
                    <a:pt x="22743" y="1"/>
                  </a:moveTo>
                  <a:cubicBezTo>
                    <a:pt x="14227" y="1"/>
                    <a:pt x="6523" y="5137"/>
                    <a:pt x="3279" y="13011"/>
                  </a:cubicBezTo>
                  <a:cubicBezTo>
                    <a:pt x="1" y="20884"/>
                    <a:pt x="1826" y="29941"/>
                    <a:pt x="7841" y="35956"/>
                  </a:cubicBezTo>
                  <a:cubicBezTo>
                    <a:pt x="11865" y="39980"/>
                    <a:pt x="17250" y="42129"/>
                    <a:pt x="22732" y="42129"/>
                  </a:cubicBezTo>
                  <a:cubicBezTo>
                    <a:pt x="25444" y="42129"/>
                    <a:pt x="28180" y="41603"/>
                    <a:pt x="30786" y="40518"/>
                  </a:cubicBezTo>
                  <a:cubicBezTo>
                    <a:pt x="38660" y="37274"/>
                    <a:pt x="43796" y="29603"/>
                    <a:pt x="43796" y="21087"/>
                  </a:cubicBezTo>
                  <a:cubicBezTo>
                    <a:pt x="43796" y="9429"/>
                    <a:pt x="34368" y="1"/>
                    <a:pt x="22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1368275" y="7508850"/>
              <a:ext cx="93800" cy="88200"/>
            </a:xfrm>
            <a:custGeom>
              <a:avLst/>
              <a:gdLst/>
              <a:ahLst/>
              <a:cxnLst/>
              <a:rect l="l" t="t" r="r" b="b"/>
              <a:pathLst>
                <a:path w="3752" h="3528" extrusionOk="0">
                  <a:moveTo>
                    <a:pt x="1330" y="0"/>
                  </a:moveTo>
                  <a:cubicBezTo>
                    <a:pt x="1032" y="0"/>
                    <a:pt x="721" y="82"/>
                    <a:pt x="507" y="182"/>
                  </a:cubicBezTo>
                  <a:cubicBezTo>
                    <a:pt x="0" y="419"/>
                    <a:pt x="68" y="1567"/>
                    <a:pt x="237" y="2243"/>
                  </a:cubicBezTo>
                  <a:cubicBezTo>
                    <a:pt x="1352" y="2750"/>
                    <a:pt x="2535" y="3189"/>
                    <a:pt x="3717" y="3527"/>
                  </a:cubicBezTo>
                  <a:cubicBezTo>
                    <a:pt x="3751" y="3392"/>
                    <a:pt x="3717" y="3223"/>
                    <a:pt x="3616" y="3088"/>
                  </a:cubicBezTo>
                  <a:cubicBezTo>
                    <a:pt x="3346" y="2649"/>
                    <a:pt x="2332" y="1398"/>
                    <a:pt x="2197" y="621"/>
                  </a:cubicBezTo>
                  <a:cubicBezTo>
                    <a:pt x="2119" y="153"/>
                    <a:pt x="1736" y="0"/>
                    <a:pt x="13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1663100" y="6589150"/>
              <a:ext cx="437650" cy="408950"/>
            </a:xfrm>
            <a:custGeom>
              <a:avLst/>
              <a:gdLst/>
              <a:ahLst/>
              <a:cxnLst/>
              <a:rect l="l" t="t" r="r" b="b"/>
              <a:pathLst>
                <a:path w="17506" h="16358" extrusionOk="0">
                  <a:moveTo>
                    <a:pt x="4022" y="1"/>
                  </a:moveTo>
                  <a:lnTo>
                    <a:pt x="4022" y="1"/>
                  </a:lnTo>
                  <a:cubicBezTo>
                    <a:pt x="3684" y="913"/>
                    <a:pt x="3583" y="1758"/>
                    <a:pt x="4326" y="1792"/>
                  </a:cubicBezTo>
                  <a:cubicBezTo>
                    <a:pt x="5104" y="1826"/>
                    <a:pt x="5509" y="2028"/>
                    <a:pt x="5273" y="2603"/>
                  </a:cubicBezTo>
                  <a:cubicBezTo>
                    <a:pt x="5070" y="3177"/>
                    <a:pt x="4732" y="3245"/>
                    <a:pt x="4191" y="3583"/>
                  </a:cubicBezTo>
                  <a:cubicBezTo>
                    <a:pt x="3837" y="3819"/>
                    <a:pt x="3451" y="4120"/>
                    <a:pt x="3215" y="4120"/>
                  </a:cubicBezTo>
                  <a:cubicBezTo>
                    <a:pt x="3113" y="4120"/>
                    <a:pt x="3039" y="4064"/>
                    <a:pt x="3008" y="3921"/>
                  </a:cubicBezTo>
                  <a:cubicBezTo>
                    <a:pt x="2907" y="3448"/>
                    <a:pt x="2366" y="2704"/>
                    <a:pt x="2164" y="2164"/>
                  </a:cubicBezTo>
                  <a:cubicBezTo>
                    <a:pt x="2040" y="1794"/>
                    <a:pt x="1971" y="1407"/>
                    <a:pt x="1799" y="1407"/>
                  </a:cubicBezTo>
                  <a:cubicBezTo>
                    <a:pt x="1735" y="1407"/>
                    <a:pt x="1656" y="1461"/>
                    <a:pt x="1555" y="1589"/>
                  </a:cubicBezTo>
                  <a:cubicBezTo>
                    <a:pt x="1184" y="2062"/>
                    <a:pt x="711" y="2502"/>
                    <a:pt x="373" y="3008"/>
                  </a:cubicBezTo>
                  <a:cubicBezTo>
                    <a:pt x="1" y="3549"/>
                    <a:pt x="744" y="3583"/>
                    <a:pt x="1454" y="3853"/>
                  </a:cubicBezTo>
                  <a:cubicBezTo>
                    <a:pt x="2164" y="4157"/>
                    <a:pt x="2299" y="4631"/>
                    <a:pt x="2130" y="4968"/>
                  </a:cubicBezTo>
                  <a:cubicBezTo>
                    <a:pt x="1927" y="5273"/>
                    <a:pt x="2434" y="5408"/>
                    <a:pt x="2603" y="5746"/>
                  </a:cubicBezTo>
                  <a:cubicBezTo>
                    <a:pt x="2704" y="6016"/>
                    <a:pt x="2975" y="6523"/>
                    <a:pt x="2603" y="6759"/>
                  </a:cubicBezTo>
                  <a:cubicBezTo>
                    <a:pt x="2544" y="6794"/>
                    <a:pt x="2467" y="6808"/>
                    <a:pt x="2378" y="6808"/>
                  </a:cubicBezTo>
                  <a:cubicBezTo>
                    <a:pt x="1948" y="6808"/>
                    <a:pt x="1234" y="6474"/>
                    <a:pt x="822" y="6474"/>
                  </a:cubicBezTo>
                  <a:cubicBezTo>
                    <a:pt x="736" y="6474"/>
                    <a:pt x="664" y="6488"/>
                    <a:pt x="609" y="6523"/>
                  </a:cubicBezTo>
                  <a:cubicBezTo>
                    <a:pt x="237" y="6759"/>
                    <a:pt x="508" y="8179"/>
                    <a:pt x="373" y="8449"/>
                  </a:cubicBezTo>
                  <a:cubicBezTo>
                    <a:pt x="237" y="8753"/>
                    <a:pt x="1319" y="8821"/>
                    <a:pt x="1589" y="9057"/>
                  </a:cubicBezTo>
                  <a:cubicBezTo>
                    <a:pt x="1631" y="9099"/>
                    <a:pt x="1696" y="9118"/>
                    <a:pt x="1775" y="9118"/>
                  </a:cubicBezTo>
                  <a:cubicBezTo>
                    <a:pt x="2140" y="9118"/>
                    <a:pt x="2814" y="8721"/>
                    <a:pt x="3008" y="8415"/>
                  </a:cubicBezTo>
                  <a:cubicBezTo>
                    <a:pt x="3245" y="8044"/>
                    <a:pt x="3211" y="7604"/>
                    <a:pt x="3684" y="7165"/>
                  </a:cubicBezTo>
                  <a:cubicBezTo>
                    <a:pt x="4157" y="6759"/>
                    <a:pt x="4597" y="6928"/>
                    <a:pt x="4935" y="6793"/>
                  </a:cubicBezTo>
                  <a:cubicBezTo>
                    <a:pt x="5192" y="6700"/>
                    <a:pt x="5093" y="6557"/>
                    <a:pt x="5142" y="6557"/>
                  </a:cubicBezTo>
                  <a:cubicBezTo>
                    <a:pt x="5164" y="6557"/>
                    <a:pt x="5215" y="6585"/>
                    <a:pt x="5340" y="6658"/>
                  </a:cubicBezTo>
                  <a:cubicBezTo>
                    <a:pt x="5712" y="6895"/>
                    <a:pt x="7232" y="7841"/>
                    <a:pt x="7131" y="8111"/>
                  </a:cubicBezTo>
                  <a:cubicBezTo>
                    <a:pt x="7030" y="8415"/>
                    <a:pt x="6388" y="8213"/>
                    <a:pt x="6320" y="8584"/>
                  </a:cubicBezTo>
                  <a:cubicBezTo>
                    <a:pt x="6286" y="8990"/>
                    <a:pt x="6658" y="9125"/>
                    <a:pt x="6895" y="9125"/>
                  </a:cubicBezTo>
                  <a:cubicBezTo>
                    <a:pt x="7131" y="9125"/>
                    <a:pt x="7503" y="8517"/>
                    <a:pt x="7739" y="8348"/>
                  </a:cubicBezTo>
                  <a:cubicBezTo>
                    <a:pt x="7762" y="8334"/>
                    <a:pt x="7788" y="8328"/>
                    <a:pt x="7815" y="8328"/>
                  </a:cubicBezTo>
                  <a:cubicBezTo>
                    <a:pt x="8069" y="8328"/>
                    <a:pt x="8502" y="8850"/>
                    <a:pt x="8990" y="9125"/>
                  </a:cubicBezTo>
                  <a:cubicBezTo>
                    <a:pt x="9056" y="9164"/>
                    <a:pt x="9117" y="9181"/>
                    <a:pt x="9174" y="9181"/>
                  </a:cubicBezTo>
                  <a:cubicBezTo>
                    <a:pt x="9612" y="9181"/>
                    <a:pt x="9798" y="8155"/>
                    <a:pt x="10037" y="7976"/>
                  </a:cubicBezTo>
                  <a:cubicBezTo>
                    <a:pt x="10160" y="7908"/>
                    <a:pt x="10568" y="7873"/>
                    <a:pt x="11016" y="7873"/>
                  </a:cubicBezTo>
                  <a:cubicBezTo>
                    <a:pt x="11679" y="7873"/>
                    <a:pt x="12430" y="7950"/>
                    <a:pt x="12470" y="8111"/>
                  </a:cubicBezTo>
                  <a:cubicBezTo>
                    <a:pt x="12504" y="8415"/>
                    <a:pt x="10510" y="8077"/>
                    <a:pt x="10274" y="8686"/>
                  </a:cubicBezTo>
                  <a:cubicBezTo>
                    <a:pt x="10037" y="9294"/>
                    <a:pt x="11051" y="9497"/>
                    <a:pt x="11558" y="9868"/>
                  </a:cubicBezTo>
                  <a:cubicBezTo>
                    <a:pt x="12065" y="10240"/>
                    <a:pt x="12403" y="11558"/>
                    <a:pt x="12437" y="12538"/>
                  </a:cubicBezTo>
                  <a:cubicBezTo>
                    <a:pt x="12504" y="13484"/>
                    <a:pt x="13619" y="16289"/>
                    <a:pt x="14565" y="16357"/>
                  </a:cubicBezTo>
                  <a:cubicBezTo>
                    <a:pt x="14577" y="16357"/>
                    <a:pt x="14589" y="16357"/>
                    <a:pt x="14602" y="16357"/>
                  </a:cubicBezTo>
                  <a:cubicBezTo>
                    <a:pt x="15546" y="16357"/>
                    <a:pt x="16895" y="15066"/>
                    <a:pt x="16694" y="14532"/>
                  </a:cubicBezTo>
                  <a:cubicBezTo>
                    <a:pt x="16492" y="14025"/>
                    <a:pt x="15376" y="14261"/>
                    <a:pt x="15039" y="13450"/>
                  </a:cubicBezTo>
                  <a:cubicBezTo>
                    <a:pt x="14701" y="12639"/>
                    <a:pt x="14194" y="11997"/>
                    <a:pt x="14498" y="11862"/>
                  </a:cubicBezTo>
                  <a:cubicBezTo>
                    <a:pt x="14510" y="11856"/>
                    <a:pt x="14523" y="11853"/>
                    <a:pt x="14536" y="11853"/>
                  </a:cubicBezTo>
                  <a:cubicBezTo>
                    <a:pt x="14859" y="11853"/>
                    <a:pt x="15475" y="13594"/>
                    <a:pt x="17067" y="13594"/>
                  </a:cubicBezTo>
                  <a:cubicBezTo>
                    <a:pt x="17206" y="13594"/>
                    <a:pt x="17352" y="13580"/>
                    <a:pt x="17505" y="13552"/>
                  </a:cubicBezTo>
                  <a:cubicBezTo>
                    <a:pt x="17472" y="13417"/>
                    <a:pt x="17201" y="12707"/>
                    <a:pt x="16863" y="11795"/>
                  </a:cubicBezTo>
                  <a:cubicBezTo>
                    <a:pt x="16221" y="10341"/>
                    <a:pt x="15444" y="8956"/>
                    <a:pt x="14532" y="7706"/>
                  </a:cubicBezTo>
                  <a:lnTo>
                    <a:pt x="14532" y="7706"/>
                  </a:lnTo>
                  <a:cubicBezTo>
                    <a:pt x="14667" y="7908"/>
                    <a:pt x="15208" y="9632"/>
                    <a:pt x="14498" y="9699"/>
                  </a:cubicBezTo>
                  <a:cubicBezTo>
                    <a:pt x="14491" y="9700"/>
                    <a:pt x="14484" y="9700"/>
                    <a:pt x="14477" y="9700"/>
                  </a:cubicBezTo>
                  <a:cubicBezTo>
                    <a:pt x="13786" y="9700"/>
                    <a:pt x="13653" y="8007"/>
                    <a:pt x="13653" y="7739"/>
                  </a:cubicBezTo>
                  <a:cubicBezTo>
                    <a:pt x="13450" y="7064"/>
                    <a:pt x="13248" y="6422"/>
                    <a:pt x="12977" y="5779"/>
                  </a:cubicBezTo>
                  <a:lnTo>
                    <a:pt x="12876" y="5678"/>
                  </a:lnTo>
                  <a:cubicBezTo>
                    <a:pt x="12808" y="5577"/>
                    <a:pt x="12639" y="5408"/>
                    <a:pt x="12437" y="5205"/>
                  </a:cubicBezTo>
                  <a:cubicBezTo>
                    <a:pt x="11220" y="4022"/>
                    <a:pt x="9902" y="2941"/>
                    <a:pt x="8449" y="2062"/>
                  </a:cubicBezTo>
                  <a:lnTo>
                    <a:pt x="8449" y="2062"/>
                  </a:lnTo>
                  <a:cubicBezTo>
                    <a:pt x="8381" y="2299"/>
                    <a:pt x="8517" y="2738"/>
                    <a:pt x="8348" y="2941"/>
                  </a:cubicBezTo>
                  <a:cubicBezTo>
                    <a:pt x="8117" y="3205"/>
                    <a:pt x="7434" y="3888"/>
                    <a:pt x="6678" y="3888"/>
                  </a:cubicBezTo>
                  <a:cubicBezTo>
                    <a:pt x="6660" y="3888"/>
                    <a:pt x="6642" y="3888"/>
                    <a:pt x="6624" y="3887"/>
                  </a:cubicBezTo>
                  <a:cubicBezTo>
                    <a:pt x="5813" y="3819"/>
                    <a:pt x="5441" y="3448"/>
                    <a:pt x="5915" y="3177"/>
                  </a:cubicBezTo>
                  <a:cubicBezTo>
                    <a:pt x="6388" y="2873"/>
                    <a:pt x="6658" y="3076"/>
                    <a:pt x="6861" y="2164"/>
                  </a:cubicBezTo>
                  <a:cubicBezTo>
                    <a:pt x="7030" y="1353"/>
                    <a:pt x="6861" y="1184"/>
                    <a:pt x="6793" y="1150"/>
                  </a:cubicBezTo>
                  <a:cubicBezTo>
                    <a:pt x="5881" y="711"/>
                    <a:pt x="4968" y="339"/>
                    <a:pt x="4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1620875" y="6811350"/>
              <a:ext cx="424125" cy="521900"/>
            </a:xfrm>
            <a:custGeom>
              <a:avLst/>
              <a:gdLst/>
              <a:ahLst/>
              <a:cxnLst/>
              <a:rect l="l" t="t" r="r" b="b"/>
              <a:pathLst>
                <a:path w="16965" h="20876" extrusionOk="0">
                  <a:moveTo>
                    <a:pt x="6624" y="0"/>
                  </a:moveTo>
                  <a:cubicBezTo>
                    <a:pt x="6098" y="0"/>
                    <a:pt x="4237" y="479"/>
                    <a:pt x="3347" y="479"/>
                  </a:cubicBezTo>
                  <a:cubicBezTo>
                    <a:pt x="3207" y="479"/>
                    <a:pt x="3091" y="467"/>
                    <a:pt x="3008" y="440"/>
                  </a:cubicBezTo>
                  <a:cubicBezTo>
                    <a:pt x="2960" y="425"/>
                    <a:pt x="2908" y="418"/>
                    <a:pt x="2853" y="418"/>
                  </a:cubicBezTo>
                  <a:cubicBezTo>
                    <a:pt x="2517" y="418"/>
                    <a:pt x="2076" y="699"/>
                    <a:pt x="1960" y="1453"/>
                  </a:cubicBezTo>
                  <a:cubicBezTo>
                    <a:pt x="1825" y="2298"/>
                    <a:pt x="1115" y="2501"/>
                    <a:pt x="642" y="3143"/>
                  </a:cubicBezTo>
                  <a:cubicBezTo>
                    <a:pt x="169" y="3785"/>
                    <a:pt x="0" y="6522"/>
                    <a:pt x="237" y="7435"/>
                  </a:cubicBezTo>
                  <a:cubicBezTo>
                    <a:pt x="473" y="8381"/>
                    <a:pt x="1791" y="9868"/>
                    <a:pt x="2670" y="10003"/>
                  </a:cubicBezTo>
                  <a:cubicBezTo>
                    <a:pt x="3211" y="10071"/>
                    <a:pt x="3743" y="10104"/>
                    <a:pt x="4271" y="10104"/>
                  </a:cubicBezTo>
                  <a:cubicBezTo>
                    <a:pt x="4799" y="10104"/>
                    <a:pt x="5323" y="10071"/>
                    <a:pt x="5846" y="10003"/>
                  </a:cubicBezTo>
                  <a:cubicBezTo>
                    <a:pt x="5905" y="9994"/>
                    <a:pt x="5963" y="9989"/>
                    <a:pt x="6021" y="9989"/>
                  </a:cubicBezTo>
                  <a:cubicBezTo>
                    <a:pt x="6804" y="9989"/>
                    <a:pt x="7536" y="10805"/>
                    <a:pt x="7536" y="11591"/>
                  </a:cubicBezTo>
                  <a:cubicBezTo>
                    <a:pt x="7536" y="12436"/>
                    <a:pt x="8482" y="13348"/>
                    <a:pt x="8448" y="14126"/>
                  </a:cubicBezTo>
                  <a:cubicBezTo>
                    <a:pt x="8415" y="14869"/>
                    <a:pt x="7773" y="16424"/>
                    <a:pt x="8448" y="17741"/>
                  </a:cubicBezTo>
                  <a:cubicBezTo>
                    <a:pt x="9090" y="19059"/>
                    <a:pt x="10070" y="20310"/>
                    <a:pt x="10104" y="20749"/>
                  </a:cubicBezTo>
                  <a:cubicBezTo>
                    <a:pt x="10111" y="20835"/>
                    <a:pt x="10201" y="20875"/>
                    <a:pt x="10345" y="20875"/>
                  </a:cubicBezTo>
                  <a:cubicBezTo>
                    <a:pt x="10883" y="20875"/>
                    <a:pt x="12190" y="20317"/>
                    <a:pt x="12909" y="19465"/>
                  </a:cubicBezTo>
                  <a:cubicBezTo>
                    <a:pt x="13788" y="18384"/>
                    <a:pt x="13855" y="18485"/>
                    <a:pt x="14126" y="17336"/>
                  </a:cubicBezTo>
                  <a:cubicBezTo>
                    <a:pt x="14396" y="16187"/>
                    <a:pt x="15038" y="15781"/>
                    <a:pt x="15106" y="15173"/>
                  </a:cubicBezTo>
                  <a:cubicBezTo>
                    <a:pt x="15207" y="14430"/>
                    <a:pt x="15207" y="13686"/>
                    <a:pt x="15106" y="12977"/>
                  </a:cubicBezTo>
                  <a:cubicBezTo>
                    <a:pt x="15038" y="12098"/>
                    <a:pt x="16761" y="10037"/>
                    <a:pt x="16863" y="9192"/>
                  </a:cubicBezTo>
                  <a:cubicBezTo>
                    <a:pt x="16964" y="8347"/>
                    <a:pt x="15883" y="8381"/>
                    <a:pt x="15443" y="7773"/>
                  </a:cubicBezTo>
                  <a:cubicBezTo>
                    <a:pt x="15004" y="7131"/>
                    <a:pt x="13551" y="4292"/>
                    <a:pt x="13416" y="3413"/>
                  </a:cubicBezTo>
                  <a:cubicBezTo>
                    <a:pt x="13281" y="2501"/>
                    <a:pt x="11557" y="2332"/>
                    <a:pt x="11084" y="2028"/>
                  </a:cubicBezTo>
                  <a:cubicBezTo>
                    <a:pt x="10972" y="1964"/>
                    <a:pt x="10850" y="1943"/>
                    <a:pt x="10719" y="1943"/>
                  </a:cubicBezTo>
                  <a:cubicBezTo>
                    <a:pt x="10495" y="1943"/>
                    <a:pt x="10247" y="2003"/>
                    <a:pt x="9982" y="2003"/>
                  </a:cubicBezTo>
                  <a:cubicBezTo>
                    <a:pt x="9752" y="2003"/>
                    <a:pt x="9510" y="1959"/>
                    <a:pt x="9259" y="1791"/>
                  </a:cubicBezTo>
                  <a:cubicBezTo>
                    <a:pt x="8550" y="1318"/>
                    <a:pt x="7232" y="0"/>
                    <a:pt x="66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1209450" y="7010125"/>
              <a:ext cx="292325" cy="458450"/>
            </a:xfrm>
            <a:custGeom>
              <a:avLst/>
              <a:gdLst/>
              <a:ahLst/>
              <a:cxnLst/>
              <a:rect l="l" t="t" r="r" b="b"/>
              <a:pathLst>
                <a:path w="11693" h="18338" extrusionOk="0">
                  <a:moveTo>
                    <a:pt x="2122" y="0"/>
                  </a:moveTo>
                  <a:cubicBezTo>
                    <a:pt x="1949" y="0"/>
                    <a:pt x="1793" y="49"/>
                    <a:pt x="1656" y="160"/>
                  </a:cubicBezTo>
                  <a:cubicBezTo>
                    <a:pt x="1115" y="565"/>
                    <a:pt x="676" y="1309"/>
                    <a:pt x="744" y="1579"/>
                  </a:cubicBezTo>
                  <a:cubicBezTo>
                    <a:pt x="845" y="2120"/>
                    <a:pt x="777" y="2660"/>
                    <a:pt x="541" y="3167"/>
                  </a:cubicBezTo>
                  <a:cubicBezTo>
                    <a:pt x="169" y="3843"/>
                    <a:pt x="0" y="4451"/>
                    <a:pt x="541" y="5566"/>
                  </a:cubicBezTo>
                  <a:cubicBezTo>
                    <a:pt x="1048" y="6682"/>
                    <a:pt x="1791" y="7087"/>
                    <a:pt x="2400" y="8101"/>
                  </a:cubicBezTo>
                  <a:cubicBezTo>
                    <a:pt x="2974" y="9115"/>
                    <a:pt x="2873" y="10804"/>
                    <a:pt x="2940" y="13237"/>
                  </a:cubicBezTo>
                  <a:cubicBezTo>
                    <a:pt x="3042" y="15704"/>
                    <a:pt x="3886" y="17664"/>
                    <a:pt x="5306" y="18205"/>
                  </a:cubicBezTo>
                  <a:cubicBezTo>
                    <a:pt x="5533" y="18297"/>
                    <a:pt x="5674" y="18338"/>
                    <a:pt x="5752" y="18338"/>
                  </a:cubicBezTo>
                  <a:cubicBezTo>
                    <a:pt x="6162" y="18338"/>
                    <a:pt x="4820" y="17209"/>
                    <a:pt x="4934" y="16414"/>
                  </a:cubicBezTo>
                  <a:cubicBezTo>
                    <a:pt x="5069" y="15468"/>
                    <a:pt x="5035" y="14961"/>
                    <a:pt x="5542" y="14251"/>
                  </a:cubicBezTo>
                  <a:cubicBezTo>
                    <a:pt x="6083" y="13541"/>
                    <a:pt x="6387" y="13812"/>
                    <a:pt x="7029" y="12561"/>
                  </a:cubicBezTo>
                  <a:cubicBezTo>
                    <a:pt x="7671" y="11277"/>
                    <a:pt x="7502" y="10872"/>
                    <a:pt x="8246" y="10433"/>
                  </a:cubicBezTo>
                  <a:cubicBezTo>
                    <a:pt x="8989" y="10027"/>
                    <a:pt x="10104" y="10466"/>
                    <a:pt x="10341" y="9013"/>
                  </a:cubicBezTo>
                  <a:cubicBezTo>
                    <a:pt x="10577" y="7560"/>
                    <a:pt x="9631" y="7966"/>
                    <a:pt x="10679" y="6648"/>
                  </a:cubicBezTo>
                  <a:cubicBezTo>
                    <a:pt x="11692" y="5330"/>
                    <a:pt x="10611" y="5093"/>
                    <a:pt x="9733" y="4553"/>
                  </a:cubicBezTo>
                  <a:cubicBezTo>
                    <a:pt x="8820" y="4046"/>
                    <a:pt x="7908" y="4012"/>
                    <a:pt x="7502" y="3471"/>
                  </a:cubicBezTo>
                  <a:cubicBezTo>
                    <a:pt x="7063" y="2964"/>
                    <a:pt x="7097" y="3100"/>
                    <a:pt x="6353" y="2289"/>
                  </a:cubicBezTo>
                  <a:cubicBezTo>
                    <a:pt x="5576" y="1477"/>
                    <a:pt x="5035" y="1579"/>
                    <a:pt x="4022" y="903"/>
                  </a:cubicBezTo>
                  <a:cubicBezTo>
                    <a:pt x="3289" y="423"/>
                    <a:pt x="2633" y="0"/>
                    <a:pt x="2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1102150" y="6645775"/>
              <a:ext cx="287125" cy="404375"/>
            </a:xfrm>
            <a:custGeom>
              <a:avLst/>
              <a:gdLst/>
              <a:ahLst/>
              <a:cxnLst/>
              <a:rect l="l" t="t" r="r" b="b"/>
              <a:pathLst>
                <a:path w="11485" h="16175" extrusionOk="0">
                  <a:moveTo>
                    <a:pt x="8584" y="0"/>
                  </a:moveTo>
                  <a:lnTo>
                    <a:pt x="8584" y="0"/>
                  </a:lnTo>
                  <a:cubicBezTo>
                    <a:pt x="8077" y="338"/>
                    <a:pt x="7604" y="676"/>
                    <a:pt x="7131" y="1014"/>
                  </a:cubicBezTo>
                  <a:cubicBezTo>
                    <a:pt x="7300" y="1791"/>
                    <a:pt x="6523" y="2163"/>
                    <a:pt x="6286" y="2467"/>
                  </a:cubicBezTo>
                  <a:cubicBezTo>
                    <a:pt x="6049" y="2805"/>
                    <a:pt x="6354" y="3650"/>
                    <a:pt x="6117" y="3717"/>
                  </a:cubicBezTo>
                  <a:cubicBezTo>
                    <a:pt x="6113" y="3718"/>
                    <a:pt x="6109" y="3718"/>
                    <a:pt x="6105" y="3718"/>
                  </a:cubicBezTo>
                  <a:cubicBezTo>
                    <a:pt x="5873" y="3718"/>
                    <a:pt x="5643" y="2763"/>
                    <a:pt x="5610" y="2298"/>
                  </a:cubicBezTo>
                  <a:cubicBezTo>
                    <a:pt x="3042" y="4697"/>
                    <a:pt x="1116" y="7671"/>
                    <a:pt x="1" y="10983"/>
                  </a:cubicBezTo>
                  <a:cubicBezTo>
                    <a:pt x="339" y="11760"/>
                    <a:pt x="575" y="12605"/>
                    <a:pt x="710" y="13483"/>
                  </a:cubicBezTo>
                  <a:cubicBezTo>
                    <a:pt x="879" y="14328"/>
                    <a:pt x="2197" y="13855"/>
                    <a:pt x="2603" y="14531"/>
                  </a:cubicBezTo>
                  <a:cubicBezTo>
                    <a:pt x="3076" y="15139"/>
                    <a:pt x="3684" y="15680"/>
                    <a:pt x="4360" y="16085"/>
                  </a:cubicBezTo>
                  <a:cubicBezTo>
                    <a:pt x="4458" y="16147"/>
                    <a:pt x="4521" y="16175"/>
                    <a:pt x="4555" y="16175"/>
                  </a:cubicBezTo>
                  <a:cubicBezTo>
                    <a:pt x="4710" y="16175"/>
                    <a:pt x="4298" y="15612"/>
                    <a:pt x="4022" y="15004"/>
                  </a:cubicBezTo>
                  <a:cubicBezTo>
                    <a:pt x="3684" y="14227"/>
                    <a:pt x="3278" y="13382"/>
                    <a:pt x="3380" y="12841"/>
                  </a:cubicBezTo>
                  <a:cubicBezTo>
                    <a:pt x="3422" y="12504"/>
                    <a:pt x="3227" y="12298"/>
                    <a:pt x="2984" y="12298"/>
                  </a:cubicBezTo>
                  <a:cubicBezTo>
                    <a:pt x="2838" y="12298"/>
                    <a:pt x="2675" y="12372"/>
                    <a:pt x="2535" y="12537"/>
                  </a:cubicBezTo>
                  <a:cubicBezTo>
                    <a:pt x="2375" y="12712"/>
                    <a:pt x="2234" y="12830"/>
                    <a:pt x="2112" y="12830"/>
                  </a:cubicBezTo>
                  <a:cubicBezTo>
                    <a:pt x="1949" y="12830"/>
                    <a:pt x="1820" y="12622"/>
                    <a:pt x="1724" y="12064"/>
                  </a:cubicBezTo>
                  <a:cubicBezTo>
                    <a:pt x="1521" y="11050"/>
                    <a:pt x="2603" y="10915"/>
                    <a:pt x="3177" y="10678"/>
                  </a:cubicBezTo>
                  <a:cubicBezTo>
                    <a:pt x="3290" y="10632"/>
                    <a:pt x="3392" y="10611"/>
                    <a:pt x="3485" y="10611"/>
                  </a:cubicBezTo>
                  <a:cubicBezTo>
                    <a:pt x="3864" y="10611"/>
                    <a:pt x="4102" y="10948"/>
                    <a:pt x="4427" y="11219"/>
                  </a:cubicBezTo>
                  <a:cubicBezTo>
                    <a:pt x="4497" y="11276"/>
                    <a:pt x="4551" y="11303"/>
                    <a:pt x="4594" y="11303"/>
                  </a:cubicBezTo>
                  <a:cubicBezTo>
                    <a:pt x="4780" y="11303"/>
                    <a:pt x="4751" y="10787"/>
                    <a:pt x="4833" y="9935"/>
                  </a:cubicBezTo>
                  <a:cubicBezTo>
                    <a:pt x="4934" y="8921"/>
                    <a:pt x="6590" y="6894"/>
                    <a:pt x="7097" y="5948"/>
                  </a:cubicBezTo>
                  <a:cubicBezTo>
                    <a:pt x="7638" y="4968"/>
                    <a:pt x="8212" y="4630"/>
                    <a:pt x="8347" y="4123"/>
                  </a:cubicBezTo>
                  <a:cubicBezTo>
                    <a:pt x="8406" y="3903"/>
                    <a:pt x="8648" y="3817"/>
                    <a:pt x="8984" y="3817"/>
                  </a:cubicBezTo>
                  <a:cubicBezTo>
                    <a:pt x="9423" y="3817"/>
                    <a:pt x="10022" y="3965"/>
                    <a:pt x="10578" y="4157"/>
                  </a:cubicBezTo>
                  <a:cubicBezTo>
                    <a:pt x="10769" y="4225"/>
                    <a:pt x="10918" y="4254"/>
                    <a:pt x="11033" y="4254"/>
                  </a:cubicBezTo>
                  <a:cubicBezTo>
                    <a:pt x="11484" y="4254"/>
                    <a:pt x="11381" y="3791"/>
                    <a:pt x="11085" y="3413"/>
                  </a:cubicBezTo>
                  <a:cubicBezTo>
                    <a:pt x="10713" y="2940"/>
                    <a:pt x="10375" y="2805"/>
                    <a:pt x="10747" y="2467"/>
                  </a:cubicBezTo>
                  <a:cubicBezTo>
                    <a:pt x="11118" y="2129"/>
                    <a:pt x="10645" y="1859"/>
                    <a:pt x="10274" y="1386"/>
                  </a:cubicBezTo>
                  <a:cubicBezTo>
                    <a:pt x="9902" y="912"/>
                    <a:pt x="9902" y="237"/>
                    <a:pt x="9767" y="34"/>
                  </a:cubicBezTo>
                  <a:cubicBezTo>
                    <a:pt x="9753" y="13"/>
                    <a:pt x="9734" y="4"/>
                    <a:pt x="9711" y="4"/>
                  </a:cubicBezTo>
                  <a:cubicBezTo>
                    <a:pt x="9514" y="4"/>
                    <a:pt x="9008" y="717"/>
                    <a:pt x="8584" y="777"/>
                  </a:cubicBezTo>
                  <a:cubicBezTo>
                    <a:pt x="8573" y="778"/>
                    <a:pt x="8562" y="778"/>
                    <a:pt x="8552" y="778"/>
                  </a:cubicBezTo>
                  <a:cubicBezTo>
                    <a:pt x="8126" y="778"/>
                    <a:pt x="8452" y="99"/>
                    <a:pt x="85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1414725" y="6574800"/>
              <a:ext cx="72675" cy="63825"/>
            </a:xfrm>
            <a:custGeom>
              <a:avLst/>
              <a:gdLst/>
              <a:ahLst/>
              <a:cxnLst/>
              <a:rect l="l" t="t" r="r" b="b"/>
              <a:pathLst>
                <a:path w="2907" h="2553" extrusionOk="0">
                  <a:moveTo>
                    <a:pt x="2907" y="0"/>
                  </a:moveTo>
                  <a:lnTo>
                    <a:pt x="2907" y="0"/>
                  </a:lnTo>
                  <a:cubicBezTo>
                    <a:pt x="1893" y="237"/>
                    <a:pt x="947" y="507"/>
                    <a:pt x="1" y="879"/>
                  </a:cubicBezTo>
                  <a:cubicBezTo>
                    <a:pt x="305" y="1217"/>
                    <a:pt x="609" y="1555"/>
                    <a:pt x="846" y="1960"/>
                  </a:cubicBezTo>
                  <a:cubicBezTo>
                    <a:pt x="1036" y="2283"/>
                    <a:pt x="1311" y="2553"/>
                    <a:pt x="1570" y="2553"/>
                  </a:cubicBezTo>
                  <a:cubicBezTo>
                    <a:pt x="1771" y="2553"/>
                    <a:pt x="1963" y="2389"/>
                    <a:pt x="2096" y="1960"/>
                  </a:cubicBezTo>
                  <a:cubicBezTo>
                    <a:pt x="2434" y="980"/>
                    <a:pt x="2907" y="34"/>
                    <a:pt x="2907" y="0"/>
                  </a:cubicBezTo>
                  <a:close/>
                </a:path>
              </a:pathLst>
            </a:custGeom>
            <a:solidFill>
              <a:srgbClr val="108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2681950" y="5328925"/>
              <a:ext cx="249025" cy="142575"/>
            </a:xfrm>
            <a:custGeom>
              <a:avLst/>
              <a:gdLst/>
              <a:ahLst/>
              <a:cxnLst/>
              <a:rect l="l" t="t" r="r" b="b"/>
              <a:pathLst>
                <a:path w="9961" h="5703" extrusionOk="0">
                  <a:moveTo>
                    <a:pt x="5172" y="1"/>
                  </a:moveTo>
                  <a:cubicBezTo>
                    <a:pt x="4448" y="1"/>
                    <a:pt x="3135" y="848"/>
                    <a:pt x="2468" y="1208"/>
                  </a:cubicBezTo>
                  <a:cubicBezTo>
                    <a:pt x="1623" y="1715"/>
                    <a:pt x="1" y="2796"/>
                    <a:pt x="1" y="2796"/>
                  </a:cubicBezTo>
                  <a:lnTo>
                    <a:pt x="508" y="5702"/>
                  </a:lnTo>
                  <a:lnTo>
                    <a:pt x="3414" y="4452"/>
                  </a:lnTo>
                  <a:cubicBezTo>
                    <a:pt x="3819" y="4513"/>
                    <a:pt x="4239" y="4542"/>
                    <a:pt x="4662" y="4542"/>
                  </a:cubicBezTo>
                  <a:cubicBezTo>
                    <a:pt x="7266" y="4542"/>
                    <a:pt x="9960" y="3462"/>
                    <a:pt x="9902" y="2357"/>
                  </a:cubicBezTo>
                  <a:cubicBezTo>
                    <a:pt x="9887" y="1790"/>
                    <a:pt x="8678" y="1631"/>
                    <a:pt x="7333" y="1631"/>
                  </a:cubicBezTo>
                  <a:cubicBezTo>
                    <a:pt x="5634" y="1631"/>
                    <a:pt x="3718" y="1884"/>
                    <a:pt x="3718" y="1884"/>
                  </a:cubicBezTo>
                  <a:cubicBezTo>
                    <a:pt x="3718" y="1884"/>
                    <a:pt x="5982" y="1140"/>
                    <a:pt x="5644" y="296"/>
                  </a:cubicBezTo>
                  <a:cubicBezTo>
                    <a:pt x="5571" y="85"/>
                    <a:pt x="5401" y="1"/>
                    <a:pt x="5172" y="1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1685075" y="5376000"/>
              <a:ext cx="1046750" cy="496775"/>
            </a:xfrm>
            <a:custGeom>
              <a:avLst/>
              <a:gdLst/>
              <a:ahLst/>
              <a:cxnLst/>
              <a:rect l="l" t="t" r="r" b="b"/>
              <a:pathLst>
                <a:path w="41870" h="19871" extrusionOk="0">
                  <a:moveTo>
                    <a:pt x="40247" y="1"/>
                  </a:moveTo>
                  <a:lnTo>
                    <a:pt x="20479" y="8381"/>
                  </a:lnTo>
                  <a:lnTo>
                    <a:pt x="0" y="9091"/>
                  </a:lnTo>
                  <a:lnTo>
                    <a:pt x="1116" y="11457"/>
                  </a:lnTo>
                  <a:lnTo>
                    <a:pt x="3549" y="19871"/>
                  </a:lnTo>
                  <a:cubicBezTo>
                    <a:pt x="24601" y="17472"/>
                    <a:pt x="41869" y="3583"/>
                    <a:pt x="41869" y="3583"/>
                  </a:cubicBezTo>
                  <a:lnTo>
                    <a:pt x="402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1"/>
            <p:cNvSpPr/>
            <p:nvPr/>
          </p:nvSpPr>
          <p:spPr>
            <a:xfrm>
              <a:off x="1438400" y="6341225"/>
              <a:ext cx="1148950" cy="607850"/>
            </a:xfrm>
            <a:custGeom>
              <a:avLst/>
              <a:gdLst/>
              <a:ahLst/>
              <a:cxnLst/>
              <a:rect l="l" t="t" r="r" b="b"/>
              <a:pathLst>
                <a:path w="45958" h="24314" extrusionOk="0">
                  <a:moveTo>
                    <a:pt x="33142" y="0"/>
                  </a:moveTo>
                  <a:cubicBezTo>
                    <a:pt x="25940" y="0"/>
                    <a:pt x="16153" y="1909"/>
                    <a:pt x="16153" y="1909"/>
                  </a:cubicBezTo>
                  <a:cubicBezTo>
                    <a:pt x="16153" y="1909"/>
                    <a:pt x="8009" y="3058"/>
                    <a:pt x="7637" y="3193"/>
                  </a:cubicBezTo>
                  <a:cubicBezTo>
                    <a:pt x="7232" y="3295"/>
                    <a:pt x="7705" y="14007"/>
                    <a:pt x="7705" y="14007"/>
                  </a:cubicBezTo>
                  <a:lnTo>
                    <a:pt x="17031" y="13838"/>
                  </a:lnTo>
                  <a:lnTo>
                    <a:pt x="17031" y="13838"/>
                  </a:lnTo>
                  <a:lnTo>
                    <a:pt x="5137" y="15223"/>
                  </a:lnTo>
                  <a:lnTo>
                    <a:pt x="3514" y="16845"/>
                  </a:lnTo>
                  <a:cubicBezTo>
                    <a:pt x="3514" y="16845"/>
                    <a:pt x="270" y="18636"/>
                    <a:pt x="135" y="21475"/>
                  </a:cubicBezTo>
                  <a:cubicBezTo>
                    <a:pt x="0" y="24314"/>
                    <a:pt x="1622" y="24314"/>
                    <a:pt x="1622" y="24314"/>
                  </a:cubicBezTo>
                  <a:lnTo>
                    <a:pt x="7434" y="19008"/>
                  </a:lnTo>
                  <a:cubicBezTo>
                    <a:pt x="7434" y="19008"/>
                    <a:pt x="10481" y="19490"/>
                    <a:pt x="15117" y="19490"/>
                  </a:cubicBezTo>
                  <a:cubicBezTo>
                    <a:pt x="19911" y="19490"/>
                    <a:pt x="26402" y="18975"/>
                    <a:pt x="32982" y="16879"/>
                  </a:cubicBezTo>
                  <a:cubicBezTo>
                    <a:pt x="45958" y="12757"/>
                    <a:pt x="44167" y="4106"/>
                    <a:pt x="39706" y="1132"/>
                  </a:cubicBezTo>
                  <a:cubicBezTo>
                    <a:pt x="38433" y="299"/>
                    <a:pt x="35989" y="0"/>
                    <a:pt x="33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1612425" y="6702375"/>
              <a:ext cx="122525" cy="124200"/>
            </a:xfrm>
            <a:custGeom>
              <a:avLst/>
              <a:gdLst/>
              <a:ahLst/>
              <a:cxnLst/>
              <a:rect l="l" t="t" r="r" b="b"/>
              <a:pathLst>
                <a:path w="4901" h="4968" extrusionOk="0">
                  <a:moveTo>
                    <a:pt x="4900" y="0"/>
                  </a:moveTo>
                  <a:lnTo>
                    <a:pt x="473" y="507"/>
                  </a:lnTo>
                  <a:cubicBezTo>
                    <a:pt x="304" y="1183"/>
                    <a:pt x="0" y="2467"/>
                    <a:pt x="135" y="3346"/>
                  </a:cubicBezTo>
                  <a:cubicBezTo>
                    <a:pt x="203" y="3751"/>
                    <a:pt x="338" y="4190"/>
                    <a:pt x="507" y="4562"/>
                  </a:cubicBezTo>
                  <a:cubicBezTo>
                    <a:pt x="778" y="4596"/>
                    <a:pt x="2400" y="4832"/>
                    <a:pt x="4900" y="4968"/>
                  </a:cubicBezTo>
                  <a:cubicBezTo>
                    <a:pt x="4765" y="3312"/>
                    <a:pt x="4765" y="1656"/>
                    <a:pt x="4900" y="0"/>
                  </a:cubicBezTo>
                  <a:close/>
                </a:path>
              </a:pathLst>
            </a:custGeom>
            <a:solidFill>
              <a:srgbClr val="ED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1"/>
            <p:cNvSpPr/>
            <p:nvPr/>
          </p:nvSpPr>
          <p:spPr>
            <a:xfrm>
              <a:off x="1438400" y="6523375"/>
              <a:ext cx="800900" cy="425700"/>
            </a:xfrm>
            <a:custGeom>
              <a:avLst/>
              <a:gdLst/>
              <a:ahLst/>
              <a:cxnLst/>
              <a:rect l="l" t="t" r="r" b="b"/>
              <a:pathLst>
                <a:path w="32036" h="17028" extrusionOk="0">
                  <a:moveTo>
                    <a:pt x="29623" y="0"/>
                  </a:moveTo>
                  <a:cubicBezTo>
                    <a:pt x="28212" y="0"/>
                    <a:pt x="26360" y="258"/>
                    <a:pt x="24567" y="1280"/>
                  </a:cubicBezTo>
                  <a:cubicBezTo>
                    <a:pt x="21183" y="3241"/>
                    <a:pt x="13388" y="4817"/>
                    <a:pt x="9439" y="4817"/>
                  </a:cubicBezTo>
                  <a:cubicBezTo>
                    <a:pt x="9169" y="4817"/>
                    <a:pt x="8916" y="4810"/>
                    <a:pt x="8685" y="4795"/>
                  </a:cubicBezTo>
                  <a:lnTo>
                    <a:pt x="7603" y="4727"/>
                  </a:lnTo>
                  <a:lnTo>
                    <a:pt x="7603" y="4727"/>
                  </a:lnTo>
                  <a:cubicBezTo>
                    <a:pt x="7637" y="5910"/>
                    <a:pt x="7671" y="6721"/>
                    <a:pt x="7671" y="6721"/>
                  </a:cubicBezTo>
                  <a:lnTo>
                    <a:pt x="17031" y="6552"/>
                  </a:lnTo>
                  <a:lnTo>
                    <a:pt x="5103" y="7937"/>
                  </a:lnTo>
                  <a:lnTo>
                    <a:pt x="3514" y="9559"/>
                  </a:lnTo>
                  <a:cubicBezTo>
                    <a:pt x="3514" y="9559"/>
                    <a:pt x="270" y="11350"/>
                    <a:pt x="135" y="14189"/>
                  </a:cubicBezTo>
                  <a:cubicBezTo>
                    <a:pt x="0" y="17028"/>
                    <a:pt x="1622" y="17028"/>
                    <a:pt x="1622" y="17028"/>
                  </a:cubicBezTo>
                  <a:lnTo>
                    <a:pt x="2433" y="16284"/>
                  </a:lnTo>
                  <a:cubicBezTo>
                    <a:pt x="2163" y="15608"/>
                    <a:pt x="1994" y="14865"/>
                    <a:pt x="1960" y="14121"/>
                  </a:cubicBezTo>
                  <a:cubicBezTo>
                    <a:pt x="1960" y="12398"/>
                    <a:pt x="4461" y="9492"/>
                    <a:pt x="5576" y="9390"/>
                  </a:cubicBezTo>
                  <a:cubicBezTo>
                    <a:pt x="6657" y="9323"/>
                    <a:pt x="15849" y="7904"/>
                    <a:pt x="20073" y="6180"/>
                  </a:cubicBezTo>
                  <a:cubicBezTo>
                    <a:pt x="24297" y="4457"/>
                    <a:pt x="27811" y="740"/>
                    <a:pt x="32035" y="266"/>
                  </a:cubicBezTo>
                  <a:cubicBezTo>
                    <a:pt x="32035" y="266"/>
                    <a:pt x="31057" y="0"/>
                    <a:pt x="29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1"/>
            <p:cNvSpPr/>
            <p:nvPr/>
          </p:nvSpPr>
          <p:spPr>
            <a:xfrm>
              <a:off x="691575" y="6346750"/>
              <a:ext cx="1150650" cy="600625"/>
            </a:xfrm>
            <a:custGeom>
              <a:avLst/>
              <a:gdLst/>
              <a:ahLst/>
              <a:cxnLst/>
              <a:rect l="l" t="t" r="r" b="b"/>
              <a:pathLst>
                <a:path w="46026" h="24025" extrusionOk="0">
                  <a:moveTo>
                    <a:pt x="13002" y="1"/>
                  </a:moveTo>
                  <a:cubicBezTo>
                    <a:pt x="10027" y="1"/>
                    <a:pt x="7459" y="309"/>
                    <a:pt x="6151" y="1181"/>
                  </a:cubicBezTo>
                  <a:cubicBezTo>
                    <a:pt x="1690" y="4189"/>
                    <a:pt x="0" y="12873"/>
                    <a:pt x="13011" y="16861"/>
                  </a:cubicBezTo>
                  <a:cubicBezTo>
                    <a:pt x="19407" y="18821"/>
                    <a:pt x="25698" y="19320"/>
                    <a:pt x="30440" y="19320"/>
                  </a:cubicBezTo>
                  <a:cubicBezTo>
                    <a:pt x="35343" y="19320"/>
                    <a:pt x="38592" y="18787"/>
                    <a:pt x="38592" y="18787"/>
                  </a:cubicBezTo>
                  <a:lnTo>
                    <a:pt x="44404" y="24025"/>
                  </a:lnTo>
                  <a:cubicBezTo>
                    <a:pt x="44404" y="24025"/>
                    <a:pt x="46026" y="24025"/>
                    <a:pt x="45891" y="21186"/>
                  </a:cubicBezTo>
                  <a:cubicBezTo>
                    <a:pt x="45756" y="18348"/>
                    <a:pt x="42478" y="16591"/>
                    <a:pt x="42478" y="16591"/>
                  </a:cubicBezTo>
                  <a:lnTo>
                    <a:pt x="40889" y="14969"/>
                  </a:lnTo>
                  <a:lnTo>
                    <a:pt x="28961" y="13684"/>
                  </a:lnTo>
                  <a:lnTo>
                    <a:pt x="28961" y="13684"/>
                  </a:lnTo>
                  <a:lnTo>
                    <a:pt x="38287" y="13786"/>
                  </a:lnTo>
                  <a:cubicBezTo>
                    <a:pt x="38287" y="13786"/>
                    <a:pt x="38659" y="3074"/>
                    <a:pt x="38254" y="2938"/>
                  </a:cubicBezTo>
                  <a:cubicBezTo>
                    <a:pt x="37848" y="2803"/>
                    <a:pt x="29704" y="1789"/>
                    <a:pt x="29704" y="1789"/>
                  </a:cubicBezTo>
                  <a:cubicBezTo>
                    <a:pt x="29704" y="1789"/>
                    <a:pt x="20170" y="1"/>
                    <a:pt x="130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1"/>
            <p:cNvSpPr/>
            <p:nvPr/>
          </p:nvSpPr>
          <p:spPr>
            <a:xfrm>
              <a:off x="1043375" y="5601575"/>
              <a:ext cx="874900" cy="866175"/>
            </a:xfrm>
            <a:custGeom>
              <a:avLst/>
              <a:gdLst/>
              <a:ahLst/>
              <a:cxnLst/>
              <a:rect l="l" t="t" r="r" b="b"/>
              <a:pathLst>
                <a:path w="34996" h="34647" extrusionOk="0">
                  <a:moveTo>
                    <a:pt x="28102" y="0"/>
                  </a:moveTo>
                  <a:lnTo>
                    <a:pt x="18302" y="34"/>
                  </a:lnTo>
                  <a:cubicBezTo>
                    <a:pt x="17693" y="34"/>
                    <a:pt x="12929" y="169"/>
                    <a:pt x="11915" y="1825"/>
                  </a:cubicBezTo>
                  <a:lnTo>
                    <a:pt x="1304" y="22844"/>
                  </a:lnTo>
                  <a:cubicBezTo>
                    <a:pt x="1" y="24812"/>
                    <a:pt x="2794" y="27359"/>
                    <a:pt x="4979" y="27359"/>
                  </a:cubicBezTo>
                  <a:cubicBezTo>
                    <a:pt x="5683" y="27359"/>
                    <a:pt x="6324" y="27094"/>
                    <a:pt x="6745" y="26460"/>
                  </a:cubicBezTo>
                  <a:lnTo>
                    <a:pt x="14483" y="14835"/>
                  </a:lnTo>
                  <a:lnTo>
                    <a:pt x="12692" y="29873"/>
                  </a:lnTo>
                  <a:cubicBezTo>
                    <a:pt x="12557" y="30853"/>
                    <a:pt x="13064" y="31799"/>
                    <a:pt x="13942" y="32205"/>
                  </a:cubicBezTo>
                  <a:cubicBezTo>
                    <a:pt x="17237" y="33818"/>
                    <a:pt x="20532" y="34646"/>
                    <a:pt x="23831" y="34646"/>
                  </a:cubicBezTo>
                  <a:cubicBezTo>
                    <a:pt x="27096" y="34646"/>
                    <a:pt x="30366" y="33835"/>
                    <a:pt x="33644" y="32171"/>
                  </a:cubicBezTo>
                  <a:cubicBezTo>
                    <a:pt x="34522" y="31698"/>
                    <a:pt x="34995" y="30718"/>
                    <a:pt x="34826" y="29772"/>
                  </a:cubicBezTo>
                  <a:lnTo>
                    <a:pt x="30399" y="1960"/>
                  </a:lnTo>
                  <a:cubicBezTo>
                    <a:pt x="30197" y="811"/>
                    <a:pt x="29250" y="0"/>
                    <a:pt x="28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1"/>
            <p:cNvSpPr/>
            <p:nvPr/>
          </p:nvSpPr>
          <p:spPr>
            <a:xfrm>
              <a:off x="1373350" y="5110750"/>
              <a:ext cx="464650" cy="318675"/>
            </a:xfrm>
            <a:custGeom>
              <a:avLst/>
              <a:gdLst/>
              <a:ahLst/>
              <a:cxnLst/>
              <a:rect l="l" t="t" r="r" b="b"/>
              <a:pathLst>
                <a:path w="18586" h="12747" extrusionOk="0">
                  <a:moveTo>
                    <a:pt x="15004" y="0"/>
                  </a:moveTo>
                  <a:cubicBezTo>
                    <a:pt x="15004" y="0"/>
                    <a:pt x="14700" y="1859"/>
                    <a:pt x="13652" y="2264"/>
                  </a:cubicBezTo>
                  <a:cubicBezTo>
                    <a:pt x="13652" y="2264"/>
                    <a:pt x="13044" y="879"/>
                    <a:pt x="12233" y="541"/>
                  </a:cubicBezTo>
                  <a:cubicBezTo>
                    <a:pt x="11422" y="1554"/>
                    <a:pt x="10239" y="2230"/>
                    <a:pt x="8921" y="2365"/>
                  </a:cubicBezTo>
                  <a:cubicBezTo>
                    <a:pt x="8815" y="2373"/>
                    <a:pt x="8710" y="2376"/>
                    <a:pt x="8606" y="2376"/>
                  </a:cubicBezTo>
                  <a:cubicBezTo>
                    <a:pt x="7261" y="2376"/>
                    <a:pt x="6078" y="1827"/>
                    <a:pt x="4963" y="1827"/>
                  </a:cubicBezTo>
                  <a:cubicBezTo>
                    <a:pt x="4516" y="1827"/>
                    <a:pt x="4081" y="1915"/>
                    <a:pt x="3650" y="2163"/>
                  </a:cubicBezTo>
                  <a:cubicBezTo>
                    <a:pt x="2028" y="3109"/>
                    <a:pt x="2298" y="4393"/>
                    <a:pt x="2298" y="4393"/>
                  </a:cubicBezTo>
                  <a:cubicBezTo>
                    <a:pt x="2298" y="4393"/>
                    <a:pt x="0" y="5035"/>
                    <a:pt x="101" y="6961"/>
                  </a:cubicBezTo>
                  <a:cubicBezTo>
                    <a:pt x="203" y="8854"/>
                    <a:pt x="2771" y="12300"/>
                    <a:pt x="2771" y="12300"/>
                  </a:cubicBezTo>
                  <a:cubicBezTo>
                    <a:pt x="2771" y="12300"/>
                    <a:pt x="3697" y="12746"/>
                    <a:pt x="4743" y="12746"/>
                  </a:cubicBezTo>
                  <a:cubicBezTo>
                    <a:pt x="5165" y="12746"/>
                    <a:pt x="5607" y="12674"/>
                    <a:pt x="6015" y="12469"/>
                  </a:cubicBezTo>
                  <a:cubicBezTo>
                    <a:pt x="7468" y="11760"/>
                    <a:pt x="6319" y="9023"/>
                    <a:pt x="6995" y="8347"/>
                  </a:cubicBezTo>
                  <a:cubicBezTo>
                    <a:pt x="7705" y="7637"/>
                    <a:pt x="14903" y="7468"/>
                    <a:pt x="14903" y="7468"/>
                  </a:cubicBezTo>
                  <a:cubicBezTo>
                    <a:pt x="15105" y="7434"/>
                    <a:pt x="18586" y="2433"/>
                    <a:pt x="15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1"/>
            <p:cNvSpPr/>
            <p:nvPr/>
          </p:nvSpPr>
          <p:spPr>
            <a:xfrm>
              <a:off x="1510975" y="5454575"/>
              <a:ext cx="192700" cy="229525"/>
            </a:xfrm>
            <a:custGeom>
              <a:avLst/>
              <a:gdLst/>
              <a:ahLst/>
              <a:cxnLst/>
              <a:rect l="l" t="t" r="r" b="b"/>
              <a:pathLst>
                <a:path w="7708" h="9181" extrusionOk="0">
                  <a:moveTo>
                    <a:pt x="916" y="1"/>
                  </a:moveTo>
                  <a:lnTo>
                    <a:pt x="71" y="6489"/>
                  </a:lnTo>
                  <a:cubicBezTo>
                    <a:pt x="0" y="8254"/>
                    <a:pt x="2051" y="9180"/>
                    <a:pt x="4045" y="9180"/>
                  </a:cubicBezTo>
                  <a:cubicBezTo>
                    <a:pt x="5868" y="9180"/>
                    <a:pt x="7643" y="8407"/>
                    <a:pt x="7708" y="6793"/>
                  </a:cubicBezTo>
                  <a:lnTo>
                    <a:pt x="6694" y="1251"/>
                  </a:lnTo>
                  <a:lnTo>
                    <a:pt x="1186" y="34"/>
                  </a:lnTo>
                  <a:lnTo>
                    <a:pt x="916" y="1"/>
                  </a:ln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1"/>
            <p:cNvSpPr/>
            <p:nvPr/>
          </p:nvSpPr>
          <p:spPr>
            <a:xfrm>
              <a:off x="1373350" y="5114950"/>
              <a:ext cx="460425" cy="313925"/>
            </a:xfrm>
            <a:custGeom>
              <a:avLst/>
              <a:gdLst/>
              <a:ahLst/>
              <a:cxnLst/>
              <a:rect l="l" t="t" r="r" b="b"/>
              <a:pathLst>
                <a:path w="18417" h="12557" extrusionOk="0">
                  <a:moveTo>
                    <a:pt x="15240" y="1"/>
                  </a:moveTo>
                  <a:lnTo>
                    <a:pt x="15240" y="1"/>
                  </a:lnTo>
                  <a:cubicBezTo>
                    <a:pt x="15545" y="981"/>
                    <a:pt x="15883" y="2907"/>
                    <a:pt x="14463" y="4022"/>
                  </a:cubicBezTo>
                  <a:lnTo>
                    <a:pt x="13787" y="3177"/>
                  </a:lnTo>
                  <a:cubicBezTo>
                    <a:pt x="13787" y="3177"/>
                    <a:pt x="12976" y="5002"/>
                    <a:pt x="10205" y="5644"/>
                  </a:cubicBezTo>
                  <a:cubicBezTo>
                    <a:pt x="7434" y="6286"/>
                    <a:pt x="4630" y="5712"/>
                    <a:pt x="4292" y="6861"/>
                  </a:cubicBezTo>
                  <a:cubicBezTo>
                    <a:pt x="4089" y="7469"/>
                    <a:pt x="4359" y="8179"/>
                    <a:pt x="4934" y="8517"/>
                  </a:cubicBezTo>
                  <a:cubicBezTo>
                    <a:pt x="4934" y="8517"/>
                    <a:pt x="4511" y="8411"/>
                    <a:pt x="4016" y="8411"/>
                  </a:cubicBezTo>
                  <a:cubicBezTo>
                    <a:pt x="3502" y="8411"/>
                    <a:pt x="2911" y="8525"/>
                    <a:pt x="2636" y="8990"/>
                  </a:cubicBezTo>
                  <a:cubicBezTo>
                    <a:pt x="2332" y="9463"/>
                    <a:pt x="2230" y="10071"/>
                    <a:pt x="2399" y="10646"/>
                  </a:cubicBezTo>
                  <a:cubicBezTo>
                    <a:pt x="2399" y="10646"/>
                    <a:pt x="574" y="8652"/>
                    <a:pt x="642" y="7097"/>
                  </a:cubicBezTo>
                  <a:cubicBezTo>
                    <a:pt x="710" y="5543"/>
                    <a:pt x="2298" y="4191"/>
                    <a:pt x="2298" y="4191"/>
                  </a:cubicBezTo>
                  <a:lnTo>
                    <a:pt x="2298" y="4191"/>
                  </a:lnTo>
                  <a:cubicBezTo>
                    <a:pt x="2298" y="4191"/>
                    <a:pt x="0" y="4867"/>
                    <a:pt x="101" y="6759"/>
                  </a:cubicBezTo>
                  <a:cubicBezTo>
                    <a:pt x="203" y="8686"/>
                    <a:pt x="2771" y="12099"/>
                    <a:pt x="2771" y="12099"/>
                  </a:cubicBezTo>
                  <a:cubicBezTo>
                    <a:pt x="2771" y="12099"/>
                    <a:pt x="3723" y="12557"/>
                    <a:pt x="4786" y="12557"/>
                  </a:cubicBezTo>
                  <a:cubicBezTo>
                    <a:pt x="5195" y="12557"/>
                    <a:pt x="5621" y="12489"/>
                    <a:pt x="6015" y="12301"/>
                  </a:cubicBezTo>
                  <a:cubicBezTo>
                    <a:pt x="7468" y="11592"/>
                    <a:pt x="6319" y="8855"/>
                    <a:pt x="6995" y="8145"/>
                  </a:cubicBezTo>
                  <a:cubicBezTo>
                    <a:pt x="7705" y="7469"/>
                    <a:pt x="14903" y="7266"/>
                    <a:pt x="14903" y="7266"/>
                  </a:cubicBezTo>
                  <a:cubicBezTo>
                    <a:pt x="15105" y="7266"/>
                    <a:pt x="18417" y="2502"/>
                    <a:pt x="15240" y="1"/>
                  </a:cubicBez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1"/>
            <p:cNvSpPr/>
            <p:nvPr/>
          </p:nvSpPr>
          <p:spPr>
            <a:xfrm>
              <a:off x="1525400" y="5454575"/>
              <a:ext cx="169000" cy="118525"/>
            </a:xfrm>
            <a:custGeom>
              <a:avLst/>
              <a:gdLst/>
              <a:ahLst/>
              <a:cxnLst/>
              <a:rect l="l" t="t" r="r" b="b"/>
              <a:pathLst>
                <a:path w="6760" h="4741" extrusionOk="0">
                  <a:moveTo>
                    <a:pt x="339" y="1"/>
                  </a:moveTo>
                  <a:lnTo>
                    <a:pt x="1" y="2569"/>
                  </a:lnTo>
                  <a:cubicBezTo>
                    <a:pt x="1815" y="3969"/>
                    <a:pt x="4049" y="4740"/>
                    <a:pt x="6336" y="4740"/>
                  </a:cubicBezTo>
                  <a:cubicBezTo>
                    <a:pt x="6477" y="4740"/>
                    <a:pt x="6618" y="4737"/>
                    <a:pt x="6759" y="4732"/>
                  </a:cubicBezTo>
                  <a:lnTo>
                    <a:pt x="6083" y="1251"/>
                  </a:lnTo>
                  <a:lnTo>
                    <a:pt x="609" y="68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1436975" y="5251825"/>
              <a:ext cx="365550" cy="300225"/>
            </a:xfrm>
            <a:custGeom>
              <a:avLst/>
              <a:gdLst/>
              <a:ahLst/>
              <a:cxnLst/>
              <a:rect l="l" t="t" r="r" b="b"/>
              <a:pathLst>
                <a:path w="14622" h="12009" extrusionOk="0">
                  <a:moveTo>
                    <a:pt x="11817" y="0"/>
                  </a:moveTo>
                  <a:cubicBezTo>
                    <a:pt x="11466" y="1337"/>
                    <a:pt x="9577" y="1534"/>
                    <a:pt x="7684" y="1534"/>
                  </a:cubicBezTo>
                  <a:cubicBezTo>
                    <a:pt x="6897" y="1534"/>
                    <a:pt x="6110" y="1500"/>
                    <a:pt x="5432" y="1500"/>
                  </a:cubicBezTo>
                  <a:cubicBezTo>
                    <a:pt x="4443" y="1500"/>
                    <a:pt x="3686" y="1572"/>
                    <a:pt x="3504" y="1927"/>
                  </a:cubicBezTo>
                  <a:cubicBezTo>
                    <a:pt x="2929" y="3075"/>
                    <a:pt x="3876" y="3278"/>
                    <a:pt x="4078" y="4698"/>
                  </a:cubicBezTo>
                  <a:cubicBezTo>
                    <a:pt x="4211" y="5629"/>
                    <a:pt x="3660" y="5789"/>
                    <a:pt x="3266" y="5789"/>
                  </a:cubicBezTo>
                  <a:cubicBezTo>
                    <a:pt x="3059" y="5789"/>
                    <a:pt x="2896" y="5745"/>
                    <a:pt x="2896" y="5745"/>
                  </a:cubicBezTo>
                  <a:cubicBezTo>
                    <a:pt x="2524" y="5204"/>
                    <a:pt x="1983" y="4799"/>
                    <a:pt x="1341" y="4562"/>
                  </a:cubicBezTo>
                  <a:cubicBezTo>
                    <a:pt x="1236" y="4518"/>
                    <a:pt x="1137" y="4498"/>
                    <a:pt x="1046" y="4498"/>
                  </a:cubicBezTo>
                  <a:cubicBezTo>
                    <a:pt x="230" y="4498"/>
                    <a:pt x="0" y="6138"/>
                    <a:pt x="699" y="7232"/>
                  </a:cubicBezTo>
                  <a:cubicBezTo>
                    <a:pt x="1510" y="8449"/>
                    <a:pt x="3571" y="9091"/>
                    <a:pt x="3571" y="9091"/>
                  </a:cubicBezTo>
                  <a:cubicBezTo>
                    <a:pt x="3571" y="9091"/>
                    <a:pt x="6106" y="11862"/>
                    <a:pt x="8674" y="11997"/>
                  </a:cubicBezTo>
                  <a:cubicBezTo>
                    <a:pt x="8880" y="12005"/>
                    <a:pt x="9072" y="12009"/>
                    <a:pt x="9253" y="12009"/>
                  </a:cubicBezTo>
                  <a:cubicBezTo>
                    <a:pt x="11362" y="12009"/>
                    <a:pt x="11895" y="11436"/>
                    <a:pt x="13202" y="9631"/>
                  </a:cubicBezTo>
                  <a:cubicBezTo>
                    <a:pt x="14622" y="7705"/>
                    <a:pt x="11817" y="0"/>
                    <a:pt x="11817" y="0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1"/>
            <p:cNvSpPr/>
            <p:nvPr/>
          </p:nvSpPr>
          <p:spPr>
            <a:xfrm>
              <a:off x="1701125" y="5251825"/>
              <a:ext cx="101400" cy="297400"/>
            </a:xfrm>
            <a:custGeom>
              <a:avLst/>
              <a:gdLst/>
              <a:ahLst/>
              <a:cxnLst/>
              <a:rect l="l" t="t" r="r" b="b"/>
              <a:pathLst>
                <a:path w="4056" h="11896" extrusionOk="0">
                  <a:moveTo>
                    <a:pt x="1251" y="0"/>
                  </a:moveTo>
                  <a:cubicBezTo>
                    <a:pt x="1116" y="507"/>
                    <a:pt x="710" y="913"/>
                    <a:pt x="203" y="1082"/>
                  </a:cubicBezTo>
                  <a:cubicBezTo>
                    <a:pt x="1082" y="3481"/>
                    <a:pt x="2569" y="7806"/>
                    <a:pt x="2096" y="9023"/>
                  </a:cubicBezTo>
                  <a:cubicBezTo>
                    <a:pt x="1623" y="10138"/>
                    <a:pt x="913" y="11118"/>
                    <a:pt x="1" y="11895"/>
                  </a:cubicBezTo>
                  <a:cubicBezTo>
                    <a:pt x="1116" y="11659"/>
                    <a:pt x="1656" y="10983"/>
                    <a:pt x="2636" y="9631"/>
                  </a:cubicBezTo>
                  <a:cubicBezTo>
                    <a:pt x="4056" y="7739"/>
                    <a:pt x="1251" y="0"/>
                    <a:pt x="1251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1"/>
            <p:cNvSpPr/>
            <p:nvPr/>
          </p:nvSpPr>
          <p:spPr>
            <a:xfrm>
              <a:off x="1320125" y="5895575"/>
              <a:ext cx="332025" cy="572050"/>
            </a:xfrm>
            <a:custGeom>
              <a:avLst/>
              <a:gdLst/>
              <a:ahLst/>
              <a:cxnLst/>
              <a:rect l="l" t="t" r="r" b="b"/>
              <a:pathLst>
                <a:path w="13281" h="22882" extrusionOk="0">
                  <a:moveTo>
                    <a:pt x="4562" y="0"/>
                  </a:moveTo>
                  <a:lnTo>
                    <a:pt x="4562" y="0"/>
                  </a:lnTo>
                  <a:cubicBezTo>
                    <a:pt x="2703" y="2129"/>
                    <a:pt x="1014" y="5779"/>
                    <a:pt x="0" y="8178"/>
                  </a:cubicBezTo>
                  <a:lnTo>
                    <a:pt x="3379" y="3075"/>
                  </a:lnTo>
                  <a:lnTo>
                    <a:pt x="3379" y="3075"/>
                  </a:lnTo>
                  <a:lnTo>
                    <a:pt x="1588" y="18113"/>
                  </a:lnTo>
                  <a:cubicBezTo>
                    <a:pt x="1453" y="19093"/>
                    <a:pt x="1960" y="20039"/>
                    <a:pt x="2839" y="20479"/>
                  </a:cubicBezTo>
                  <a:cubicBezTo>
                    <a:pt x="5962" y="22040"/>
                    <a:pt x="9399" y="22882"/>
                    <a:pt x="12878" y="22882"/>
                  </a:cubicBezTo>
                  <a:cubicBezTo>
                    <a:pt x="13012" y="22882"/>
                    <a:pt x="13146" y="22880"/>
                    <a:pt x="13281" y="22878"/>
                  </a:cubicBezTo>
                  <a:cubicBezTo>
                    <a:pt x="11659" y="22033"/>
                    <a:pt x="8989" y="20445"/>
                    <a:pt x="10611" y="20005"/>
                  </a:cubicBezTo>
                  <a:cubicBezTo>
                    <a:pt x="12875" y="19363"/>
                    <a:pt x="11861" y="14835"/>
                    <a:pt x="11760" y="13652"/>
                  </a:cubicBezTo>
                  <a:cubicBezTo>
                    <a:pt x="11659" y="12470"/>
                    <a:pt x="6252" y="11861"/>
                    <a:pt x="5069" y="10814"/>
                  </a:cubicBezTo>
                  <a:cubicBezTo>
                    <a:pt x="3886" y="9733"/>
                    <a:pt x="4562" y="1"/>
                    <a:pt x="4562" y="0"/>
                  </a:cubicBez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1440075" y="6220725"/>
              <a:ext cx="317625" cy="192100"/>
            </a:xfrm>
            <a:custGeom>
              <a:avLst/>
              <a:gdLst/>
              <a:ahLst/>
              <a:cxnLst/>
              <a:rect l="l" t="t" r="r" b="b"/>
              <a:pathLst>
                <a:path w="12705" h="7684" extrusionOk="0">
                  <a:moveTo>
                    <a:pt x="7248" y="1"/>
                  </a:moveTo>
                  <a:cubicBezTo>
                    <a:pt x="7210" y="1"/>
                    <a:pt x="7171" y="2"/>
                    <a:pt x="7131" y="4"/>
                  </a:cubicBezTo>
                  <a:cubicBezTo>
                    <a:pt x="5610" y="140"/>
                    <a:pt x="5982" y="1289"/>
                    <a:pt x="5982" y="1289"/>
                  </a:cubicBezTo>
                  <a:lnTo>
                    <a:pt x="1082" y="309"/>
                  </a:lnTo>
                  <a:lnTo>
                    <a:pt x="1" y="3958"/>
                  </a:lnTo>
                  <a:lnTo>
                    <a:pt x="4157" y="5310"/>
                  </a:lnTo>
                  <a:lnTo>
                    <a:pt x="4833" y="5986"/>
                  </a:lnTo>
                  <a:cubicBezTo>
                    <a:pt x="5475" y="6695"/>
                    <a:pt x="8178" y="7304"/>
                    <a:pt x="9902" y="7642"/>
                  </a:cubicBezTo>
                  <a:cubicBezTo>
                    <a:pt x="10031" y="7670"/>
                    <a:pt x="10157" y="7684"/>
                    <a:pt x="10279" y="7684"/>
                  </a:cubicBezTo>
                  <a:cubicBezTo>
                    <a:pt x="11758" y="7684"/>
                    <a:pt x="12704" y="5698"/>
                    <a:pt x="12267" y="3857"/>
                  </a:cubicBezTo>
                  <a:cubicBezTo>
                    <a:pt x="11760" y="1863"/>
                    <a:pt x="8787" y="1829"/>
                    <a:pt x="8787" y="1829"/>
                  </a:cubicBezTo>
                  <a:cubicBezTo>
                    <a:pt x="8787" y="1829"/>
                    <a:pt x="8690" y="1"/>
                    <a:pt x="7248" y="1"/>
                  </a:cubicBezTo>
                  <a:close/>
                </a:path>
              </a:pathLst>
            </a:custGeom>
            <a:solidFill>
              <a:srgbClr val="ED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1055200" y="6139750"/>
              <a:ext cx="507400" cy="230625"/>
            </a:xfrm>
            <a:custGeom>
              <a:avLst/>
              <a:gdLst/>
              <a:ahLst/>
              <a:cxnLst/>
              <a:rect l="l" t="t" r="r" b="b"/>
              <a:pathLst>
                <a:path w="20296" h="9225" extrusionOk="0">
                  <a:moveTo>
                    <a:pt x="3645" y="0"/>
                  </a:moveTo>
                  <a:cubicBezTo>
                    <a:pt x="630" y="0"/>
                    <a:pt x="1" y="5057"/>
                    <a:pt x="3264" y="5541"/>
                  </a:cubicBezTo>
                  <a:lnTo>
                    <a:pt x="19214" y="9225"/>
                  </a:lnTo>
                  <a:lnTo>
                    <a:pt x="20296" y="3581"/>
                  </a:lnTo>
                  <a:lnTo>
                    <a:pt x="4075" y="33"/>
                  </a:lnTo>
                  <a:cubicBezTo>
                    <a:pt x="3927" y="11"/>
                    <a:pt x="3783" y="0"/>
                    <a:pt x="36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1"/>
            <p:cNvSpPr/>
            <p:nvPr/>
          </p:nvSpPr>
          <p:spPr>
            <a:xfrm>
              <a:off x="1544825" y="6703200"/>
              <a:ext cx="122525" cy="124225"/>
            </a:xfrm>
            <a:custGeom>
              <a:avLst/>
              <a:gdLst/>
              <a:ahLst/>
              <a:cxnLst/>
              <a:rect l="l" t="t" r="r" b="b"/>
              <a:pathLst>
                <a:path w="4901" h="4969" extrusionOk="0">
                  <a:moveTo>
                    <a:pt x="1" y="1"/>
                  </a:moveTo>
                  <a:cubicBezTo>
                    <a:pt x="136" y="1623"/>
                    <a:pt x="136" y="3313"/>
                    <a:pt x="1" y="4968"/>
                  </a:cubicBezTo>
                  <a:cubicBezTo>
                    <a:pt x="2535" y="4833"/>
                    <a:pt x="4124" y="4563"/>
                    <a:pt x="4394" y="4529"/>
                  </a:cubicBezTo>
                  <a:cubicBezTo>
                    <a:pt x="4563" y="4124"/>
                    <a:pt x="4698" y="3718"/>
                    <a:pt x="4766" y="3313"/>
                  </a:cubicBezTo>
                  <a:cubicBezTo>
                    <a:pt x="4901" y="2434"/>
                    <a:pt x="4597" y="1116"/>
                    <a:pt x="4394" y="47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1038800" y="6527575"/>
              <a:ext cx="804275" cy="419800"/>
            </a:xfrm>
            <a:custGeom>
              <a:avLst/>
              <a:gdLst/>
              <a:ahLst/>
              <a:cxnLst/>
              <a:rect l="l" t="t" r="r" b="b"/>
              <a:pathLst>
                <a:path w="32171" h="16792" extrusionOk="0">
                  <a:moveTo>
                    <a:pt x="2548" y="0"/>
                  </a:moveTo>
                  <a:cubicBezTo>
                    <a:pt x="1041" y="0"/>
                    <a:pt x="0" y="301"/>
                    <a:pt x="0" y="301"/>
                  </a:cubicBezTo>
                  <a:cubicBezTo>
                    <a:pt x="4224" y="707"/>
                    <a:pt x="7772" y="4424"/>
                    <a:pt x="11997" y="6114"/>
                  </a:cubicBezTo>
                  <a:cubicBezTo>
                    <a:pt x="16254" y="7803"/>
                    <a:pt x="25480" y="9121"/>
                    <a:pt x="26561" y="9189"/>
                  </a:cubicBezTo>
                  <a:cubicBezTo>
                    <a:pt x="27642" y="9290"/>
                    <a:pt x="30177" y="12162"/>
                    <a:pt x="30177" y="13886"/>
                  </a:cubicBezTo>
                  <a:cubicBezTo>
                    <a:pt x="30177" y="14629"/>
                    <a:pt x="30008" y="15373"/>
                    <a:pt x="29704" y="16049"/>
                  </a:cubicBezTo>
                  <a:lnTo>
                    <a:pt x="30549" y="16792"/>
                  </a:lnTo>
                  <a:cubicBezTo>
                    <a:pt x="30549" y="16792"/>
                    <a:pt x="32171" y="16792"/>
                    <a:pt x="32002" y="13953"/>
                  </a:cubicBezTo>
                  <a:cubicBezTo>
                    <a:pt x="31867" y="11081"/>
                    <a:pt x="28589" y="9358"/>
                    <a:pt x="28589" y="9358"/>
                  </a:cubicBezTo>
                  <a:lnTo>
                    <a:pt x="27000" y="7736"/>
                  </a:lnTo>
                  <a:lnTo>
                    <a:pt x="15072" y="6451"/>
                  </a:lnTo>
                  <a:lnTo>
                    <a:pt x="15072" y="6451"/>
                  </a:lnTo>
                  <a:lnTo>
                    <a:pt x="24398" y="6553"/>
                  </a:lnTo>
                  <a:cubicBezTo>
                    <a:pt x="24398" y="6553"/>
                    <a:pt x="24432" y="5742"/>
                    <a:pt x="24466" y="4559"/>
                  </a:cubicBezTo>
                  <a:lnTo>
                    <a:pt x="24466" y="4559"/>
                  </a:lnTo>
                  <a:lnTo>
                    <a:pt x="23385" y="4627"/>
                  </a:lnTo>
                  <a:cubicBezTo>
                    <a:pt x="23085" y="4652"/>
                    <a:pt x="22751" y="4664"/>
                    <a:pt x="22387" y="4664"/>
                  </a:cubicBezTo>
                  <a:cubicBezTo>
                    <a:pt x="18364" y="4664"/>
                    <a:pt x="10784" y="3169"/>
                    <a:pt x="7468" y="1247"/>
                  </a:cubicBezTo>
                  <a:cubicBezTo>
                    <a:pt x="5732" y="257"/>
                    <a:pt x="3940" y="0"/>
                    <a:pt x="25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1206900" y="6143925"/>
              <a:ext cx="869275" cy="534350"/>
            </a:xfrm>
            <a:custGeom>
              <a:avLst/>
              <a:gdLst/>
              <a:ahLst/>
              <a:cxnLst/>
              <a:rect l="l" t="t" r="r" b="b"/>
              <a:pathLst>
                <a:path w="34771" h="21374" extrusionOk="0">
                  <a:moveTo>
                    <a:pt x="32226" y="1"/>
                  </a:moveTo>
                  <a:cubicBezTo>
                    <a:pt x="32208" y="1"/>
                    <a:pt x="32190" y="1"/>
                    <a:pt x="32171" y="1"/>
                  </a:cubicBezTo>
                  <a:lnTo>
                    <a:pt x="2603" y="238"/>
                  </a:lnTo>
                  <a:cubicBezTo>
                    <a:pt x="1116" y="272"/>
                    <a:pt x="1" y="1590"/>
                    <a:pt x="271" y="3043"/>
                  </a:cubicBezTo>
                  <a:lnTo>
                    <a:pt x="3245" y="19398"/>
                  </a:lnTo>
                  <a:cubicBezTo>
                    <a:pt x="3448" y="20547"/>
                    <a:pt x="4394" y="21358"/>
                    <a:pt x="5543" y="21358"/>
                  </a:cubicBezTo>
                  <a:cubicBezTo>
                    <a:pt x="6361" y="21369"/>
                    <a:pt x="7399" y="21374"/>
                    <a:pt x="8586" y="21374"/>
                  </a:cubicBezTo>
                  <a:cubicBezTo>
                    <a:pt x="14746" y="21374"/>
                    <a:pt x="24908" y="21246"/>
                    <a:pt x="29130" y="21189"/>
                  </a:cubicBezTo>
                  <a:cubicBezTo>
                    <a:pt x="30245" y="21189"/>
                    <a:pt x="31225" y="20378"/>
                    <a:pt x="31428" y="19263"/>
                  </a:cubicBezTo>
                  <a:lnTo>
                    <a:pt x="34503" y="2806"/>
                  </a:lnTo>
                  <a:cubicBezTo>
                    <a:pt x="34770" y="1337"/>
                    <a:pt x="33685" y="1"/>
                    <a:pt x="32226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1"/>
            <p:cNvSpPr/>
            <p:nvPr/>
          </p:nvSpPr>
          <p:spPr>
            <a:xfrm>
              <a:off x="1280400" y="6669425"/>
              <a:ext cx="724050" cy="59225"/>
            </a:xfrm>
            <a:custGeom>
              <a:avLst/>
              <a:gdLst/>
              <a:ahLst/>
              <a:cxnLst/>
              <a:rect l="l" t="t" r="r" b="b"/>
              <a:pathLst>
                <a:path w="28962" h="2369" extrusionOk="0">
                  <a:moveTo>
                    <a:pt x="28319" y="0"/>
                  </a:moveTo>
                  <a:lnTo>
                    <a:pt x="609" y="102"/>
                  </a:lnTo>
                  <a:cubicBezTo>
                    <a:pt x="271" y="135"/>
                    <a:pt x="1" y="406"/>
                    <a:pt x="1" y="744"/>
                  </a:cubicBezTo>
                  <a:lnTo>
                    <a:pt x="1" y="1757"/>
                  </a:lnTo>
                  <a:cubicBezTo>
                    <a:pt x="1" y="2078"/>
                    <a:pt x="244" y="2368"/>
                    <a:pt x="558" y="2368"/>
                  </a:cubicBezTo>
                  <a:cubicBezTo>
                    <a:pt x="575" y="2368"/>
                    <a:pt x="592" y="2367"/>
                    <a:pt x="609" y="2366"/>
                  </a:cubicBezTo>
                  <a:lnTo>
                    <a:pt x="28319" y="2264"/>
                  </a:lnTo>
                  <a:cubicBezTo>
                    <a:pt x="28657" y="2264"/>
                    <a:pt x="28961" y="1994"/>
                    <a:pt x="28961" y="1656"/>
                  </a:cubicBezTo>
                  <a:lnTo>
                    <a:pt x="28927" y="608"/>
                  </a:lnTo>
                  <a:cubicBezTo>
                    <a:pt x="28927" y="271"/>
                    <a:pt x="28657" y="0"/>
                    <a:pt x="2831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1"/>
            <p:cNvSpPr/>
            <p:nvPr/>
          </p:nvSpPr>
          <p:spPr>
            <a:xfrm>
              <a:off x="1578625" y="6388950"/>
              <a:ext cx="122525" cy="95575"/>
            </a:xfrm>
            <a:custGeom>
              <a:avLst/>
              <a:gdLst/>
              <a:ahLst/>
              <a:cxnLst/>
              <a:rect l="l" t="t" r="r" b="b"/>
              <a:pathLst>
                <a:path w="4901" h="3823" extrusionOk="0">
                  <a:moveTo>
                    <a:pt x="1150" y="0"/>
                  </a:moveTo>
                  <a:cubicBezTo>
                    <a:pt x="440" y="338"/>
                    <a:pt x="1" y="1048"/>
                    <a:pt x="1" y="1825"/>
                  </a:cubicBezTo>
                  <a:cubicBezTo>
                    <a:pt x="33" y="2934"/>
                    <a:pt x="1073" y="3822"/>
                    <a:pt x="2360" y="3822"/>
                  </a:cubicBezTo>
                  <a:cubicBezTo>
                    <a:pt x="2407" y="3822"/>
                    <a:pt x="2454" y="3821"/>
                    <a:pt x="2501" y="3819"/>
                  </a:cubicBezTo>
                  <a:cubicBezTo>
                    <a:pt x="3853" y="3785"/>
                    <a:pt x="4901" y="2805"/>
                    <a:pt x="4867" y="1622"/>
                  </a:cubicBezTo>
                  <a:cubicBezTo>
                    <a:pt x="4833" y="1149"/>
                    <a:pt x="4596" y="710"/>
                    <a:pt x="4258" y="372"/>
                  </a:cubicBezTo>
                  <a:cubicBezTo>
                    <a:pt x="3954" y="845"/>
                    <a:pt x="3414" y="1149"/>
                    <a:pt x="2839" y="1149"/>
                  </a:cubicBezTo>
                  <a:cubicBezTo>
                    <a:pt x="2790" y="1153"/>
                    <a:pt x="2741" y="1155"/>
                    <a:pt x="2692" y="1155"/>
                  </a:cubicBezTo>
                  <a:cubicBezTo>
                    <a:pt x="1974" y="1155"/>
                    <a:pt x="1339" y="696"/>
                    <a:pt x="1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1"/>
            <p:cNvSpPr/>
            <p:nvPr/>
          </p:nvSpPr>
          <p:spPr>
            <a:xfrm>
              <a:off x="1597516" y="5392645"/>
              <a:ext cx="71825" cy="16900"/>
            </a:xfrm>
            <a:custGeom>
              <a:avLst/>
              <a:gdLst/>
              <a:ahLst/>
              <a:cxnLst/>
              <a:rect l="l" t="t" r="r" b="b"/>
              <a:pathLst>
                <a:path w="2873" h="676" extrusionOk="0">
                  <a:moveTo>
                    <a:pt x="1420" y="0"/>
                  </a:moveTo>
                  <a:cubicBezTo>
                    <a:pt x="643" y="0"/>
                    <a:pt x="0" y="135"/>
                    <a:pt x="0" y="338"/>
                  </a:cubicBezTo>
                  <a:cubicBezTo>
                    <a:pt x="0" y="541"/>
                    <a:pt x="643" y="676"/>
                    <a:pt x="1454" y="676"/>
                  </a:cubicBezTo>
                  <a:cubicBezTo>
                    <a:pt x="2231" y="676"/>
                    <a:pt x="2873" y="507"/>
                    <a:pt x="2873" y="338"/>
                  </a:cubicBezTo>
                  <a:cubicBezTo>
                    <a:pt x="2873" y="135"/>
                    <a:pt x="2231" y="0"/>
                    <a:pt x="1420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1544348" y="3507673"/>
            <a:ext cx="5617029" cy="13747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6" name="Hexagon 35"/>
          <p:cNvSpPr/>
          <p:nvPr/>
        </p:nvSpPr>
        <p:spPr>
          <a:xfrm>
            <a:off x="1028896" y="1270851"/>
            <a:ext cx="445552" cy="37389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"/>
          <a:stretch/>
        </p:blipFill>
        <p:spPr>
          <a:xfrm>
            <a:off x="1382689" y="411825"/>
            <a:ext cx="7678951" cy="4375755"/>
          </a:xfrm>
          <a:prstGeom prst="rect">
            <a:avLst/>
          </a:prstGeom>
        </p:spPr>
      </p:pic>
      <p:grpSp>
        <p:nvGrpSpPr>
          <p:cNvPr id="534" name="Google Shape;534;p31"/>
          <p:cNvGrpSpPr/>
          <p:nvPr/>
        </p:nvGrpSpPr>
        <p:grpSpPr>
          <a:xfrm>
            <a:off x="141977" y="3044825"/>
            <a:ext cx="1317386" cy="2015529"/>
            <a:chOff x="3718975" y="4770150"/>
            <a:chExt cx="1772825" cy="2712325"/>
          </a:xfrm>
        </p:grpSpPr>
        <p:sp>
          <p:nvSpPr>
            <p:cNvPr id="535" name="Google Shape;535;p31"/>
            <p:cNvSpPr/>
            <p:nvPr/>
          </p:nvSpPr>
          <p:spPr>
            <a:xfrm>
              <a:off x="4704875" y="6731825"/>
              <a:ext cx="403850" cy="80275"/>
            </a:xfrm>
            <a:custGeom>
              <a:avLst/>
              <a:gdLst/>
              <a:ahLst/>
              <a:cxnLst/>
              <a:rect l="l" t="t" r="r" b="b"/>
              <a:pathLst>
                <a:path w="16154" h="3211" extrusionOk="0">
                  <a:moveTo>
                    <a:pt x="15917" y="0"/>
                  </a:moveTo>
                  <a:lnTo>
                    <a:pt x="34" y="271"/>
                  </a:lnTo>
                  <a:lnTo>
                    <a:pt x="0" y="3211"/>
                  </a:lnTo>
                  <a:lnTo>
                    <a:pt x="16153" y="3177"/>
                  </a:lnTo>
                  <a:cubicBezTo>
                    <a:pt x="14937" y="2062"/>
                    <a:pt x="15917" y="0"/>
                    <a:pt x="159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/>
            <p:cNvSpPr/>
            <p:nvPr/>
          </p:nvSpPr>
          <p:spPr>
            <a:xfrm>
              <a:off x="4709950" y="6464025"/>
              <a:ext cx="403000" cy="80275"/>
            </a:xfrm>
            <a:custGeom>
              <a:avLst/>
              <a:gdLst/>
              <a:ahLst/>
              <a:cxnLst/>
              <a:rect l="l" t="t" r="r" b="b"/>
              <a:pathLst>
                <a:path w="16120" h="3211" extrusionOk="0">
                  <a:moveTo>
                    <a:pt x="15917" y="0"/>
                  </a:moveTo>
                  <a:lnTo>
                    <a:pt x="34" y="270"/>
                  </a:lnTo>
                  <a:lnTo>
                    <a:pt x="0" y="3210"/>
                  </a:lnTo>
                  <a:lnTo>
                    <a:pt x="16119" y="3177"/>
                  </a:lnTo>
                  <a:cubicBezTo>
                    <a:pt x="14937" y="2062"/>
                    <a:pt x="15917" y="0"/>
                    <a:pt x="159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1"/>
            <p:cNvSpPr/>
            <p:nvPr/>
          </p:nvSpPr>
          <p:spPr>
            <a:xfrm>
              <a:off x="4667700" y="6435300"/>
              <a:ext cx="452000" cy="138575"/>
            </a:xfrm>
            <a:custGeom>
              <a:avLst/>
              <a:gdLst/>
              <a:ahLst/>
              <a:cxnLst/>
              <a:rect l="l" t="t" r="r" b="b"/>
              <a:pathLst>
                <a:path w="18080" h="5543" extrusionOk="0">
                  <a:moveTo>
                    <a:pt x="18046" y="0"/>
                  </a:moveTo>
                  <a:lnTo>
                    <a:pt x="1" y="102"/>
                  </a:lnTo>
                  <a:lnTo>
                    <a:pt x="34" y="1419"/>
                  </a:lnTo>
                  <a:lnTo>
                    <a:pt x="34" y="4224"/>
                  </a:lnTo>
                  <a:lnTo>
                    <a:pt x="34" y="5475"/>
                  </a:lnTo>
                  <a:lnTo>
                    <a:pt x="34" y="5542"/>
                  </a:lnTo>
                  <a:lnTo>
                    <a:pt x="18080" y="5441"/>
                  </a:lnTo>
                  <a:lnTo>
                    <a:pt x="18080" y="4123"/>
                  </a:lnTo>
                  <a:lnTo>
                    <a:pt x="1724" y="4224"/>
                  </a:lnTo>
                  <a:lnTo>
                    <a:pt x="1724" y="1419"/>
                  </a:lnTo>
                  <a:lnTo>
                    <a:pt x="18046" y="1318"/>
                  </a:lnTo>
                  <a:lnTo>
                    <a:pt x="180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1"/>
            <p:cNvSpPr/>
            <p:nvPr/>
          </p:nvSpPr>
          <p:spPr>
            <a:xfrm>
              <a:off x="4724300" y="6482600"/>
              <a:ext cx="362450" cy="2550"/>
            </a:xfrm>
            <a:custGeom>
              <a:avLst/>
              <a:gdLst/>
              <a:ahLst/>
              <a:cxnLst/>
              <a:rect l="l" t="t" r="r" b="b"/>
              <a:pathLst>
                <a:path w="14498" h="102" extrusionOk="0">
                  <a:moveTo>
                    <a:pt x="14498" y="1"/>
                  </a:moveTo>
                  <a:lnTo>
                    <a:pt x="1" y="102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/>
            <p:cNvSpPr/>
            <p:nvPr/>
          </p:nvSpPr>
          <p:spPr>
            <a:xfrm>
              <a:off x="4724300" y="6479225"/>
              <a:ext cx="362450" cy="8475"/>
            </a:xfrm>
            <a:custGeom>
              <a:avLst/>
              <a:gdLst/>
              <a:ahLst/>
              <a:cxnLst/>
              <a:rect l="l" t="t" r="r" b="b"/>
              <a:pathLst>
                <a:path w="14498" h="339" extrusionOk="0">
                  <a:moveTo>
                    <a:pt x="14498" y="0"/>
                  </a:moveTo>
                  <a:lnTo>
                    <a:pt x="1" y="102"/>
                  </a:lnTo>
                  <a:lnTo>
                    <a:pt x="1" y="338"/>
                  </a:lnTo>
                  <a:lnTo>
                    <a:pt x="14498" y="271"/>
                  </a:lnTo>
                  <a:lnTo>
                    <a:pt x="14498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/>
            <p:cNvSpPr/>
            <p:nvPr/>
          </p:nvSpPr>
          <p:spPr>
            <a:xfrm>
              <a:off x="4724300" y="6502025"/>
              <a:ext cx="362450" cy="1725"/>
            </a:xfrm>
            <a:custGeom>
              <a:avLst/>
              <a:gdLst/>
              <a:ahLst/>
              <a:cxnLst/>
              <a:rect l="l" t="t" r="r" b="b"/>
              <a:pathLst>
                <a:path w="14498" h="69" extrusionOk="0">
                  <a:moveTo>
                    <a:pt x="14498" y="1"/>
                  </a:moveTo>
                  <a:lnTo>
                    <a:pt x="1" y="68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1"/>
            <p:cNvSpPr/>
            <p:nvPr/>
          </p:nvSpPr>
          <p:spPr>
            <a:xfrm>
              <a:off x="4724300" y="6498650"/>
              <a:ext cx="362450" cy="8475"/>
            </a:xfrm>
            <a:custGeom>
              <a:avLst/>
              <a:gdLst/>
              <a:ahLst/>
              <a:cxnLst/>
              <a:rect l="l" t="t" r="r" b="b"/>
              <a:pathLst>
                <a:path w="14498" h="339" extrusionOk="0">
                  <a:moveTo>
                    <a:pt x="14498" y="1"/>
                  </a:moveTo>
                  <a:lnTo>
                    <a:pt x="1" y="102"/>
                  </a:lnTo>
                  <a:lnTo>
                    <a:pt x="1" y="339"/>
                  </a:lnTo>
                  <a:lnTo>
                    <a:pt x="14498" y="237"/>
                  </a:lnTo>
                  <a:lnTo>
                    <a:pt x="14498" y="1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1"/>
            <p:cNvSpPr/>
            <p:nvPr/>
          </p:nvSpPr>
          <p:spPr>
            <a:xfrm>
              <a:off x="4725150" y="6520625"/>
              <a:ext cx="361600" cy="1700"/>
            </a:xfrm>
            <a:custGeom>
              <a:avLst/>
              <a:gdLst/>
              <a:ahLst/>
              <a:cxnLst/>
              <a:rect l="l" t="t" r="r" b="b"/>
              <a:pathLst>
                <a:path w="14464" h="68" extrusionOk="0">
                  <a:moveTo>
                    <a:pt x="14464" y="0"/>
                  </a:moveTo>
                  <a:lnTo>
                    <a:pt x="1" y="68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1"/>
            <p:cNvSpPr/>
            <p:nvPr/>
          </p:nvSpPr>
          <p:spPr>
            <a:xfrm>
              <a:off x="4725150" y="6517250"/>
              <a:ext cx="361600" cy="8450"/>
            </a:xfrm>
            <a:custGeom>
              <a:avLst/>
              <a:gdLst/>
              <a:ahLst/>
              <a:cxnLst/>
              <a:rect l="l" t="t" r="r" b="b"/>
              <a:pathLst>
                <a:path w="14464" h="338" extrusionOk="0">
                  <a:moveTo>
                    <a:pt x="14464" y="0"/>
                  </a:moveTo>
                  <a:lnTo>
                    <a:pt x="1" y="101"/>
                  </a:lnTo>
                  <a:lnTo>
                    <a:pt x="1" y="338"/>
                  </a:lnTo>
                  <a:lnTo>
                    <a:pt x="14464" y="237"/>
                  </a:lnTo>
                  <a:lnTo>
                    <a:pt x="14464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1"/>
            <p:cNvSpPr/>
            <p:nvPr/>
          </p:nvSpPr>
          <p:spPr>
            <a:xfrm>
              <a:off x="4720925" y="6749575"/>
              <a:ext cx="361600" cy="8450"/>
            </a:xfrm>
            <a:custGeom>
              <a:avLst/>
              <a:gdLst/>
              <a:ahLst/>
              <a:cxnLst/>
              <a:rect l="l" t="t" r="r" b="b"/>
              <a:pathLst>
                <a:path w="14464" h="338" extrusionOk="0">
                  <a:moveTo>
                    <a:pt x="14464" y="0"/>
                  </a:moveTo>
                  <a:lnTo>
                    <a:pt x="1" y="101"/>
                  </a:lnTo>
                  <a:lnTo>
                    <a:pt x="1" y="338"/>
                  </a:lnTo>
                  <a:lnTo>
                    <a:pt x="14464" y="237"/>
                  </a:lnTo>
                  <a:lnTo>
                    <a:pt x="14464" y="0"/>
                  </a:lnTo>
                  <a:close/>
                </a:path>
              </a:pathLst>
            </a:custGeom>
            <a:solidFill>
              <a:srgbClr val="A2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1"/>
            <p:cNvSpPr/>
            <p:nvPr/>
          </p:nvSpPr>
          <p:spPr>
            <a:xfrm>
              <a:off x="4720925" y="6769000"/>
              <a:ext cx="362450" cy="8475"/>
            </a:xfrm>
            <a:custGeom>
              <a:avLst/>
              <a:gdLst/>
              <a:ahLst/>
              <a:cxnLst/>
              <a:rect l="l" t="t" r="r" b="b"/>
              <a:pathLst>
                <a:path w="14498" h="339" extrusionOk="0">
                  <a:moveTo>
                    <a:pt x="14464" y="0"/>
                  </a:moveTo>
                  <a:lnTo>
                    <a:pt x="1" y="68"/>
                  </a:lnTo>
                  <a:lnTo>
                    <a:pt x="1" y="338"/>
                  </a:lnTo>
                  <a:lnTo>
                    <a:pt x="14498" y="237"/>
                  </a:lnTo>
                  <a:lnTo>
                    <a:pt x="14464" y="0"/>
                  </a:lnTo>
                  <a:close/>
                </a:path>
              </a:pathLst>
            </a:custGeom>
            <a:solidFill>
              <a:srgbClr val="A2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1"/>
            <p:cNvSpPr/>
            <p:nvPr/>
          </p:nvSpPr>
          <p:spPr>
            <a:xfrm>
              <a:off x="4720925" y="6787575"/>
              <a:ext cx="362450" cy="8475"/>
            </a:xfrm>
            <a:custGeom>
              <a:avLst/>
              <a:gdLst/>
              <a:ahLst/>
              <a:cxnLst/>
              <a:rect l="l" t="t" r="r" b="b"/>
              <a:pathLst>
                <a:path w="14498" h="339" extrusionOk="0">
                  <a:moveTo>
                    <a:pt x="14498" y="1"/>
                  </a:moveTo>
                  <a:lnTo>
                    <a:pt x="1" y="68"/>
                  </a:lnTo>
                  <a:lnTo>
                    <a:pt x="1" y="339"/>
                  </a:lnTo>
                  <a:lnTo>
                    <a:pt x="14498" y="237"/>
                  </a:lnTo>
                  <a:lnTo>
                    <a:pt x="14498" y="1"/>
                  </a:lnTo>
                  <a:close/>
                </a:path>
              </a:pathLst>
            </a:custGeom>
            <a:solidFill>
              <a:srgbClr val="A2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1"/>
            <p:cNvSpPr/>
            <p:nvPr/>
          </p:nvSpPr>
          <p:spPr>
            <a:xfrm>
              <a:off x="4659250" y="6600025"/>
              <a:ext cx="403000" cy="81125"/>
            </a:xfrm>
            <a:custGeom>
              <a:avLst/>
              <a:gdLst/>
              <a:ahLst/>
              <a:cxnLst/>
              <a:rect l="l" t="t" r="r" b="b"/>
              <a:pathLst>
                <a:path w="16120" h="3245" extrusionOk="0">
                  <a:moveTo>
                    <a:pt x="15917" y="1"/>
                  </a:moveTo>
                  <a:lnTo>
                    <a:pt x="34" y="271"/>
                  </a:lnTo>
                  <a:lnTo>
                    <a:pt x="1" y="3245"/>
                  </a:lnTo>
                  <a:lnTo>
                    <a:pt x="16120" y="3177"/>
                  </a:lnTo>
                  <a:cubicBezTo>
                    <a:pt x="14937" y="2062"/>
                    <a:pt x="15917" y="1"/>
                    <a:pt x="159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1"/>
            <p:cNvSpPr/>
            <p:nvPr/>
          </p:nvSpPr>
          <p:spPr>
            <a:xfrm>
              <a:off x="4617025" y="6571300"/>
              <a:ext cx="452000" cy="138575"/>
            </a:xfrm>
            <a:custGeom>
              <a:avLst/>
              <a:gdLst/>
              <a:ahLst/>
              <a:cxnLst/>
              <a:rect l="l" t="t" r="r" b="b"/>
              <a:pathLst>
                <a:path w="18080" h="5543" extrusionOk="0">
                  <a:moveTo>
                    <a:pt x="18045" y="1"/>
                  </a:moveTo>
                  <a:lnTo>
                    <a:pt x="0" y="102"/>
                  </a:lnTo>
                  <a:lnTo>
                    <a:pt x="34" y="1420"/>
                  </a:lnTo>
                  <a:lnTo>
                    <a:pt x="34" y="4225"/>
                  </a:lnTo>
                  <a:lnTo>
                    <a:pt x="34" y="5475"/>
                  </a:lnTo>
                  <a:lnTo>
                    <a:pt x="34" y="5543"/>
                  </a:lnTo>
                  <a:lnTo>
                    <a:pt x="18079" y="5441"/>
                  </a:lnTo>
                  <a:lnTo>
                    <a:pt x="18079" y="4123"/>
                  </a:lnTo>
                  <a:lnTo>
                    <a:pt x="1723" y="4225"/>
                  </a:lnTo>
                  <a:lnTo>
                    <a:pt x="1723" y="1420"/>
                  </a:lnTo>
                  <a:lnTo>
                    <a:pt x="18045" y="1319"/>
                  </a:lnTo>
                  <a:lnTo>
                    <a:pt x="18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1"/>
            <p:cNvSpPr/>
            <p:nvPr/>
          </p:nvSpPr>
          <p:spPr>
            <a:xfrm>
              <a:off x="4673625" y="6616075"/>
              <a:ext cx="362450" cy="7625"/>
            </a:xfrm>
            <a:custGeom>
              <a:avLst/>
              <a:gdLst/>
              <a:ahLst/>
              <a:cxnLst/>
              <a:rect l="l" t="t" r="r" b="b"/>
              <a:pathLst>
                <a:path w="14498" h="305" extrusionOk="0">
                  <a:moveTo>
                    <a:pt x="14497" y="1"/>
                  </a:moveTo>
                  <a:lnTo>
                    <a:pt x="0" y="68"/>
                  </a:lnTo>
                  <a:lnTo>
                    <a:pt x="0" y="305"/>
                  </a:lnTo>
                  <a:lnTo>
                    <a:pt x="14497" y="237"/>
                  </a:lnTo>
                  <a:lnTo>
                    <a:pt x="14497" y="1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1"/>
            <p:cNvSpPr/>
            <p:nvPr/>
          </p:nvSpPr>
          <p:spPr>
            <a:xfrm>
              <a:off x="4673625" y="6634675"/>
              <a:ext cx="362450" cy="8475"/>
            </a:xfrm>
            <a:custGeom>
              <a:avLst/>
              <a:gdLst/>
              <a:ahLst/>
              <a:cxnLst/>
              <a:rect l="l" t="t" r="r" b="b"/>
              <a:pathLst>
                <a:path w="14498" h="339" extrusionOk="0">
                  <a:moveTo>
                    <a:pt x="14497" y="0"/>
                  </a:moveTo>
                  <a:lnTo>
                    <a:pt x="0" y="102"/>
                  </a:lnTo>
                  <a:lnTo>
                    <a:pt x="0" y="338"/>
                  </a:lnTo>
                  <a:lnTo>
                    <a:pt x="14497" y="271"/>
                  </a:lnTo>
                  <a:lnTo>
                    <a:pt x="14497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1"/>
            <p:cNvSpPr/>
            <p:nvPr/>
          </p:nvSpPr>
          <p:spPr>
            <a:xfrm>
              <a:off x="4674450" y="6653250"/>
              <a:ext cx="361625" cy="8475"/>
            </a:xfrm>
            <a:custGeom>
              <a:avLst/>
              <a:gdLst/>
              <a:ahLst/>
              <a:cxnLst/>
              <a:rect l="l" t="t" r="r" b="b"/>
              <a:pathLst>
                <a:path w="14465" h="339" extrusionOk="0">
                  <a:moveTo>
                    <a:pt x="14464" y="1"/>
                  </a:moveTo>
                  <a:lnTo>
                    <a:pt x="1" y="102"/>
                  </a:lnTo>
                  <a:lnTo>
                    <a:pt x="1" y="339"/>
                  </a:lnTo>
                  <a:lnTo>
                    <a:pt x="14464" y="271"/>
                  </a:lnTo>
                  <a:lnTo>
                    <a:pt x="14464" y="1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1"/>
            <p:cNvSpPr/>
            <p:nvPr/>
          </p:nvSpPr>
          <p:spPr>
            <a:xfrm>
              <a:off x="4663475" y="6703100"/>
              <a:ext cx="451150" cy="138575"/>
            </a:xfrm>
            <a:custGeom>
              <a:avLst/>
              <a:gdLst/>
              <a:ahLst/>
              <a:cxnLst/>
              <a:rect l="l" t="t" r="r" b="b"/>
              <a:pathLst>
                <a:path w="18046" h="5543" extrusionOk="0">
                  <a:moveTo>
                    <a:pt x="18012" y="0"/>
                  </a:moveTo>
                  <a:lnTo>
                    <a:pt x="1" y="102"/>
                  </a:lnTo>
                  <a:lnTo>
                    <a:pt x="1" y="1420"/>
                  </a:lnTo>
                  <a:lnTo>
                    <a:pt x="34" y="4225"/>
                  </a:lnTo>
                  <a:lnTo>
                    <a:pt x="34" y="5475"/>
                  </a:lnTo>
                  <a:lnTo>
                    <a:pt x="34" y="5542"/>
                  </a:lnTo>
                  <a:lnTo>
                    <a:pt x="18046" y="5441"/>
                  </a:lnTo>
                  <a:lnTo>
                    <a:pt x="18046" y="4123"/>
                  </a:lnTo>
                  <a:lnTo>
                    <a:pt x="1724" y="4191"/>
                  </a:lnTo>
                  <a:lnTo>
                    <a:pt x="1690" y="1386"/>
                  </a:lnTo>
                  <a:lnTo>
                    <a:pt x="18046" y="1318"/>
                  </a:lnTo>
                  <a:lnTo>
                    <a:pt x="180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1"/>
            <p:cNvSpPr/>
            <p:nvPr/>
          </p:nvSpPr>
          <p:spPr>
            <a:xfrm>
              <a:off x="4771625" y="6355875"/>
              <a:ext cx="403000" cy="80275"/>
            </a:xfrm>
            <a:custGeom>
              <a:avLst/>
              <a:gdLst/>
              <a:ahLst/>
              <a:cxnLst/>
              <a:rect l="l" t="t" r="r" b="b"/>
              <a:pathLst>
                <a:path w="16120" h="3211" extrusionOk="0">
                  <a:moveTo>
                    <a:pt x="15916" y="1"/>
                  </a:moveTo>
                  <a:lnTo>
                    <a:pt x="34" y="271"/>
                  </a:lnTo>
                  <a:lnTo>
                    <a:pt x="0" y="3211"/>
                  </a:lnTo>
                  <a:lnTo>
                    <a:pt x="16119" y="3177"/>
                  </a:lnTo>
                  <a:cubicBezTo>
                    <a:pt x="14936" y="2062"/>
                    <a:pt x="15916" y="1"/>
                    <a:pt x="159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1"/>
            <p:cNvSpPr/>
            <p:nvPr/>
          </p:nvSpPr>
          <p:spPr>
            <a:xfrm>
              <a:off x="4775850" y="6088075"/>
              <a:ext cx="403825" cy="80275"/>
            </a:xfrm>
            <a:custGeom>
              <a:avLst/>
              <a:gdLst/>
              <a:ahLst/>
              <a:cxnLst/>
              <a:rect l="l" t="t" r="r" b="b"/>
              <a:pathLst>
                <a:path w="16153" h="3211" extrusionOk="0">
                  <a:moveTo>
                    <a:pt x="15916" y="0"/>
                  </a:moveTo>
                  <a:lnTo>
                    <a:pt x="34" y="271"/>
                  </a:lnTo>
                  <a:lnTo>
                    <a:pt x="0" y="3211"/>
                  </a:lnTo>
                  <a:lnTo>
                    <a:pt x="16153" y="3177"/>
                  </a:lnTo>
                  <a:cubicBezTo>
                    <a:pt x="14936" y="2062"/>
                    <a:pt x="15916" y="1"/>
                    <a:pt x="159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1"/>
            <p:cNvSpPr/>
            <p:nvPr/>
          </p:nvSpPr>
          <p:spPr>
            <a:xfrm>
              <a:off x="4734450" y="6059350"/>
              <a:ext cx="451150" cy="138575"/>
            </a:xfrm>
            <a:custGeom>
              <a:avLst/>
              <a:gdLst/>
              <a:ahLst/>
              <a:cxnLst/>
              <a:rect l="l" t="t" r="r" b="b"/>
              <a:pathLst>
                <a:path w="18046" h="5543" extrusionOk="0">
                  <a:moveTo>
                    <a:pt x="18012" y="1"/>
                  </a:moveTo>
                  <a:lnTo>
                    <a:pt x="0" y="102"/>
                  </a:lnTo>
                  <a:lnTo>
                    <a:pt x="0" y="1420"/>
                  </a:lnTo>
                  <a:lnTo>
                    <a:pt x="0" y="4225"/>
                  </a:lnTo>
                  <a:lnTo>
                    <a:pt x="34" y="5475"/>
                  </a:lnTo>
                  <a:lnTo>
                    <a:pt x="34" y="5543"/>
                  </a:lnTo>
                  <a:lnTo>
                    <a:pt x="18045" y="5441"/>
                  </a:lnTo>
                  <a:lnTo>
                    <a:pt x="18045" y="4123"/>
                  </a:lnTo>
                  <a:lnTo>
                    <a:pt x="1724" y="4191"/>
                  </a:lnTo>
                  <a:lnTo>
                    <a:pt x="1690" y="1420"/>
                  </a:lnTo>
                  <a:lnTo>
                    <a:pt x="18045" y="1318"/>
                  </a:lnTo>
                  <a:lnTo>
                    <a:pt x="180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1"/>
            <p:cNvSpPr/>
            <p:nvPr/>
          </p:nvSpPr>
          <p:spPr>
            <a:xfrm>
              <a:off x="4791050" y="6106650"/>
              <a:ext cx="361600" cy="2575"/>
            </a:xfrm>
            <a:custGeom>
              <a:avLst/>
              <a:gdLst/>
              <a:ahLst/>
              <a:cxnLst/>
              <a:rect l="l" t="t" r="r" b="b"/>
              <a:pathLst>
                <a:path w="14464" h="103" extrusionOk="0">
                  <a:moveTo>
                    <a:pt x="14464" y="1"/>
                  </a:moveTo>
                  <a:lnTo>
                    <a:pt x="0" y="102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1"/>
            <p:cNvSpPr/>
            <p:nvPr/>
          </p:nvSpPr>
          <p:spPr>
            <a:xfrm>
              <a:off x="4791050" y="6103275"/>
              <a:ext cx="361600" cy="8475"/>
            </a:xfrm>
            <a:custGeom>
              <a:avLst/>
              <a:gdLst/>
              <a:ahLst/>
              <a:cxnLst/>
              <a:rect l="l" t="t" r="r" b="b"/>
              <a:pathLst>
                <a:path w="14464" h="339" extrusionOk="0">
                  <a:moveTo>
                    <a:pt x="14464" y="1"/>
                  </a:moveTo>
                  <a:lnTo>
                    <a:pt x="0" y="102"/>
                  </a:lnTo>
                  <a:lnTo>
                    <a:pt x="0" y="339"/>
                  </a:lnTo>
                  <a:lnTo>
                    <a:pt x="14464" y="271"/>
                  </a:lnTo>
                  <a:lnTo>
                    <a:pt x="14464" y="1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1"/>
            <p:cNvSpPr/>
            <p:nvPr/>
          </p:nvSpPr>
          <p:spPr>
            <a:xfrm>
              <a:off x="4791050" y="6126100"/>
              <a:ext cx="361600" cy="1700"/>
            </a:xfrm>
            <a:custGeom>
              <a:avLst/>
              <a:gdLst/>
              <a:ahLst/>
              <a:cxnLst/>
              <a:rect l="l" t="t" r="r" b="b"/>
              <a:pathLst>
                <a:path w="14464" h="68" extrusionOk="0">
                  <a:moveTo>
                    <a:pt x="14464" y="0"/>
                  </a:moveTo>
                  <a:lnTo>
                    <a:pt x="0" y="68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4791050" y="6122700"/>
              <a:ext cx="361600" cy="8475"/>
            </a:xfrm>
            <a:custGeom>
              <a:avLst/>
              <a:gdLst/>
              <a:ahLst/>
              <a:cxnLst/>
              <a:rect l="l" t="t" r="r" b="b"/>
              <a:pathLst>
                <a:path w="14464" h="339" extrusionOk="0">
                  <a:moveTo>
                    <a:pt x="14464" y="1"/>
                  </a:moveTo>
                  <a:lnTo>
                    <a:pt x="0" y="102"/>
                  </a:lnTo>
                  <a:lnTo>
                    <a:pt x="0" y="339"/>
                  </a:lnTo>
                  <a:lnTo>
                    <a:pt x="14464" y="238"/>
                  </a:lnTo>
                  <a:lnTo>
                    <a:pt x="14464" y="1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4791050" y="6144675"/>
              <a:ext cx="362450" cy="1725"/>
            </a:xfrm>
            <a:custGeom>
              <a:avLst/>
              <a:gdLst/>
              <a:ahLst/>
              <a:cxnLst/>
              <a:rect l="l" t="t" r="r" b="b"/>
              <a:pathLst>
                <a:path w="14498" h="69" extrusionOk="0">
                  <a:moveTo>
                    <a:pt x="14497" y="1"/>
                  </a:moveTo>
                  <a:lnTo>
                    <a:pt x="0" y="68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4791050" y="6141300"/>
              <a:ext cx="361600" cy="8475"/>
            </a:xfrm>
            <a:custGeom>
              <a:avLst/>
              <a:gdLst/>
              <a:ahLst/>
              <a:cxnLst/>
              <a:rect l="l" t="t" r="r" b="b"/>
              <a:pathLst>
                <a:path w="14464" h="339" extrusionOk="0">
                  <a:moveTo>
                    <a:pt x="14464" y="0"/>
                  </a:moveTo>
                  <a:lnTo>
                    <a:pt x="0" y="68"/>
                  </a:lnTo>
                  <a:lnTo>
                    <a:pt x="0" y="338"/>
                  </a:lnTo>
                  <a:lnTo>
                    <a:pt x="14464" y="237"/>
                  </a:lnTo>
                  <a:lnTo>
                    <a:pt x="14464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786825" y="6373625"/>
              <a:ext cx="362450" cy="8475"/>
            </a:xfrm>
            <a:custGeom>
              <a:avLst/>
              <a:gdLst/>
              <a:ahLst/>
              <a:cxnLst/>
              <a:rect l="l" t="t" r="r" b="b"/>
              <a:pathLst>
                <a:path w="14498" h="339" extrusionOk="0">
                  <a:moveTo>
                    <a:pt x="14497" y="0"/>
                  </a:moveTo>
                  <a:lnTo>
                    <a:pt x="0" y="102"/>
                  </a:lnTo>
                  <a:lnTo>
                    <a:pt x="0" y="338"/>
                  </a:lnTo>
                  <a:lnTo>
                    <a:pt x="14497" y="237"/>
                  </a:lnTo>
                  <a:lnTo>
                    <a:pt x="14497" y="0"/>
                  </a:lnTo>
                  <a:close/>
                </a:path>
              </a:pathLst>
            </a:custGeom>
            <a:solidFill>
              <a:srgbClr val="A2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4786825" y="6393050"/>
              <a:ext cx="362450" cy="8475"/>
            </a:xfrm>
            <a:custGeom>
              <a:avLst/>
              <a:gdLst/>
              <a:ahLst/>
              <a:cxnLst/>
              <a:rect l="l" t="t" r="r" b="b"/>
              <a:pathLst>
                <a:path w="14498" h="339" extrusionOk="0">
                  <a:moveTo>
                    <a:pt x="14497" y="1"/>
                  </a:moveTo>
                  <a:lnTo>
                    <a:pt x="0" y="102"/>
                  </a:lnTo>
                  <a:lnTo>
                    <a:pt x="0" y="339"/>
                  </a:lnTo>
                  <a:lnTo>
                    <a:pt x="14497" y="237"/>
                  </a:lnTo>
                  <a:lnTo>
                    <a:pt x="14497" y="1"/>
                  </a:lnTo>
                  <a:close/>
                </a:path>
              </a:pathLst>
            </a:custGeom>
            <a:solidFill>
              <a:srgbClr val="A2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4786825" y="6411650"/>
              <a:ext cx="362450" cy="8450"/>
            </a:xfrm>
            <a:custGeom>
              <a:avLst/>
              <a:gdLst/>
              <a:ahLst/>
              <a:cxnLst/>
              <a:rect l="l" t="t" r="r" b="b"/>
              <a:pathLst>
                <a:path w="14498" h="338" extrusionOk="0">
                  <a:moveTo>
                    <a:pt x="14497" y="0"/>
                  </a:moveTo>
                  <a:lnTo>
                    <a:pt x="0" y="68"/>
                  </a:lnTo>
                  <a:lnTo>
                    <a:pt x="0" y="338"/>
                  </a:lnTo>
                  <a:lnTo>
                    <a:pt x="14497" y="237"/>
                  </a:lnTo>
                  <a:lnTo>
                    <a:pt x="14497" y="0"/>
                  </a:lnTo>
                  <a:close/>
                </a:path>
              </a:pathLst>
            </a:custGeom>
            <a:solidFill>
              <a:srgbClr val="A2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4725150" y="6224100"/>
              <a:ext cx="403000" cy="80275"/>
            </a:xfrm>
            <a:custGeom>
              <a:avLst/>
              <a:gdLst/>
              <a:ahLst/>
              <a:cxnLst/>
              <a:rect l="l" t="t" r="r" b="b"/>
              <a:pathLst>
                <a:path w="16120" h="3211" extrusionOk="0">
                  <a:moveTo>
                    <a:pt x="15917" y="0"/>
                  </a:moveTo>
                  <a:lnTo>
                    <a:pt x="34" y="270"/>
                  </a:lnTo>
                  <a:lnTo>
                    <a:pt x="1" y="3210"/>
                  </a:lnTo>
                  <a:lnTo>
                    <a:pt x="16120" y="3177"/>
                  </a:lnTo>
                  <a:cubicBezTo>
                    <a:pt x="14937" y="2061"/>
                    <a:pt x="15917" y="0"/>
                    <a:pt x="159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4683750" y="6195375"/>
              <a:ext cx="451150" cy="138575"/>
            </a:xfrm>
            <a:custGeom>
              <a:avLst/>
              <a:gdLst/>
              <a:ahLst/>
              <a:cxnLst/>
              <a:rect l="l" t="t" r="r" b="b"/>
              <a:pathLst>
                <a:path w="18046" h="5543" extrusionOk="0">
                  <a:moveTo>
                    <a:pt x="18012" y="0"/>
                  </a:moveTo>
                  <a:lnTo>
                    <a:pt x="1" y="102"/>
                  </a:lnTo>
                  <a:lnTo>
                    <a:pt x="1" y="1419"/>
                  </a:lnTo>
                  <a:lnTo>
                    <a:pt x="1" y="4224"/>
                  </a:lnTo>
                  <a:lnTo>
                    <a:pt x="34" y="5475"/>
                  </a:lnTo>
                  <a:lnTo>
                    <a:pt x="34" y="5542"/>
                  </a:lnTo>
                  <a:lnTo>
                    <a:pt x="18046" y="5441"/>
                  </a:lnTo>
                  <a:lnTo>
                    <a:pt x="18046" y="4123"/>
                  </a:lnTo>
                  <a:lnTo>
                    <a:pt x="1724" y="4224"/>
                  </a:lnTo>
                  <a:lnTo>
                    <a:pt x="1690" y="1419"/>
                  </a:lnTo>
                  <a:lnTo>
                    <a:pt x="18046" y="1318"/>
                  </a:lnTo>
                  <a:lnTo>
                    <a:pt x="180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4740350" y="6239300"/>
              <a:ext cx="361600" cy="8475"/>
            </a:xfrm>
            <a:custGeom>
              <a:avLst/>
              <a:gdLst/>
              <a:ahLst/>
              <a:cxnLst/>
              <a:rect l="l" t="t" r="r" b="b"/>
              <a:pathLst>
                <a:path w="14464" h="339" extrusionOk="0">
                  <a:moveTo>
                    <a:pt x="14464" y="0"/>
                  </a:moveTo>
                  <a:lnTo>
                    <a:pt x="1" y="102"/>
                  </a:lnTo>
                  <a:lnTo>
                    <a:pt x="1" y="338"/>
                  </a:lnTo>
                  <a:lnTo>
                    <a:pt x="14464" y="271"/>
                  </a:lnTo>
                  <a:lnTo>
                    <a:pt x="14464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4740350" y="6258725"/>
              <a:ext cx="361600" cy="8475"/>
            </a:xfrm>
            <a:custGeom>
              <a:avLst/>
              <a:gdLst/>
              <a:ahLst/>
              <a:cxnLst/>
              <a:rect l="l" t="t" r="r" b="b"/>
              <a:pathLst>
                <a:path w="14464" h="339" extrusionOk="0">
                  <a:moveTo>
                    <a:pt x="14464" y="1"/>
                  </a:moveTo>
                  <a:lnTo>
                    <a:pt x="1" y="102"/>
                  </a:lnTo>
                  <a:lnTo>
                    <a:pt x="1" y="338"/>
                  </a:lnTo>
                  <a:lnTo>
                    <a:pt x="14464" y="237"/>
                  </a:lnTo>
                  <a:lnTo>
                    <a:pt x="14464" y="1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4740350" y="6277325"/>
              <a:ext cx="361600" cy="8450"/>
            </a:xfrm>
            <a:custGeom>
              <a:avLst/>
              <a:gdLst/>
              <a:ahLst/>
              <a:cxnLst/>
              <a:rect l="l" t="t" r="r" b="b"/>
              <a:pathLst>
                <a:path w="14464" h="338" extrusionOk="0">
                  <a:moveTo>
                    <a:pt x="14464" y="0"/>
                  </a:moveTo>
                  <a:lnTo>
                    <a:pt x="1" y="101"/>
                  </a:lnTo>
                  <a:lnTo>
                    <a:pt x="1" y="338"/>
                  </a:lnTo>
                  <a:lnTo>
                    <a:pt x="14464" y="237"/>
                  </a:lnTo>
                  <a:lnTo>
                    <a:pt x="14464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4729375" y="6327150"/>
              <a:ext cx="452000" cy="138575"/>
            </a:xfrm>
            <a:custGeom>
              <a:avLst/>
              <a:gdLst/>
              <a:ahLst/>
              <a:cxnLst/>
              <a:rect l="l" t="t" r="r" b="b"/>
              <a:pathLst>
                <a:path w="18080" h="5543" extrusionOk="0">
                  <a:moveTo>
                    <a:pt x="18046" y="1"/>
                  </a:moveTo>
                  <a:lnTo>
                    <a:pt x="0" y="102"/>
                  </a:lnTo>
                  <a:lnTo>
                    <a:pt x="0" y="1420"/>
                  </a:lnTo>
                  <a:lnTo>
                    <a:pt x="34" y="4225"/>
                  </a:lnTo>
                  <a:lnTo>
                    <a:pt x="34" y="5475"/>
                  </a:lnTo>
                  <a:lnTo>
                    <a:pt x="34" y="5543"/>
                  </a:lnTo>
                  <a:lnTo>
                    <a:pt x="18080" y="5408"/>
                  </a:lnTo>
                  <a:lnTo>
                    <a:pt x="18080" y="4090"/>
                  </a:lnTo>
                  <a:lnTo>
                    <a:pt x="1724" y="4191"/>
                  </a:lnTo>
                  <a:lnTo>
                    <a:pt x="1724" y="1386"/>
                  </a:lnTo>
                  <a:lnTo>
                    <a:pt x="18046" y="1319"/>
                  </a:lnTo>
                  <a:lnTo>
                    <a:pt x="180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3909050" y="5904750"/>
              <a:ext cx="581275" cy="604900"/>
            </a:xfrm>
            <a:custGeom>
              <a:avLst/>
              <a:gdLst/>
              <a:ahLst/>
              <a:cxnLst/>
              <a:rect l="l" t="t" r="r" b="b"/>
              <a:pathLst>
                <a:path w="23251" h="24196" extrusionOk="0">
                  <a:moveTo>
                    <a:pt x="1" y="1"/>
                  </a:moveTo>
                  <a:lnTo>
                    <a:pt x="1" y="24196"/>
                  </a:lnTo>
                  <a:lnTo>
                    <a:pt x="23250" y="24196"/>
                  </a:lnTo>
                  <a:lnTo>
                    <a:pt x="23250" y="1"/>
                  </a:lnTo>
                  <a:close/>
                </a:path>
              </a:pathLst>
            </a:custGeom>
            <a:solidFill>
              <a:srgbClr val="4F6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4315425" y="7289400"/>
              <a:ext cx="93800" cy="132650"/>
            </a:xfrm>
            <a:custGeom>
              <a:avLst/>
              <a:gdLst/>
              <a:ahLst/>
              <a:cxnLst/>
              <a:rect l="l" t="t" r="r" b="b"/>
              <a:pathLst>
                <a:path w="3752" h="5306" extrusionOk="0">
                  <a:moveTo>
                    <a:pt x="473" y="0"/>
                  </a:moveTo>
                  <a:lnTo>
                    <a:pt x="0" y="4968"/>
                  </a:lnTo>
                  <a:lnTo>
                    <a:pt x="2230" y="5306"/>
                  </a:lnTo>
                  <a:lnTo>
                    <a:pt x="3751" y="643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4490300" y="5178200"/>
              <a:ext cx="341325" cy="633500"/>
            </a:xfrm>
            <a:custGeom>
              <a:avLst/>
              <a:gdLst/>
              <a:ahLst/>
              <a:cxnLst/>
              <a:rect l="l" t="t" r="r" b="b"/>
              <a:pathLst>
                <a:path w="13653" h="25340" extrusionOk="0">
                  <a:moveTo>
                    <a:pt x="946" y="1"/>
                  </a:moveTo>
                  <a:lnTo>
                    <a:pt x="0" y="22169"/>
                  </a:lnTo>
                  <a:cubicBezTo>
                    <a:pt x="0" y="22169"/>
                    <a:pt x="3902" y="25339"/>
                    <a:pt x="5915" y="25339"/>
                  </a:cubicBezTo>
                  <a:cubicBezTo>
                    <a:pt x="6022" y="25339"/>
                    <a:pt x="6123" y="25330"/>
                    <a:pt x="6218" y="25312"/>
                  </a:cubicBezTo>
                  <a:cubicBezTo>
                    <a:pt x="8077" y="24906"/>
                    <a:pt x="13652" y="15343"/>
                    <a:pt x="13652" y="15343"/>
                  </a:cubicBezTo>
                  <a:lnTo>
                    <a:pt x="12571" y="14160"/>
                  </a:lnTo>
                  <a:lnTo>
                    <a:pt x="6218" y="17911"/>
                  </a:lnTo>
                  <a:cubicBezTo>
                    <a:pt x="6218" y="17911"/>
                    <a:pt x="6759" y="5982"/>
                    <a:pt x="5981" y="3245"/>
                  </a:cubicBezTo>
                  <a:cubicBezTo>
                    <a:pt x="5170" y="474"/>
                    <a:pt x="946" y="1"/>
                    <a:pt x="9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3889625" y="6721675"/>
              <a:ext cx="726575" cy="78600"/>
            </a:xfrm>
            <a:custGeom>
              <a:avLst/>
              <a:gdLst/>
              <a:ahLst/>
              <a:cxnLst/>
              <a:rect l="l" t="t" r="r" b="b"/>
              <a:pathLst>
                <a:path w="29063" h="3144" extrusionOk="0">
                  <a:moveTo>
                    <a:pt x="1" y="1"/>
                  </a:moveTo>
                  <a:lnTo>
                    <a:pt x="1" y="3144"/>
                  </a:lnTo>
                  <a:lnTo>
                    <a:pt x="29062" y="3144"/>
                  </a:lnTo>
                  <a:lnTo>
                    <a:pt x="290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4580675" y="6505400"/>
              <a:ext cx="74375" cy="855825"/>
            </a:xfrm>
            <a:custGeom>
              <a:avLst/>
              <a:gdLst/>
              <a:ahLst/>
              <a:cxnLst/>
              <a:rect l="l" t="t" r="r" b="b"/>
              <a:pathLst>
                <a:path w="2975" h="34233" extrusionOk="0">
                  <a:moveTo>
                    <a:pt x="1" y="1"/>
                  </a:moveTo>
                  <a:lnTo>
                    <a:pt x="1" y="34233"/>
                  </a:lnTo>
                  <a:lnTo>
                    <a:pt x="2975" y="34233"/>
                  </a:lnTo>
                  <a:lnTo>
                    <a:pt x="29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1"/>
            <p:cNvSpPr/>
            <p:nvPr/>
          </p:nvSpPr>
          <p:spPr>
            <a:xfrm>
              <a:off x="3873575" y="6505400"/>
              <a:ext cx="75225" cy="855825"/>
            </a:xfrm>
            <a:custGeom>
              <a:avLst/>
              <a:gdLst/>
              <a:ahLst/>
              <a:cxnLst/>
              <a:rect l="l" t="t" r="r" b="b"/>
              <a:pathLst>
                <a:path w="3009" h="34233" extrusionOk="0">
                  <a:moveTo>
                    <a:pt x="1" y="1"/>
                  </a:moveTo>
                  <a:lnTo>
                    <a:pt x="1" y="34233"/>
                  </a:lnTo>
                  <a:lnTo>
                    <a:pt x="3008" y="34233"/>
                  </a:lnTo>
                  <a:lnTo>
                    <a:pt x="30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1"/>
            <p:cNvSpPr/>
            <p:nvPr/>
          </p:nvSpPr>
          <p:spPr>
            <a:xfrm>
              <a:off x="3791625" y="5716350"/>
              <a:ext cx="800925" cy="283050"/>
            </a:xfrm>
            <a:custGeom>
              <a:avLst/>
              <a:gdLst/>
              <a:ahLst/>
              <a:cxnLst/>
              <a:rect l="l" t="t" r="r" b="b"/>
              <a:pathLst>
                <a:path w="32037" h="11322" extrusionOk="0">
                  <a:moveTo>
                    <a:pt x="4326" y="1"/>
                  </a:moveTo>
                  <a:cubicBezTo>
                    <a:pt x="1927" y="1"/>
                    <a:pt x="1" y="1927"/>
                    <a:pt x="1" y="4326"/>
                  </a:cubicBezTo>
                  <a:lnTo>
                    <a:pt x="1" y="9665"/>
                  </a:lnTo>
                  <a:cubicBezTo>
                    <a:pt x="1" y="10240"/>
                    <a:pt x="102" y="10781"/>
                    <a:pt x="339" y="11321"/>
                  </a:cubicBezTo>
                  <a:lnTo>
                    <a:pt x="31698" y="11321"/>
                  </a:lnTo>
                  <a:cubicBezTo>
                    <a:pt x="31901" y="10781"/>
                    <a:pt x="32036" y="10240"/>
                    <a:pt x="32036" y="9665"/>
                  </a:cubicBezTo>
                  <a:lnTo>
                    <a:pt x="32036" y="4326"/>
                  </a:lnTo>
                  <a:cubicBezTo>
                    <a:pt x="32036" y="1927"/>
                    <a:pt x="30110" y="1"/>
                    <a:pt x="277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1"/>
            <p:cNvSpPr/>
            <p:nvPr/>
          </p:nvSpPr>
          <p:spPr>
            <a:xfrm>
              <a:off x="3772200" y="6419250"/>
              <a:ext cx="973250" cy="137725"/>
            </a:xfrm>
            <a:custGeom>
              <a:avLst/>
              <a:gdLst/>
              <a:ahLst/>
              <a:cxnLst/>
              <a:rect l="l" t="t" r="r" b="b"/>
              <a:pathLst>
                <a:path w="38930" h="5509" extrusionOk="0">
                  <a:moveTo>
                    <a:pt x="4630" y="0"/>
                  </a:moveTo>
                  <a:cubicBezTo>
                    <a:pt x="1792" y="0"/>
                    <a:pt x="0" y="3041"/>
                    <a:pt x="1420" y="5508"/>
                  </a:cubicBezTo>
                  <a:lnTo>
                    <a:pt x="38456" y="5508"/>
                  </a:lnTo>
                  <a:cubicBezTo>
                    <a:pt x="38761" y="4934"/>
                    <a:pt x="38930" y="4326"/>
                    <a:pt x="38930" y="3684"/>
                  </a:cubicBezTo>
                  <a:cubicBezTo>
                    <a:pt x="38930" y="1656"/>
                    <a:pt x="37274" y="0"/>
                    <a:pt x="352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1"/>
            <p:cNvSpPr/>
            <p:nvPr/>
          </p:nvSpPr>
          <p:spPr>
            <a:xfrm>
              <a:off x="3881175" y="5123300"/>
              <a:ext cx="750225" cy="1078000"/>
            </a:xfrm>
            <a:custGeom>
              <a:avLst/>
              <a:gdLst/>
              <a:ahLst/>
              <a:cxnLst/>
              <a:rect l="l" t="t" r="r" b="b"/>
              <a:pathLst>
                <a:path w="30009" h="43120" extrusionOk="0">
                  <a:moveTo>
                    <a:pt x="13822" y="0"/>
                  </a:moveTo>
                  <a:cubicBezTo>
                    <a:pt x="13822" y="0"/>
                    <a:pt x="8685" y="845"/>
                    <a:pt x="7063" y="845"/>
                  </a:cubicBezTo>
                  <a:cubicBezTo>
                    <a:pt x="5408" y="845"/>
                    <a:pt x="2941" y="2265"/>
                    <a:pt x="2941" y="2265"/>
                  </a:cubicBezTo>
                  <a:cubicBezTo>
                    <a:pt x="2941" y="2265"/>
                    <a:pt x="3988" y="22878"/>
                    <a:pt x="3414" y="26291"/>
                  </a:cubicBezTo>
                  <a:cubicBezTo>
                    <a:pt x="2806" y="29704"/>
                    <a:pt x="1" y="43120"/>
                    <a:pt x="1" y="43120"/>
                  </a:cubicBezTo>
                  <a:lnTo>
                    <a:pt x="26258" y="32272"/>
                  </a:lnTo>
                  <a:cubicBezTo>
                    <a:pt x="26258" y="32272"/>
                    <a:pt x="26832" y="23115"/>
                    <a:pt x="27643" y="21087"/>
                  </a:cubicBezTo>
                  <a:cubicBezTo>
                    <a:pt x="28488" y="19093"/>
                    <a:pt x="30009" y="5542"/>
                    <a:pt x="29671" y="4495"/>
                  </a:cubicBezTo>
                  <a:cubicBezTo>
                    <a:pt x="29299" y="3413"/>
                    <a:pt x="21189" y="845"/>
                    <a:pt x="21189" y="845"/>
                  </a:cubicBezTo>
                  <a:lnTo>
                    <a:pt x="138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1"/>
            <p:cNvSpPr/>
            <p:nvPr/>
          </p:nvSpPr>
          <p:spPr>
            <a:xfrm>
              <a:off x="4252900" y="5132600"/>
              <a:ext cx="374275" cy="299700"/>
            </a:xfrm>
            <a:custGeom>
              <a:avLst/>
              <a:gdLst/>
              <a:ahLst/>
              <a:cxnLst/>
              <a:rect l="l" t="t" r="r" b="b"/>
              <a:pathLst>
                <a:path w="14971" h="11988" extrusionOk="0">
                  <a:moveTo>
                    <a:pt x="0" y="0"/>
                  </a:moveTo>
                  <a:lnTo>
                    <a:pt x="3718" y="7502"/>
                  </a:lnTo>
                  <a:cubicBezTo>
                    <a:pt x="3718" y="7502"/>
                    <a:pt x="8604" y="11988"/>
                    <a:pt x="12751" y="11988"/>
                  </a:cubicBezTo>
                  <a:cubicBezTo>
                    <a:pt x="13270" y="11988"/>
                    <a:pt x="13777" y="11918"/>
                    <a:pt x="14261" y="11760"/>
                  </a:cubicBezTo>
                  <a:cubicBezTo>
                    <a:pt x="14700" y="8110"/>
                    <a:pt x="14971" y="4630"/>
                    <a:pt x="14802" y="4123"/>
                  </a:cubicBezTo>
                  <a:cubicBezTo>
                    <a:pt x="14464" y="3041"/>
                    <a:pt x="6320" y="473"/>
                    <a:pt x="6320" y="473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1"/>
            <p:cNvSpPr/>
            <p:nvPr/>
          </p:nvSpPr>
          <p:spPr>
            <a:xfrm>
              <a:off x="3880325" y="5212000"/>
              <a:ext cx="519600" cy="989300"/>
            </a:xfrm>
            <a:custGeom>
              <a:avLst/>
              <a:gdLst/>
              <a:ahLst/>
              <a:cxnLst/>
              <a:rect l="l" t="t" r="r" b="b"/>
              <a:pathLst>
                <a:path w="20784" h="39572" extrusionOk="0">
                  <a:moveTo>
                    <a:pt x="4901" y="1"/>
                  </a:moveTo>
                  <a:cubicBezTo>
                    <a:pt x="4664" y="4765"/>
                    <a:pt x="3921" y="19871"/>
                    <a:pt x="3414" y="22743"/>
                  </a:cubicBezTo>
                  <a:cubicBezTo>
                    <a:pt x="2840" y="26156"/>
                    <a:pt x="1" y="39572"/>
                    <a:pt x="1" y="39572"/>
                  </a:cubicBezTo>
                  <a:lnTo>
                    <a:pt x="13417" y="34030"/>
                  </a:lnTo>
                  <a:cubicBezTo>
                    <a:pt x="10713" y="32070"/>
                    <a:pt x="7638" y="29502"/>
                    <a:pt x="8449" y="28353"/>
                  </a:cubicBezTo>
                  <a:cubicBezTo>
                    <a:pt x="9868" y="26393"/>
                    <a:pt x="18654" y="21121"/>
                    <a:pt x="18654" y="21121"/>
                  </a:cubicBezTo>
                  <a:lnTo>
                    <a:pt x="20783" y="11524"/>
                  </a:lnTo>
                  <a:lnTo>
                    <a:pt x="20783" y="11524"/>
                  </a:lnTo>
                  <a:cubicBezTo>
                    <a:pt x="20783" y="11524"/>
                    <a:pt x="17037" y="12901"/>
                    <a:pt x="14073" y="12901"/>
                  </a:cubicBezTo>
                  <a:cubicBezTo>
                    <a:pt x="12560" y="12901"/>
                    <a:pt x="11250" y="12542"/>
                    <a:pt x="10747" y="11456"/>
                  </a:cubicBezTo>
                  <a:cubicBezTo>
                    <a:pt x="9226" y="8246"/>
                    <a:pt x="11659" y="3515"/>
                    <a:pt x="7841" y="1792"/>
                  </a:cubicBezTo>
                  <a:cubicBezTo>
                    <a:pt x="6793" y="1319"/>
                    <a:pt x="5813" y="710"/>
                    <a:pt x="4901" y="1"/>
                  </a:cubicBezTo>
                  <a:close/>
                </a:path>
              </a:pathLst>
            </a:custGeom>
            <a:solidFill>
              <a:srgbClr val="BE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1"/>
            <p:cNvSpPr/>
            <p:nvPr/>
          </p:nvSpPr>
          <p:spPr>
            <a:xfrm>
              <a:off x="4069575" y="6155550"/>
              <a:ext cx="600675" cy="1173575"/>
            </a:xfrm>
            <a:custGeom>
              <a:avLst/>
              <a:gdLst/>
              <a:ahLst/>
              <a:cxnLst/>
              <a:rect l="l" t="t" r="r" b="b"/>
              <a:pathLst>
                <a:path w="24027" h="46943" extrusionOk="0">
                  <a:moveTo>
                    <a:pt x="13377" y="0"/>
                  </a:moveTo>
                  <a:cubicBezTo>
                    <a:pt x="5420" y="0"/>
                    <a:pt x="0" y="8791"/>
                    <a:pt x="0" y="8791"/>
                  </a:cubicBezTo>
                  <a:cubicBezTo>
                    <a:pt x="0" y="8791"/>
                    <a:pt x="9057" y="10785"/>
                    <a:pt x="11659" y="13387"/>
                  </a:cubicBezTo>
                  <a:cubicBezTo>
                    <a:pt x="14227" y="15955"/>
                    <a:pt x="9767" y="45997"/>
                    <a:pt x="9767" y="45997"/>
                  </a:cubicBezTo>
                  <a:lnTo>
                    <a:pt x="13889" y="46943"/>
                  </a:lnTo>
                  <a:cubicBezTo>
                    <a:pt x="13889" y="46943"/>
                    <a:pt x="23081" y="19165"/>
                    <a:pt x="23554" y="13725"/>
                  </a:cubicBezTo>
                  <a:cubicBezTo>
                    <a:pt x="24027" y="8318"/>
                    <a:pt x="20006" y="2066"/>
                    <a:pt x="20006" y="2066"/>
                  </a:cubicBezTo>
                  <a:cubicBezTo>
                    <a:pt x="17660" y="588"/>
                    <a:pt x="15433" y="0"/>
                    <a:pt x="133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1"/>
            <p:cNvSpPr/>
            <p:nvPr/>
          </p:nvSpPr>
          <p:spPr>
            <a:xfrm>
              <a:off x="4217425" y="5855750"/>
              <a:ext cx="384400" cy="76050"/>
            </a:xfrm>
            <a:custGeom>
              <a:avLst/>
              <a:gdLst/>
              <a:ahLst/>
              <a:cxnLst/>
              <a:rect l="l" t="t" r="r" b="b"/>
              <a:pathLst>
                <a:path w="15376" h="3042" extrusionOk="0">
                  <a:moveTo>
                    <a:pt x="203" y="1"/>
                  </a:moveTo>
                  <a:cubicBezTo>
                    <a:pt x="203" y="1"/>
                    <a:pt x="1149" y="1961"/>
                    <a:pt x="0" y="3042"/>
                  </a:cubicBezTo>
                  <a:lnTo>
                    <a:pt x="15376" y="2974"/>
                  </a:lnTo>
                  <a:lnTo>
                    <a:pt x="15342" y="169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1"/>
            <p:cNvSpPr/>
            <p:nvPr/>
          </p:nvSpPr>
          <p:spPr>
            <a:xfrm>
              <a:off x="4211500" y="5600625"/>
              <a:ext cx="384425" cy="75200"/>
            </a:xfrm>
            <a:custGeom>
              <a:avLst/>
              <a:gdLst/>
              <a:ahLst/>
              <a:cxnLst/>
              <a:rect l="l" t="t" r="r" b="b"/>
              <a:pathLst>
                <a:path w="15377" h="3008" extrusionOk="0">
                  <a:moveTo>
                    <a:pt x="203" y="0"/>
                  </a:moveTo>
                  <a:cubicBezTo>
                    <a:pt x="203" y="0"/>
                    <a:pt x="1150" y="1960"/>
                    <a:pt x="1" y="3008"/>
                  </a:cubicBezTo>
                  <a:lnTo>
                    <a:pt x="15376" y="2974"/>
                  </a:lnTo>
                  <a:lnTo>
                    <a:pt x="15342" y="135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1"/>
            <p:cNvSpPr/>
            <p:nvPr/>
          </p:nvSpPr>
          <p:spPr>
            <a:xfrm>
              <a:off x="4205600" y="5573575"/>
              <a:ext cx="430025" cy="129300"/>
            </a:xfrm>
            <a:custGeom>
              <a:avLst/>
              <a:gdLst/>
              <a:ahLst/>
              <a:cxnLst/>
              <a:rect l="l" t="t" r="r" b="b"/>
              <a:pathLst>
                <a:path w="17201" h="5172" extrusionOk="0">
                  <a:moveTo>
                    <a:pt x="0" y="1"/>
                  </a:moveTo>
                  <a:lnTo>
                    <a:pt x="0" y="1251"/>
                  </a:lnTo>
                  <a:lnTo>
                    <a:pt x="15578" y="1251"/>
                  </a:lnTo>
                  <a:lnTo>
                    <a:pt x="15578" y="3921"/>
                  </a:lnTo>
                  <a:lnTo>
                    <a:pt x="0" y="3921"/>
                  </a:lnTo>
                  <a:lnTo>
                    <a:pt x="0" y="5171"/>
                  </a:lnTo>
                  <a:lnTo>
                    <a:pt x="17201" y="5171"/>
                  </a:lnTo>
                  <a:lnTo>
                    <a:pt x="17201" y="5104"/>
                  </a:lnTo>
                  <a:lnTo>
                    <a:pt x="17201" y="3921"/>
                  </a:lnTo>
                  <a:lnTo>
                    <a:pt x="17201" y="1251"/>
                  </a:lnTo>
                  <a:lnTo>
                    <a:pt x="172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1"/>
            <p:cNvSpPr/>
            <p:nvPr/>
          </p:nvSpPr>
          <p:spPr>
            <a:xfrm>
              <a:off x="4236000" y="5618350"/>
              <a:ext cx="345550" cy="25"/>
            </a:xfrm>
            <a:custGeom>
              <a:avLst/>
              <a:gdLst/>
              <a:ahLst/>
              <a:cxnLst/>
              <a:rect l="l" t="t" r="r" b="b"/>
              <a:pathLst>
                <a:path w="13822" h="1" extrusionOk="0">
                  <a:moveTo>
                    <a:pt x="1" y="1"/>
                  </a:moveTo>
                  <a:lnTo>
                    <a:pt x="13822" y="1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1"/>
            <p:cNvSpPr/>
            <p:nvPr/>
          </p:nvSpPr>
          <p:spPr>
            <a:xfrm>
              <a:off x="4236000" y="5614975"/>
              <a:ext cx="345550" cy="5950"/>
            </a:xfrm>
            <a:custGeom>
              <a:avLst/>
              <a:gdLst/>
              <a:ahLst/>
              <a:cxnLst/>
              <a:rect l="l" t="t" r="r" b="b"/>
              <a:pathLst>
                <a:path w="13822" h="238" extrusionOk="0">
                  <a:moveTo>
                    <a:pt x="1" y="1"/>
                  </a:moveTo>
                  <a:lnTo>
                    <a:pt x="1" y="237"/>
                  </a:lnTo>
                  <a:lnTo>
                    <a:pt x="13822" y="237"/>
                  </a:lnTo>
                  <a:lnTo>
                    <a:pt x="13822" y="1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1"/>
            <p:cNvSpPr/>
            <p:nvPr/>
          </p:nvSpPr>
          <p:spPr>
            <a:xfrm>
              <a:off x="4236000" y="5636950"/>
              <a:ext cx="345550" cy="25"/>
            </a:xfrm>
            <a:custGeom>
              <a:avLst/>
              <a:gdLst/>
              <a:ahLst/>
              <a:cxnLst/>
              <a:rect l="l" t="t" r="r" b="b"/>
              <a:pathLst>
                <a:path w="13822" h="1" extrusionOk="0">
                  <a:moveTo>
                    <a:pt x="1" y="0"/>
                  </a:moveTo>
                  <a:lnTo>
                    <a:pt x="13822" y="0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1"/>
            <p:cNvSpPr/>
            <p:nvPr/>
          </p:nvSpPr>
          <p:spPr>
            <a:xfrm>
              <a:off x="4236000" y="5633575"/>
              <a:ext cx="345550" cy="5925"/>
            </a:xfrm>
            <a:custGeom>
              <a:avLst/>
              <a:gdLst/>
              <a:ahLst/>
              <a:cxnLst/>
              <a:rect l="l" t="t" r="r" b="b"/>
              <a:pathLst>
                <a:path w="13822" h="237" extrusionOk="0">
                  <a:moveTo>
                    <a:pt x="1" y="0"/>
                  </a:moveTo>
                  <a:lnTo>
                    <a:pt x="1" y="237"/>
                  </a:lnTo>
                  <a:lnTo>
                    <a:pt x="13822" y="237"/>
                  </a:lnTo>
                  <a:lnTo>
                    <a:pt x="13822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1"/>
            <p:cNvSpPr/>
            <p:nvPr/>
          </p:nvSpPr>
          <p:spPr>
            <a:xfrm>
              <a:off x="4236000" y="5654675"/>
              <a:ext cx="345550" cy="25"/>
            </a:xfrm>
            <a:custGeom>
              <a:avLst/>
              <a:gdLst/>
              <a:ahLst/>
              <a:cxnLst/>
              <a:rect l="l" t="t" r="r" b="b"/>
              <a:pathLst>
                <a:path w="13822" h="1" extrusionOk="0">
                  <a:moveTo>
                    <a:pt x="1" y="1"/>
                  </a:moveTo>
                  <a:lnTo>
                    <a:pt x="13822" y="1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1"/>
            <p:cNvSpPr/>
            <p:nvPr/>
          </p:nvSpPr>
          <p:spPr>
            <a:xfrm>
              <a:off x="4236000" y="5651300"/>
              <a:ext cx="345550" cy="5950"/>
            </a:xfrm>
            <a:custGeom>
              <a:avLst/>
              <a:gdLst/>
              <a:ahLst/>
              <a:cxnLst/>
              <a:rect l="l" t="t" r="r" b="b"/>
              <a:pathLst>
                <a:path w="13822" h="238" extrusionOk="0">
                  <a:moveTo>
                    <a:pt x="1" y="1"/>
                  </a:moveTo>
                  <a:lnTo>
                    <a:pt x="1" y="237"/>
                  </a:lnTo>
                  <a:lnTo>
                    <a:pt x="13822" y="237"/>
                  </a:lnTo>
                  <a:lnTo>
                    <a:pt x="13822" y="1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1"/>
            <p:cNvSpPr/>
            <p:nvPr/>
          </p:nvSpPr>
          <p:spPr>
            <a:xfrm>
              <a:off x="4241075" y="5872650"/>
              <a:ext cx="345550" cy="5925"/>
            </a:xfrm>
            <a:custGeom>
              <a:avLst/>
              <a:gdLst/>
              <a:ahLst/>
              <a:cxnLst/>
              <a:rect l="l" t="t" r="r" b="b"/>
              <a:pathLst>
                <a:path w="13822" h="237" extrusionOk="0">
                  <a:moveTo>
                    <a:pt x="0" y="0"/>
                  </a:moveTo>
                  <a:lnTo>
                    <a:pt x="0" y="237"/>
                  </a:lnTo>
                  <a:lnTo>
                    <a:pt x="13822" y="237"/>
                  </a:lnTo>
                  <a:lnTo>
                    <a:pt x="13822" y="0"/>
                  </a:lnTo>
                  <a:close/>
                </a:path>
              </a:pathLst>
            </a:custGeom>
            <a:solidFill>
              <a:srgbClr val="A2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1"/>
            <p:cNvSpPr/>
            <p:nvPr/>
          </p:nvSpPr>
          <p:spPr>
            <a:xfrm>
              <a:off x="4241075" y="5891225"/>
              <a:ext cx="345550" cy="5950"/>
            </a:xfrm>
            <a:custGeom>
              <a:avLst/>
              <a:gdLst/>
              <a:ahLst/>
              <a:cxnLst/>
              <a:rect l="l" t="t" r="r" b="b"/>
              <a:pathLst>
                <a:path w="13822" h="238" extrusionOk="0">
                  <a:moveTo>
                    <a:pt x="0" y="1"/>
                  </a:moveTo>
                  <a:lnTo>
                    <a:pt x="0" y="237"/>
                  </a:lnTo>
                  <a:lnTo>
                    <a:pt x="13822" y="237"/>
                  </a:lnTo>
                  <a:lnTo>
                    <a:pt x="13822" y="1"/>
                  </a:lnTo>
                  <a:close/>
                </a:path>
              </a:pathLst>
            </a:custGeom>
            <a:solidFill>
              <a:srgbClr val="A2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1"/>
            <p:cNvSpPr/>
            <p:nvPr/>
          </p:nvSpPr>
          <p:spPr>
            <a:xfrm>
              <a:off x="4241075" y="5908975"/>
              <a:ext cx="345550" cy="5950"/>
            </a:xfrm>
            <a:custGeom>
              <a:avLst/>
              <a:gdLst/>
              <a:ahLst/>
              <a:cxnLst/>
              <a:rect l="l" t="t" r="r" b="b"/>
              <a:pathLst>
                <a:path w="13822" h="238" extrusionOk="0">
                  <a:moveTo>
                    <a:pt x="0" y="0"/>
                  </a:moveTo>
                  <a:lnTo>
                    <a:pt x="0" y="237"/>
                  </a:lnTo>
                  <a:lnTo>
                    <a:pt x="13822" y="237"/>
                  </a:lnTo>
                  <a:lnTo>
                    <a:pt x="13822" y="0"/>
                  </a:lnTo>
                  <a:close/>
                </a:path>
              </a:pathLst>
            </a:custGeom>
            <a:solidFill>
              <a:srgbClr val="A2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1"/>
            <p:cNvSpPr/>
            <p:nvPr/>
          </p:nvSpPr>
          <p:spPr>
            <a:xfrm>
              <a:off x="4260500" y="5729875"/>
              <a:ext cx="384425" cy="76050"/>
            </a:xfrm>
            <a:custGeom>
              <a:avLst/>
              <a:gdLst/>
              <a:ahLst/>
              <a:cxnLst/>
              <a:rect l="l" t="t" r="r" b="b"/>
              <a:pathLst>
                <a:path w="15377" h="3042" extrusionOk="0">
                  <a:moveTo>
                    <a:pt x="203" y="0"/>
                  </a:moveTo>
                  <a:lnTo>
                    <a:pt x="203" y="0"/>
                  </a:lnTo>
                  <a:cubicBezTo>
                    <a:pt x="203" y="0"/>
                    <a:pt x="1150" y="1994"/>
                    <a:pt x="1" y="3042"/>
                  </a:cubicBezTo>
                  <a:lnTo>
                    <a:pt x="15376" y="3008"/>
                  </a:lnTo>
                  <a:lnTo>
                    <a:pt x="15342" y="169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1"/>
            <p:cNvSpPr/>
            <p:nvPr/>
          </p:nvSpPr>
          <p:spPr>
            <a:xfrm>
              <a:off x="4254600" y="5702850"/>
              <a:ext cx="430025" cy="129275"/>
            </a:xfrm>
            <a:custGeom>
              <a:avLst/>
              <a:gdLst/>
              <a:ahLst/>
              <a:cxnLst/>
              <a:rect l="l" t="t" r="r" b="b"/>
              <a:pathLst>
                <a:path w="17201" h="5171" extrusionOk="0">
                  <a:moveTo>
                    <a:pt x="0" y="0"/>
                  </a:moveTo>
                  <a:lnTo>
                    <a:pt x="0" y="1250"/>
                  </a:lnTo>
                  <a:lnTo>
                    <a:pt x="15578" y="1250"/>
                  </a:lnTo>
                  <a:lnTo>
                    <a:pt x="15578" y="3920"/>
                  </a:lnTo>
                  <a:lnTo>
                    <a:pt x="0" y="3920"/>
                  </a:lnTo>
                  <a:lnTo>
                    <a:pt x="0" y="5170"/>
                  </a:lnTo>
                  <a:lnTo>
                    <a:pt x="17200" y="5170"/>
                  </a:lnTo>
                  <a:lnTo>
                    <a:pt x="17200" y="5137"/>
                  </a:lnTo>
                  <a:lnTo>
                    <a:pt x="17200" y="3920"/>
                  </a:lnTo>
                  <a:lnTo>
                    <a:pt x="17200" y="1250"/>
                  </a:lnTo>
                  <a:lnTo>
                    <a:pt x="172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1"/>
            <p:cNvSpPr/>
            <p:nvPr/>
          </p:nvSpPr>
          <p:spPr>
            <a:xfrm>
              <a:off x="4285850" y="5745075"/>
              <a:ext cx="344700" cy="5950"/>
            </a:xfrm>
            <a:custGeom>
              <a:avLst/>
              <a:gdLst/>
              <a:ahLst/>
              <a:cxnLst/>
              <a:rect l="l" t="t" r="r" b="b"/>
              <a:pathLst>
                <a:path w="13788" h="238" extrusionOk="0">
                  <a:moveTo>
                    <a:pt x="0" y="1"/>
                  </a:moveTo>
                  <a:lnTo>
                    <a:pt x="0" y="237"/>
                  </a:lnTo>
                  <a:lnTo>
                    <a:pt x="13788" y="237"/>
                  </a:lnTo>
                  <a:lnTo>
                    <a:pt x="13788" y="1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1"/>
            <p:cNvSpPr/>
            <p:nvPr/>
          </p:nvSpPr>
          <p:spPr>
            <a:xfrm>
              <a:off x="4285850" y="5763675"/>
              <a:ext cx="344700" cy="5925"/>
            </a:xfrm>
            <a:custGeom>
              <a:avLst/>
              <a:gdLst/>
              <a:ahLst/>
              <a:cxnLst/>
              <a:rect l="l" t="t" r="r" b="b"/>
              <a:pathLst>
                <a:path w="13788" h="237" extrusionOk="0">
                  <a:moveTo>
                    <a:pt x="0" y="0"/>
                  </a:moveTo>
                  <a:lnTo>
                    <a:pt x="0" y="237"/>
                  </a:lnTo>
                  <a:lnTo>
                    <a:pt x="13788" y="237"/>
                  </a:lnTo>
                  <a:lnTo>
                    <a:pt x="13788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1"/>
            <p:cNvSpPr/>
            <p:nvPr/>
          </p:nvSpPr>
          <p:spPr>
            <a:xfrm>
              <a:off x="4285850" y="5780575"/>
              <a:ext cx="344700" cy="5925"/>
            </a:xfrm>
            <a:custGeom>
              <a:avLst/>
              <a:gdLst/>
              <a:ahLst/>
              <a:cxnLst/>
              <a:rect l="l" t="t" r="r" b="b"/>
              <a:pathLst>
                <a:path w="13788" h="237" extrusionOk="0">
                  <a:moveTo>
                    <a:pt x="0" y="0"/>
                  </a:moveTo>
                  <a:lnTo>
                    <a:pt x="0" y="237"/>
                  </a:lnTo>
                  <a:lnTo>
                    <a:pt x="13788" y="237"/>
                  </a:lnTo>
                  <a:lnTo>
                    <a:pt x="13788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1"/>
            <p:cNvSpPr/>
            <p:nvPr/>
          </p:nvSpPr>
          <p:spPr>
            <a:xfrm>
              <a:off x="4211500" y="5828725"/>
              <a:ext cx="430050" cy="129275"/>
            </a:xfrm>
            <a:custGeom>
              <a:avLst/>
              <a:gdLst/>
              <a:ahLst/>
              <a:cxnLst/>
              <a:rect l="l" t="t" r="r" b="b"/>
              <a:pathLst>
                <a:path w="17202" h="5171" extrusionOk="0">
                  <a:moveTo>
                    <a:pt x="1" y="0"/>
                  </a:moveTo>
                  <a:lnTo>
                    <a:pt x="1" y="1250"/>
                  </a:lnTo>
                  <a:lnTo>
                    <a:pt x="15579" y="1250"/>
                  </a:lnTo>
                  <a:lnTo>
                    <a:pt x="15579" y="3920"/>
                  </a:lnTo>
                  <a:lnTo>
                    <a:pt x="1" y="3920"/>
                  </a:lnTo>
                  <a:lnTo>
                    <a:pt x="1" y="5170"/>
                  </a:lnTo>
                  <a:lnTo>
                    <a:pt x="17201" y="5170"/>
                  </a:lnTo>
                  <a:lnTo>
                    <a:pt x="17201" y="5137"/>
                  </a:lnTo>
                  <a:lnTo>
                    <a:pt x="17201" y="3920"/>
                  </a:lnTo>
                  <a:lnTo>
                    <a:pt x="17201" y="1250"/>
                  </a:lnTo>
                  <a:lnTo>
                    <a:pt x="172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1"/>
            <p:cNvSpPr/>
            <p:nvPr/>
          </p:nvSpPr>
          <p:spPr>
            <a:xfrm>
              <a:off x="5135725" y="6902475"/>
              <a:ext cx="143650" cy="170675"/>
            </a:xfrm>
            <a:custGeom>
              <a:avLst/>
              <a:gdLst/>
              <a:ahLst/>
              <a:cxnLst/>
              <a:rect l="l" t="t" r="r" b="b"/>
              <a:pathLst>
                <a:path w="5746" h="6827" extrusionOk="0">
                  <a:moveTo>
                    <a:pt x="1994" y="0"/>
                  </a:moveTo>
                  <a:lnTo>
                    <a:pt x="1" y="1758"/>
                  </a:lnTo>
                  <a:lnTo>
                    <a:pt x="3650" y="6827"/>
                  </a:lnTo>
                  <a:cubicBezTo>
                    <a:pt x="3650" y="6827"/>
                    <a:pt x="5745" y="5880"/>
                    <a:pt x="5644" y="5069"/>
                  </a:cubicBezTo>
                  <a:cubicBezTo>
                    <a:pt x="5543" y="4225"/>
                    <a:pt x="1994" y="0"/>
                    <a:pt x="1994" y="0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1"/>
            <p:cNvSpPr/>
            <p:nvPr/>
          </p:nvSpPr>
          <p:spPr>
            <a:xfrm>
              <a:off x="5191500" y="6981325"/>
              <a:ext cx="300300" cy="134075"/>
            </a:xfrm>
            <a:custGeom>
              <a:avLst/>
              <a:gdLst/>
              <a:ahLst/>
              <a:cxnLst/>
              <a:rect l="l" t="t" r="r" b="b"/>
              <a:pathLst>
                <a:path w="12012" h="5363" extrusionOk="0">
                  <a:moveTo>
                    <a:pt x="3571" y="0"/>
                  </a:moveTo>
                  <a:cubicBezTo>
                    <a:pt x="3294" y="0"/>
                    <a:pt x="3431" y="411"/>
                    <a:pt x="3278" y="1307"/>
                  </a:cubicBezTo>
                  <a:cubicBezTo>
                    <a:pt x="3109" y="2490"/>
                    <a:pt x="507" y="2963"/>
                    <a:pt x="507" y="2963"/>
                  </a:cubicBezTo>
                  <a:cubicBezTo>
                    <a:pt x="0" y="4923"/>
                    <a:pt x="1690" y="5362"/>
                    <a:pt x="1690" y="5362"/>
                  </a:cubicBezTo>
                  <a:cubicBezTo>
                    <a:pt x="1690" y="5362"/>
                    <a:pt x="9766" y="2017"/>
                    <a:pt x="10172" y="1679"/>
                  </a:cubicBezTo>
                  <a:cubicBezTo>
                    <a:pt x="10532" y="1349"/>
                    <a:pt x="12011" y="379"/>
                    <a:pt x="10942" y="379"/>
                  </a:cubicBezTo>
                  <a:cubicBezTo>
                    <a:pt x="10807" y="379"/>
                    <a:pt x="10631" y="394"/>
                    <a:pt x="10408" y="428"/>
                  </a:cubicBezTo>
                  <a:cubicBezTo>
                    <a:pt x="9771" y="526"/>
                    <a:pt x="8972" y="568"/>
                    <a:pt x="8151" y="568"/>
                  </a:cubicBezTo>
                  <a:cubicBezTo>
                    <a:pt x="6405" y="568"/>
                    <a:pt x="4562" y="377"/>
                    <a:pt x="3988" y="124"/>
                  </a:cubicBezTo>
                  <a:cubicBezTo>
                    <a:pt x="3791" y="42"/>
                    <a:pt x="3660" y="0"/>
                    <a:pt x="3571" y="0"/>
                  </a:cubicBezTo>
                  <a:close/>
                </a:path>
              </a:pathLst>
            </a:custGeom>
            <a:solidFill>
              <a:srgbClr val="2F3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1"/>
            <p:cNvSpPr/>
            <p:nvPr/>
          </p:nvSpPr>
          <p:spPr>
            <a:xfrm>
              <a:off x="4519850" y="5356475"/>
              <a:ext cx="376825" cy="225675"/>
            </a:xfrm>
            <a:custGeom>
              <a:avLst/>
              <a:gdLst/>
              <a:ahLst/>
              <a:cxnLst/>
              <a:rect l="l" t="t" r="r" b="b"/>
              <a:pathLst>
                <a:path w="15073" h="9027" extrusionOk="0">
                  <a:moveTo>
                    <a:pt x="1589" y="0"/>
                  </a:moveTo>
                  <a:lnTo>
                    <a:pt x="305" y="1893"/>
                  </a:lnTo>
                  <a:lnTo>
                    <a:pt x="1" y="8246"/>
                  </a:lnTo>
                  <a:cubicBezTo>
                    <a:pt x="1" y="8246"/>
                    <a:pt x="8062" y="9027"/>
                    <a:pt x="8952" y="9027"/>
                  </a:cubicBezTo>
                  <a:cubicBezTo>
                    <a:pt x="8988" y="9027"/>
                    <a:pt x="9012" y="9025"/>
                    <a:pt x="9024" y="9023"/>
                  </a:cubicBezTo>
                  <a:cubicBezTo>
                    <a:pt x="9328" y="8955"/>
                    <a:pt x="15072" y="1656"/>
                    <a:pt x="15072" y="1656"/>
                  </a:cubicBezTo>
                  <a:lnTo>
                    <a:pt x="13890" y="608"/>
                  </a:lnTo>
                  <a:cubicBezTo>
                    <a:pt x="13890" y="608"/>
                    <a:pt x="8584" y="2366"/>
                    <a:pt x="8584" y="2602"/>
                  </a:cubicBezTo>
                  <a:cubicBezTo>
                    <a:pt x="8584" y="2612"/>
                    <a:pt x="8573" y="2616"/>
                    <a:pt x="8552" y="2616"/>
                  </a:cubicBezTo>
                  <a:cubicBezTo>
                    <a:pt x="8036" y="2616"/>
                    <a:pt x="1589" y="0"/>
                    <a:pt x="15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1"/>
            <p:cNvSpPr/>
            <p:nvPr/>
          </p:nvSpPr>
          <p:spPr>
            <a:xfrm>
              <a:off x="4372875" y="5386025"/>
              <a:ext cx="533925" cy="305850"/>
            </a:xfrm>
            <a:custGeom>
              <a:avLst/>
              <a:gdLst/>
              <a:ahLst/>
              <a:cxnLst/>
              <a:rect l="l" t="t" r="r" b="b"/>
              <a:pathLst>
                <a:path w="21357" h="12234" extrusionOk="0">
                  <a:moveTo>
                    <a:pt x="6116" y="1"/>
                  </a:moveTo>
                  <a:lnTo>
                    <a:pt x="0" y="9564"/>
                  </a:lnTo>
                  <a:lnTo>
                    <a:pt x="9428" y="12234"/>
                  </a:lnTo>
                  <a:lnTo>
                    <a:pt x="15916" y="9564"/>
                  </a:lnTo>
                  <a:lnTo>
                    <a:pt x="21357" y="373"/>
                  </a:lnTo>
                  <a:lnTo>
                    <a:pt x="21357" y="373"/>
                  </a:lnTo>
                  <a:lnTo>
                    <a:pt x="15376" y="2671"/>
                  </a:lnTo>
                  <a:lnTo>
                    <a:pt x="61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4268950" y="7387375"/>
              <a:ext cx="125050" cy="95100"/>
            </a:xfrm>
            <a:custGeom>
              <a:avLst/>
              <a:gdLst/>
              <a:ahLst/>
              <a:cxnLst/>
              <a:rect l="l" t="t" r="r" b="b"/>
              <a:pathLst>
                <a:path w="5002" h="3804" extrusionOk="0">
                  <a:moveTo>
                    <a:pt x="2552" y="1"/>
                  </a:moveTo>
                  <a:cubicBezTo>
                    <a:pt x="1472" y="1"/>
                    <a:pt x="441" y="828"/>
                    <a:pt x="237" y="1556"/>
                  </a:cubicBezTo>
                  <a:cubicBezTo>
                    <a:pt x="1" y="2401"/>
                    <a:pt x="845" y="3347"/>
                    <a:pt x="2096" y="3685"/>
                  </a:cubicBezTo>
                  <a:cubicBezTo>
                    <a:pt x="2394" y="3766"/>
                    <a:pt x="2691" y="3804"/>
                    <a:pt x="2973" y="3804"/>
                  </a:cubicBezTo>
                  <a:cubicBezTo>
                    <a:pt x="3871" y="3804"/>
                    <a:pt x="4619" y="3415"/>
                    <a:pt x="4799" y="2772"/>
                  </a:cubicBezTo>
                  <a:cubicBezTo>
                    <a:pt x="5002" y="1928"/>
                    <a:pt x="4326" y="407"/>
                    <a:pt x="3076" y="69"/>
                  </a:cubicBezTo>
                  <a:cubicBezTo>
                    <a:pt x="2902" y="22"/>
                    <a:pt x="2727" y="1"/>
                    <a:pt x="2552" y="1"/>
                  </a:cubicBezTo>
                  <a:close/>
                </a:path>
              </a:pathLst>
            </a:custGeom>
            <a:solidFill>
              <a:srgbClr val="2F3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4419325" y="5420675"/>
              <a:ext cx="191525" cy="119575"/>
            </a:xfrm>
            <a:custGeom>
              <a:avLst/>
              <a:gdLst/>
              <a:ahLst/>
              <a:cxnLst/>
              <a:rect l="l" t="t" r="r" b="b"/>
              <a:pathLst>
                <a:path w="7661" h="4783" extrusionOk="0">
                  <a:moveTo>
                    <a:pt x="4783" y="0"/>
                  </a:moveTo>
                  <a:cubicBezTo>
                    <a:pt x="4297" y="0"/>
                    <a:pt x="3790" y="47"/>
                    <a:pt x="3312" y="136"/>
                  </a:cubicBezTo>
                  <a:cubicBezTo>
                    <a:pt x="1319" y="473"/>
                    <a:pt x="845" y="3076"/>
                    <a:pt x="845" y="3076"/>
                  </a:cubicBezTo>
                  <a:cubicBezTo>
                    <a:pt x="845" y="3076"/>
                    <a:pt x="1" y="4123"/>
                    <a:pt x="845" y="4698"/>
                  </a:cubicBezTo>
                  <a:cubicBezTo>
                    <a:pt x="927" y="4756"/>
                    <a:pt x="1021" y="4783"/>
                    <a:pt x="1123" y="4783"/>
                  </a:cubicBezTo>
                  <a:cubicBezTo>
                    <a:pt x="2076" y="4783"/>
                    <a:pt x="3785" y="2467"/>
                    <a:pt x="3785" y="2467"/>
                  </a:cubicBezTo>
                  <a:cubicBezTo>
                    <a:pt x="3785" y="2467"/>
                    <a:pt x="4240" y="2543"/>
                    <a:pt x="4821" y="2543"/>
                  </a:cubicBezTo>
                  <a:cubicBezTo>
                    <a:pt x="5694" y="2543"/>
                    <a:pt x="6854" y="2373"/>
                    <a:pt x="7198" y="1521"/>
                  </a:cubicBezTo>
                  <a:cubicBezTo>
                    <a:pt x="7661" y="467"/>
                    <a:pt x="6326" y="0"/>
                    <a:pt x="4783" y="0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3718975" y="5156575"/>
              <a:ext cx="773025" cy="725700"/>
            </a:xfrm>
            <a:custGeom>
              <a:avLst/>
              <a:gdLst/>
              <a:ahLst/>
              <a:cxnLst/>
              <a:rect l="l" t="t" r="r" b="b"/>
              <a:pathLst>
                <a:path w="30921" h="29028" extrusionOk="0">
                  <a:moveTo>
                    <a:pt x="12014" y="0"/>
                  </a:moveTo>
                  <a:cubicBezTo>
                    <a:pt x="10867" y="0"/>
                    <a:pt x="9902" y="697"/>
                    <a:pt x="9902" y="697"/>
                  </a:cubicBezTo>
                  <a:cubicBezTo>
                    <a:pt x="6117" y="2319"/>
                    <a:pt x="1" y="19655"/>
                    <a:pt x="6827" y="27325"/>
                  </a:cubicBezTo>
                  <a:cubicBezTo>
                    <a:pt x="7896" y="28522"/>
                    <a:pt x="9223" y="29027"/>
                    <a:pt x="10699" y="29027"/>
                  </a:cubicBezTo>
                  <a:cubicBezTo>
                    <a:pt x="18641" y="29027"/>
                    <a:pt x="30921" y="14417"/>
                    <a:pt x="30921" y="14417"/>
                  </a:cubicBezTo>
                  <a:lnTo>
                    <a:pt x="29333" y="11815"/>
                  </a:lnTo>
                  <a:lnTo>
                    <a:pt x="14024" y="19655"/>
                  </a:lnTo>
                  <a:cubicBezTo>
                    <a:pt x="14024" y="19655"/>
                    <a:pt x="16491" y="6340"/>
                    <a:pt x="14836" y="2319"/>
                  </a:cubicBezTo>
                  <a:cubicBezTo>
                    <a:pt x="14078" y="495"/>
                    <a:pt x="12982" y="0"/>
                    <a:pt x="120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4284375" y="4770150"/>
              <a:ext cx="296325" cy="217675"/>
            </a:xfrm>
            <a:custGeom>
              <a:avLst/>
              <a:gdLst/>
              <a:ahLst/>
              <a:cxnLst/>
              <a:rect l="l" t="t" r="r" b="b"/>
              <a:pathLst>
                <a:path w="11853" h="8707" extrusionOk="0">
                  <a:moveTo>
                    <a:pt x="5266" y="0"/>
                  </a:moveTo>
                  <a:cubicBezTo>
                    <a:pt x="2683" y="0"/>
                    <a:pt x="0" y="3947"/>
                    <a:pt x="1006" y="7064"/>
                  </a:cubicBezTo>
                  <a:cubicBezTo>
                    <a:pt x="1414" y="8329"/>
                    <a:pt x="2282" y="8707"/>
                    <a:pt x="3174" y="8707"/>
                  </a:cubicBezTo>
                  <a:cubicBezTo>
                    <a:pt x="4497" y="8707"/>
                    <a:pt x="5872" y="7875"/>
                    <a:pt x="5872" y="7875"/>
                  </a:cubicBezTo>
                  <a:cubicBezTo>
                    <a:pt x="5872" y="7875"/>
                    <a:pt x="6765" y="8042"/>
                    <a:pt x="7832" y="8042"/>
                  </a:cubicBezTo>
                  <a:cubicBezTo>
                    <a:pt x="9254" y="8042"/>
                    <a:pt x="10984" y="7744"/>
                    <a:pt x="11312" y="6354"/>
                  </a:cubicBezTo>
                  <a:lnTo>
                    <a:pt x="11853" y="4631"/>
                  </a:lnTo>
                  <a:cubicBezTo>
                    <a:pt x="11853" y="4631"/>
                    <a:pt x="10197" y="3921"/>
                    <a:pt x="9656" y="2975"/>
                  </a:cubicBezTo>
                  <a:cubicBezTo>
                    <a:pt x="9116" y="2029"/>
                    <a:pt x="7933" y="69"/>
                    <a:pt x="5331" y="1"/>
                  </a:cubicBezTo>
                  <a:cubicBezTo>
                    <a:pt x="5309" y="1"/>
                    <a:pt x="5287" y="0"/>
                    <a:pt x="5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4201375" y="4982225"/>
              <a:ext cx="241625" cy="339850"/>
            </a:xfrm>
            <a:custGeom>
              <a:avLst/>
              <a:gdLst/>
              <a:ahLst/>
              <a:cxnLst/>
              <a:rect l="l" t="t" r="r" b="b"/>
              <a:pathLst>
                <a:path w="9665" h="13594" extrusionOk="0">
                  <a:moveTo>
                    <a:pt x="5069" y="0"/>
                  </a:moveTo>
                  <a:lnTo>
                    <a:pt x="0" y="5880"/>
                  </a:lnTo>
                  <a:cubicBezTo>
                    <a:pt x="0" y="5880"/>
                    <a:pt x="1742" y="13594"/>
                    <a:pt x="5225" y="13594"/>
                  </a:cubicBezTo>
                  <a:cubicBezTo>
                    <a:pt x="5373" y="13594"/>
                    <a:pt x="5524" y="13580"/>
                    <a:pt x="5677" y="13551"/>
                  </a:cubicBezTo>
                  <a:cubicBezTo>
                    <a:pt x="9428" y="12841"/>
                    <a:pt x="7333" y="9428"/>
                    <a:pt x="7333" y="9428"/>
                  </a:cubicBezTo>
                  <a:lnTo>
                    <a:pt x="9665" y="5880"/>
                  </a:lnTo>
                  <a:lnTo>
                    <a:pt x="5069" y="0"/>
                  </a:ln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4611950" y="5395325"/>
              <a:ext cx="294850" cy="294875"/>
            </a:xfrm>
            <a:custGeom>
              <a:avLst/>
              <a:gdLst/>
              <a:ahLst/>
              <a:cxnLst/>
              <a:rect l="l" t="t" r="r" b="b"/>
              <a:pathLst>
                <a:path w="11794" h="11795" extrusionOk="0">
                  <a:moveTo>
                    <a:pt x="11794" y="1"/>
                  </a:moveTo>
                  <a:lnTo>
                    <a:pt x="5813" y="2299"/>
                  </a:lnTo>
                  <a:lnTo>
                    <a:pt x="5779" y="2265"/>
                  </a:lnTo>
                  <a:lnTo>
                    <a:pt x="0" y="11794"/>
                  </a:lnTo>
                  <a:lnTo>
                    <a:pt x="6353" y="9192"/>
                  </a:lnTo>
                  <a:lnTo>
                    <a:pt x="117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4069575" y="6155875"/>
              <a:ext cx="561825" cy="1161425"/>
            </a:xfrm>
            <a:custGeom>
              <a:avLst/>
              <a:gdLst/>
              <a:ahLst/>
              <a:cxnLst/>
              <a:rect l="l" t="t" r="r" b="b"/>
              <a:pathLst>
                <a:path w="22473" h="46457" extrusionOk="0">
                  <a:moveTo>
                    <a:pt x="13401" y="1"/>
                  </a:moveTo>
                  <a:cubicBezTo>
                    <a:pt x="5446" y="1"/>
                    <a:pt x="0" y="8778"/>
                    <a:pt x="0" y="8778"/>
                  </a:cubicBezTo>
                  <a:cubicBezTo>
                    <a:pt x="0" y="8778"/>
                    <a:pt x="9057" y="10772"/>
                    <a:pt x="11659" y="13374"/>
                  </a:cubicBezTo>
                  <a:cubicBezTo>
                    <a:pt x="14261" y="15976"/>
                    <a:pt x="9767" y="45984"/>
                    <a:pt x="9767" y="45984"/>
                  </a:cubicBezTo>
                  <a:lnTo>
                    <a:pt x="11828" y="46457"/>
                  </a:lnTo>
                  <a:cubicBezTo>
                    <a:pt x="12673" y="40712"/>
                    <a:pt x="14497" y="29189"/>
                    <a:pt x="16221" y="21991"/>
                  </a:cubicBezTo>
                  <a:cubicBezTo>
                    <a:pt x="17573" y="16179"/>
                    <a:pt x="20377" y="10738"/>
                    <a:pt x="22473" y="7156"/>
                  </a:cubicBezTo>
                  <a:cubicBezTo>
                    <a:pt x="21830" y="5365"/>
                    <a:pt x="20986" y="3675"/>
                    <a:pt x="20006" y="2053"/>
                  </a:cubicBezTo>
                  <a:cubicBezTo>
                    <a:pt x="17671" y="584"/>
                    <a:pt x="15452" y="1"/>
                    <a:pt x="13401" y="1"/>
                  </a:cubicBezTo>
                  <a:close/>
                </a:path>
              </a:pathLst>
            </a:custGeom>
            <a:solidFill>
              <a:srgbClr val="2A4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4295975" y="4982225"/>
              <a:ext cx="147025" cy="337950"/>
            </a:xfrm>
            <a:custGeom>
              <a:avLst/>
              <a:gdLst/>
              <a:ahLst/>
              <a:cxnLst/>
              <a:rect l="l" t="t" r="r" b="b"/>
              <a:pathLst>
                <a:path w="5881" h="13518" extrusionOk="0">
                  <a:moveTo>
                    <a:pt x="1285" y="0"/>
                  </a:moveTo>
                  <a:lnTo>
                    <a:pt x="1" y="1487"/>
                  </a:lnTo>
                  <a:cubicBezTo>
                    <a:pt x="35" y="4359"/>
                    <a:pt x="339" y="10915"/>
                    <a:pt x="1995" y="13517"/>
                  </a:cubicBezTo>
                  <a:cubicBezTo>
                    <a:pt x="5610" y="12740"/>
                    <a:pt x="3549" y="9394"/>
                    <a:pt x="3549" y="9394"/>
                  </a:cubicBezTo>
                  <a:lnTo>
                    <a:pt x="5881" y="5880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4782600" y="5452925"/>
              <a:ext cx="94575" cy="122375"/>
            </a:xfrm>
            <a:custGeom>
              <a:avLst/>
              <a:gdLst/>
              <a:ahLst/>
              <a:cxnLst/>
              <a:rect l="l" t="t" r="r" b="b"/>
              <a:pathLst>
                <a:path w="3783" h="4895" extrusionOk="0">
                  <a:moveTo>
                    <a:pt x="2203" y="0"/>
                  </a:moveTo>
                  <a:cubicBezTo>
                    <a:pt x="1997" y="0"/>
                    <a:pt x="1770" y="78"/>
                    <a:pt x="1521" y="265"/>
                  </a:cubicBezTo>
                  <a:cubicBezTo>
                    <a:pt x="0" y="1346"/>
                    <a:pt x="1521" y="3408"/>
                    <a:pt x="1521" y="3408"/>
                  </a:cubicBezTo>
                  <a:lnTo>
                    <a:pt x="642" y="4894"/>
                  </a:lnTo>
                  <a:cubicBezTo>
                    <a:pt x="642" y="4894"/>
                    <a:pt x="648" y="4895"/>
                    <a:pt x="659" y="4895"/>
                  </a:cubicBezTo>
                  <a:cubicBezTo>
                    <a:pt x="904" y="4895"/>
                    <a:pt x="3782" y="4833"/>
                    <a:pt x="3718" y="1921"/>
                  </a:cubicBezTo>
                  <a:cubicBezTo>
                    <a:pt x="3718" y="1921"/>
                    <a:pt x="3226" y="0"/>
                    <a:pt x="2203" y="0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4278250" y="4890125"/>
              <a:ext cx="288950" cy="266575"/>
            </a:xfrm>
            <a:custGeom>
              <a:avLst/>
              <a:gdLst/>
              <a:ahLst/>
              <a:cxnLst/>
              <a:rect l="l" t="t" r="r" b="b"/>
              <a:pathLst>
                <a:path w="11558" h="10663" extrusionOk="0">
                  <a:moveTo>
                    <a:pt x="5644" y="1"/>
                  </a:moveTo>
                  <a:cubicBezTo>
                    <a:pt x="5542" y="2028"/>
                    <a:pt x="3413" y="2974"/>
                    <a:pt x="3413" y="2974"/>
                  </a:cubicBezTo>
                  <a:cubicBezTo>
                    <a:pt x="3413" y="2974"/>
                    <a:pt x="3137" y="765"/>
                    <a:pt x="1936" y="765"/>
                  </a:cubicBezTo>
                  <a:cubicBezTo>
                    <a:pt x="1808" y="765"/>
                    <a:pt x="1670" y="790"/>
                    <a:pt x="1521" y="845"/>
                  </a:cubicBezTo>
                  <a:cubicBezTo>
                    <a:pt x="0" y="1454"/>
                    <a:pt x="1893" y="4495"/>
                    <a:pt x="1893" y="4495"/>
                  </a:cubicBezTo>
                  <a:cubicBezTo>
                    <a:pt x="1893" y="7334"/>
                    <a:pt x="2231" y="9801"/>
                    <a:pt x="6353" y="10612"/>
                  </a:cubicBezTo>
                  <a:cubicBezTo>
                    <a:pt x="6522" y="10646"/>
                    <a:pt x="6686" y="10663"/>
                    <a:pt x="6844" y="10663"/>
                  </a:cubicBezTo>
                  <a:cubicBezTo>
                    <a:pt x="10563" y="10663"/>
                    <a:pt x="11557" y="1556"/>
                    <a:pt x="11557" y="1555"/>
                  </a:cubicBezTo>
                  <a:lnTo>
                    <a:pt x="11557" y="1555"/>
                  </a:lnTo>
                  <a:cubicBezTo>
                    <a:pt x="11137" y="2134"/>
                    <a:pt x="10588" y="2356"/>
                    <a:pt x="9994" y="2356"/>
                  </a:cubicBezTo>
                  <a:cubicBezTo>
                    <a:pt x="8058" y="2356"/>
                    <a:pt x="5644" y="1"/>
                    <a:pt x="5644" y="1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4390600" y="5028415"/>
              <a:ext cx="58325" cy="29600"/>
            </a:xfrm>
            <a:custGeom>
              <a:avLst/>
              <a:gdLst/>
              <a:ahLst/>
              <a:cxnLst/>
              <a:rect l="l" t="t" r="r" b="b"/>
              <a:pathLst>
                <a:path w="2333" h="1184" extrusionOk="0">
                  <a:moveTo>
                    <a:pt x="1150" y="0"/>
                  </a:moveTo>
                  <a:cubicBezTo>
                    <a:pt x="508" y="0"/>
                    <a:pt x="1" y="271"/>
                    <a:pt x="1" y="575"/>
                  </a:cubicBezTo>
                  <a:cubicBezTo>
                    <a:pt x="1" y="913"/>
                    <a:pt x="508" y="1183"/>
                    <a:pt x="1150" y="1183"/>
                  </a:cubicBezTo>
                  <a:cubicBezTo>
                    <a:pt x="1825" y="1183"/>
                    <a:pt x="2332" y="913"/>
                    <a:pt x="2332" y="575"/>
                  </a:cubicBezTo>
                  <a:cubicBezTo>
                    <a:pt x="2332" y="271"/>
                    <a:pt x="1825" y="0"/>
                    <a:pt x="1150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4505500" y="5032640"/>
              <a:ext cx="34650" cy="25375"/>
            </a:xfrm>
            <a:custGeom>
              <a:avLst/>
              <a:gdLst/>
              <a:ahLst/>
              <a:cxnLst/>
              <a:rect l="l" t="t" r="r" b="b"/>
              <a:pathLst>
                <a:path w="1386" h="1015" extrusionOk="0">
                  <a:moveTo>
                    <a:pt x="676" y="0"/>
                  </a:moveTo>
                  <a:cubicBezTo>
                    <a:pt x="305" y="0"/>
                    <a:pt x="0" y="237"/>
                    <a:pt x="0" y="507"/>
                  </a:cubicBezTo>
                  <a:cubicBezTo>
                    <a:pt x="0" y="778"/>
                    <a:pt x="305" y="1014"/>
                    <a:pt x="676" y="1014"/>
                  </a:cubicBezTo>
                  <a:cubicBezTo>
                    <a:pt x="1082" y="1014"/>
                    <a:pt x="1386" y="778"/>
                    <a:pt x="1386" y="507"/>
                  </a:cubicBezTo>
                  <a:cubicBezTo>
                    <a:pt x="1386" y="237"/>
                    <a:pt x="1082" y="0"/>
                    <a:pt x="676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3718975" y="5166375"/>
              <a:ext cx="413150" cy="714950"/>
            </a:xfrm>
            <a:custGeom>
              <a:avLst/>
              <a:gdLst/>
              <a:ahLst/>
              <a:cxnLst/>
              <a:rect l="l" t="t" r="r" b="b"/>
              <a:pathLst>
                <a:path w="16526" h="28598" extrusionOk="0">
                  <a:moveTo>
                    <a:pt x="10442" y="1"/>
                  </a:moveTo>
                  <a:lnTo>
                    <a:pt x="10442" y="1"/>
                  </a:lnTo>
                  <a:cubicBezTo>
                    <a:pt x="10240" y="68"/>
                    <a:pt x="10071" y="170"/>
                    <a:pt x="9902" y="305"/>
                  </a:cubicBezTo>
                  <a:cubicBezTo>
                    <a:pt x="6117" y="1927"/>
                    <a:pt x="1" y="19263"/>
                    <a:pt x="6827" y="26900"/>
                  </a:cubicBezTo>
                  <a:cubicBezTo>
                    <a:pt x="7884" y="28093"/>
                    <a:pt x="9191" y="28598"/>
                    <a:pt x="10646" y="28598"/>
                  </a:cubicBezTo>
                  <a:cubicBezTo>
                    <a:pt x="12445" y="28598"/>
                    <a:pt x="14470" y="27825"/>
                    <a:pt x="16525" y="26629"/>
                  </a:cubicBezTo>
                  <a:lnTo>
                    <a:pt x="16525" y="26629"/>
                  </a:lnTo>
                  <a:cubicBezTo>
                    <a:pt x="15345" y="26851"/>
                    <a:pt x="14166" y="26961"/>
                    <a:pt x="12986" y="26961"/>
                  </a:cubicBezTo>
                  <a:cubicBezTo>
                    <a:pt x="12003" y="26961"/>
                    <a:pt x="11020" y="26884"/>
                    <a:pt x="10037" y="26731"/>
                  </a:cubicBezTo>
                  <a:cubicBezTo>
                    <a:pt x="1623" y="25278"/>
                    <a:pt x="8618" y="4901"/>
                    <a:pt x="10442" y="1"/>
                  </a:cubicBezTo>
                  <a:close/>
                </a:path>
              </a:pathLst>
            </a:custGeom>
            <a:solidFill>
              <a:srgbClr val="BE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3771125" y="5874500"/>
              <a:ext cx="1453325" cy="1110800"/>
            </a:xfrm>
            <a:custGeom>
              <a:avLst/>
              <a:gdLst/>
              <a:ahLst/>
              <a:cxnLst/>
              <a:rect l="l" t="t" r="r" b="b"/>
              <a:pathLst>
                <a:path w="58133" h="44432" extrusionOk="0">
                  <a:moveTo>
                    <a:pt x="26589" y="1"/>
                  </a:moveTo>
                  <a:cubicBezTo>
                    <a:pt x="20409" y="1"/>
                    <a:pt x="9682" y="2927"/>
                    <a:pt x="5045" y="10334"/>
                  </a:cubicBezTo>
                  <a:cubicBezTo>
                    <a:pt x="1" y="18445"/>
                    <a:pt x="6021" y="24336"/>
                    <a:pt x="12280" y="24336"/>
                  </a:cubicBezTo>
                  <a:cubicBezTo>
                    <a:pt x="12436" y="24336"/>
                    <a:pt x="12593" y="24332"/>
                    <a:pt x="12750" y="24325"/>
                  </a:cubicBezTo>
                  <a:cubicBezTo>
                    <a:pt x="19170" y="24020"/>
                    <a:pt x="27821" y="18512"/>
                    <a:pt x="27821" y="18512"/>
                  </a:cubicBezTo>
                  <a:lnTo>
                    <a:pt x="55159" y="44431"/>
                  </a:lnTo>
                  <a:lnTo>
                    <a:pt x="58133" y="42370"/>
                  </a:lnTo>
                  <a:cubicBezTo>
                    <a:pt x="58133" y="42370"/>
                    <a:pt x="34106" y="906"/>
                    <a:pt x="28632" y="129"/>
                  </a:cubicBezTo>
                  <a:cubicBezTo>
                    <a:pt x="28032" y="44"/>
                    <a:pt x="27344" y="1"/>
                    <a:pt x="265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3775525" y="6139600"/>
              <a:ext cx="1415150" cy="844850"/>
            </a:xfrm>
            <a:custGeom>
              <a:avLst/>
              <a:gdLst/>
              <a:ahLst/>
              <a:cxnLst/>
              <a:rect l="l" t="t" r="r" b="b"/>
              <a:pathLst>
                <a:path w="56606" h="33794" extrusionOk="0">
                  <a:moveTo>
                    <a:pt x="4700" y="1"/>
                  </a:moveTo>
                  <a:cubicBezTo>
                    <a:pt x="1" y="7953"/>
                    <a:pt x="5879" y="13701"/>
                    <a:pt x="12048" y="13701"/>
                  </a:cubicBezTo>
                  <a:cubicBezTo>
                    <a:pt x="12223" y="13701"/>
                    <a:pt x="12398" y="13696"/>
                    <a:pt x="12574" y="13687"/>
                  </a:cubicBezTo>
                  <a:cubicBezTo>
                    <a:pt x="19028" y="13383"/>
                    <a:pt x="27645" y="7874"/>
                    <a:pt x="27645" y="7874"/>
                  </a:cubicBezTo>
                  <a:lnTo>
                    <a:pt x="54983" y="33793"/>
                  </a:lnTo>
                  <a:lnTo>
                    <a:pt x="56605" y="32678"/>
                  </a:lnTo>
                  <a:lnTo>
                    <a:pt x="28118" y="3414"/>
                  </a:lnTo>
                  <a:cubicBezTo>
                    <a:pt x="28118" y="3414"/>
                    <a:pt x="15445" y="9334"/>
                    <a:pt x="10393" y="9334"/>
                  </a:cubicBezTo>
                  <a:cubicBezTo>
                    <a:pt x="10156" y="9334"/>
                    <a:pt x="9936" y="9321"/>
                    <a:pt x="9735" y="9294"/>
                  </a:cubicBezTo>
                  <a:cubicBezTo>
                    <a:pt x="6525" y="8888"/>
                    <a:pt x="5207" y="3211"/>
                    <a:pt x="4700" y="1"/>
                  </a:cubicBezTo>
                  <a:close/>
                </a:path>
              </a:pathLst>
            </a:custGeom>
            <a:solidFill>
              <a:srgbClr val="2A4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Rounded Rectangle 93"/>
          <p:cNvSpPr/>
          <p:nvPr/>
        </p:nvSpPr>
        <p:spPr>
          <a:xfrm>
            <a:off x="1489198" y="3768243"/>
            <a:ext cx="5682530" cy="12615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5" name="Hexagon 94"/>
          <p:cNvSpPr/>
          <p:nvPr/>
        </p:nvSpPr>
        <p:spPr>
          <a:xfrm>
            <a:off x="937137" y="1745257"/>
            <a:ext cx="445552" cy="37389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3</a:t>
            </a:r>
            <a:endParaRPr lang="bg-BG" dirty="0"/>
          </a:p>
        </p:txBody>
      </p:sp>
      <p:sp>
        <p:nvSpPr>
          <p:cNvPr id="2" name="Rounded Rectangle 1"/>
          <p:cNvSpPr/>
          <p:nvPr/>
        </p:nvSpPr>
        <p:spPr>
          <a:xfrm>
            <a:off x="6394174" y="2961861"/>
            <a:ext cx="549965" cy="17211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500</a:t>
            </a:r>
            <a:endParaRPr lang="bg-BG" dirty="0"/>
          </a:p>
        </p:txBody>
      </p:sp>
      <p:sp>
        <p:nvSpPr>
          <p:cNvPr id="3" name="Rounded Rectangle 2"/>
          <p:cNvSpPr/>
          <p:nvPr/>
        </p:nvSpPr>
        <p:spPr>
          <a:xfrm>
            <a:off x="7103165" y="3552195"/>
            <a:ext cx="1046922" cy="19575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 m/min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8679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"/>
          <a:stretch/>
        </p:blipFill>
        <p:spPr>
          <a:xfrm>
            <a:off x="278278" y="389960"/>
            <a:ext cx="8315201" cy="3927088"/>
          </a:xfrm>
          <a:prstGeom prst="rect">
            <a:avLst/>
          </a:prstGeom>
        </p:spPr>
      </p:pic>
      <p:grpSp>
        <p:nvGrpSpPr>
          <p:cNvPr id="650" name="Google Shape;650;p31"/>
          <p:cNvGrpSpPr/>
          <p:nvPr/>
        </p:nvGrpSpPr>
        <p:grpSpPr>
          <a:xfrm>
            <a:off x="6599867" y="3024099"/>
            <a:ext cx="1221043" cy="1839767"/>
            <a:chOff x="6368200" y="4983963"/>
            <a:chExt cx="1643175" cy="2475800"/>
          </a:xfrm>
        </p:grpSpPr>
        <p:grpSp>
          <p:nvGrpSpPr>
            <p:cNvPr id="651" name="Google Shape;651;p31"/>
            <p:cNvGrpSpPr/>
            <p:nvPr/>
          </p:nvGrpSpPr>
          <p:grpSpPr>
            <a:xfrm>
              <a:off x="6826925" y="6242363"/>
              <a:ext cx="838075" cy="1217400"/>
              <a:chOff x="6826925" y="6242363"/>
              <a:chExt cx="838075" cy="1217400"/>
            </a:xfrm>
          </p:grpSpPr>
          <p:sp>
            <p:nvSpPr>
              <p:cNvPr id="652" name="Google Shape;652;p31"/>
              <p:cNvSpPr/>
              <p:nvPr/>
            </p:nvSpPr>
            <p:spPr>
              <a:xfrm>
                <a:off x="6910575" y="7295838"/>
                <a:ext cx="612500" cy="120000"/>
              </a:xfrm>
              <a:custGeom>
                <a:avLst/>
                <a:gdLst/>
                <a:ahLst/>
                <a:cxnLst/>
                <a:rect l="l" t="t" r="r" b="b"/>
                <a:pathLst>
                  <a:path w="24500" h="4800" extrusionOk="0">
                    <a:moveTo>
                      <a:pt x="338" y="1"/>
                    </a:moveTo>
                    <a:cubicBezTo>
                      <a:pt x="338" y="1"/>
                      <a:pt x="1825" y="3110"/>
                      <a:pt x="0" y="4799"/>
                    </a:cubicBezTo>
                    <a:lnTo>
                      <a:pt x="24500" y="4799"/>
                    </a:lnTo>
                    <a:lnTo>
                      <a:pt x="24432" y="305"/>
                    </a:lnTo>
                    <a:lnTo>
                      <a:pt x="33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6902125" y="6890338"/>
                <a:ext cx="612500" cy="120000"/>
              </a:xfrm>
              <a:custGeom>
                <a:avLst/>
                <a:gdLst/>
                <a:ahLst/>
                <a:cxnLst/>
                <a:rect l="l" t="t" r="r" b="b"/>
                <a:pathLst>
                  <a:path w="24500" h="4800" extrusionOk="0">
                    <a:moveTo>
                      <a:pt x="338" y="1"/>
                    </a:moveTo>
                    <a:cubicBezTo>
                      <a:pt x="338" y="1"/>
                      <a:pt x="1825" y="3109"/>
                      <a:pt x="0" y="4799"/>
                    </a:cubicBezTo>
                    <a:lnTo>
                      <a:pt x="24500" y="4799"/>
                    </a:lnTo>
                    <a:lnTo>
                      <a:pt x="24432" y="305"/>
                    </a:lnTo>
                    <a:lnTo>
                      <a:pt x="33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6892825" y="6845563"/>
                <a:ext cx="684325" cy="207850"/>
              </a:xfrm>
              <a:custGeom>
                <a:avLst/>
                <a:gdLst/>
                <a:ahLst/>
                <a:cxnLst/>
                <a:rect l="l" t="t" r="r" b="b"/>
                <a:pathLst>
                  <a:path w="27373" h="8314" extrusionOk="0">
                    <a:moveTo>
                      <a:pt x="34" y="1"/>
                    </a:moveTo>
                    <a:lnTo>
                      <a:pt x="34" y="1994"/>
                    </a:lnTo>
                    <a:lnTo>
                      <a:pt x="24804" y="2062"/>
                    </a:lnTo>
                    <a:lnTo>
                      <a:pt x="24804" y="6320"/>
                    </a:lnTo>
                    <a:lnTo>
                      <a:pt x="1" y="6252"/>
                    </a:lnTo>
                    <a:lnTo>
                      <a:pt x="1" y="8246"/>
                    </a:lnTo>
                    <a:lnTo>
                      <a:pt x="27372" y="8314"/>
                    </a:lnTo>
                    <a:lnTo>
                      <a:pt x="27372" y="8246"/>
                    </a:lnTo>
                    <a:lnTo>
                      <a:pt x="27372" y="6320"/>
                    </a:lnTo>
                    <a:lnTo>
                      <a:pt x="27372" y="2062"/>
                    </a:lnTo>
                    <a:lnTo>
                      <a:pt x="27372" y="68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6942675" y="6917363"/>
                <a:ext cx="54915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21966" h="69" extrusionOk="0">
                    <a:moveTo>
                      <a:pt x="0" y="1"/>
                    </a:moveTo>
                    <a:lnTo>
                      <a:pt x="21965" y="68"/>
                    </a:lnTo>
                  </a:path>
                </a:pathLst>
              </a:custGeom>
              <a:solidFill>
                <a:srgbClr val="CA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6937600" y="6905538"/>
                <a:ext cx="5491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21966" h="373" extrusionOk="0">
                    <a:moveTo>
                      <a:pt x="1" y="1"/>
                    </a:moveTo>
                    <a:lnTo>
                      <a:pt x="1" y="373"/>
                    </a:lnTo>
                    <a:lnTo>
                      <a:pt x="21966" y="373"/>
                    </a:lnTo>
                    <a:lnTo>
                      <a:pt x="21966" y="1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6941825" y="6946938"/>
                <a:ext cx="550000" cy="875"/>
              </a:xfrm>
              <a:custGeom>
                <a:avLst/>
                <a:gdLst/>
                <a:ahLst/>
                <a:cxnLst/>
                <a:rect l="l" t="t" r="r" b="b"/>
                <a:pathLst>
                  <a:path w="22000" h="35" extrusionOk="0">
                    <a:moveTo>
                      <a:pt x="0" y="1"/>
                    </a:moveTo>
                    <a:lnTo>
                      <a:pt x="21999" y="34"/>
                    </a:lnTo>
                  </a:path>
                </a:pathLst>
              </a:custGeom>
              <a:solidFill>
                <a:srgbClr val="CA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6941825" y="6941863"/>
                <a:ext cx="5500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22000" h="441" extrusionOk="0">
                    <a:moveTo>
                      <a:pt x="0" y="1"/>
                    </a:moveTo>
                    <a:lnTo>
                      <a:pt x="0" y="373"/>
                    </a:lnTo>
                    <a:lnTo>
                      <a:pt x="21999" y="440"/>
                    </a:lnTo>
                    <a:lnTo>
                      <a:pt x="21999" y="6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6941825" y="6974813"/>
                <a:ext cx="5500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22000" h="69" extrusionOk="0">
                    <a:moveTo>
                      <a:pt x="0" y="1"/>
                    </a:moveTo>
                    <a:lnTo>
                      <a:pt x="21999" y="68"/>
                    </a:lnTo>
                  </a:path>
                </a:pathLst>
              </a:custGeom>
              <a:solidFill>
                <a:srgbClr val="CA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6936750" y="6962138"/>
                <a:ext cx="55000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22000" h="373" extrusionOk="0">
                    <a:moveTo>
                      <a:pt x="1" y="1"/>
                    </a:moveTo>
                    <a:lnTo>
                      <a:pt x="1" y="373"/>
                    </a:lnTo>
                    <a:lnTo>
                      <a:pt x="22000" y="373"/>
                    </a:lnTo>
                    <a:lnTo>
                      <a:pt x="22000" y="1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6949425" y="7322888"/>
                <a:ext cx="549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966" h="406" extrusionOk="0">
                    <a:moveTo>
                      <a:pt x="1" y="0"/>
                    </a:moveTo>
                    <a:lnTo>
                      <a:pt x="1" y="372"/>
                    </a:lnTo>
                    <a:lnTo>
                      <a:pt x="21966" y="406"/>
                    </a:lnTo>
                    <a:lnTo>
                      <a:pt x="21966" y="3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6944350" y="7343163"/>
                <a:ext cx="549175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21967" h="373" extrusionOk="0">
                    <a:moveTo>
                      <a:pt x="1" y="0"/>
                    </a:moveTo>
                    <a:lnTo>
                      <a:pt x="1" y="372"/>
                    </a:lnTo>
                    <a:lnTo>
                      <a:pt x="21966" y="372"/>
                    </a:lnTo>
                    <a:lnTo>
                      <a:pt x="21966" y="0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6949425" y="7380338"/>
                <a:ext cx="549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966" h="406" extrusionOk="0">
                    <a:moveTo>
                      <a:pt x="1" y="0"/>
                    </a:moveTo>
                    <a:lnTo>
                      <a:pt x="1" y="372"/>
                    </a:lnTo>
                    <a:lnTo>
                      <a:pt x="21966" y="406"/>
                    </a:lnTo>
                    <a:lnTo>
                      <a:pt x="21966" y="3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6970550" y="7051688"/>
                <a:ext cx="684325" cy="207850"/>
              </a:xfrm>
              <a:custGeom>
                <a:avLst/>
                <a:gdLst/>
                <a:ahLst/>
                <a:cxnLst/>
                <a:rect l="l" t="t" r="r" b="b"/>
                <a:pathLst>
                  <a:path w="27373" h="8314" extrusionOk="0">
                    <a:moveTo>
                      <a:pt x="34" y="1"/>
                    </a:moveTo>
                    <a:lnTo>
                      <a:pt x="0" y="2028"/>
                    </a:lnTo>
                    <a:lnTo>
                      <a:pt x="24804" y="2062"/>
                    </a:lnTo>
                    <a:lnTo>
                      <a:pt x="24770" y="6320"/>
                    </a:lnTo>
                    <a:lnTo>
                      <a:pt x="0" y="6253"/>
                    </a:lnTo>
                    <a:lnTo>
                      <a:pt x="0" y="8246"/>
                    </a:lnTo>
                    <a:lnTo>
                      <a:pt x="27339" y="8314"/>
                    </a:lnTo>
                    <a:lnTo>
                      <a:pt x="27339" y="8246"/>
                    </a:lnTo>
                    <a:lnTo>
                      <a:pt x="27372" y="6320"/>
                    </a:lnTo>
                    <a:lnTo>
                      <a:pt x="27372" y="2062"/>
                    </a:lnTo>
                    <a:lnTo>
                      <a:pt x="27372" y="69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6901275" y="7251913"/>
                <a:ext cx="684325" cy="207850"/>
              </a:xfrm>
              <a:custGeom>
                <a:avLst/>
                <a:gdLst/>
                <a:ahLst/>
                <a:cxnLst/>
                <a:rect l="l" t="t" r="r" b="b"/>
                <a:pathLst>
                  <a:path w="27373" h="8314" extrusionOk="0">
                    <a:moveTo>
                      <a:pt x="34" y="1"/>
                    </a:moveTo>
                    <a:lnTo>
                      <a:pt x="34" y="1995"/>
                    </a:lnTo>
                    <a:lnTo>
                      <a:pt x="24804" y="2062"/>
                    </a:lnTo>
                    <a:lnTo>
                      <a:pt x="24804" y="6286"/>
                    </a:lnTo>
                    <a:lnTo>
                      <a:pt x="0" y="6252"/>
                    </a:lnTo>
                    <a:lnTo>
                      <a:pt x="0" y="8246"/>
                    </a:lnTo>
                    <a:lnTo>
                      <a:pt x="27372" y="8314"/>
                    </a:lnTo>
                    <a:lnTo>
                      <a:pt x="27372" y="8212"/>
                    </a:lnTo>
                    <a:lnTo>
                      <a:pt x="27372" y="6286"/>
                    </a:lnTo>
                    <a:lnTo>
                      <a:pt x="27372" y="2062"/>
                    </a:lnTo>
                    <a:lnTo>
                      <a:pt x="27372" y="68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6847200" y="6737438"/>
                <a:ext cx="672500" cy="131800"/>
              </a:xfrm>
              <a:custGeom>
                <a:avLst/>
                <a:gdLst/>
                <a:ahLst/>
                <a:cxnLst/>
                <a:rect l="l" t="t" r="r" b="b"/>
                <a:pathLst>
                  <a:path w="26900" h="5272" extrusionOk="0">
                    <a:moveTo>
                      <a:pt x="339" y="0"/>
                    </a:moveTo>
                    <a:cubicBezTo>
                      <a:pt x="339" y="0"/>
                      <a:pt x="1994" y="3413"/>
                      <a:pt x="1" y="5272"/>
                    </a:cubicBezTo>
                    <a:lnTo>
                      <a:pt x="26900" y="5272"/>
                    </a:lnTo>
                    <a:lnTo>
                      <a:pt x="26832" y="338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6837900" y="6290513"/>
                <a:ext cx="672500" cy="132675"/>
              </a:xfrm>
              <a:custGeom>
                <a:avLst/>
                <a:gdLst/>
                <a:ahLst/>
                <a:cxnLst/>
                <a:rect l="l" t="t" r="r" b="b"/>
                <a:pathLst>
                  <a:path w="26900" h="5307" extrusionOk="0">
                    <a:moveTo>
                      <a:pt x="373" y="1"/>
                    </a:moveTo>
                    <a:cubicBezTo>
                      <a:pt x="373" y="1"/>
                      <a:pt x="1995" y="3448"/>
                      <a:pt x="1" y="5306"/>
                    </a:cubicBezTo>
                    <a:lnTo>
                      <a:pt x="26900" y="5306"/>
                    </a:lnTo>
                    <a:lnTo>
                      <a:pt x="26832" y="373"/>
                    </a:lnTo>
                    <a:lnTo>
                      <a:pt x="37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6826925" y="6242363"/>
                <a:ext cx="752750" cy="228975"/>
              </a:xfrm>
              <a:custGeom>
                <a:avLst/>
                <a:gdLst/>
                <a:ahLst/>
                <a:cxnLst/>
                <a:rect l="l" t="t" r="r" b="b"/>
                <a:pathLst>
                  <a:path w="30110" h="9159" extrusionOk="0">
                    <a:moveTo>
                      <a:pt x="34" y="1"/>
                    </a:moveTo>
                    <a:lnTo>
                      <a:pt x="34" y="2197"/>
                    </a:lnTo>
                    <a:lnTo>
                      <a:pt x="27271" y="2265"/>
                    </a:lnTo>
                    <a:lnTo>
                      <a:pt x="27238" y="6928"/>
                    </a:lnTo>
                    <a:lnTo>
                      <a:pt x="34" y="6861"/>
                    </a:lnTo>
                    <a:lnTo>
                      <a:pt x="1" y="9091"/>
                    </a:lnTo>
                    <a:lnTo>
                      <a:pt x="30076" y="9158"/>
                    </a:lnTo>
                    <a:lnTo>
                      <a:pt x="30076" y="9057"/>
                    </a:lnTo>
                    <a:lnTo>
                      <a:pt x="30076" y="6962"/>
                    </a:lnTo>
                    <a:lnTo>
                      <a:pt x="30110" y="2299"/>
                    </a:lnTo>
                    <a:lnTo>
                      <a:pt x="30110" y="102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6881850" y="6353888"/>
                <a:ext cx="6032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68" extrusionOk="0">
                    <a:moveTo>
                      <a:pt x="0" y="0"/>
                    </a:moveTo>
                    <a:lnTo>
                      <a:pt x="24128" y="68"/>
                    </a:lnTo>
                  </a:path>
                </a:pathLst>
              </a:custGeom>
              <a:solidFill>
                <a:srgbClr val="CA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6876775" y="6342063"/>
                <a:ext cx="603225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40" extrusionOk="0">
                    <a:moveTo>
                      <a:pt x="0" y="0"/>
                    </a:moveTo>
                    <a:lnTo>
                      <a:pt x="0" y="439"/>
                    </a:lnTo>
                    <a:lnTo>
                      <a:pt x="24128" y="439"/>
                    </a:lnTo>
                    <a:lnTo>
                      <a:pt x="24128" y="0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6881000" y="6385138"/>
                <a:ext cx="604075" cy="875"/>
              </a:xfrm>
              <a:custGeom>
                <a:avLst/>
                <a:gdLst/>
                <a:ahLst/>
                <a:cxnLst/>
                <a:rect l="l" t="t" r="r" b="b"/>
                <a:pathLst>
                  <a:path w="24163" h="35" extrusionOk="0">
                    <a:moveTo>
                      <a:pt x="0" y="1"/>
                    </a:moveTo>
                    <a:lnTo>
                      <a:pt x="24162" y="34"/>
                    </a:lnTo>
                  </a:path>
                </a:pathLst>
              </a:custGeom>
              <a:solidFill>
                <a:srgbClr val="CA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6881000" y="6379238"/>
                <a:ext cx="60407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24163" h="474" extrusionOk="0">
                    <a:moveTo>
                      <a:pt x="0" y="0"/>
                    </a:moveTo>
                    <a:lnTo>
                      <a:pt x="0" y="439"/>
                    </a:lnTo>
                    <a:lnTo>
                      <a:pt x="24162" y="473"/>
                    </a:lnTo>
                    <a:lnTo>
                      <a:pt x="24162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6889450" y="6766988"/>
                <a:ext cx="60322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74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28" y="474"/>
                    </a:lnTo>
                    <a:lnTo>
                      <a:pt x="24128" y="6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6889450" y="6799088"/>
                <a:ext cx="60322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75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28" y="474"/>
                    </a:lnTo>
                    <a:lnTo>
                      <a:pt x="24128" y="6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6889450" y="6830363"/>
                <a:ext cx="603225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40" extrusionOk="0">
                    <a:moveTo>
                      <a:pt x="0" y="0"/>
                    </a:moveTo>
                    <a:lnTo>
                      <a:pt x="0" y="406"/>
                    </a:lnTo>
                    <a:lnTo>
                      <a:pt x="24128" y="440"/>
                    </a:lnTo>
                    <a:lnTo>
                      <a:pt x="24128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6923250" y="6517788"/>
                <a:ext cx="672475" cy="131800"/>
              </a:xfrm>
              <a:custGeom>
                <a:avLst/>
                <a:gdLst/>
                <a:ahLst/>
                <a:cxnLst/>
                <a:rect l="l" t="t" r="r" b="b"/>
                <a:pathLst>
                  <a:path w="26899" h="5272" extrusionOk="0">
                    <a:moveTo>
                      <a:pt x="338" y="0"/>
                    </a:moveTo>
                    <a:lnTo>
                      <a:pt x="338" y="0"/>
                    </a:lnTo>
                    <a:cubicBezTo>
                      <a:pt x="338" y="0"/>
                      <a:pt x="1994" y="3413"/>
                      <a:pt x="0" y="5272"/>
                    </a:cubicBezTo>
                    <a:lnTo>
                      <a:pt x="26899" y="5272"/>
                    </a:lnTo>
                    <a:lnTo>
                      <a:pt x="26831" y="338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6912250" y="6469613"/>
                <a:ext cx="752750" cy="228125"/>
              </a:xfrm>
              <a:custGeom>
                <a:avLst/>
                <a:gdLst/>
                <a:ahLst/>
                <a:cxnLst/>
                <a:rect l="l" t="t" r="r" b="b"/>
                <a:pathLst>
                  <a:path w="30110" h="9125" extrusionOk="0">
                    <a:moveTo>
                      <a:pt x="35" y="1"/>
                    </a:moveTo>
                    <a:lnTo>
                      <a:pt x="35" y="2197"/>
                    </a:lnTo>
                    <a:lnTo>
                      <a:pt x="27271" y="2265"/>
                    </a:lnTo>
                    <a:lnTo>
                      <a:pt x="27238" y="6928"/>
                    </a:lnTo>
                    <a:lnTo>
                      <a:pt x="1" y="6861"/>
                    </a:lnTo>
                    <a:lnTo>
                      <a:pt x="1" y="9057"/>
                    </a:lnTo>
                    <a:lnTo>
                      <a:pt x="30076" y="9125"/>
                    </a:lnTo>
                    <a:lnTo>
                      <a:pt x="30076" y="9023"/>
                    </a:lnTo>
                    <a:lnTo>
                      <a:pt x="30076" y="6928"/>
                    </a:lnTo>
                    <a:lnTo>
                      <a:pt x="30110" y="2265"/>
                    </a:lnTo>
                    <a:lnTo>
                      <a:pt x="30110" y="68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6967175" y="6543113"/>
                <a:ext cx="60322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74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28" y="474"/>
                    </a:lnTo>
                    <a:lnTo>
                      <a:pt x="24128" y="6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6966325" y="6575213"/>
                <a:ext cx="60407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24163" h="475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62" y="474"/>
                    </a:lnTo>
                    <a:lnTo>
                      <a:pt x="24162" y="6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6966325" y="6606488"/>
                <a:ext cx="60407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24163" h="474" extrusionOk="0">
                    <a:moveTo>
                      <a:pt x="0" y="0"/>
                    </a:moveTo>
                    <a:lnTo>
                      <a:pt x="0" y="406"/>
                    </a:lnTo>
                    <a:lnTo>
                      <a:pt x="24162" y="473"/>
                    </a:lnTo>
                    <a:lnTo>
                      <a:pt x="24162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6836225" y="6688438"/>
                <a:ext cx="752750" cy="228950"/>
              </a:xfrm>
              <a:custGeom>
                <a:avLst/>
                <a:gdLst/>
                <a:ahLst/>
                <a:cxnLst/>
                <a:rect l="l" t="t" r="r" b="b"/>
                <a:pathLst>
                  <a:path w="30110" h="9158" extrusionOk="0">
                    <a:moveTo>
                      <a:pt x="34" y="0"/>
                    </a:moveTo>
                    <a:lnTo>
                      <a:pt x="34" y="2230"/>
                    </a:lnTo>
                    <a:lnTo>
                      <a:pt x="27271" y="2264"/>
                    </a:lnTo>
                    <a:lnTo>
                      <a:pt x="27237" y="6961"/>
                    </a:lnTo>
                    <a:lnTo>
                      <a:pt x="0" y="6894"/>
                    </a:lnTo>
                    <a:lnTo>
                      <a:pt x="0" y="9090"/>
                    </a:lnTo>
                    <a:lnTo>
                      <a:pt x="30076" y="9158"/>
                    </a:lnTo>
                    <a:lnTo>
                      <a:pt x="30076" y="9057"/>
                    </a:lnTo>
                    <a:lnTo>
                      <a:pt x="30076" y="6961"/>
                    </a:lnTo>
                    <a:lnTo>
                      <a:pt x="30110" y="2298"/>
                    </a:lnTo>
                    <a:lnTo>
                      <a:pt x="30110" y="10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2" name="Google Shape;682;p31"/>
            <p:cNvSpPr/>
            <p:nvPr/>
          </p:nvSpPr>
          <p:spPr>
            <a:xfrm rot="-5566440">
              <a:off x="7477852" y="6354170"/>
              <a:ext cx="139635" cy="236617"/>
            </a:xfrm>
            <a:custGeom>
              <a:avLst/>
              <a:gdLst/>
              <a:ahLst/>
              <a:cxnLst/>
              <a:rect l="l" t="t" r="r" b="b"/>
              <a:pathLst>
                <a:path w="5585" h="9464" extrusionOk="0">
                  <a:moveTo>
                    <a:pt x="4097" y="1"/>
                  </a:moveTo>
                  <a:cubicBezTo>
                    <a:pt x="4097" y="1"/>
                    <a:pt x="515" y="68"/>
                    <a:pt x="245" y="2467"/>
                  </a:cubicBezTo>
                  <a:cubicBezTo>
                    <a:pt x="0" y="4638"/>
                    <a:pt x="751" y="9463"/>
                    <a:pt x="2298" y="9463"/>
                  </a:cubicBezTo>
                  <a:cubicBezTo>
                    <a:pt x="2461" y="9463"/>
                    <a:pt x="2633" y="9410"/>
                    <a:pt x="2813" y="9294"/>
                  </a:cubicBezTo>
                  <a:cubicBezTo>
                    <a:pt x="4672" y="8111"/>
                    <a:pt x="2712" y="4191"/>
                    <a:pt x="3489" y="3143"/>
                  </a:cubicBezTo>
                  <a:cubicBezTo>
                    <a:pt x="4097" y="2434"/>
                    <a:pt x="4807" y="1792"/>
                    <a:pt x="5584" y="1285"/>
                  </a:cubicBezTo>
                  <a:lnTo>
                    <a:pt x="4097" y="1"/>
                  </a:ln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1"/>
            <p:cNvSpPr/>
            <p:nvPr/>
          </p:nvSpPr>
          <p:spPr>
            <a:xfrm>
              <a:off x="7015325" y="7110838"/>
              <a:ext cx="549150" cy="9325"/>
            </a:xfrm>
            <a:custGeom>
              <a:avLst/>
              <a:gdLst/>
              <a:ahLst/>
              <a:cxnLst/>
              <a:rect l="l" t="t" r="r" b="b"/>
              <a:pathLst>
                <a:path w="21966" h="373" extrusionOk="0">
                  <a:moveTo>
                    <a:pt x="0" y="0"/>
                  </a:moveTo>
                  <a:lnTo>
                    <a:pt x="0" y="372"/>
                  </a:lnTo>
                  <a:lnTo>
                    <a:pt x="21966" y="372"/>
                  </a:lnTo>
                  <a:lnTo>
                    <a:pt x="21966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1"/>
            <p:cNvSpPr/>
            <p:nvPr/>
          </p:nvSpPr>
          <p:spPr>
            <a:xfrm>
              <a:off x="7019550" y="7148013"/>
              <a:ext cx="549150" cy="11000"/>
            </a:xfrm>
            <a:custGeom>
              <a:avLst/>
              <a:gdLst/>
              <a:ahLst/>
              <a:cxnLst/>
              <a:rect l="l" t="t" r="r" b="b"/>
              <a:pathLst>
                <a:path w="21966" h="440" extrusionOk="0">
                  <a:moveTo>
                    <a:pt x="0" y="0"/>
                  </a:moveTo>
                  <a:lnTo>
                    <a:pt x="0" y="406"/>
                  </a:lnTo>
                  <a:lnTo>
                    <a:pt x="21966" y="440"/>
                  </a:lnTo>
                  <a:lnTo>
                    <a:pt x="2196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1"/>
            <p:cNvSpPr/>
            <p:nvPr/>
          </p:nvSpPr>
          <p:spPr>
            <a:xfrm>
              <a:off x="7014475" y="7168288"/>
              <a:ext cx="549150" cy="9300"/>
            </a:xfrm>
            <a:custGeom>
              <a:avLst/>
              <a:gdLst/>
              <a:ahLst/>
              <a:cxnLst/>
              <a:rect l="l" t="t" r="r" b="b"/>
              <a:pathLst>
                <a:path w="21966" h="372" extrusionOk="0">
                  <a:moveTo>
                    <a:pt x="1" y="0"/>
                  </a:moveTo>
                  <a:lnTo>
                    <a:pt x="1" y="372"/>
                  </a:lnTo>
                  <a:lnTo>
                    <a:pt x="21966" y="372"/>
                  </a:lnTo>
                  <a:lnTo>
                    <a:pt x="21966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1"/>
            <p:cNvSpPr/>
            <p:nvPr/>
          </p:nvSpPr>
          <p:spPr>
            <a:xfrm>
              <a:off x="6979850" y="7095638"/>
              <a:ext cx="612500" cy="119975"/>
            </a:xfrm>
            <a:custGeom>
              <a:avLst/>
              <a:gdLst/>
              <a:ahLst/>
              <a:cxnLst/>
              <a:rect l="l" t="t" r="r" b="b"/>
              <a:pathLst>
                <a:path w="24500" h="4799" extrusionOk="0">
                  <a:moveTo>
                    <a:pt x="338" y="0"/>
                  </a:moveTo>
                  <a:cubicBezTo>
                    <a:pt x="338" y="0"/>
                    <a:pt x="1825" y="3143"/>
                    <a:pt x="0" y="4799"/>
                  </a:cubicBezTo>
                  <a:lnTo>
                    <a:pt x="24500" y="4799"/>
                  </a:lnTo>
                  <a:lnTo>
                    <a:pt x="24432" y="304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1"/>
            <p:cNvSpPr/>
            <p:nvPr/>
          </p:nvSpPr>
          <p:spPr>
            <a:xfrm>
              <a:off x="6881850" y="6321788"/>
              <a:ext cx="603225" cy="1700"/>
            </a:xfrm>
            <a:custGeom>
              <a:avLst/>
              <a:gdLst/>
              <a:ahLst/>
              <a:cxnLst/>
              <a:rect l="l" t="t" r="r" b="b"/>
              <a:pathLst>
                <a:path w="24129" h="68" extrusionOk="0">
                  <a:moveTo>
                    <a:pt x="0" y="0"/>
                  </a:moveTo>
                  <a:lnTo>
                    <a:pt x="24128" y="68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1"/>
            <p:cNvSpPr/>
            <p:nvPr/>
          </p:nvSpPr>
          <p:spPr>
            <a:xfrm>
              <a:off x="6881850" y="6316713"/>
              <a:ext cx="603225" cy="11850"/>
            </a:xfrm>
            <a:custGeom>
              <a:avLst/>
              <a:gdLst/>
              <a:ahLst/>
              <a:cxnLst/>
              <a:rect l="l" t="t" r="r" b="b"/>
              <a:pathLst>
                <a:path w="24129" h="474" extrusionOk="0">
                  <a:moveTo>
                    <a:pt x="0" y="0"/>
                  </a:moveTo>
                  <a:lnTo>
                    <a:pt x="0" y="406"/>
                  </a:lnTo>
                  <a:lnTo>
                    <a:pt x="24128" y="474"/>
                  </a:lnTo>
                  <a:lnTo>
                    <a:pt x="24128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1"/>
            <p:cNvSpPr/>
            <p:nvPr/>
          </p:nvSpPr>
          <p:spPr>
            <a:xfrm>
              <a:off x="6919850" y="4983963"/>
              <a:ext cx="589550" cy="442875"/>
            </a:xfrm>
            <a:custGeom>
              <a:avLst/>
              <a:gdLst/>
              <a:ahLst/>
              <a:cxnLst/>
              <a:rect l="l" t="t" r="r" b="b"/>
              <a:pathLst>
                <a:path w="23582" h="17715" extrusionOk="0">
                  <a:moveTo>
                    <a:pt x="9501" y="1"/>
                  </a:moveTo>
                  <a:cubicBezTo>
                    <a:pt x="8179" y="1"/>
                    <a:pt x="7006" y="2122"/>
                    <a:pt x="6793" y="3399"/>
                  </a:cubicBezTo>
                  <a:cubicBezTo>
                    <a:pt x="6455" y="5190"/>
                    <a:pt x="3346" y="7691"/>
                    <a:pt x="1859" y="8468"/>
                  </a:cubicBezTo>
                  <a:cubicBezTo>
                    <a:pt x="373" y="9211"/>
                    <a:pt x="1" y="10293"/>
                    <a:pt x="711" y="11847"/>
                  </a:cubicBezTo>
                  <a:cubicBezTo>
                    <a:pt x="1027" y="12525"/>
                    <a:pt x="1645" y="12712"/>
                    <a:pt x="2233" y="12712"/>
                  </a:cubicBezTo>
                  <a:cubicBezTo>
                    <a:pt x="2965" y="12712"/>
                    <a:pt x="3650" y="12422"/>
                    <a:pt x="3650" y="12421"/>
                  </a:cubicBezTo>
                  <a:lnTo>
                    <a:pt x="3650" y="12421"/>
                  </a:lnTo>
                  <a:cubicBezTo>
                    <a:pt x="2941" y="12793"/>
                    <a:pt x="2096" y="14145"/>
                    <a:pt x="3211" y="15159"/>
                  </a:cubicBezTo>
                  <a:cubicBezTo>
                    <a:pt x="3527" y="15446"/>
                    <a:pt x="3853" y="15548"/>
                    <a:pt x="4159" y="15548"/>
                  </a:cubicBezTo>
                  <a:cubicBezTo>
                    <a:pt x="4934" y="15548"/>
                    <a:pt x="5577" y="14888"/>
                    <a:pt x="5577" y="14888"/>
                  </a:cubicBezTo>
                  <a:lnTo>
                    <a:pt x="5577" y="14888"/>
                  </a:lnTo>
                  <a:cubicBezTo>
                    <a:pt x="5205" y="15666"/>
                    <a:pt x="5306" y="16578"/>
                    <a:pt x="5847" y="17288"/>
                  </a:cubicBezTo>
                  <a:cubicBezTo>
                    <a:pt x="6065" y="17598"/>
                    <a:pt x="6415" y="17715"/>
                    <a:pt x="6817" y="17715"/>
                  </a:cubicBezTo>
                  <a:cubicBezTo>
                    <a:pt x="8034" y="17715"/>
                    <a:pt x="9733" y="16646"/>
                    <a:pt x="9733" y="16646"/>
                  </a:cubicBezTo>
                  <a:lnTo>
                    <a:pt x="13214" y="16510"/>
                  </a:lnTo>
                  <a:cubicBezTo>
                    <a:pt x="13214" y="16510"/>
                    <a:pt x="14728" y="17073"/>
                    <a:pt x="15991" y="17073"/>
                  </a:cubicBezTo>
                  <a:cubicBezTo>
                    <a:pt x="16306" y="17073"/>
                    <a:pt x="16607" y="17038"/>
                    <a:pt x="16863" y="16950"/>
                  </a:cubicBezTo>
                  <a:cubicBezTo>
                    <a:pt x="18114" y="16510"/>
                    <a:pt x="17370" y="15159"/>
                    <a:pt x="17370" y="15159"/>
                  </a:cubicBezTo>
                  <a:lnTo>
                    <a:pt x="17370" y="15159"/>
                  </a:lnTo>
                  <a:cubicBezTo>
                    <a:pt x="17688" y="15355"/>
                    <a:pt x="18035" y="15448"/>
                    <a:pt x="18379" y="15448"/>
                  </a:cubicBezTo>
                  <a:cubicBezTo>
                    <a:pt x="19276" y="15448"/>
                    <a:pt x="20152" y="14815"/>
                    <a:pt x="20445" y="13739"/>
                  </a:cubicBezTo>
                  <a:cubicBezTo>
                    <a:pt x="20817" y="12286"/>
                    <a:pt x="19229" y="12016"/>
                    <a:pt x="19229" y="12016"/>
                  </a:cubicBezTo>
                  <a:lnTo>
                    <a:pt x="19229" y="12016"/>
                  </a:lnTo>
                  <a:cubicBezTo>
                    <a:pt x="19309" y="12026"/>
                    <a:pt x="19389" y="12030"/>
                    <a:pt x="19469" y="12030"/>
                  </a:cubicBezTo>
                  <a:cubicBezTo>
                    <a:pt x="21613" y="12030"/>
                    <a:pt x="23581" y="8651"/>
                    <a:pt x="20682" y="8130"/>
                  </a:cubicBezTo>
                  <a:cubicBezTo>
                    <a:pt x="17674" y="7555"/>
                    <a:pt x="16154" y="1675"/>
                    <a:pt x="14430" y="526"/>
                  </a:cubicBezTo>
                  <a:cubicBezTo>
                    <a:pt x="14050" y="273"/>
                    <a:pt x="13681" y="174"/>
                    <a:pt x="13337" y="174"/>
                  </a:cubicBezTo>
                  <a:cubicBezTo>
                    <a:pt x="12123" y="174"/>
                    <a:pt x="11220" y="1405"/>
                    <a:pt x="11220" y="1405"/>
                  </a:cubicBezTo>
                  <a:cubicBezTo>
                    <a:pt x="10662" y="391"/>
                    <a:pt x="10068" y="1"/>
                    <a:pt x="9501" y="1"/>
                  </a:cubicBezTo>
                  <a:close/>
                </a:path>
              </a:pathLst>
            </a:custGeom>
            <a:solidFill>
              <a:srgbClr val="2F3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1"/>
            <p:cNvSpPr/>
            <p:nvPr/>
          </p:nvSpPr>
          <p:spPr>
            <a:xfrm>
              <a:off x="6933375" y="5037113"/>
              <a:ext cx="546300" cy="390075"/>
            </a:xfrm>
            <a:custGeom>
              <a:avLst/>
              <a:gdLst/>
              <a:ahLst/>
              <a:cxnLst/>
              <a:rect l="l" t="t" r="r" b="b"/>
              <a:pathLst>
                <a:path w="21852" h="15603" extrusionOk="0">
                  <a:moveTo>
                    <a:pt x="9309" y="1"/>
                  </a:moveTo>
                  <a:cubicBezTo>
                    <a:pt x="9064" y="1"/>
                    <a:pt x="8799" y="66"/>
                    <a:pt x="8516" y="225"/>
                  </a:cubicBezTo>
                  <a:cubicBezTo>
                    <a:pt x="6894" y="1138"/>
                    <a:pt x="6455" y="7964"/>
                    <a:pt x="2603" y="8775"/>
                  </a:cubicBezTo>
                  <a:cubicBezTo>
                    <a:pt x="1487" y="9011"/>
                    <a:pt x="676" y="9147"/>
                    <a:pt x="1" y="9248"/>
                  </a:cubicBezTo>
                  <a:cubicBezTo>
                    <a:pt x="68" y="9417"/>
                    <a:pt x="136" y="9586"/>
                    <a:pt x="203" y="9721"/>
                  </a:cubicBezTo>
                  <a:cubicBezTo>
                    <a:pt x="517" y="10409"/>
                    <a:pt x="1129" y="10600"/>
                    <a:pt x="1713" y="10600"/>
                  </a:cubicBezTo>
                  <a:cubicBezTo>
                    <a:pt x="2449" y="10600"/>
                    <a:pt x="3143" y="10296"/>
                    <a:pt x="3143" y="10295"/>
                  </a:cubicBezTo>
                  <a:lnTo>
                    <a:pt x="3143" y="10295"/>
                  </a:lnTo>
                  <a:cubicBezTo>
                    <a:pt x="2467" y="10701"/>
                    <a:pt x="1623" y="12019"/>
                    <a:pt x="2704" y="13066"/>
                  </a:cubicBezTo>
                  <a:cubicBezTo>
                    <a:pt x="3010" y="13353"/>
                    <a:pt x="3332" y="13456"/>
                    <a:pt x="3637" y="13456"/>
                  </a:cubicBezTo>
                  <a:cubicBezTo>
                    <a:pt x="4409" y="13456"/>
                    <a:pt x="5069" y="12796"/>
                    <a:pt x="5069" y="12796"/>
                  </a:cubicBezTo>
                  <a:lnTo>
                    <a:pt x="5069" y="12796"/>
                  </a:lnTo>
                  <a:cubicBezTo>
                    <a:pt x="4698" y="13573"/>
                    <a:pt x="4799" y="14486"/>
                    <a:pt x="5340" y="15162"/>
                  </a:cubicBezTo>
                  <a:cubicBezTo>
                    <a:pt x="5559" y="15483"/>
                    <a:pt x="5912" y="15603"/>
                    <a:pt x="6318" y="15603"/>
                  </a:cubicBezTo>
                  <a:cubicBezTo>
                    <a:pt x="7534" y="15603"/>
                    <a:pt x="9226" y="14520"/>
                    <a:pt x="9226" y="14520"/>
                  </a:cubicBezTo>
                  <a:lnTo>
                    <a:pt x="12707" y="14418"/>
                  </a:lnTo>
                  <a:cubicBezTo>
                    <a:pt x="12707" y="14418"/>
                    <a:pt x="14220" y="14980"/>
                    <a:pt x="15483" y="14980"/>
                  </a:cubicBezTo>
                  <a:cubicBezTo>
                    <a:pt x="15799" y="14980"/>
                    <a:pt x="16099" y="14945"/>
                    <a:pt x="16356" y="14857"/>
                  </a:cubicBezTo>
                  <a:cubicBezTo>
                    <a:pt x="17606" y="14418"/>
                    <a:pt x="16863" y="13067"/>
                    <a:pt x="16863" y="13066"/>
                  </a:cubicBezTo>
                  <a:lnTo>
                    <a:pt x="16863" y="13066"/>
                  </a:lnTo>
                  <a:cubicBezTo>
                    <a:pt x="17181" y="13263"/>
                    <a:pt x="17528" y="13356"/>
                    <a:pt x="17871" y="13356"/>
                  </a:cubicBezTo>
                  <a:cubicBezTo>
                    <a:pt x="18769" y="13356"/>
                    <a:pt x="19645" y="12722"/>
                    <a:pt x="19938" y="11647"/>
                  </a:cubicBezTo>
                  <a:cubicBezTo>
                    <a:pt x="20310" y="10160"/>
                    <a:pt x="18722" y="9924"/>
                    <a:pt x="18722" y="9924"/>
                  </a:cubicBezTo>
                  <a:lnTo>
                    <a:pt x="18722" y="9924"/>
                  </a:lnTo>
                  <a:cubicBezTo>
                    <a:pt x="18795" y="9932"/>
                    <a:pt x="18868" y="9935"/>
                    <a:pt x="18940" y="9935"/>
                  </a:cubicBezTo>
                  <a:cubicBezTo>
                    <a:pt x="20449" y="9935"/>
                    <a:pt x="21852" y="8312"/>
                    <a:pt x="21594" y="7119"/>
                  </a:cubicBezTo>
                  <a:lnTo>
                    <a:pt x="21594" y="7119"/>
                  </a:lnTo>
                  <a:cubicBezTo>
                    <a:pt x="21143" y="7239"/>
                    <a:pt x="20684" y="7297"/>
                    <a:pt x="20230" y="7297"/>
                  </a:cubicBezTo>
                  <a:cubicBezTo>
                    <a:pt x="18506" y="7297"/>
                    <a:pt x="16839" y="6461"/>
                    <a:pt x="15849" y="4990"/>
                  </a:cubicBezTo>
                  <a:cubicBezTo>
                    <a:pt x="13455" y="1722"/>
                    <a:pt x="14004" y="250"/>
                    <a:pt x="13016" y="250"/>
                  </a:cubicBezTo>
                  <a:cubicBezTo>
                    <a:pt x="12972" y="250"/>
                    <a:pt x="12926" y="253"/>
                    <a:pt x="12876" y="259"/>
                  </a:cubicBezTo>
                  <a:cubicBezTo>
                    <a:pt x="12166" y="360"/>
                    <a:pt x="11524" y="834"/>
                    <a:pt x="11186" y="1476"/>
                  </a:cubicBezTo>
                  <a:cubicBezTo>
                    <a:pt x="11186" y="1476"/>
                    <a:pt x="10471" y="1"/>
                    <a:pt x="930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1"/>
            <p:cNvSpPr/>
            <p:nvPr/>
          </p:nvSpPr>
          <p:spPr>
            <a:xfrm>
              <a:off x="7043200" y="5387413"/>
              <a:ext cx="348100" cy="616750"/>
            </a:xfrm>
            <a:custGeom>
              <a:avLst/>
              <a:gdLst/>
              <a:ahLst/>
              <a:cxnLst/>
              <a:rect l="l" t="t" r="r" b="b"/>
              <a:pathLst>
                <a:path w="13924" h="24670" extrusionOk="0">
                  <a:moveTo>
                    <a:pt x="3076" y="1"/>
                  </a:moveTo>
                  <a:cubicBezTo>
                    <a:pt x="1386" y="1"/>
                    <a:pt x="1" y="1386"/>
                    <a:pt x="1" y="3076"/>
                  </a:cubicBezTo>
                  <a:lnTo>
                    <a:pt x="1" y="21594"/>
                  </a:lnTo>
                  <a:cubicBezTo>
                    <a:pt x="1" y="23317"/>
                    <a:pt x="1386" y="24669"/>
                    <a:pt x="3076" y="24669"/>
                  </a:cubicBezTo>
                  <a:lnTo>
                    <a:pt x="10848" y="24669"/>
                  </a:lnTo>
                  <a:cubicBezTo>
                    <a:pt x="12538" y="24669"/>
                    <a:pt x="13923" y="23317"/>
                    <a:pt x="13923" y="21594"/>
                  </a:cubicBezTo>
                  <a:lnTo>
                    <a:pt x="13923" y="3076"/>
                  </a:lnTo>
                  <a:cubicBezTo>
                    <a:pt x="13923" y="1386"/>
                    <a:pt x="12538" y="1"/>
                    <a:pt x="108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1"/>
            <p:cNvSpPr/>
            <p:nvPr/>
          </p:nvSpPr>
          <p:spPr>
            <a:xfrm>
              <a:off x="7108250" y="5385738"/>
              <a:ext cx="347250" cy="616875"/>
            </a:xfrm>
            <a:custGeom>
              <a:avLst/>
              <a:gdLst/>
              <a:ahLst/>
              <a:cxnLst/>
              <a:rect l="l" t="t" r="r" b="b"/>
              <a:pathLst>
                <a:path w="13890" h="24675" extrusionOk="0">
                  <a:moveTo>
                    <a:pt x="6962" y="0"/>
                  </a:moveTo>
                  <a:cubicBezTo>
                    <a:pt x="3143" y="0"/>
                    <a:pt x="1" y="3109"/>
                    <a:pt x="1" y="6961"/>
                  </a:cubicBezTo>
                  <a:lnTo>
                    <a:pt x="1" y="9699"/>
                  </a:lnTo>
                  <a:lnTo>
                    <a:pt x="2197" y="12503"/>
                  </a:lnTo>
                  <a:cubicBezTo>
                    <a:pt x="2197" y="12503"/>
                    <a:pt x="3076" y="12976"/>
                    <a:pt x="5576" y="14497"/>
                  </a:cubicBezTo>
                  <a:cubicBezTo>
                    <a:pt x="8043" y="16018"/>
                    <a:pt x="6523" y="17065"/>
                    <a:pt x="4934" y="17505"/>
                  </a:cubicBezTo>
                  <a:cubicBezTo>
                    <a:pt x="3312" y="17944"/>
                    <a:pt x="5306" y="18924"/>
                    <a:pt x="7503" y="19870"/>
                  </a:cubicBezTo>
                  <a:cubicBezTo>
                    <a:pt x="9294" y="20681"/>
                    <a:pt x="3921" y="22067"/>
                    <a:pt x="1961" y="22540"/>
                  </a:cubicBezTo>
                  <a:cubicBezTo>
                    <a:pt x="3380" y="24014"/>
                    <a:pt x="5152" y="24674"/>
                    <a:pt x="6893" y="24674"/>
                  </a:cubicBezTo>
                  <a:cubicBezTo>
                    <a:pt x="10457" y="24674"/>
                    <a:pt x="13889" y="21908"/>
                    <a:pt x="13889" y="17707"/>
                  </a:cubicBezTo>
                  <a:lnTo>
                    <a:pt x="13889" y="6961"/>
                  </a:lnTo>
                  <a:cubicBezTo>
                    <a:pt x="13889" y="3109"/>
                    <a:pt x="10814" y="0"/>
                    <a:pt x="696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1"/>
            <p:cNvSpPr/>
            <p:nvPr/>
          </p:nvSpPr>
          <p:spPr>
            <a:xfrm>
              <a:off x="6790700" y="5840088"/>
              <a:ext cx="1104100" cy="464025"/>
            </a:xfrm>
            <a:custGeom>
              <a:avLst/>
              <a:gdLst/>
              <a:ahLst/>
              <a:cxnLst/>
              <a:rect l="l" t="t" r="r" b="b"/>
              <a:pathLst>
                <a:path w="44164" h="18561" extrusionOk="0">
                  <a:moveTo>
                    <a:pt x="5144" y="1"/>
                  </a:moveTo>
                  <a:cubicBezTo>
                    <a:pt x="2550" y="1"/>
                    <a:pt x="0" y="2227"/>
                    <a:pt x="132" y="4230"/>
                  </a:cubicBezTo>
                  <a:cubicBezTo>
                    <a:pt x="267" y="6258"/>
                    <a:pt x="2700" y="18153"/>
                    <a:pt x="11520" y="18423"/>
                  </a:cubicBezTo>
                  <a:cubicBezTo>
                    <a:pt x="13808" y="18493"/>
                    <a:pt x="15693" y="18561"/>
                    <a:pt x="17324" y="18561"/>
                  </a:cubicBezTo>
                  <a:cubicBezTo>
                    <a:pt x="22004" y="18561"/>
                    <a:pt x="24602" y="18004"/>
                    <a:pt x="28687" y="15348"/>
                  </a:cubicBezTo>
                  <a:cubicBezTo>
                    <a:pt x="34195" y="11766"/>
                    <a:pt x="44164" y="4366"/>
                    <a:pt x="38284" y="784"/>
                  </a:cubicBezTo>
                  <a:lnTo>
                    <a:pt x="38284" y="784"/>
                  </a:lnTo>
                  <a:cubicBezTo>
                    <a:pt x="38283" y="784"/>
                    <a:pt x="35986" y="1291"/>
                    <a:pt x="30714" y="3082"/>
                  </a:cubicBezTo>
                  <a:cubicBezTo>
                    <a:pt x="25476" y="4873"/>
                    <a:pt x="22773" y="5008"/>
                    <a:pt x="22773" y="5008"/>
                  </a:cubicBezTo>
                  <a:lnTo>
                    <a:pt x="14021" y="5582"/>
                  </a:lnTo>
                  <a:cubicBezTo>
                    <a:pt x="14021" y="5582"/>
                    <a:pt x="8073" y="142"/>
                    <a:pt x="5370" y="6"/>
                  </a:cubicBezTo>
                  <a:cubicBezTo>
                    <a:pt x="5294" y="3"/>
                    <a:pt x="5219" y="1"/>
                    <a:pt x="5144" y="1"/>
                  </a:cubicBezTo>
                  <a:close/>
                </a:path>
              </a:pathLst>
            </a:custGeom>
            <a:solidFill>
              <a:srgbClr val="1D3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1"/>
            <p:cNvSpPr/>
            <p:nvPr/>
          </p:nvSpPr>
          <p:spPr>
            <a:xfrm>
              <a:off x="7171625" y="5887999"/>
              <a:ext cx="589525" cy="534349"/>
            </a:xfrm>
            <a:custGeom>
              <a:avLst/>
              <a:gdLst/>
              <a:ahLst/>
              <a:cxnLst/>
              <a:rect l="l" t="t" r="r" b="b"/>
              <a:pathLst>
                <a:path w="24906" h="22833" extrusionOk="0">
                  <a:moveTo>
                    <a:pt x="23222" y="1"/>
                  </a:moveTo>
                  <a:cubicBezTo>
                    <a:pt x="15806" y="1"/>
                    <a:pt x="0" y="20433"/>
                    <a:pt x="0" y="20433"/>
                  </a:cubicBezTo>
                  <a:lnTo>
                    <a:pt x="1419" y="22832"/>
                  </a:lnTo>
                  <a:cubicBezTo>
                    <a:pt x="1419" y="22832"/>
                    <a:pt x="3514" y="21988"/>
                    <a:pt x="6488" y="20602"/>
                  </a:cubicBezTo>
                  <a:cubicBezTo>
                    <a:pt x="10138" y="14790"/>
                    <a:pt x="18079" y="3300"/>
                    <a:pt x="24905" y="462"/>
                  </a:cubicBezTo>
                  <a:cubicBezTo>
                    <a:pt x="24413" y="146"/>
                    <a:pt x="23847" y="1"/>
                    <a:pt x="2322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1"/>
            <p:cNvSpPr/>
            <p:nvPr/>
          </p:nvSpPr>
          <p:spPr>
            <a:xfrm>
              <a:off x="6864100" y="5438513"/>
              <a:ext cx="246100" cy="599550"/>
            </a:xfrm>
            <a:custGeom>
              <a:avLst/>
              <a:gdLst/>
              <a:ahLst/>
              <a:cxnLst/>
              <a:rect l="l" t="t" r="r" b="b"/>
              <a:pathLst>
                <a:path w="9844" h="23982" extrusionOk="0">
                  <a:moveTo>
                    <a:pt x="9831" y="1"/>
                  </a:moveTo>
                  <a:cubicBezTo>
                    <a:pt x="9639" y="1"/>
                    <a:pt x="6667" y="1604"/>
                    <a:pt x="5137" y="5492"/>
                  </a:cubicBezTo>
                  <a:cubicBezTo>
                    <a:pt x="3515" y="9581"/>
                    <a:pt x="1" y="16475"/>
                    <a:pt x="1048" y="20327"/>
                  </a:cubicBezTo>
                  <a:cubicBezTo>
                    <a:pt x="1726" y="22902"/>
                    <a:pt x="2629" y="23982"/>
                    <a:pt x="4022" y="23982"/>
                  </a:cubicBezTo>
                  <a:cubicBezTo>
                    <a:pt x="4713" y="23982"/>
                    <a:pt x="5525" y="23716"/>
                    <a:pt x="6489" y="23233"/>
                  </a:cubicBezTo>
                  <a:cubicBezTo>
                    <a:pt x="9395" y="21780"/>
                    <a:pt x="5813" y="4276"/>
                    <a:pt x="9834" y="18"/>
                  </a:cubicBezTo>
                  <a:cubicBezTo>
                    <a:pt x="9844" y="6"/>
                    <a:pt x="9842" y="1"/>
                    <a:pt x="98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1"/>
            <p:cNvSpPr/>
            <p:nvPr/>
          </p:nvSpPr>
          <p:spPr>
            <a:xfrm>
              <a:off x="6726400" y="5795238"/>
              <a:ext cx="781475" cy="703975"/>
            </a:xfrm>
            <a:custGeom>
              <a:avLst/>
              <a:gdLst/>
              <a:ahLst/>
              <a:cxnLst/>
              <a:rect l="l" t="t" r="r" b="b"/>
              <a:pathLst>
                <a:path w="31259" h="28159" extrusionOk="0">
                  <a:moveTo>
                    <a:pt x="6200" y="0"/>
                  </a:moveTo>
                  <a:cubicBezTo>
                    <a:pt x="3129" y="0"/>
                    <a:pt x="2298" y="2949"/>
                    <a:pt x="2298" y="2949"/>
                  </a:cubicBezTo>
                  <a:cubicBezTo>
                    <a:pt x="0" y="14709"/>
                    <a:pt x="29467" y="28159"/>
                    <a:pt x="29467" y="28159"/>
                  </a:cubicBezTo>
                  <a:lnTo>
                    <a:pt x="31259" y="26131"/>
                  </a:lnTo>
                  <a:cubicBezTo>
                    <a:pt x="31259" y="26131"/>
                    <a:pt x="11524" y="1023"/>
                    <a:pt x="7435" y="145"/>
                  </a:cubicBezTo>
                  <a:cubicBezTo>
                    <a:pt x="6988" y="45"/>
                    <a:pt x="6577" y="0"/>
                    <a:pt x="6200" y="0"/>
                  </a:cubicBezTo>
                  <a:close/>
                </a:path>
              </a:pathLst>
            </a:custGeom>
            <a:solidFill>
              <a:srgbClr val="2A4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1"/>
            <p:cNvSpPr/>
            <p:nvPr/>
          </p:nvSpPr>
          <p:spPr>
            <a:xfrm>
              <a:off x="7330150" y="5419088"/>
              <a:ext cx="245300" cy="599550"/>
            </a:xfrm>
            <a:custGeom>
              <a:avLst/>
              <a:gdLst/>
              <a:ahLst/>
              <a:cxnLst/>
              <a:rect l="l" t="t" r="r" b="b"/>
              <a:pathLst>
                <a:path w="9812" h="23982" extrusionOk="0">
                  <a:moveTo>
                    <a:pt x="10" y="1"/>
                  </a:moveTo>
                  <a:cubicBezTo>
                    <a:pt x="0" y="1"/>
                    <a:pt x="1" y="6"/>
                    <a:pt x="12" y="18"/>
                  </a:cubicBezTo>
                  <a:cubicBezTo>
                    <a:pt x="4000" y="4309"/>
                    <a:pt x="418" y="21780"/>
                    <a:pt x="3324" y="23233"/>
                  </a:cubicBezTo>
                  <a:cubicBezTo>
                    <a:pt x="4288" y="23715"/>
                    <a:pt x="5100" y="23982"/>
                    <a:pt x="5792" y="23982"/>
                  </a:cubicBezTo>
                  <a:cubicBezTo>
                    <a:pt x="7187" y="23982"/>
                    <a:pt x="8098" y="22901"/>
                    <a:pt x="8798" y="20327"/>
                  </a:cubicBezTo>
                  <a:cubicBezTo>
                    <a:pt x="9812" y="16509"/>
                    <a:pt x="6331" y="9581"/>
                    <a:pt x="4709" y="5492"/>
                  </a:cubicBezTo>
                  <a:cubicBezTo>
                    <a:pt x="3178" y="1632"/>
                    <a:pt x="171" y="1"/>
                    <a:pt x="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1"/>
            <p:cNvSpPr/>
            <p:nvPr/>
          </p:nvSpPr>
          <p:spPr>
            <a:xfrm>
              <a:off x="7164850" y="5301238"/>
              <a:ext cx="109000" cy="169000"/>
            </a:xfrm>
            <a:custGeom>
              <a:avLst/>
              <a:gdLst/>
              <a:ahLst/>
              <a:cxnLst/>
              <a:rect l="l" t="t" r="r" b="b"/>
              <a:pathLst>
                <a:path w="4360" h="6760" extrusionOk="0">
                  <a:moveTo>
                    <a:pt x="1" y="1"/>
                  </a:moveTo>
                  <a:lnTo>
                    <a:pt x="1" y="6759"/>
                  </a:lnTo>
                  <a:lnTo>
                    <a:pt x="4360" y="6759"/>
                  </a:lnTo>
                  <a:lnTo>
                    <a:pt x="4360" y="1"/>
                  </a:lnTo>
                  <a:close/>
                </a:path>
              </a:pathLst>
            </a:custGeom>
            <a:solidFill>
              <a:srgbClr val="F2B3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1"/>
            <p:cNvSpPr/>
            <p:nvPr/>
          </p:nvSpPr>
          <p:spPr>
            <a:xfrm>
              <a:off x="6897050" y="5420363"/>
              <a:ext cx="636175" cy="391350"/>
            </a:xfrm>
            <a:custGeom>
              <a:avLst/>
              <a:gdLst/>
              <a:ahLst/>
              <a:cxnLst/>
              <a:rect l="l" t="t" r="r" b="b"/>
              <a:pathLst>
                <a:path w="25447" h="15654" extrusionOk="0">
                  <a:moveTo>
                    <a:pt x="23520" y="1"/>
                  </a:moveTo>
                  <a:lnTo>
                    <a:pt x="1893" y="203"/>
                  </a:lnTo>
                  <a:cubicBezTo>
                    <a:pt x="811" y="203"/>
                    <a:pt x="0" y="1183"/>
                    <a:pt x="203" y="2231"/>
                  </a:cubicBezTo>
                  <a:lnTo>
                    <a:pt x="2366" y="14227"/>
                  </a:lnTo>
                  <a:cubicBezTo>
                    <a:pt x="2501" y="15038"/>
                    <a:pt x="3211" y="15646"/>
                    <a:pt x="4056" y="15646"/>
                  </a:cubicBezTo>
                  <a:cubicBezTo>
                    <a:pt x="4575" y="15651"/>
                    <a:pt x="5213" y="15653"/>
                    <a:pt x="5939" y="15653"/>
                  </a:cubicBezTo>
                  <a:cubicBezTo>
                    <a:pt x="10408" y="15653"/>
                    <a:pt x="18154" y="15574"/>
                    <a:pt x="21324" y="15545"/>
                  </a:cubicBezTo>
                  <a:cubicBezTo>
                    <a:pt x="22168" y="15511"/>
                    <a:pt x="22844" y="14937"/>
                    <a:pt x="23013" y="14126"/>
                  </a:cubicBezTo>
                  <a:lnTo>
                    <a:pt x="25277" y="2062"/>
                  </a:lnTo>
                  <a:cubicBezTo>
                    <a:pt x="25446" y="981"/>
                    <a:pt x="24635" y="1"/>
                    <a:pt x="2352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1"/>
            <p:cNvSpPr/>
            <p:nvPr/>
          </p:nvSpPr>
          <p:spPr>
            <a:xfrm>
              <a:off x="6940125" y="5815738"/>
              <a:ext cx="529725" cy="41425"/>
            </a:xfrm>
            <a:custGeom>
              <a:avLst/>
              <a:gdLst/>
              <a:ahLst/>
              <a:cxnLst/>
              <a:rect l="l" t="t" r="r" b="b"/>
              <a:pathLst>
                <a:path w="21189" h="1657" extrusionOk="0">
                  <a:moveTo>
                    <a:pt x="440" y="0"/>
                  </a:moveTo>
                  <a:cubicBezTo>
                    <a:pt x="204" y="0"/>
                    <a:pt x="1" y="203"/>
                    <a:pt x="1" y="440"/>
                  </a:cubicBezTo>
                  <a:lnTo>
                    <a:pt x="1" y="1183"/>
                  </a:lnTo>
                  <a:cubicBezTo>
                    <a:pt x="1" y="1454"/>
                    <a:pt x="204" y="1656"/>
                    <a:pt x="440" y="1656"/>
                  </a:cubicBezTo>
                  <a:lnTo>
                    <a:pt x="20750" y="1656"/>
                  </a:lnTo>
                  <a:cubicBezTo>
                    <a:pt x="20986" y="1656"/>
                    <a:pt x="21189" y="1454"/>
                    <a:pt x="21189" y="1183"/>
                  </a:cubicBezTo>
                  <a:lnTo>
                    <a:pt x="21189" y="440"/>
                  </a:lnTo>
                  <a:cubicBezTo>
                    <a:pt x="21189" y="203"/>
                    <a:pt x="20986" y="0"/>
                    <a:pt x="20750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1"/>
            <p:cNvSpPr/>
            <p:nvPr/>
          </p:nvSpPr>
          <p:spPr>
            <a:xfrm>
              <a:off x="7169075" y="5599463"/>
              <a:ext cx="89575" cy="70400"/>
            </a:xfrm>
            <a:custGeom>
              <a:avLst/>
              <a:gdLst/>
              <a:ahLst/>
              <a:cxnLst/>
              <a:rect l="l" t="t" r="r" b="b"/>
              <a:pathLst>
                <a:path w="3583" h="2816" extrusionOk="0">
                  <a:moveTo>
                    <a:pt x="845" y="1"/>
                  </a:moveTo>
                  <a:cubicBezTo>
                    <a:pt x="339" y="271"/>
                    <a:pt x="1" y="778"/>
                    <a:pt x="1" y="1352"/>
                  </a:cubicBezTo>
                  <a:cubicBezTo>
                    <a:pt x="126" y="2201"/>
                    <a:pt x="837" y="2816"/>
                    <a:pt x="1643" y="2816"/>
                  </a:cubicBezTo>
                  <a:cubicBezTo>
                    <a:pt x="1703" y="2816"/>
                    <a:pt x="1764" y="2812"/>
                    <a:pt x="1825" y="2805"/>
                  </a:cubicBezTo>
                  <a:cubicBezTo>
                    <a:pt x="2805" y="2772"/>
                    <a:pt x="3583" y="2062"/>
                    <a:pt x="3549" y="1217"/>
                  </a:cubicBezTo>
                  <a:cubicBezTo>
                    <a:pt x="3549" y="879"/>
                    <a:pt x="3380" y="541"/>
                    <a:pt x="3143" y="271"/>
                  </a:cubicBezTo>
                  <a:cubicBezTo>
                    <a:pt x="2907" y="643"/>
                    <a:pt x="2501" y="845"/>
                    <a:pt x="2096" y="845"/>
                  </a:cubicBezTo>
                  <a:cubicBezTo>
                    <a:pt x="2051" y="851"/>
                    <a:pt x="2006" y="853"/>
                    <a:pt x="1961" y="853"/>
                  </a:cubicBezTo>
                  <a:cubicBezTo>
                    <a:pt x="1444" y="853"/>
                    <a:pt x="1001" y="499"/>
                    <a:pt x="8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1"/>
            <p:cNvSpPr/>
            <p:nvPr/>
          </p:nvSpPr>
          <p:spPr>
            <a:xfrm>
              <a:off x="7075300" y="5076113"/>
              <a:ext cx="280500" cy="311325"/>
            </a:xfrm>
            <a:custGeom>
              <a:avLst/>
              <a:gdLst/>
              <a:ahLst/>
              <a:cxnLst/>
              <a:rect l="l" t="t" r="r" b="b"/>
              <a:pathLst>
                <a:path w="11220" h="12453" extrusionOk="0">
                  <a:moveTo>
                    <a:pt x="6833" y="1"/>
                  </a:moveTo>
                  <a:cubicBezTo>
                    <a:pt x="6778" y="1"/>
                    <a:pt x="6720" y="6"/>
                    <a:pt x="6658" y="17"/>
                  </a:cubicBezTo>
                  <a:cubicBezTo>
                    <a:pt x="5306" y="287"/>
                    <a:pt x="5272" y="1065"/>
                    <a:pt x="5272" y="1065"/>
                  </a:cubicBezTo>
                  <a:cubicBezTo>
                    <a:pt x="5272" y="1065"/>
                    <a:pt x="4900" y="11"/>
                    <a:pt x="4246" y="11"/>
                  </a:cubicBezTo>
                  <a:cubicBezTo>
                    <a:pt x="4217" y="11"/>
                    <a:pt x="4187" y="13"/>
                    <a:pt x="4157" y="17"/>
                  </a:cubicBezTo>
                  <a:cubicBezTo>
                    <a:pt x="3448" y="152"/>
                    <a:pt x="2299" y="591"/>
                    <a:pt x="2130" y="2991"/>
                  </a:cubicBezTo>
                  <a:cubicBezTo>
                    <a:pt x="1927" y="5356"/>
                    <a:pt x="3076" y="6235"/>
                    <a:pt x="1150" y="6944"/>
                  </a:cubicBezTo>
                  <a:cubicBezTo>
                    <a:pt x="744" y="7113"/>
                    <a:pt x="339" y="7316"/>
                    <a:pt x="1" y="7620"/>
                  </a:cubicBezTo>
                  <a:cubicBezTo>
                    <a:pt x="710" y="10425"/>
                    <a:pt x="2873" y="12453"/>
                    <a:pt x="5475" y="12453"/>
                  </a:cubicBezTo>
                  <a:cubicBezTo>
                    <a:pt x="8618" y="12453"/>
                    <a:pt x="11152" y="9513"/>
                    <a:pt x="11220" y="5796"/>
                  </a:cubicBezTo>
                  <a:cubicBezTo>
                    <a:pt x="10274" y="5390"/>
                    <a:pt x="8888" y="4714"/>
                    <a:pt x="8449" y="3734"/>
                  </a:cubicBezTo>
                  <a:cubicBezTo>
                    <a:pt x="7772" y="2283"/>
                    <a:pt x="7987" y="1"/>
                    <a:pt x="6833" y="1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1"/>
            <p:cNvSpPr/>
            <p:nvPr/>
          </p:nvSpPr>
          <p:spPr>
            <a:xfrm>
              <a:off x="6797350" y="5794788"/>
              <a:ext cx="710525" cy="672325"/>
            </a:xfrm>
            <a:custGeom>
              <a:avLst/>
              <a:gdLst/>
              <a:ahLst/>
              <a:cxnLst/>
              <a:rect l="l" t="t" r="r" b="b"/>
              <a:pathLst>
                <a:path w="28421" h="26893" extrusionOk="0">
                  <a:moveTo>
                    <a:pt x="3418" y="1"/>
                  </a:moveTo>
                  <a:cubicBezTo>
                    <a:pt x="1572" y="1"/>
                    <a:pt x="538" y="1038"/>
                    <a:pt x="1" y="1886"/>
                  </a:cubicBezTo>
                  <a:cubicBezTo>
                    <a:pt x="2029" y="3305"/>
                    <a:pt x="1893" y="7496"/>
                    <a:pt x="3955" y="9827"/>
                  </a:cubicBezTo>
                  <a:cubicBezTo>
                    <a:pt x="4929" y="10948"/>
                    <a:pt x="5908" y="11279"/>
                    <a:pt x="6893" y="11279"/>
                  </a:cubicBezTo>
                  <a:cubicBezTo>
                    <a:pt x="8308" y="11279"/>
                    <a:pt x="9735" y="10595"/>
                    <a:pt x="11173" y="10595"/>
                  </a:cubicBezTo>
                  <a:cubicBezTo>
                    <a:pt x="11267" y="10595"/>
                    <a:pt x="11362" y="10598"/>
                    <a:pt x="11457" y="10604"/>
                  </a:cubicBezTo>
                  <a:cubicBezTo>
                    <a:pt x="13653" y="10740"/>
                    <a:pt x="24568" y="23209"/>
                    <a:pt x="27745" y="26892"/>
                  </a:cubicBezTo>
                  <a:lnTo>
                    <a:pt x="28421" y="26115"/>
                  </a:lnTo>
                  <a:cubicBezTo>
                    <a:pt x="28421" y="26115"/>
                    <a:pt x="8686" y="1041"/>
                    <a:pt x="4597" y="129"/>
                  </a:cubicBezTo>
                  <a:cubicBezTo>
                    <a:pt x="4171" y="40"/>
                    <a:pt x="3779" y="1"/>
                    <a:pt x="3418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1"/>
            <p:cNvSpPr/>
            <p:nvPr/>
          </p:nvSpPr>
          <p:spPr>
            <a:xfrm>
              <a:off x="7594875" y="5130588"/>
              <a:ext cx="290625" cy="220525"/>
            </a:xfrm>
            <a:custGeom>
              <a:avLst/>
              <a:gdLst/>
              <a:ahLst/>
              <a:cxnLst/>
              <a:rect l="l" t="t" r="r" b="b"/>
              <a:pathLst>
                <a:path w="11625" h="8821" extrusionOk="0">
                  <a:moveTo>
                    <a:pt x="10915" y="1"/>
                  </a:moveTo>
                  <a:lnTo>
                    <a:pt x="9597" y="136"/>
                  </a:lnTo>
                  <a:cubicBezTo>
                    <a:pt x="8009" y="1150"/>
                    <a:pt x="6759" y="2637"/>
                    <a:pt x="6049" y="4394"/>
                  </a:cubicBezTo>
                  <a:cubicBezTo>
                    <a:pt x="6049" y="4394"/>
                    <a:pt x="2230" y="4529"/>
                    <a:pt x="777" y="6117"/>
                  </a:cubicBezTo>
                  <a:lnTo>
                    <a:pt x="0" y="7199"/>
                  </a:lnTo>
                  <a:lnTo>
                    <a:pt x="1183" y="8821"/>
                  </a:lnTo>
                  <a:lnTo>
                    <a:pt x="6657" y="6286"/>
                  </a:lnTo>
                  <a:cubicBezTo>
                    <a:pt x="6657" y="6286"/>
                    <a:pt x="11625" y="1386"/>
                    <a:pt x="11557" y="1319"/>
                  </a:cubicBezTo>
                  <a:cubicBezTo>
                    <a:pt x="11523" y="1251"/>
                    <a:pt x="10915" y="1"/>
                    <a:pt x="109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1"/>
            <p:cNvSpPr/>
            <p:nvPr/>
          </p:nvSpPr>
          <p:spPr>
            <a:xfrm>
              <a:off x="7758750" y="5117913"/>
              <a:ext cx="252625" cy="366675"/>
            </a:xfrm>
            <a:custGeom>
              <a:avLst/>
              <a:gdLst/>
              <a:ahLst/>
              <a:cxnLst/>
              <a:rect l="l" t="t" r="r" b="b"/>
              <a:pathLst>
                <a:path w="10105" h="14667" extrusionOk="0">
                  <a:moveTo>
                    <a:pt x="4563" y="1"/>
                  </a:moveTo>
                  <a:lnTo>
                    <a:pt x="1" y="4901"/>
                  </a:lnTo>
                  <a:lnTo>
                    <a:pt x="6320" y="14667"/>
                  </a:lnTo>
                  <a:lnTo>
                    <a:pt x="10105" y="9429"/>
                  </a:lnTo>
                  <a:lnTo>
                    <a:pt x="45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1"/>
            <p:cNvSpPr/>
            <p:nvPr/>
          </p:nvSpPr>
          <p:spPr>
            <a:xfrm>
              <a:off x="7574600" y="5259013"/>
              <a:ext cx="315125" cy="276275"/>
            </a:xfrm>
            <a:custGeom>
              <a:avLst/>
              <a:gdLst/>
              <a:ahLst/>
              <a:cxnLst/>
              <a:rect l="l" t="t" r="r" b="b"/>
              <a:pathLst>
                <a:path w="12605" h="11051" extrusionOk="0">
                  <a:moveTo>
                    <a:pt x="6319" y="0"/>
                  </a:moveTo>
                  <a:lnTo>
                    <a:pt x="0" y="2095"/>
                  </a:lnTo>
                  <a:lnTo>
                    <a:pt x="6286" y="11050"/>
                  </a:lnTo>
                  <a:lnTo>
                    <a:pt x="12605" y="9766"/>
                  </a:lnTo>
                  <a:lnTo>
                    <a:pt x="6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1"/>
            <p:cNvSpPr/>
            <p:nvPr/>
          </p:nvSpPr>
          <p:spPr>
            <a:xfrm>
              <a:off x="7728350" y="5237038"/>
              <a:ext cx="194325" cy="272050"/>
            </a:xfrm>
            <a:custGeom>
              <a:avLst/>
              <a:gdLst/>
              <a:ahLst/>
              <a:cxnLst/>
              <a:rect l="l" t="t" r="r" b="b"/>
              <a:pathLst>
                <a:path w="7773" h="10882" extrusionOk="0">
                  <a:moveTo>
                    <a:pt x="1318" y="1"/>
                  </a:moveTo>
                  <a:lnTo>
                    <a:pt x="0" y="845"/>
                  </a:lnTo>
                  <a:lnTo>
                    <a:pt x="6421" y="10882"/>
                  </a:lnTo>
                  <a:lnTo>
                    <a:pt x="7773" y="10003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1D3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1"/>
            <p:cNvSpPr/>
            <p:nvPr/>
          </p:nvSpPr>
          <p:spPr>
            <a:xfrm>
              <a:off x="6494075" y="5130588"/>
              <a:ext cx="290650" cy="220525"/>
            </a:xfrm>
            <a:custGeom>
              <a:avLst/>
              <a:gdLst/>
              <a:ahLst/>
              <a:cxnLst/>
              <a:rect l="l" t="t" r="r" b="b"/>
              <a:pathLst>
                <a:path w="11626" h="8821" extrusionOk="0">
                  <a:moveTo>
                    <a:pt x="676" y="1"/>
                  </a:moveTo>
                  <a:cubicBezTo>
                    <a:pt x="676" y="1"/>
                    <a:pt x="68" y="1251"/>
                    <a:pt x="34" y="1319"/>
                  </a:cubicBezTo>
                  <a:cubicBezTo>
                    <a:pt x="0" y="1386"/>
                    <a:pt x="4934" y="6286"/>
                    <a:pt x="4934" y="6286"/>
                  </a:cubicBezTo>
                  <a:lnTo>
                    <a:pt x="10442" y="8821"/>
                  </a:lnTo>
                  <a:lnTo>
                    <a:pt x="11625" y="7199"/>
                  </a:lnTo>
                  <a:lnTo>
                    <a:pt x="10814" y="6117"/>
                  </a:lnTo>
                  <a:cubicBezTo>
                    <a:pt x="9395" y="4529"/>
                    <a:pt x="5542" y="4394"/>
                    <a:pt x="5542" y="4394"/>
                  </a:cubicBezTo>
                  <a:cubicBezTo>
                    <a:pt x="4833" y="2637"/>
                    <a:pt x="3582" y="1150"/>
                    <a:pt x="1994" y="136"/>
                  </a:cubicBezTo>
                  <a:lnTo>
                    <a:pt x="6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1"/>
            <p:cNvSpPr/>
            <p:nvPr/>
          </p:nvSpPr>
          <p:spPr>
            <a:xfrm>
              <a:off x="6368200" y="5117913"/>
              <a:ext cx="251775" cy="366675"/>
            </a:xfrm>
            <a:custGeom>
              <a:avLst/>
              <a:gdLst/>
              <a:ahLst/>
              <a:cxnLst/>
              <a:rect l="l" t="t" r="r" b="b"/>
              <a:pathLst>
                <a:path w="10071" h="14667" extrusionOk="0">
                  <a:moveTo>
                    <a:pt x="5542" y="1"/>
                  </a:moveTo>
                  <a:lnTo>
                    <a:pt x="0" y="9429"/>
                  </a:lnTo>
                  <a:lnTo>
                    <a:pt x="3785" y="14667"/>
                  </a:lnTo>
                  <a:lnTo>
                    <a:pt x="10071" y="4901"/>
                  </a:lnTo>
                  <a:lnTo>
                    <a:pt x="55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1"/>
            <p:cNvSpPr/>
            <p:nvPr/>
          </p:nvSpPr>
          <p:spPr>
            <a:xfrm>
              <a:off x="6489850" y="5259013"/>
              <a:ext cx="314300" cy="276275"/>
            </a:xfrm>
            <a:custGeom>
              <a:avLst/>
              <a:gdLst/>
              <a:ahLst/>
              <a:cxnLst/>
              <a:rect l="l" t="t" r="r" b="b"/>
              <a:pathLst>
                <a:path w="12572" h="11051" extrusionOk="0">
                  <a:moveTo>
                    <a:pt x="6286" y="0"/>
                  </a:moveTo>
                  <a:lnTo>
                    <a:pt x="0" y="9766"/>
                  </a:lnTo>
                  <a:lnTo>
                    <a:pt x="6286" y="11050"/>
                  </a:lnTo>
                  <a:lnTo>
                    <a:pt x="12571" y="2095"/>
                  </a:lnTo>
                  <a:lnTo>
                    <a:pt x="62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1"/>
            <p:cNvSpPr/>
            <p:nvPr/>
          </p:nvSpPr>
          <p:spPr>
            <a:xfrm>
              <a:off x="6456050" y="5237038"/>
              <a:ext cx="195175" cy="272050"/>
            </a:xfrm>
            <a:custGeom>
              <a:avLst/>
              <a:gdLst/>
              <a:ahLst/>
              <a:cxnLst/>
              <a:rect l="l" t="t" r="r" b="b"/>
              <a:pathLst>
                <a:path w="7807" h="10882" extrusionOk="0">
                  <a:moveTo>
                    <a:pt x="6455" y="1"/>
                  </a:moveTo>
                  <a:lnTo>
                    <a:pt x="1" y="10003"/>
                  </a:lnTo>
                  <a:lnTo>
                    <a:pt x="1352" y="10882"/>
                  </a:lnTo>
                  <a:lnTo>
                    <a:pt x="7807" y="845"/>
                  </a:lnTo>
                  <a:lnTo>
                    <a:pt x="64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1"/>
            <p:cNvSpPr/>
            <p:nvPr/>
          </p:nvSpPr>
          <p:spPr>
            <a:xfrm>
              <a:off x="7030625" y="5472713"/>
              <a:ext cx="87800" cy="142825"/>
            </a:xfrm>
            <a:custGeom>
              <a:avLst/>
              <a:gdLst/>
              <a:ahLst/>
              <a:cxnLst/>
              <a:rect l="l" t="t" r="r" b="b"/>
              <a:pathLst>
                <a:path w="3512" h="5713" extrusionOk="0">
                  <a:moveTo>
                    <a:pt x="1555" y="0"/>
                  </a:moveTo>
                  <a:cubicBezTo>
                    <a:pt x="0" y="0"/>
                    <a:pt x="1382" y="2469"/>
                    <a:pt x="1382" y="2469"/>
                  </a:cubicBezTo>
                  <a:cubicBezTo>
                    <a:pt x="1318" y="2451"/>
                    <a:pt x="1252" y="2443"/>
                    <a:pt x="1188" y="2443"/>
                  </a:cubicBezTo>
                  <a:cubicBezTo>
                    <a:pt x="879" y="2443"/>
                    <a:pt x="587" y="2634"/>
                    <a:pt x="504" y="2942"/>
                  </a:cubicBezTo>
                  <a:cubicBezTo>
                    <a:pt x="233" y="3651"/>
                    <a:pt x="1146" y="5375"/>
                    <a:pt x="1146" y="5375"/>
                  </a:cubicBezTo>
                  <a:lnTo>
                    <a:pt x="2497" y="5713"/>
                  </a:lnTo>
                  <a:cubicBezTo>
                    <a:pt x="2497" y="5713"/>
                    <a:pt x="3477" y="3651"/>
                    <a:pt x="3511" y="2435"/>
                  </a:cubicBezTo>
                  <a:cubicBezTo>
                    <a:pt x="3511" y="1184"/>
                    <a:pt x="3275" y="35"/>
                    <a:pt x="1619" y="2"/>
                  </a:cubicBezTo>
                  <a:cubicBezTo>
                    <a:pt x="1597" y="1"/>
                    <a:pt x="1576" y="0"/>
                    <a:pt x="1555" y="0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1"/>
            <p:cNvSpPr/>
            <p:nvPr/>
          </p:nvSpPr>
          <p:spPr>
            <a:xfrm>
              <a:off x="7033075" y="5581713"/>
              <a:ext cx="81950" cy="71000"/>
            </a:xfrm>
            <a:custGeom>
              <a:avLst/>
              <a:gdLst/>
              <a:ahLst/>
              <a:cxnLst/>
              <a:rect l="l" t="t" r="r" b="b"/>
              <a:pathLst>
                <a:path w="3278" h="2840" extrusionOk="0">
                  <a:moveTo>
                    <a:pt x="406" y="1"/>
                  </a:moveTo>
                  <a:lnTo>
                    <a:pt x="0" y="2400"/>
                  </a:lnTo>
                  <a:lnTo>
                    <a:pt x="2636" y="2839"/>
                  </a:lnTo>
                  <a:lnTo>
                    <a:pt x="3278" y="373"/>
                  </a:lnTo>
                  <a:lnTo>
                    <a:pt x="4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1"/>
            <p:cNvSpPr/>
            <p:nvPr/>
          </p:nvSpPr>
          <p:spPr>
            <a:xfrm>
              <a:off x="6870850" y="5618113"/>
              <a:ext cx="285575" cy="435700"/>
            </a:xfrm>
            <a:custGeom>
              <a:avLst/>
              <a:gdLst/>
              <a:ahLst/>
              <a:cxnLst/>
              <a:rect l="l" t="t" r="r" b="b"/>
              <a:pathLst>
                <a:path w="11423" h="17428" extrusionOk="0">
                  <a:moveTo>
                    <a:pt x="8455" y="0"/>
                  </a:moveTo>
                  <a:cubicBezTo>
                    <a:pt x="7640" y="0"/>
                    <a:pt x="6622" y="346"/>
                    <a:pt x="5340" y="1012"/>
                  </a:cubicBezTo>
                  <a:cubicBezTo>
                    <a:pt x="2704" y="2431"/>
                    <a:pt x="1" y="13549"/>
                    <a:pt x="1285" y="15137"/>
                  </a:cubicBezTo>
                  <a:cubicBezTo>
                    <a:pt x="1233" y="15398"/>
                    <a:pt x="2628" y="17427"/>
                    <a:pt x="5083" y="17427"/>
                  </a:cubicBezTo>
                  <a:cubicBezTo>
                    <a:pt x="5811" y="17427"/>
                    <a:pt x="6632" y="17249"/>
                    <a:pt x="7537" y="16793"/>
                  </a:cubicBezTo>
                  <a:cubicBezTo>
                    <a:pt x="11288" y="14867"/>
                    <a:pt x="11423" y="2870"/>
                    <a:pt x="10477" y="1248"/>
                  </a:cubicBezTo>
                  <a:cubicBezTo>
                    <a:pt x="9985" y="405"/>
                    <a:pt x="9338" y="0"/>
                    <a:pt x="8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1"/>
            <p:cNvSpPr/>
            <p:nvPr/>
          </p:nvSpPr>
          <p:spPr>
            <a:xfrm>
              <a:off x="7293275" y="5459163"/>
              <a:ext cx="86575" cy="143700"/>
            </a:xfrm>
            <a:custGeom>
              <a:avLst/>
              <a:gdLst/>
              <a:ahLst/>
              <a:cxnLst/>
              <a:rect l="l" t="t" r="r" b="b"/>
              <a:pathLst>
                <a:path w="3463" h="5748" extrusionOk="0">
                  <a:moveTo>
                    <a:pt x="1952" y="0"/>
                  </a:moveTo>
                  <a:cubicBezTo>
                    <a:pt x="1922" y="0"/>
                    <a:pt x="1891" y="1"/>
                    <a:pt x="1859" y="3"/>
                  </a:cubicBezTo>
                  <a:cubicBezTo>
                    <a:pt x="203" y="104"/>
                    <a:pt x="0" y="1253"/>
                    <a:pt x="68" y="2504"/>
                  </a:cubicBezTo>
                  <a:cubicBezTo>
                    <a:pt x="102" y="3720"/>
                    <a:pt x="1183" y="5748"/>
                    <a:pt x="1183" y="5748"/>
                  </a:cubicBezTo>
                  <a:lnTo>
                    <a:pt x="2535" y="5376"/>
                  </a:lnTo>
                  <a:cubicBezTo>
                    <a:pt x="2535" y="5376"/>
                    <a:pt x="3379" y="3585"/>
                    <a:pt x="3075" y="2909"/>
                  </a:cubicBezTo>
                  <a:cubicBezTo>
                    <a:pt x="2969" y="2616"/>
                    <a:pt x="2694" y="2428"/>
                    <a:pt x="2400" y="2428"/>
                  </a:cubicBezTo>
                  <a:cubicBezTo>
                    <a:pt x="2321" y="2428"/>
                    <a:pt x="2241" y="2441"/>
                    <a:pt x="2163" y="2470"/>
                  </a:cubicBezTo>
                  <a:cubicBezTo>
                    <a:pt x="2163" y="2470"/>
                    <a:pt x="3463" y="0"/>
                    <a:pt x="1952" y="0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1"/>
            <p:cNvSpPr/>
            <p:nvPr/>
          </p:nvSpPr>
          <p:spPr>
            <a:xfrm>
              <a:off x="7274675" y="5601013"/>
              <a:ext cx="294875" cy="425125"/>
            </a:xfrm>
            <a:custGeom>
              <a:avLst/>
              <a:gdLst/>
              <a:ahLst/>
              <a:cxnLst/>
              <a:rect l="l" t="t" r="r" b="b"/>
              <a:pathLst>
                <a:path w="11795" h="17005" extrusionOk="0">
                  <a:moveTo>
                    <a:pt x="3034" y="0"/>
                  </a:moveTo>
                  <a:cubicBezTo>
                    <a:pt x="2072" y="0"/>
                    <a:pt x="1379" y="451"/>
                    <a:pt x="879" y="1358"/>
                  </a:cubicBezTo>
                  <a:cubicBezTo>
                    <a:pt x="1" y="3014"/>
                    <a:pt x="237" y="16058"/>
                    <a:pt x="4394" y="16767"/>
                  </a:cubicBezTo>
                  <a:cubicBezTo>
                    <a:pt x="5325" y="16928"/>
                    <a:pt x="6102" y="17004"/>
                    <a:pt x="6759" y="17004"/>
                  </a:cubicBezTo>
                  <a:cubicBezTo>
                    <a:pt x="8870" y="17004"/>
                    <a:pt x="9753" y="16215"/>
                    <a:pt x="10578" y="14875"/>
                  </a:cubicBezTo>
                  <a:cubicBezTo>
                    <a:pt x="11794" y="12814"/>
                    <a:pt x="8652" y="2304"/>
                    <a:pt x="6016" y="919"/>
                  </a:cubicBezTo>
                  <a:cubicBezTo>
                    <a:pt x="4809" y="307"/>
                    <a:pt x="3829" y="0"/>
                    <a:pt x="3034" y="0"/>
                  </a:cubicBezTo>
                  <a:close/>
                </a:path>
              </a:pathLst>
            </a:custGeom>
            <a:solidFill>
              <a:srgbClr val="FB9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1"/>
            <p:cNvSpPr/>
            <p:nvPr/>
          </p:nvSpPr>
          <p:spPr>
            <a:xfrm>
              <a:off x="7300025" y="5567363"/>
              <a:ext cx="83650" cy="72675"/>
            </a:xfrm>
            <a:custGeom>
              <a:avLst/>
              <a:gdLst/>
              <a:ahLst/>
              <a:cxnLst/>
              <a:rect l="l" t="t" r="r" b="b"/>
              <a:pathLst>
                <a:path w="3346" h="2907" extrusionOk="0">
                  <a:moveTo>
                    <a:pt x="2873" y="0"/>
                  </a:moveTo>
                  <a:lnTo>
                    <a:pt x="1" y="474"/>
                  </a:lnTo>
                  <a:lnTo>
                    <a:pt x="744" y="2907"/>
                  </a:lnTo>
                  <a:lnTo>
                    <a:pt x="3346" y="2366"/>
                  </a:lnTo>
                  <a:lnTo>
                    <a:pt x="28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1"/>
            <p:cNvSpPr/>
            <p:nvPr/>
          </p:nvSpPr>
          <p:spPr>
            <a:xfrm>
              <a:off x="7274675" y="5601013"/>
              <a:ext cx="294875" cy="425125"/>
            </a:xfrm>
            <a:custGeom>
              <a:avLst/>
              <a:gdLst/>
              <a:ahLst/>
              <a:cxnLst/>
              <a:rect l="l" t="t" r="r" b="b"/>
              <a:pathLst>
                <a:path w="11795" h="17005" extrusionOk="0">
                  <a:moveTo>
                    <a:pt x="3034" y="0"/>
                  </a:moveTo>
                  <a:cubicBezTo>
                    <a:pt x="2072" y="0"/>
                    <a:pt x="1379" y="451"/>
                    <a:pt x="879" y="1358"/>
                  </a:cubicBezTo>
                  <a:cubicBezTo>
                    <a:pt x="1" y="3014"/>
                    <a:pt x="237" y="16058"/>
                    <a:pt x="4394" y="16767"/>
                  </a:cubicBezTo>
                  <a:cubicBezTo>
                    <a:pt x="5325" y="16928"/>
                    <a:pt x="6102" y="17004"/>
                    <a:pt x="6759" y="17004"/>
                  </a:cubicBezTo>
                  <a:cubicBezTo>
                    <a:pt x="8870" y="17004"/>
                    <a:pt x="9753" y="16215"/>
                    <a:pt x="10578" y="14875"/>
                  </a:cubicBezTo>
                  <a:cubicBezTo>
                    <a:pt x="11794" y="12814"/>
                    <a:pt x="8652" y="2304"/>
                    <a:pt x="6016" y="919"/>
                  </a:cubicBezTo>
                  <a:cubicBezTo>
                    <a:pt x="4809" y="307"/>
                    <a:pt x="3829" y="0"/>
                    <a:pt x="3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1"/>
            <p:cNvSpPr/>
            <p:nvPr/>
          </p:nvSpPr>
          <p:spPr>
            <a:xfrm>
              <a:off x="7271300" y="5251127"/>
              <a:ext cx="56625" cy="26225"/>
            </a:xfrm>
            <a:custGeom>
              <a:avLst/>
              <a:gdLst/>
              <a:ahLst/>
              <a:cxnLst/>
              <a:rect l="l" t="t" r="r" b="b"/>
              <a:pathLst>
                <a:path w="2265" h="1049" extrusionOk="0">
                  <a:moveTo>
                    <a:pt x="1116" y="1"/>
                  </a:moveTo>
                  <a:cubicBezTo>
                    <a:pt x="507" y="1"/>
                    <a:pt x="1" y="237"/>
                    <a:pt x="1" y="541"/>
                  </a:cubicBezTo>
                  <a:cubicBezTo>
                    <a:pt x="1" y="812"/>
                    <a:pt x="507" y="1048"/>
                    <a:pt x="1116" y="1048"/>
                  </a:cubicBezTo>
                  <a:cubicBezTo>
                    <a:pt x="1758" y="1048"/>
                    <a:pt x="2265" y="812"/>
                    <a:pt x="2265" y="541"/>
                  </a:cubicBezTo>
                  <a:cubicBezTo>
                    <a:pt x="2265" y="237"/>
                    <a:pt x="1758" y="1"/>
                    <a:pt x="1116" y="1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1"/>
            <p:cNvSpPr/>
            <p:nvPr/>
          </p:nvSpPr>
          <p:spPr>
            <a:xfrm>
              <a:off x="7114175" y="5257902"/>
              <a:ext cx="52400" cy="25350"/>
            </a:xfrm>
            <a:custGeom>
              <a:avLst/>
              <a:gdLst/>
              <a:ahLst/>
              <a:cxnLst/>
              <a:rect l="l" t="t" r="r" b="b"/>
              <a:pathLst>
                <a:path w="2096" h="1014" extrusionOk="0">
                  <a:moveTo>
                    <a:pt x="1048" y="0"/>
                  </a:moveTo>
                  <a:cubicBezTo>
                    <a:pt x="473" y="0"/>
                    <a:pt x="0" y="237"/>
                    <a:pt x="0" y="507"/>
                  </a:cubicBezTo>
                  <a:cubicBezTo>
                    <a:pt x="0" y="811"/>
                    <a:pt x="473" y="1014"/>
                    <a:pt x="1048" y="1014"/>
                  </a:cubicBezTo>
                  <a:cubicBezTo>
                    <a:pt x="1622" y="1014"/>
                    <a:pt x="2095" y="811"/>
                    <a:pt x="2095" y="507"/>
                  </a:cubicBezTo>
                  <a:cubicBezTo>
                    <a:pt x="2095" y="237"/>
                    <a:pt x="1622" y="0"/>
                    <a:pt x="1048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1"/>
            <p:cNvSpPr/>
            <p:nvPr/>
          </p:nvSpPr>
          <p:spPr>
            <a:xfrm>
              <a:off x="7273825" y="5601263"/>
              <a:ext cx="201950" cy="425000"/>
            </a:xfrm>
            <a:custGeom>
              <a:avLst/>
              <a:gdLst/>
              <a:ahLst/>
              <a:cxnLst/>
              <a:rect l="l" t="t" r="r" b="b"/>
              <a:pathLst>
                <a:path w="8078" h="17000" extrusionOk="0">
                  <a:moveTo>
                    <a:pt x="3026" y="0"/>
                  </a:moveTo>
                  <a:cubicBezTo>
                    <a:pt x="2080" y="0"/>
                    <a:pt x="1392" y="444"/>
                    <a:pt x="913" y="1348"/>
                  </a:cubicBezTo>
                  <a:cubicBezTo>
                    <a:pt x="1" y="3004"/>
                    <a:pt x="238" y="16048"/>
                    <a:pt x="4428" y="16757"/>
                  </a:cubicBezTo>
                  <a:cubicBezTo>
                    <a:pt x="5321" y="16925"/>
                    <a:pt x="6081" y="17000"/>
                    <a:pt x="6724" y="17000"/>
                  </a:cubicBezTo>
                  <a:cubicBezTo>
                    <a:pt x="7250" y="17000"/>
                    <a:pt x="7698" y="16950"/>
                    <a:pt x="8077" y="16859"/>
                  </a:cubicBezTo>
                  <a:cubicBezTo>
                    <a:pt x="6726" y="15642"/>
                    <a:pt x="4428" y="13006"/>
                    <a:pt x="3076" y="8140"/>
                  </a:cubicBezTo>
                  <a:cubicBezTo>
                    <a:pt x="1893" y="3882"/>
                    <a:pt x="2840" y="1415"/>
                    <a:pt x="3853" y="98"/>
                  </a:cubicBezTo>
                  <a:cubicBezTo>
                    <a:pt x="3558" y="33"/>
                    <a:pt x="3282" y="0"/>
                    <a:pt x="3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1"/>
            <p:cNvSpPr/>
            <p:nvPr/>
          </p:nvSpPr>
          <p:spPr>
            <a:xfrm>
              <a:off x="6968850" y="5618563"/>
              <a:ext cx="187575" cy="434625"/>
            </a:xfrm>
            <a:custGeom>
              <a:avLst/>
              <a:gdLst/>
              <a:ahLst/>
              <a:cxnLst/>
              <a:rect l="l" t="t" r="r" b="b"/>
              <a:pathLst>
                <a:path w="7503" h="17385" extrusionOk="0">
                  <a:moveTo>
                    <a:pt x="4548" y="1"/>
                  </a:moveTo>
                  <a:cubicBezTo>
                    <a:pt x="3998" y="1"/>
                    <a:pt x="3355" y="155"/>
                    <a:pt x="2603" y="453"/>
                  </a:cubicBezTo>
                  <a:cubicBezTo>
                    <a:pt x="3718" y="2109"/>
                    <a:pt x="4360" y="4001"/>
                    <a:pt x="4461" y="5961"/>
                  </a:cubicBezTo>
                  <a:cubicBezTo>
                    <a:pt x="4495" y="8867"/>
                    <a:pt x="3786" y="14207"/>
                    <a:pt x="1" y="17214"/>
                  </a:cubicBezTo>
                  <a:cubicBezTo>
                    <a:pt x="411" y="17328"/>
                    <a:pt x="829" y="17384"/>
                    <a:pt x="1245" y="17384"/>
                  </a:cubicBezTo>
                  <a:cubicBezTo>
                    <a:pt x="2064" y="17384"/>
                    <a:pt x="2877" y="17167"/>
                    <a:pt x="3617" y="16741"/>
                  </a:cubicBezTo>
                  <a:cubicBezTo>
                    <a:pt x="7368" y="14849"/>
                    <a:pt x="7503" y="2852"/>
                    <a:pt x="6557" y="1230"/>
                  </a:cubicBezTo>
                  <a:cubicBezTo>
                    <a:pt x="6078" y="397"/>
                    <a:pt x="5432" y="1"/>
                    <a:pt x="4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1"/>
            <p:cNvSpPr/>
            <p:nvPr/>
          </p:nvSpPr>
          <p:spPr>
            <a:xfrm>
              <a:off x="7088625" y="6364863"/>
              <a:ext cx="139625" cy="236600"/>
            </a:xfrm>
            <a:custGeom>
              <a:avLst/>
              <a:gdLst/>
              <a:ahLst/>
              <a:cxnLst/>
              <a:rect l="l" t="t" r="r" b="b"/>
              <a:pathLst>
                <a:path w="5585" h="9464" extrusionOk="0">
                  <a:moveTo>
                    <a:pt x="4097" y="1"/>
                  </a:moveTo>
                  <a:cubicBezTo>
                    <a:pt x="4097" y="1"/>
                    <a:pt x="515" y="68"/>
                    <a:pt x="245" y="2467"/>
                  </a:cubicBezTo>
                  <a:cubicBezTo>
                    <a:pt x="0" y="4638"/>
                    <a:pt x="751" y="9463"/>
                    <a:pt x="2298" y="9463"/>
                  </a:cubicBezTo>
                  <a:cubicBezTo>
                    <a:pt x="2461" y="9463"/>
                    <a:pt x="2633" y="9410"/>
                    <a:pt x="2813" y="9294"/>
                  </a:cubicBezTo>
                  <a:cubicBezTo>
                    <a:pt x="4672" y="8111"/>
                    <a:pt x="2712" y="4191"/>
                    <a:pt x="3489" y="3143"/>
                  </a:cubicBezTo>
                  <a:cubicBezTo>
                    <a:pt x="4097" y="2434"/>
                    <a:pt x="4807" y="1792"/>
                    <a:pt x="5584" y="1285"/>
                  </a:cubicBezTo>
                  <a:lnTo>
                    <a:pt x="4097" y="1"/>
                  </a:ln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4" name="Google Shape;724;p31"/>
            <p:cNvGrpSpPr/>
            <p:nvPr/>
          </p:nvGrpSpPr>
          <p:grpSpPr>
            <a:xfrm>
              <a:off x="6976281" y="7121106"/>
              <a:ext cx="603225" cy="74375"/>
              <a:chOff x="6889450" y="6766988"/>
              <a:chExt cx="603225" cy="74375"/>
            </a:xfrm>
          </p:grpSpPr>
          <p:sp>
            <p:nvSpPr>
              <p:cNvPr id="725" name="Google Shape;725;p31"/>
              <p:cNvSpPr/>
              <p:nvPr/>
            </p:nvSpPr>
            <p:spPr>
              <a:xfrm>
                <a:off x="6889450" y="6766988"/>
                <a:ext cx="60322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74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28" y="474"/>
                    </a:lnTo>
                    <a:lnTo>
                      <a:pt x="24128" y="6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6889450" y="6799088"/>
                <a:ext cx="60322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75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28" y="474"/>
                    </a:lnTo>
                    <a:lnTo>
                      <a:pt x="24128" y="6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6889450" y="6830363"/>
                <a:ext cx="603225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40" extrusionOk="0">
                    <a:moveTo>
                      <a:pt x="0" y="0"/>
                    </a:moveTo>
                    <a:lnTo>
                      <a:pt x="0" y="406"/>
                    </a:lnTo>
                    <a:lnTo>
                      <a:pt x="24128" y="440"/>
                    </a:lnTo>
                    <a:lnTo>
                      <a:pt x="24128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" name="Hexagon 82"/>
          <p:cNvSpPr/>
          <p:nvPr/>
        </p:nvSpPr>
        <p:spPr>
          <a:xfrm>
            <a:off x="55502" y="1235177"/>
            <a:ext cx="445552" cy="37389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4</a:t>
            </a:r>
            <a:endParaRPr lang="bg-BG" dirty="0"/>
          </a:p>
        </p:txBody>
      </p:sp>
      <p:sp>
        <p:nvSpPr>
          <p:cNvPr id="206" name="Rounded Rectangle 205"/>
          <p:cNvSpPr/>
          <p:nvPr/>
        </p:nvSpPr>
        <p:spPr>
          <a:xfrm>
            <a:off x="342844" y="3756623"/>
            <a:ext cx="6539624" cy="12112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4" name="Rounded Rectangle 83"/>
          <p:cNvSpPr/>
          <p:nvPr/>
        </p:nvSpPr>
        <p:spPr>
          <a:xfrm>
            <a:off x="3836504" y="3298916"/>
            <a:ext cx="1046922" cy="19575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 </a:t>
            </a:r>
            <a:r>
              <a:rPr lang="bg-BG" dirty="0" smtClean="0"/>
              <a:t>понита</a:t>
            </a:r>
            <a:endParaRPr lang="bg-BG" dirty="0"/>
          </a:p>
        </p:txBody>
      </p:sp>
      <p:sp>
        <p:nvSpPr>
          <p:cNvPr id="85" name="Rounded Rectangle 84"/>
          <p:cNvSpPr/>
          <p:nvPr/>
        </p:nvSpPr>
        <p:spPr>
          <a:xfrm>
            <a:off x="4253190" y="3529185"/>
            <a:ext cx="1046922" cy="19575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с 4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4174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206" grpId="0" animBg="1"/>
      <p:bldP spid="84" grpId="0" animBg="1"/>
      <p:bldP spid="8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" name="Google Shape;650;p31"/>
          <p:cNvGrpSpPr/>
          <p:nvPr/>
        </p:nvGrpSpPr>
        <p:grpSpPr>
          <a:xfrm>
            <a:off x="7026587" y="2991458"/>
            <a:ext cx="1221043" cy="1839767"/>
            <a:chOff x="6368200" y="4983963"/>
            <a:chExt cx="1643175" cy="2475800"/>
          </a:xfrm>
        </p:grpSpPr>
        <p:grpSp>
          <p:nvGrpSpPr>
            <p:cNvPr id="651" name="Google Shape;651;p31"/>
            <p:cNvGrpSpPr/>
            <p:nvPr/>
          </p:nvGrpSpPr>
          <p:grpSpPr>
            <a:xfrm>
              <a:off x="6826925" y="6242363"/>
              <a:ext cx="838075" cy="1217400"/>
              <a:chOff x="6826925" y="6242363"/>
              <a:chExt cx="838075" cy="1217400"/>
            </a:xfrm>
          </p:grpSpPr>
          <p:sp>
            <p:nvSpPr>
              <p:cNvPr id="652" name="Google Shape;652;p31"/>
              <p:cNvSpPr/>
              <p:nvPr/>
            </p:nvSpPr>
            <p:spPr>
              <a:xfrm>
                <a:off x="6910575" y="7295838"/>
                <a:ext cx="612500" cy="120000"/>
              </a:xfrm>
              <a:custGeom>
                <a:avLst/>
                <a:gdLst/>
                <a:ahLst/>
                <a:cxnLst/>
                <a:rect l="l" t="t" r="r" b="b"/>
                <a:pathLst>
                  <a:path w="24500" h="4800" extrusionOk="0">
                    <a:moveTo>
                      <a:pt x="338" y="1"/>
                    </a:moveTo>
                    <a:cubicBezTo>
                      <a:pt x="338" y="1"/>
                      <a:pt x="1825" y="3110"/>
                      <a:pt x="0" y="4799"/>
                    </a:cubicBezTo>
                    <a:lnTo>
                      <a:pt x="24500" y="4799"/>
                    </a:lnTo>
                    <a:lnTo>
                      <a:pt x="24432" y="305"/>
                    </a:lnTo>
                    <a:lnTo>
                      <a:pt x="33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6902125" y="6890338"/>
                <a:ext cx="612500" cy="120000"/>
              </a:xfrm>
              <a:custGeom>
                <a:avLst/>
                <a:gdLst/>
                <a:ahLst/>
                <a:cxnLst/>
                <a:rect l="l" t="t" r="r" b="b"/>
                <a:pathLst>
                  <a:path w="24500" h="4800" extrusionOk="0">
                    <a:moveTo>
                      <a:pt x="338" y="1"/>
                    </a:moveTo>
                    <a:cubicBezTo>
                      <a:pt x="338" y="1"/>
                      <a:pt x="1825" y="3109"/>
                      <a:pt x="0" y="4799"/>
                    </a:cubicBezTo>
                    <a:lnTo>
                      <a:pt x="24500" y="4799"/>
                    </a:lnTo>
                    <a:lnTo>
                      <a:pt x="24432" y="305"/>
                    </a:lnTo>
                    <a:lnTo>
                      <a:pt x="33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6892825" y="6845563"/>
                <a:ext cx="684325" cy="207850"/>
              </a:xfrm>
              <a:custGeom>
                <a:avLst/>
                <a:gdLst/>
                <a:ahLst/>
                <a:cxnLst/>
                <a:rect l="l" t="t" r="r" b="b"/>
                <a:pathLst>
                  <a:path w="27373" h="8314" extrusionOk="0">
                    <a:moveTo>
                      <a:pt x="34" y="1"/>
                    </a:moveTo>
                    <a:lnTo>
                      <a:pt x="34" y="1994"/>
                    </a:lnTo>
                    <a:lnTo>
                      <a:pt x="24804" y="2062"/>
                    </a:lnTo>
                    <a:lnTo>
                      <a:pt x="24804" y="6320"/>
                    </a:lnTo>
                    <a:lnTo>
                      <a:pt x="1" y="6252"/>
                    </a:lnTo>
                    <a:lnTo>
                      <a:pt x="1" y="8246"/>
                    </a:lnTo>
                    <a:lnTo>
                      <a:pt x="27372" y="8314"/>
                    </a:lnTo>
                    <a:lnTo>
                      <a:pt x="27372" y="8246"/>
                    </a:lnTo>
                    <a:lnTo>
                      <a:pt x="27372" y="6320"/>
                    </a:lnTo>
                    <a:lnTo>
                      <a:pt x="27372" y="2062"/>
                    </a:lnTo>
                    <a:lnTo>
                      <a:pt x="27372" y="68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6942675" y="6917363"/>
                <a:ext cx="54915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21966" h="69" extrusionOk="0">
                    <a:moveTo>
                      <a:pt x="0" y="1"/>
                    </a:moveTo>
                    <a:lnTo>
                      <a:pt x="21965" y="68"/>
                    </a:lnTo>
                  </a:path>
                </a:pathLst>
              </a:custGeom>
              <a:solidFill>
                <a:srgbClr val="CA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6937600" y="6905538"/>
                <a:ext cx="5491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21966" h="373" extrusionOk="0">
                    <a:moveTo>
                      <a:pt x="1" y="1"/>
                    </a:moveTo>
                    <a:lnTo>
                      <a:pt x="1" y="373"/>
                    </a:lnTo>
                    <a:lnTo>
                      <a:pt x="21966" y="373"/>
                    </a:lnTo>
                    <a:lnTo>
                      <a:pt x="21966" y="1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6941825" y="6946938"/>
                <a:ext cx="550000" cy="875"/>
              </a:xfrm>
              <a:custGeom>
                <a:avLst/>
                <a:gdLst/>
                <a:ahLst/>
                <a:cxnLst/>
                <a:rect l="l" t="t" r="r" b="b"/>
                <a:pathLst>
                  <a:path w="22000" h="35" extrusionOk="0">
                    <a:moveTo>
                      <a:pt x="0" y="1"/>
                    </a:moveTo>
                    <a:lnTo>
                      <a:pt x="21999" y="34"/>
                    </a:lnTo>
                  </a:path>
                </a:pathLst>
              </a:custGeom>
              <a:solidFill>
                <a:srgbClr val="CA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6941825" y="6941863"/>
                <a:ext cx="5500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22000" h="441" extrusionOk="0">
                    <a:moveTo>
                      <a:pt x="0" y="1"/>
                    </a:moveTo>
                    <a:lnTo>
                      <a:pt x="0" y="373"/>
                    </a:lnTo>
                    <a:lnTo>
                      <a:pt x="21999" y="440"/>
                    </a:lnTo>
                    <a:lnTo>
                      <a:pt x="21999" y="6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6941825" y="6974813"/>
                <a:ext cx="5500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22000" h="69" extrusionOk="0">
                    <a:moveTo>
                      <a:pt x="0" y="1"/>
                    </a:moveTo>
                    <a:lnTo>
                      <a:pt x="21999" y="68"/>
                    </a:lnTo>
                  </a:path>
                </a:pathLst>
              </a:custGeom>
              <a:solidFill>
                <a:srgbClr val="CA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6936750" y="6962138"/>
                <a:ext cx="55000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22000" h="373" extrusionOk="0">
                    <a:moveTo>
                      <a:pt x="1" y="1"/>
                    </a:moveTo>
                    <a:lnTo>
                      <a:pt x="1" y="373"/>
                    </a:lnTo>
                    <a:lnTo>
                      <a:pt x="22000" y="373"/>
                    </a:lnTo>
                    <a:lnTo>
                      <a:pt x="22000" y="1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6949425" y="7322888"/>
                <a:ext cx="549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966" h="406" extrusionOk="0">
                    <a:moveTo>
                      <a:pt x="1" y="0"/>
                    </a:moveTo>
                    <a:lnTo>
                      <a:pt x="1" y="372"/>
                    </a:lnTo>
                    <a:lnTo>
                      <a:pt x="21966" y="406"/>
                    </a:lnTo>
                    <a:lnTo>
                      <a:pt x="21966" y="3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6944350" y="7343163"/>
                <a:ext cx="549175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21967" h="373" extrusionOk="0">
                    <a:moveTo>
                      <a:pt x="1" y="0"/>
                    </a:moveTo>
                    <a:lnTo>
                      <a:pt x="1" y="372"/>
                    </a:lnTo>
                    <a:lnTo>
                      <a:pt x="21966" y="372"/>
                    </a:lnTo>
                    <a:lnTo>
                      <a:pt x="21966" y="0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6949425" y="7380338"/>
                <a:ext cx="549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966" h="406" extrusionOk="0">
                    <a:moveTo>
                      <a:pt x="1" y="0"/>
                    </a:moveTo>
                    <a:lnTo>
                      <a:pt x="1" y="372"/>
                    </a:lnTo>
                    <a:lnTo>
                      <a:pt x="21966" y="406"/>
                    </a:lnTo>
                    <a:lnTo>
                      <a:pt x="21966" y="3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6970550" y="7051688"/>
                <a:ext cx="684325" cy="207850"/>
              </a:xfrm>
              <a:custGeom>
                <a:avLst/>
                <a:gdLst/>
                <a:ahLst/>
                <a:cxnLst/>
                <a:rect l="l" t="t" r="r" b="b"/>
                <a:pathLst>
                  <a:path w="27373" h="8314" extrusionOk="0">
                    <a:moveTo>
                      <a:pt x="34" y="1"/>
                    </a:moveTo>
                    <a:lnTo>
                      <a:pt x="0" y="2028"/>
                    </a:lnTo>
                    <a:lnTo>
                      <a:pt x="24804" y="2062"/>
                    </a:lnTo>
                    <a:lnTo>
                      <a:pt x="24770" y="6320"/>
                    </a:lnTo>
                    <a:lnTo>
                      <a:pt x="0" y="6253"/>
                    </a:lnTo>
                    <a:lnTo>
                      <a:pt x="0" y="8246"/>
                    </a:lnTo>
                    <a:lnTo>
                      <a:pt x="27339" y="8314"/>
                    </a:lnTo>
                    <a:lnTo>
                      <a:pt x="27339" y="8246"/>
                    </a:lnTo>
                    <a:lnTo>
                      <a:pt x="27372" y="6320"/>
                    </a:lnTo>
                    <a:lnTo>
                      <a:pt x="27372" y="2062"/>
                    </a:lnTo>
                    <a:lnTo>
                      <a:pt x="27372" y="69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6901275" y="7251913"/>
                <a:ext cx="684325" cy="207850"/>
              </a:xfrm>
              <a:custGeom>
                <a:avLst/>
                <a:gdLst/>
                <a:ahLst/>
                <a:cxnLst/>
                <a:rect l="l" t="t" r="r" b="b"/>
                <a:pathLst>
                  <a:path w="27373" h="8314" extrusionOk="0">
                    <a:moveTo>
                      <a:pt x="34" y="1"/>
                    </a:moveTo>
                    <a:lnTo>
                      <a:pt x="34" y="1995"/>
                    </a:lnTo>
                    <a:lnTo>
                      <a:pt x="24804" y="2062"/>
                    </a:lnTo>
                    <a:lnTo>
                      <a:pt x="24804" y="6286"/>
                    </a:lnTo>
                    <a:lnTo>
                      <a:pt x="0" y="6252"/>
                    </a:lnTo>
                    <a:lnTo>
                      <a:pt x="0" y="8246"/>
                    </a:lnTo>
                    <a:lnTo>
                      <a:pt x="27372" y="8314"/>
                    </a:lnTo>
                    <a:lnTo>
                      <a:pt x="27372" y="8212"/>
                    </a:lnTo>
                    <a:lnTo>
                      <a:pt x="27372" y="6286"/>
                    </a:lnTo>
                    <a:lnTo>
                      <a:pt x="27372" y="2062"/>
                    </a:lnTo>
                    <a:lnTo>
                      <a:pt x="27372" y="68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6847200" y="6737438"/>
                <a:ext cx="672500" cy="131800"/>
              </a:xfrm>
              <a:custGeom>
                <a:avLst/>
                <a:gdLst/>
                <a:ahLst/>
                <a:cxnLst/>
                <a:rect l="l" t="t" r="r" b="b"/>
                <a:pathLst>
                  <a:path w="26900" h="5272" extrusionOk="0">
                    <a:moveTo>
                      <a:pt x="339" y="0"/>
                    </a:moveTo>
                    <a:cubicBezTo>
                      <a:pt x="339" y="0"/>
                      <a:pt x="1994" y="3413"/>
                      <a:pt x="1" y="5272"/>
                    </a:cubicBezTo>
                    <a:lnTo>
                      <a:pt x="26900" y="5272"/>
                    </a:lnTo>
                    <a:lnTo>
                      <a:pt x="26832" y="338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6837900" y="6290513"/>
                <a:ext cx="672500" cy="132675"/>
              </a:xfrm>
              <a:custGeom>
                <a:avLst/>
                <a:gdLst/>
                <a:ahLst/>
                <a:cxnLst/>
                <a:rect l="l" t="t" r="r" b="b"/>
                <a:pathLst>
                  <a:path w="26900" h="5307" extrusionOk="0">
                    <a:moveTo>
                      <a:pt x="373" y="1"/>
                    </a:moveTo>
                    <a:cubicBezTo>
                      <a:pt x="373" y="1"/>
                      <a:pt x="1995" y="3448"/>
                      <a:pt x="1" y="5306"/>
                    </a:cubicBezTo>
                    <a:lnTo>
                      <a:pt x="26900" y="5306"/>
                    </a:lnTo>
                    <a:lnTo>
                      <a:pt x="26832" y="373"/>
                    </a:lnTo>
                    <a:lnTo>
                      <a:pt x="37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6826925" y="6242363"/>
                <a:ext cx="752750" cy="228975"/>
              </a:xfrm>
              <a:custGeom>
                <a:avLst/>
                <a:gdLst/>
                <a:ahLst/>
                <a:cxnLst/>
                <a:rect l="l" t="t" r="r" b="b"/>
                <a:pathLst>
                  <a:path w="30110" h="9159" extrusionOk="0">
                    <a:moveTo>
                      <a:pt x="34" y="1"/>
                    </a:moveTo>
                    <a:lnTo>
                      <a:pt x="34" y="2197"/>
                    </a:lnTo>
                    <a:lnTo>
                      <a:pt x="27271" y="2265"/>
                    </a:lnTo>
                    <a:lnTo>
                      <a:pt x="27238" y="6928"/>
                    </a:lnTo>
                    <a:lnTo>
                      <a:pt x="34" y="6861"/>
                    </a:lnTo>
                    <a:lnTo>
                      <a:pt x="1" y="9091"/>
                    </a:lnTo>
                    <a:lnTo>
                      <a:pt x="30076" y="9158"/>
                    </a:lnTo>
                    <a:lnTo>
                      <a:pt x="30076" y="9057"/>
                    </a:lnTo>
                    <a:lnTo>
                      <a:pt x="30076" y="6962"/>
                    </a:lnTo>
                    <a:lnTo>
                      <a:pt x="30110" y="2299"/>
                    </a:lnTo>
                    <a:lnTo>
                      <a:pt x="30110" y="102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6881850" y="6353888"/>
                <a:ext cx="6032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68" extrusionOk="0">
                    <a:moveTo>
                      <a:pt x="0" y="0"/>
                    </a:moveTo>
                    <a:lnTo>
                      <a:pt x="24128" y="68"/>
                    </a:lnTo>
                  </a:path>
                </a:pathLst>
              </a:custGeom>
              <a:solidFill>
                <a:srgbClr val="CA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6876775" y="6342063"/>
                <a:ext cx="603225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40" extrusionOk="0">
                    <a:moveTo>
                      <a:pt x="0" y="0"/>
                    </a:moveTo>
                    <a:lnTo>
                      <a:pt x="0" y="439"/>
                    </a:lnTo>
                    <a:lnTo>
                      <a:pt x="24128" y="439"/>
                    </a:lnTo>
                    <a:lnTo>
                      <a:pt x="24128" y="0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6881000" y="6385138"/>
                <a:ext cx="604075" cy="875"/>
              </a:xfrm>
              <a:custGeom>
                <a:avLst/>
                <a:gdLst/>
                <a:ahLst/>
                <a:cxnLst/>
                <a:rect l="l" t="t" r="r" b="b"/>
                <a:pathLst>
                  <a:path w="24163" h="35" extrusionOk="0">
                    <a:moveTo>
                      <a:pt x="0" y="1"/>
                    </a:moveTo>
                    <a:lnTo>
                      <a:pt x="24162" y="34"/>
                    </a:lnTo>
                  </a:path>
                </a:pathLst>
              </a:custGeom>
              <a:solidFill>
                <a:srgbClr val="CA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6881000" y="6379238"/>
                <a:ext cx="60407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24163" h="474" extrusionOk="0">
                    <a:moveTo>
                      <a:pt x="0" y="0"/>
                    </a:moveTo>
                    <a:lnTo>
                      <a:pt x="0" y="439"/>
                    </a:lnTo>
                    <a:lnTo>
                      <a:pt x="24162" y="473"/>
                    </a:lnTo>
                    <a:lnTo>
                      <a:pt x="24162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6889450" y="6766988"/>
                <a:ext cx="60322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74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28" y="474"/>
                    </a:lnTo>
                    <a:lnTo>
                      <a:pt x="24128" y="6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6889450" y="6799088"/>
                <a:ext cx="60322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75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28" y="474"/>
                    </a:lnTo>
                    <a:lnTo>
                      <a:pt x="24128" y="6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6889450" y="6830363"/>
                <a:ext cx="603225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40" extrusionOk="0">
                    <a:moveTo>
                      <a:pt x="0" y="0"/>
                    </a:moveTo>
                    <a:lnTo>
                      <a:pt x="0" y="406"/>
                    </a:lnTo>
                    <a:lnTo>
                      <a:pt x="24128" y="440"/>
                    </a:lnTo>
                    <a:lnTo>
                      <a:pt x="24128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6923250" y="6517788"/>
                <a:ext cx="672475" cy="131800"/>
              </a:xfrm>
              <a:custGeom>
                <a:avLst/>
                <a:gdLst/>
                <a:ahLst/>
                <a:cxnLst/>
                <a:rect l="l" t="t" r="r" b="b"/>
                <a:pathLst>
                  <a:path w="26899" h="5272" extrusionOk="0">
                    <a:moveTo>
                      <a:pt x="338" y="0"/>
                    </a:moveTo>
                    <a:lnTo>
                      <a:pt x="338" y="0"/>
                    </a:lnTo>
                    <a:cubicBezTo>
                      <a:pt x="338" y="0"/>
                      <a:pt x="1994" y="3413"/>
                      <a:pt x="0" y="5272"/>
                    </a:cubicBezTo>
                    <a:lnTo>
                      <a:pt x="26899" y="5272"/>
                    </a:lnTo>
                    <a:lnTo>
                      <a:pt x="26831" y="338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6912250" y="6469613"/>
                <a:ext cx="752750" cy="228125"/>
              </a:xfrm>
              <a:custGeom>
                <a:avLst/>
                <a:gdLst/>
                <a:ahLst/>
                <a:cxnLst/>
                <a:rect l="l" t="t" r="r" b="b"/>
                <a:pathLst>
                  <a:path w="30110" h="9125" extrusionOk="0">
                    <a:moveTo>
                      <a:pt x="35" y="1"/>
                    </a:moveTo>
                    <a:lnTo>
                      <a:pt x="35" y="2197"/>
                    </a:lnTo>
                    <a:lnTo>
                      <a:pt x="27271" y="2265"/>
                    </a:lnTo>
                    <a:lnTo>
                      <a:pt x="27238" y="6928"/>
                    </a:lnTo>
                    <a:lnTo>
                      <a:pt x="1" y="6861"/>
                    </a:lnTo>
                    <a:lnTo>
                      <a:pt x="1" y="9057"/>
                    </a:lnTo>
                    <a:lnTo>
                      <a:pt x="30076" y="9125"/>
                    </a:lnTo>
                    <a:lnTo>
                      <a:pt x="30076" y="9023"/>
                    </a:lnTo>
                    <a:lnTo>
                      <a:pt x="30076" y="6928"/>
                    </a:lnTo>
                    <a:lnTo>
                      <a:pt x="30110" y="2265"/>
                    </a:lnTo>
                    <a:lnTo>
                      <a:pt x="30110" y="68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6967175" y="6543113"/>
                <a:ext cx="60322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74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28" y="474"/>
                    </a:lnTo>
                    <a:lnTo>
                      <a:pt x="24128" y="6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6966325" y="6575213"/>
                <a:ext cx="60407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24163" h="475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62" y="474"/>
                    </a:lnTo>
                    <a:lnTo>
                      <a:pt x="24162" y="6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6966325" y="6606488"/>
                <a:ext cx="60407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24163" h="474" extrusionOk="0">
                    <a:moveTo>
                      <a:pt x="0" y="0"/>
                    </a:moveTo>
                    <a:lnTo>
                      <a:pt x="0" y="406"/>
                    </a:lnTo>
                    <a:lnTo>
                      <a:pt x="24162" y="473"/>
                    </a:lnTo>
                    <a:lnTo>
                      <a:pt x="24162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6836225" y="6688438"/>
                <a:ext cx="752750" cy="228950"/>
              </a:xfrm>
              <a:custGeom>
                <a:avLst/>
                <a:gdLst/>
                <a:ahLst/>
                <a:cxnLst/>
                <a:rect l="l" t="t" r="r" b="b"/>
                <a:pathLst>
                  <a:path w="30110" h="9158" extrusionOk="0">
                    <a:moveTo>
                      <a:pt x="34" y="0"/>
                    </a:moveTo>
                    <a:lnTo>
                      <a:pt x="34" y="2230"/>
                    </a:lnTo>
                    <a:lnTo>
                      <a:pt x="27271" y="2264"/>
                    </a:lnTo>
                    <a:lnTo>
                      <a:pt x="27237" y="6961"/>
                    </a:lnTo>
                    <a:lnTo>
                      <a:pt x="0" y="6894"/>
                    </a:lnTo>
                    <a:lnTo>
                      <a:pt x="0" y="9090"/>
                    </a:lnTo>
                    <a:lnTo>
                      <a:pt x="30076" y="9158"/>
                    </a:lnTo>
                    <a:lnTo>
                      <a:pt x="30076" y="9057"/>
                    </a:lnTo>
                    <a:lnTo>
                      <a:pt x="30076" y="6961"/>
                    </a:lnTo>
                    <a:lnTo>
                      <a:pt x="30110" y="2298"/>
                    </a:lnTo>
                    <a:lnTo>
                      <a:pt x="30110" y="10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2" name="Google Shape;682;p31"/>
            <p:cNvSpPr/>
            <p:nvPr/>
          </p:nvSpPr>
          <p:spPr>
            <a:xfrm rot="-5566440">
              <a:off x="7477852" y="6354170"/>
              <a:ext cx="139635" cy="236617"/>
            </a:xfrm>
            <a:custGeom>
              <a:avLst/>
              <a:gdLst/>
              <a:ahLst/>
              <a:cxnLst/>
              <a:rect l="l" t="t" r="r" b="b"/>
              <a:pathLst>
                <a:path w="5585" h="9464" extrusionOk="0">
                  <a:moveTo>
                    <a:pt x="4097" y="1"/>
                  </a:moveTo>
                  <a:cubicBezTo>
                    <a:pt x="4097" y="1"/>
                    <a:pt x="515" y="68"/>
                    <a:pt x="245" y="2467"/>
                  </a:cubicBezTo>
                  <a:cubicBezTo>
                    <a:pt x="0" y="4638"/>
                    <a:pt x="751" y="9463"/>
                    <a:pt x="2298" y="9463"/>
                  </a:cubicBezTo>
                  <a:cubicBezTo>
                    <a:pt x="2461" y="9463"/>
                    <a:pt x="2633" y="9410"/>
                    <a:pt x="2813" y="9294"/>
                  </a:cubicBezTo>
                  <a:cubicBezTo>
                    <a:pt x="4672" y="8111"/>
                    <a:pt x="2712" y="4191"/>
                    <a:pt x="3489" y="3143"/>
                  </a:cubicBezTo>
                  <a:cubicBezTo>
                    <a:pt x="4097" y="2434"/>
                    <a:pt x="4807" y="1792"/>
                    <a:pt x="5584" y="1285"/>
                  </a:cubicBezTo>
                  <a:lnTo>
                    <a:pt x="4097" y="1"/>
                  </a:ln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1"/>
            <p:cNvSpPr/>
            <p:nvPr/>
          </p:nvSpPr>
          <p:spPr>
            <a:xfrm>
              <a:off x="7015325" y="7110838"/>
              <a:ext cx="549150" cy="9325"/>
            </a:xfrm>
            <a:custGeom>
              <a:avLst/>
              <a:gdLst/>
              <a:ahLst/>
              <a:cxnLst/>
              <a:rect l="l" t="t" r="r" b="b"/>
              <a:pathLst>
                <a:path w="21966" h="373" extrusionOk="0">
                  <a:moveTo>
                    <a:pt x="0" y="0"/>
                  </a:moveTo>
                  <a:lnTo>
                    <a:pt x="0" y="372"/>
                  </a:lnTo>
                  <a:lnTo>
                    <a:pt x="21966" y="372"/>
                  </a:lnTo>
                  <a:lnTo>
                    <a:pt x="21966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1"/>
            <p:cNvSpPr/>
            <p:nvPr/>
          </p:nvSpPr>
          <p:spPr>
            <a:xfrm>
              <a:off x="7019550" y="7148013"/>
              <a:ext cx="549150" cy="11000"/>
            </a:xfrm>
            <a:custGeom>
              <a:avLst/>
              <a:gdLst/>
              <a:ahLst/>
              <a:cxnLst/>
              <a:rect l="l" t="t" r="r" b="b"/>
              <a:pathLst>
                <a:path w="21966" h="440" extrusionOk="0">
                  <a:moveTo>
                    <a:pt x="0" y="0"/>
                  </a:moveTo>
                  <a:lnTo>
                    <a:pt x="0" y="406"/>
                  </a:lnTo>
                  <a:lnTo>
                    <a:pt x="21966" y="440"/>
                  </a:lnTo>
                  <a:lnTo>
                    <a:pt x="2196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1"/>
            <p:cNvSpPr/>
            <p:nvPr/>
          </p:nvSpPr>
          <p:spPr>
            <a:xfrm>
              <a:off x="7014475" y="7168288"/>
              <a:ext cx="549150" cy="9300"/>
            </a:xfrm>
            <a:custGeom>
              <a:avLst/>
              <a:gdLst/>
              <a:ahLst/>
              <a:cxnLst/>
              <a:rect l="l" t="t" r="r" b="b"/>
              <a:pathLst>
                <a:path w="21966" h="372" extrusionOk="0">
                  <a:moveTo>
                    <a:pt x="1" y="0"/>
                  </a:moveTo>
                  <a:lnTo>
                    <a:pt x="1" y="372"/>
                  </a:lnTo>
                  <a:lnTo>
                    <a:pt x="21966" y="372"/>
                  </a:lnTo>
                  <a:lnTo>
                    <a:pt x="21966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1"/>
            <p:cNvSpPr/>
            <p:nvPr/>
          </p:nvSpPr>
          <p:spPr>
            <a:xfrm>
              <a:off x="6979850" y="7095638"/>
              <a:ext cx="612500" cy="119975"/>
            </a:xfrm>
            <a:custGeom>
              <a:avLst/>
              <a:gdLst/>
              <a:ahLst/>
              <a:cxnLst/>
              <a:rect l="l" t="t" r="r" b="b"/>
              <a:pathLst>
                <a:path w="24500" h="4799" extrusionOk="0">
                  <a:moveTo>
                    <a:pt x="338" y="0"/>
                  </a:moveTo>
                  <a:cubicBezTo>
                    <a:pt x="338" y="0"/>
                    <a:pt x="1825" y="3143"/>
                    <a:pt x="0" y="4799"/>
                  </a:cubicBezTo>
                  <a:lnTo>
                    <a:pt x="24500" y="4799"/>
                  </a:lnTo>
                  <a:lnTo>
                    <a:pt x="24432" y="304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1"/>
            <p:cNvSpPr/>
            <p:nvPr/>
          </p:nvSpPr>
          <p:spPr>
            <a:xfrm>
              <a:off x="6881850" y="6321788"/>
              <a:ext cx="603225" cy="1700"/>
            </a:xfrm>
            <a:custGeom>
              <a:avLst/>
              <a:gdLst/>
              <a:ahLst/>
              <a:cxnLst/>
              <a:rect l="l" t="t" r="r" b="b"/>
              <a:pathLst>
                <a:path w="24129" h="68" extrusionOk="0">
                  <a:moveTo>
                    <a:pt x="0" y="0"/>
                  </a:moveTo>
                  <a:lnTo>
                    <a:pt x="24128" y="68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1"/>
            <p:cNvSpPr/>
            <p:nvPr/>
          </p:nvSpPr>
          <p:spPr>
            <a:xfrm>
              <a:off x="6881850" y="6316713"/>
              <a:ext cx="603225" cy="11850"/>
            </a:xfrm>
            <a:custGeom>
              <a:avLst/>
              <a:gdLst/>
              <a:ahLst/>
              <a:cxnLst/>
              <a:rect l="l" t="t" r="r" b="b"/>
              <a:pathLst>
                <a:path w="24129" h="474" extrusionOk="0">
                  <a:moveTo>
                    <a:pt x="0" y="0"/>
                  </a:moveTo>
                  <a:lnTo>
                    <a:pt x="0" y="406"/>
                  </a:lnTo>
                  <a:lnTo>
                    <a:pt x="24128" y="474"/>
                  </a:lnTo>
                  <a:lnTo>
                    <a:pt x="24128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1"/>
            <p:cNvSpPr/>
            <p:nvPr/>
          </p:nvSpPr>
          <p:spPr>
            <a:xfrm>
              <a:off x="6919850" y="4983963"/>
              <a:ext cx="589550" cy="442875"/>
            </a:xfrm>
            <a:custGeom>
              <a:avLst/>
              <a:gdLst/>
              <a:ahLst/>
              <a:cxnLst/>
              <a:rect l="l" t="t" r="r" b="b"/>
              <a:pathLst>
                <a:path w="23582" h="17715" extrusionOk="0">
                  <a:moveTo>
                    <a:pt x="9501" y="1"/>
                  </a:moveTo>
                  <a:cubicBezTo>
                    <a:pt x="8179" y="1"/>
                    <a:pt x="7006" y="2122"/>
                    <a:pt x="6793" y="3399"/>
                  </a:cubicBezTo>
                  <a:cubicBezTo>
                    <a:pt x="6455" y="5190"/>
                    <a:pt x="3346" y="7691"/>
                    <a:pt x="1859" y="8468"/>
                  </a:cubicBezTo>
                  <a:cubicBezTo>
                    <a:pt x="373" y="9211"/>
                    <a:pt x="1" y="10293"/>
                    <a:pt x="711" y="11847"/>
                  </a:cubicBezTo>
                  <a:cubicBezTo>
                    <a:pt x="1027" y="12525"/>
                    <a:pt x="1645" y="12712"/>
                    <a:pt x="2233" y="12712"/>
                  </a:cubicBezTo>
                  <a:cubicBezTo>
                    <a:pt x="2965" y="12712"/>
                    <a:pt x="3650" y="12422"/>
                    <a:pt x="3650" y="12421"/>
                  </a:cubicBezTo>
                  <a:lnTo>
                    <a:pt x="3650" y="12421"/>
                  </a:lnTo>
                  <a:cubicBezTo>
                    <a:pt x="2941" y="12793"/>
                    <a:pt x="2096" y="14145"/>
                    <a:pt x="3211" y="15159"/>
                  </a:cubicBezTo>
                  <a:cubicBezTo>
                    <a:pt x="3527" y="15446"/>
                    <a:pt x="3853" y="15548"/>
                    <a:pt x="4159" y="15548"/>
                  </a:cubicBezTo>
                  <a:cubicBezTo>
                    <a:pt x="4934" y="15548"/>
                    <a:pt x="5577" y="14888"/>
                    <a:pt x="5577" y="14888"/>
                  </a:cubicBezTo>
                  <a:lnTo>
                    <a:pt x="5577" y="14888"/>
                  </a:lnTo>
                  <a:cubicBezTo>
                    <a:pt x="5205" y="15666"/>
                    <a:pt x="5306" y="16578"/>
                    <a:pt x="5847" y="17288"/>
                  </a:cubicBezTo>
                  <a:cubicBezTo>
                    <a:pt x="6065" y="17598"/>
                    <a:pt x="6415" y="17715"/>
                    <a:pt x="6817" y="17715"/>
                  </a:cubicBezTo>
                  <a:cubicBezTo>
                    <a:pt x="8034" y="17715"/>
                    <a:pt x="9733" y="16646"/>
                    <a:pt x="9733" y="16646"/>
                  </a:cubicBezTo>
                  <a:lnTo>
                    <a:pt x="13214" y="16510"/>
                  </a:lnTo>
                  <a:cubicBezTo>
                    <a:pt x="13214" y="16510"/>
                    <a:pt x="14728" y="17073"/>
                    <a:pt x="15991" y="17073"/>
                  </a:cubicBezTo>
                  <a:cubicBezTo>
                    <a:pt x="16306" y="17073"/>
                    <a:pt x="16607" y="17038"/>
                    <a:pt x="16863" y="16950"/>
                  </a:cubicBezTo>
                  <a:cubicBezTo>
                    <a:pt x="18114" y="16510"/>
                    <a:pt x="17370" y="15159"/>
                    <a:pt x="17370" y="15159"/>
                  </a:cubicBezTo>
                  <a:lnTo>
                    <a:pt x="17370" y="15159"/>
                  </a:lnTo>
                  <a:cubicBezTo>
                    <a:pt x="17688" y="15355"/>
                    <a:pt x="18035" y="15448"/>
                    <a:pt x="18379" y="15448"/>
                  </a:cubicBezTo>
                  <a:cubicBezTo>
                    <a:pt x="19276" y="15448"/>
                    <a:pt x="20152" y="14815"/>
                    <a:pt x="20445" y="13739"/>
                  </a:cubicBezTo>
                  <a:cubicBezTo>
                    <a:pt x="20817" y="12286"/>
                    <a:pt x="19229" y="12016"/>
                    <a:pt x="19229" y="12016"/>
                  </a:cubicBezTo>
                  <a:lnTo>
                    <a:pt x="19229" y="12016"/>
                  </a:lnTo>
                  <a:cubicBezTo>
                    <a:pt x="19309" y="12026"/>
                    <a:pt x="19389" y="12030"/>
                    <a:pt x="19469" y="12030"/>
                  </a:cubicBezTo>
                  <a:cubicBezTo>
                    <a:pt x="21613" y="12030"/>
                    <a:pt x="23581" y="8651"/>
                    <a:pt x="20682" y="8130"/>
                  </a:cubicBezTo>
                  <a:cubicBezTo>
                    <a:pt x="17674" y="7555"/>
                    <a:pt x="16154" y="1675"/>
                    <a:pt x="14430" y="526"/>
                  </a:cubicBezTo>
                  <a:cubicBezTo>
                    <a:pt x="14050" y="273"/>
                    <a:pt x="13681" y="174"/>
                    <a:pt x="13337" y="174"/>
                  </a:cubicBezTo>
                  <a:cubicBezTo>
                    <a:pt x="12123" y="174"/>
                    <a:pt x="11220" y="1405"/>
                    <a:pt x="11220" y="1405"/>
                  </a:cubicBezTo>
                  <a:cubicBezTo>
                    <a:pt x="10662" y="391"/>
                    <a:pt x="10068" y="1"/>
                    <a:pt x="9501" y="1"/>
                  </a:cubicBezTo>
                  <a:close/>
                </a:path>
              </a:pathLst>
            </a:custGeom>
            <a:solidFill>
              <a:srgbClr val="2F3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1"/>
            <p:cNvSpPr/>
            <p:nvPr/>
          </p:nvSpPr>
          <p:spPr>
            <a:xfrm>
              <a:off x="6933375" y="5037113"/>
              <a:ext cx="546300" cy="390075"/>
            </a:xfrm>
            <a:custGeom>
              <a:avLst/>
              <a:gdLst/>
              <a:ahLst/>
              <a:cxnLst/>
              <a:rect l="l" t="t" r="r" b="b"/>
              <a:pathLst>
                <a:path w="21852" h="15603" extrusionOk="0">
                  <a:moveTo>
                    <a:pt x="9309" y="1"/>
                  </a:moveTo>
                  <a:cubicBezTo>
                    <a:pt x="9064" y="1"/>
                    <a:pt x="8799" y="66"/>
                    <a:pt x="8516" y="225"/>
                  </a:cubicBezTo>
                  <a:cubicBezTo>
                    <a:pt x="6894" y="1138"/>
                    <a:pt x="6455" y="7964"/>
                    <a:pt x="2603" y="8775"/>
                  </a:cubicBezTo>
                  <a:cubicBezTo>
                    <a:pt x="1487" y="9011"/>
                    <a:pt x="676" y="9147"/>
                    <a:pt x="1" y="9248"/>
                  </a:cubicBezTo>
                  <a:cubicBezTo>
                    <a:pt x="68" y="9417"/>
                    <a:pt x="136" y="9586"/>
                    <a:pt x="203" y="9721"/>
                  </a:cubicBezTo>
                  <a:cubicBezTo>
                    <a:pt x="517" y="10409"/>
                    <a:pt x="1129" y="10600"/>
                    <a:pt x="1713" y="10600"/>
                  </a:cubicBezTo>
                  <a:cubicBezTo>
                    <a:pt x="2449" y="10600"/>
                    <a:pt x="3143" y="10296"/>
                    <a:pt x="3143" y="10295"/>
                  </a:cubicBezTo>
                  <a:lnTo>
                    <a:pt x="3143" y="10295"/>
                  </a:lnTo>
                  <a:cubicBezTo>
                    <a:pt x="2467" y="10701"/>
                    <a:pt x="1623" y="12019"/>
                    <a:pt x="2704" y="13066"/>
                  </a:cubicBezTo>
                  <a:cubicBezTo>
                    <a:pt x="3010" y="13353"/>
                    <a:pt x="3332" y="13456"/>
                    <a:pt x="3637" y="13456"/>
                  </a:cubicBezTo>
                  <a:cubicBezTo>
                    <a:pt x="4409" y="13456"/>
                    <a:pt x="5069" y="12796"/>
                    <a:pt x="5069" y="12796"/>
                  </a:cubicBezTo>
                  <a:lnTo>
                    <a:pt x="5069" y="12796"/>
                  </a:lnTo>
                  <a:cubicBezTo>
                    <a:pt x="4698" y="13573"/>
                    <a:pt x="4799" y="14486"/>
                    <a:pt x="5340" y="15162"/>
                  </a:cubicBezTo>
                  <a:cubicBezTo>
                    <a:pt x="5559" y="15483"/>
                    <a:pt x="5912" y="15603"/>
                    <a:pt x="6318" y="15603"/>
                  </a:cubicBezTo>
                  <a:cubicBezTo>
                    <a:pt x="7534" y="15603"/>
                    <a:pt x="9226" y="14520"/>
                    <a:pt x="9226" y="14520"/>
                  </a:cubicBezTo>
                  <a:lnTo>
                    <a:pt x="12707" y="14418"/>
                  </a:lnTo>
                  <a:cubicBezTo>
                    <a:pt x="12707" y="14418"/>
                    <a:pt x="14220" y="14980"/>
                    <a:pt x="15483" y="14980"/>
                  </a:cubicBezTo>
                  <a:cubicBezTo>
                    <a:pt x="15799" y="14980"/>
                    <a:pt x="16099" y="14945"/>
                    <a:pt x="16356" y="14857"/>
                  </a:cubicBezTo>
                  <a:cubicBezTo>
                    <a:pt x="17606" y="14418"/>
                    <a:pt x="16863" y="13067"/>
                    <a:pt x="16863" y="13066"/>
                  </a:cubicBezTo>
                  <a:lnTo>
                    <a:pt x="16863" y="13066"/>
                  </a:lnTo>
                  <a:cubicBezTo>
                    <a:pt x="17181" y="13263"/>
                    <a:pt x="17528" y="13356"/>
                    <a:pt x="17871" y="13356"/>
                  </a:cubicBezTo>
                  <a:cubicBezTo>
                    <a:pt x="18769" y="13356"/>
                    <a:pt x="19645" y="12722"/>
                    <a:pt x="19938" y="11647"/>
                  </a:cubicBezTo>
                  <a:cubicBezTo>
                    <a:pt x="20310" y="10160"/>
                    <a:pt x="18722" y="9924"/>
                    <a:pt x="18722" y="9924"/>
                  </a:cubicBezTo>
                  <a:lnTo>
                    <a:pt x="18722" y="9924"/>
                  </a:lnTo>
                  <a:cubicBezTo>
                    <a:pt x="18795" y="9932"/>
                    <a:pt x="18868" y="9935"/>
                    <a:pt x="18940" y="9935"/>
                  </a:cubicBezTo>
                  <a:cubicBezTo>
                    <a:pt x="20449" y="9935"/>
                    <a:pt x="21852" y="8312"/>
                    <a:pt x="21594" y="7119"/>
                  </a:cubicBezTo>
                  <a:lnTo>
                    <a:pt x="21594" y="7119"/>
                  </a:lnTo>
                  <a:cubicBezTo>
                    <a:pt x="21143" y="7239"/>
                    <a:pt x="20684" y="7297"/>
                    <a:pt x="20230" y="7297"/>
                  </a:cubicBezTo>
                  <a:cubicBezTo>
                    <a:pt x="18506" y="7297"/>
                    <a:pt x="16839" y="6461"/>
                    <a:pt x="15849" y="4990"/>
                  </a:cubicBezTo>
                  <a:cubicBezTo>
                    <a:pt x="13455" y="1722"/>
                    <a:pt x="14004" y="250"/>
                    <a:pt x="13016" y="250"/>
                  </a:cubicBezTo>
                  <a:cubicBezTo>
                    <a:pt x="12972" y="250"/>
                    <a:pt x="12926" y="253"/>
                    <a:pt x="12876" y="259"/>
                  </a:cubicBezTo>
                  <a:cubicBezTo>
                    <a:pt x="12166" y="360"/>
                    <a:pt x="11524" y="834"/>
                    <a:pt x="11186" y="1476"/>
                  </a:cubicBezTo>
                  <a:cubicBezTo>
                    <a:pt x="11186" y="1476"/>
                    <a:pt x="10471" y="1"/>
                    <a:pt x="930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1"/>
            <p:cNvSpPr/>
            <p:nvPr/>
          </p:nvSpPr>
          <p:spPr>
            <a:xfrm>
              <a:off x="7043200" y="5387413"/>
              <a:ext cx="348100" cy="616750"/>
            </a:xfrm>
            <a:custGeom>
              <a:avLst/>
              <a:gdLst/>
              <a:ahLst/>
              <a:cxnLst/>
              <a:rect l="l" t="t" r="r" b="b"/>
              <a:pathLst>
                <a:path w="13924" h="24670" extrusionOk="0">
                  <a:moveTo>
                    <a:pt x="3076" y="1"/>
                  </a:moveTo>
                  <a:cubicBezTo>
                    <a:pt x="1386" y="1"/>
                    <a:pt x="1" y="1386"/>
                    <a:pt x="1" y="3076"/>
                  </a:cubicBezTo>
                  <a:lnTo>
                    <a:pt x="1" y="21594"/>
                  </a:lnTo>
                  <a:cubicBezTo>
                    <a:pt x="1" y="23317"/>
                    <a:pt x="1386" y="24669"/>
                    <a:pt x="3076" y="24669"/>
                  </a:cubicBezTo>
                  <a:lnTo>
                    <a:pt x="10848" y="24669"/>
                  </a:lnTo>
                  <a:cubicBezTo>
                    <a:pt x="12538" y="24669"/>
                    <a:pt x="13923" y="23317"/>
                    <a:pt x="13923" y="21594"/>
                  </a:cubicBezTo>
                  <a:lnTo>
                    <a:pt x="13923" y="3076"/>
                  </a:lnTo>
                  <a:cubicBezTo>
                    <a:pt x="13923" y="1386"/>
                    <a:pt x="12538" y="1"/>
                    <a:pt x="108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1"/>
            <p:cNvSpPr/>
            <p:nvPr/>
          </p:nvSpPr>
          <p:spPr>
            <a:xfrm>
              <a:off x="7108250" y="5385738"/>
              <a:ext cx="347250" cy="616875"/>
            </a:xfrm>
            <a:custGeom>
              <a:avLst/>
              <a:gdLst/>
              <a:ahLst/>
              <a:cxnLst/>
              <a:rect l="l" t="t" r="r" b="b"/>
              <a:pathLst>
                <a:path w="13890" h="24675" extrusionOk="0">
                  <a:moveTo>
                    <a:pt x="6962" y="0"/>
                  </a:moveTo>
                  <a:cubicBezTo>
                    <a:pt x="3143" y="0"/>
                    <a:pt x="1" y="3109"/>
                    <a:pt x="1" y="6961"/>
                  </a:cubicBezTo>
                  <a:lnTo>
                    <a:pt x="1" y="9699"/>
                  </a:lnTo>
                  <a:lnTo>
                    <a:pt x="2197" y="12503"/>
                  </a:lnTo>
                  <a:cubicBezTo>
                    <a:pt x="2197" y="12503"/>
                    <a:pt x="3076" y="12976"/>
                    <a:pt x="5576" y="14497"/>
                  </a:cubicBezTo>
                  <a:cubicBezTo>
                    <a:pt x="8043" y="16018"/>
                    <a:pt x="6523" y="17065"/>
                    <a:pt x="4934" y="17505"/>
                  </a:cubicBezTo>
                  <a:cubicBezTo>
                    <a:pt x="3312" y="17944"/>
                    <a:pt x="5306" y="18924"/>
                    <a:pt x="7503" y="19870"/>
                  </a:cubicBezTo>
                  <a:cubicBezTo>
                    <a:pt x="9294" y="20681"/>
                    <a:pt x="3921" y="22067"/>
                    <a:pt x="1961" y="22540"/>
                  </a:cubicBezTo>
                  <a:cubicBezTo>
                    <a:pt x="3380" y="24014"/>
                    <a:pt x="5152" y="24674"/>
                    <a:pt x="6893" y="24674"/>
                  </a:cubicBezTo>
                  <a:cubicBezTo>
                    <a:pt x="10457" y="24674"/>
                    <a:pt x="13889" y="21908"/>
                    <a:pt x="13889" y="17707"/>
                  </a:cubicBezTo>
                  <a:lnTo>
                    <a:pt x="13889" y="6961"/>
                  </a:lnTo>
                  <a:cubicBezTo>
                    <a:pt x="13889" y="3109"/>
                    <a:pt x="10814" y="0"/>
                    <a:pt x="696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1"/>
            <p:cNvSpPr/>
            <p:nvPr/>
          </p:nvSpPr>
          <p:spPr>
            <a:xfrm>
              <a:off x="6790700" y="5840088"/>
              <a:ext cx="1104100" cy="464025"/>
            </a:xfrm>
            <a:custGeom>
              <a:avLst/>
              <a:gdLst/>
              <a:ahLst/>
              <a:cxnLst/>
              <a:rect l="l" t="t" r="r" b="b"/>
              <a:pathLst>
                <a:path w="44164" h="18561" extrusionOk="0">
                  <a:moveTo>
                    <a:pt x="5144" y="1"/>
                  </a:moveTo>
                  <a:cubicBezTo>
                    <a:pt x="2550" y="1"/>
                    <a:pt x="0" y="2227"/>
                    <a:pt x="132" y="4230"/>
                  </a:cubicBezTo>
                  <a:cubicBezTo>
                    <a:pt x="267" y="6258"/>
                    <a:pt x="2700" y="18153"/>
                    <a:pt x="11520" y="18423"/>
                  </a:cubicBezTo>
                  <a:cubicBezTo>
                    <a:pt x="13808" y="18493"/>
                    <a:pt x="15693" y="18561"/>
                    <a:pt x="17324" y="18561"/>
                  </a:cubicBezTo>
                  <a:cubicBezTo>
                    <a:pt x="22004" y="18561"/>
                    <a:pt x="24602" y="18004"/>
                    <a:pt x="28687" y="15348"/>
                  </a:cubicBezTo>
                  <a:cubicBezTo>
                    <a:pt x="34195" y="11766"/>
                    <a:pt x="44164" y="4366"/>
                    <a:pt x="38284" y="784"/>
                  </a:cubicBezTo>
                  <a:lnTo>
                    <a:pt x="38284" y="784"/>
                  </a:lnTo>
                  <a:cubicBezTo>
                    <a:pt x="38283" y="784"/>
                    <a:pt x="35986" y="1291"/>
                    <a:pt x="30714" y="3082"/>
                  </a:cubicBezTo>
                  <a:cubicBezTo>
                    <a:pt x="25476" y="4873"/>
                    <a:pt x="22773" y="5008"/>
                    <a:pt x="22773" y="5008"/>
                  </a:cubicBezTo>
                  <a:lnTo>
                    <a:pt x="14021" y="5582"/>
                  </a:lnTo>
                  <a:cubicBezTo>
                    <a:pt x="14021" y="5582"/>
                    <a:pt x="8073" y="142"/>
                    <a:pt x="5370" y="6"/>
                  </a:cubicBezTo>
                  <a:cubicBezTo>
                    <a:pt x="5294" y="3"/>
                    <a:pt x="5219" y="1"/>
                    <a:pt x="5144" y="1"/>
                  </a:cubicBezTo>
                  <a:close/>
                </a:path>
              </a:pathLst>
            </a:custGeom>
            <a:solidFill>
              <a:srgbClr val="1D3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1"/>
            <p:cNvSpPr/>
            <p:nvPr/>
          </p:nvSpPr>
          <p:spPr>
            <a:xfrm>
              <a:off x="7171625" y="5887999"/>
              <a:ext cx="589525" cy="534349"/>
            </a:xfrm>
            <a:custGeom>
              <a:avLst/>
              <a:gdLst/>
              <a:ahLst/>
              <a:cxnLst/>
              <a:rect l="l" t="t" r="r" b="b"/>
              <a:pathLst>
                <a:path w="24906" h="22833" extrusionOk="0">
                  <a:moveTo>
                    <a:pt x="23222" y="1"/>
                  </a:moveTo>
                  <a:cubicBezTo>
                    <a:pt x="15806" y="1"/>
                    <a:pt x="0" y="20433"/>
                    <a:pt x="0" y="20433"/>
                  </a:cubicBezTo>
                  <a:lnTo>
                    <a:pt x="1419" y="22832"/>
                  </a:lnTo>
                  <a:cubicBezTo>
                    <a:pt x="1419" y="22832"/>
                    <a:pt x="3514" y="21988"/>
                    <a:pt x="6488" y="20602"/>
                  </a:cubicBezTo>
                  <a:cubicBezTo>
                    <a:pt x="10138" y="14790"/>
                    <a:pt x="18079" y="3300"/>
                    <a:pt x="24905" y="462"/>
                  </a:cubicBezTo>
                  <a:cubicBezTo>
                    <a:pt x="24413" y="146"/>
                    <a:pt x="23847" y="1"/>
                    <a:pt x="2322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1"/>
            <p:cNvSpPr/>
            <p:nvPr/>
          </p:nvSpPr>
          <p:spPr>
            <a:xfrm>
              <a:off x="6864100" y="5438513"/>
              <a:ext cx="246100" cy="599550"/>
            </a:xfrm>
            <a:custGeom>
              <a:avLst/>
              <a:gdLst/>
              <a:ahLst/>
              <a:cxnLst/>
              <a:rect l="l" t="t" r="r" b="b"/>
              <a:pathLst>
                <a:path w="9844" h="23982" extrusionOk="0">
                  <a:moveTo>
                    <a:pt x="9831" y="1"/>
                  </a:moveTo>
                  <a:cubicBezTo>
                    <a:pt x="9639" y="1"/>
                    <a:pt x="6667" y="1604"/>
                    <a:pt x="5137" y="5492"/>
                  </a:cubicBezTo>
                  <a:cubicBezTo>
                    <a:pt x="3515" y="9581"/>
                    <a:pt x="1" y="16475"/>
                    <a:pt x="1048" y="20327"/>
                  </a:cubicBezTo>
                  <a:cubicBezTo>
                    <a:pt x="1726" y="22902"/>
                    <a:pt x="2629" y="23982"/>
                    <a:pt x="4022" y="23982"/>
                  </a:cubicBezTo>
                  <a:cubicBezTo>
                    <a:pt x="4713" y="23982"/>
                    <a:pt x="5525" y="23716"/>
                    <a:pt x="6489" y="23233"/>
                  </a:cubicBezTo>
                  <a:cubicBezTo>
                    <a:pt x="9395" y="21780"/>
                    <a:pt x="5813" y="4276"/>
                    <a:pt x="9834" y="18"/>
                  </a:cubicBezTo>
                  <a:cubicBezTo>
                    <a:pt x="9844" y="6"/>
                    <a:pt x="9842" y="1"/>
                    <a:pt x="98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1"/>
            <p:cNvSpPr/>
            <p:nvPr/>
          </p:nvSpPr>
          <p:spPr>
            <a:xfrm>
              <a:off x="6726400" y="5795238"/>
              <a:ext cx="781475" cy="703975"/>
            </a:xfrm>
            <a:custGeom>
              <a:avLst/>
              <a:gdLst/>
              <a:ahLst/>
              <a:cxnLst/>
              <a:rect l="l" t="t" r="r" b="b"/>
              <a:pathLst>
                <a:path w="31259" h="28159" extrusionOk="0">
                  <a:moveTo>
                    <a:pt x="6200" y="0"/>
                  </a:moveTo>
                  <a:cubicBezTo>
                    <a:pt x="3129" y="0"/>
                    <a:pt x="2298" y="2949"/>
                    <a:pt x="2298" y="2949"/>
                  </a:cubicBezTo>
                  <a:cubicBezTo>
                    <a:pt x="0" y="14709"/>
                    <a:pt x="29467" y="28159"/>
                    <a:pt x="29467" y="28159"/>
                  </a:cubicBezTo>
                  <a:lnTo>
                    <a:pt x="31259" y="26131"/>
                  </a:lnTo>
                  <a:cubicBezTo>
                    <a:pt x="31259" y="26131"/>
                    <a:pt x="11524" y="1023"/>
                    <a:pt x="7435" y="145"/>
                  </a:cubicBezTo>
                  <a:cubicBezTo>
                    <a:pt x="6988" y="45"/>
                    <a:pt x="6577" y="0"/>
                    <a:pt x="6200" y="0"/>
                  </a:cubicBezTo>
                  <a:close/>
                </a:path>
              </a:pathLst>
            </a:custGeom>
            <a:solidFill>
              <a:srgbClr val="2A4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1"/>
            <p:cNvSpPr/>
            <p:nvPr/>
          </p:nvSpPr>
          <p:spPr>
            <a:xfrm>
              <a:off x="7330150" y="5419088"/>
              <a:ext cx="245300" cy="599550"/>
            </a:xfrm>
            <a:custGeom>
              <a:avLst/>
              <a:gdLst/>
              <a:ahLst/>
              <a:cxnLst/>
              <a:rect l="l" t="t" r="r" b="b"/>
              <a:pathLst>
                <a:path w="9812" h="23982" extrusionOk="0">
                  <a:moveTo>
                    <a:pt x="10" y="1"/>
                  </a:moveTo>
                  <a:cubicBezTo>
                    <a:pt x="0" y="1"/>
                    <a:pt x="1" y="6"/>
                    <a:pt x="12" y="18"/>
                  </a:cubicBezTo>
                  <a:cubicBezTo>
                    <a:pt x="4000" y="4309"/>
                    <a:pt x="418" y="21780"/>
                    <a:pt x="3324" y="23233"/>
                  </a:cubicBezTo>
                  <a:cubicBezTo>
                    <a:pt x="4288" y="23715"/>
                    <a:pt x="5100" y="23982"/>
                    <a:pt x="5792" y="23982"/>
                  </a:cubicBezTo>
                  <a:cubicBezTo>
                    <a:pt x="7187" y="23982"/>
                    <a:pt x="8098" y="22901"/>
                    <a:pt x="8798" y="20327"/>
                  </a:cubicBezTo>
                  <a:cubicBezTo>
                    <a:pt x="9812" y="16509"/>
                    <a:pt x="6331" y="9581"/>
                    <a:pt x="4709" y="5492"/>
                  </a:cubicBezTo>
                  <a:cubicBezTo>
                    <a:pt x="3178" y="1632"/>
                    <a:pt x="171" y="1"/>
                    <a:pt x="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1"/>
            <p:cNvSpPr/>
            <p:nvPr/>
          </p:nvSpPr>
          <p:spPr>
            <a:xfrm>
              <a:off x="7164850" y="5301238"/>
              <a:ext cx="109000" cy="169000"/>
            </a:xfrm>
            <a:custGeom>
              <a:avLst/>
              <a:gdLst/>
              <a:ahLst/>
              <a:cxnLst/>
              <a:rect l="l" t="t" r="r" b="b"/>
              <a:pathLst>
                <a:path w="4360" h="6760" extrusionOk="0">
                  <a:moveTo>
                    <a:pt x="1" y="1"/>
                  </a:moveTo>
                  <a:lnTo>
                    <a:pt x="1" y="6759"/>
                  </a:lnTo>
                  <a:lnTo>
                    <a:pt x="4360" y="6759"/>
                  </a:lnTo>
                  <a:lnTo>
                    <a:pt x="4360" y="1"/>
                  </a:lnTo>
                  <a:close/>
                </a:path>
              </a:pathLst>
            </a:custGeom>
            <a:solidFill>
              <a:srgbClr val="F2B3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1"/>
            <p:cNvSpPr/>
            <p:nvPr/>
          </p:nvSpPr>
          <p:spPr>
            <a:xfrm>
              <a:off x="6897050" y="5420363"/>
              <a:ext cx="636175" cy="391350"/>
            </a:xfrm>
            <a:custGeom>
              <a:avLst/>
              <a:gdLst/>
              <a:ahLst/>
              <a:cxnLst/>
              <a:rect l="l" t="t" r="r" b="b"/>
              <a:pathLst>
                <a:path w="25447" h="15654" extrusionOk="0">
                  <a:moveTo>
                    <a:pt x="23520" y="1"/>
                  </a:moveTo>
                  <a:lnTo>
                    <a:pt x="1893" y="203"/>
                  </a:lnTo>
                  <a:cubicBezTo>
                    <a:pt x="811" y="203"/>
                    <a:pt x="0" y="1183"/>
                    <a:pt x="203" y="2231"/>
                  </a:cubicBezTo>
                  <a:lnTo>
                    <a:pt x="2366" y="14227"/>
                  </a:lnTo>
                  <a:cubicBezTo>
                    <a:pt x="2501" y="15038"/>
                    <a:pt x="3211" y="15646"/>
                    <a:pt x="4056" y="15646"/>
                  </a:cubicBezTo>
                  <a:cubicBezTo>
                    <a:pt x="4575" y="15651"/>
                    <a:pt x="5213" y="15653"/>
                    <a:pt x="5939" y="15653"/>
                  </a:cubicBezTo>
                  <a:cubicBezTo>
                    <a:pt x="10408" y="15653"/>
                    <a:pt x="18154" y="15574"/>
                    <a:pt x="21324" y="15545"/>
                  </a:cubicBezTo>
                  <a:cubicBezTo>
                    <a:pt x="22168" y="15511"/>
                    <a:pt x="22844" y="14937"/>
                    <a:pt x="23013" y="14126"/>
                  </a:cubicBezTo>
                  <a:lnTo>
                    <a:pt x="25277" y="2062"/>
                  </a:lnTo>
                  <a:cubicBezTo>
                    <a:pt x="25446" y="981"/>
                    <a:pt x="24635" y="1"/>
                    <a:pt x="2352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1"/>
            <p:cNvSpPr/>
            <p:nvPr/>
          </p:nvSpPr>
          <p:spPr>
            <a:xfrm>
              <a:off x="6940125" y="5815738"/>
              <a:ext cx="529725" cy="41425"/>
            </a:xfrm>
            <a:custGeom>
              <a:avLst/>
              <a:gdLst/>
              <a:ahLst/>
              <a:cxnLst/>
              <a:rect l="l" t="t" r="r" b="b"/>
              <a:pathLst>
                <a:path w="21189" h="1657" extrusionOk="0">
                  <a:moveTo>
                    <a:pt x="440" y="0"/>
                  </a:moveTo>
                  <a:cubicBezTo>
                    <a:pt x="204" y="0"/>
                    <a:pt x="1" y="203"/>
                    <a:pt x="1" y="440"/>
                  </a:cubicBezTo>
                  <a:lnTo>
                    <a:pt x="1" y="1183"/>
                  </a:lnTo>
                  <a:cubicBezTo>
                    <a:pt x="1" y="1454"/>
                    <a:pt x="204" y="1656"/>
                    <a:pt x="440" y="1656"/>
                  </a:cubicBezTo>
                  <a:lnTo>
                    <a:pt x="20750" y="1656"/>
                  </a:lnTo>
                  <a:cubicBezTo>
                    <a:pt x="20986" y="1656"/>
                    <a:pt x="21189" y="1454"/>
                    <a:pt x="21189" y="1183"/>
                  </a:cubicBezTo>
                  <a:lnTo>
                    <a:pt x="21189" y="440"/>
                  </a:lnTo>
                  <a:cubicBezTo>
                    <a:pt x="21189" y="203"/>
                    <a:pt x="20986" y="0"/>
                    <a:pt x="20750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1"/>
            <p:cNvSpPr/>
            <p:nvPr/>
          </p:nvSpPr>
          <p:spPr>
            <a:xfrm>
              <a:off x="7169075" y="5599463"/>
              <a:ext cx="89575" cy="70400"/>
            </a:xfrm>
            <a:custGeom>
              <a:avLst/>
              <a:gdLst/>
              <a:ahLst/>
              <a:cxnLst/>
              <a:rect l="l" t="t" r="r" b="b"/>
              <a:pathLst>
                <a:path w="3583" h="2816" extrusionOk="0">
                  <a:moveTo>
                    <a:pt x="845" y="1"/>
                  </a:moveTo>
                  <a:cubicBezTo>
                    <a:pt x="339" y="271"/>
                    <a:pt x="1" y="778"/>
                    <a:pt x="1" y="1352"/>
                  </a:cubicBezTo>
                  <a:cubicBezTo>
                    <a:pt x="126" y="2201"/>
                    <a:pt x="837" y="2816"/>
                    <a:pt x="1643" y="2816"/>
                  </a:cubicBezTo>
                  <a:cubicBezTo>
                    <a:pt x="1703" y="2816"/>
                    <a:pt x="1764" y="2812"/>
                    <a:pt x="1825" y="2805"/>
                  </a:cubicBezTo>
                  <a:cubicBezTo>
                    <a:pt x="2805" y="2772"/>
                    <a:pt x="3583" y="2062"/>
                    <a:pt x="3549" y="1217"/>
                  </a:cubicBezTo>
                  <a:cubicBezTo>
                    <a:pt x="3549" y="879"/>
                    <a:pt x="3380" y="541"/>
                    <a:pt x="3143" y="271"/>
                  </a:cubicBezTo>
                  <a:cubicBezTo>
                    <a:pt x="2907" y="643"/>
                    <a:pt x="2501" y="845"/>
                    <a:pt x="2096" y="845"/>
                  </a:cubicBezTo>
                  <a:cubicBezTo>
                    <a:pt x="2051" y="851"/>
                    <a:pt x="2006" y="853"/>
                    <a:pt x="1961" y="853"/>
                  </a:cubicBezTo>
                  <a:cubicBezTo>
                    <a:pt x="1444" y="853"/>
                    <a:pt x="1001" y="499"/>
                    <a:pt x="8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1"/>
            <p:cNvSpPr/>
            <p:nvPr/>
          </p:nvSpPr>
          <p:spPr>
            <a:xfrm>
              <a:off x="7075300" y="5076113"/>
              <a:ext cx="280500" cy="311325"/>
            </a:xfrm>
            <a:custGeom>
              <a:avLst/>
              <a:gdLst/>
              <a:ahLst/>
              <a:cxnLst/>
              <a:rect l="l" t="t" r="r" b="b"/>
              <a:pathLst>
                <a:path w="11220" h="12453" extrusionOk="0">
                  <a:moveTo>
                    <a:pt x="6833" y="1"/>
                  </a:moveTo>
                  <a:cubicBezTo>
                    <a:pt x="6778" y="1"/>
                    <a:pt x="6720" y="6"/>
                    <a:pt x="6658" y="17"/>
                  </a:cubicBezTo>
                  <a:cubicBezTo>
                    <a:pt x="5306" y="287"/>
                    <a:pt x="5272" y="1065"/>
                    <a:pt x="5272" y="1065"/>
                  </a:cubicBezTo>
                  <a:cubicBezTo>
                    <a:pt x="5272" y="1065"/>
                    <a:pt x="4900" y="11"/>
                    <a:pt x="4246" y="11"/>
                  </a:cubicBezTo>
                  <a:cubicBezTo>
                    <a:pt x="4217" y="11"/>
                    <a:pt x="4187" y="13"/>
                    <a:pt x="4157" y="17"/>
                  </a:cubicBezTo>
                  <a:cubicBezTo>
                    <a:pt x="3448" y="152"/>
                    <a:pt x="2299" y="591"/>
                    <a:pt x="2130" y="2991"/>
                  </a:cubicBezTo>
                  <a:cubicBezTo>
                    <a:pt x="1927" y="5356"/>
                    <a:pt x="3076" y="6235"/>
                    <a:pt x="1150" y="6944"/>
                  </a:cubicBezTo>
                  <a:cubicBezTo>
                    <a:pt x="744" y="7113"/>
                    <a:pt x="339" y="7316"/>
                    <a:pt x="1" y="7620"/>
                  </a:cubicBezTo>
                  <a:cubicBezTo>
                    <a:pt x="710" y="10425"/>
                    <a:pt x="2873" y="12453"/>
                    <a:pt x="5475" y="12453"/>
                  </a:cubicBezTo>
                  <a:cubicBezTo>
                    <a:pt x="8618" y="12453"/>
                    <a:pt x="11152" y="9513"/>
                    <a:pt x="11220" y="5796"/>
                  </a:cubicBezTo>
                  <a:cubicBezTo>
                    <a:pt x="10274" y="5390"/>
                    <a:pt x="8888" y="4714"/>
                    <a:pt x="8449" y="3734"/>
                  </a:cubicBezTo>
                  <a:cubicBezTo>
                    <a:pt x="7772" y="2283"/>
                    <a:pt x="7987" y="1"/>
                    <a:pt x="6833" y="1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1"/>
            <p:cNvSpPr/>
            <p:nvPr/>
          </p:nvSpPr>
          <p:spPr>
            <a:xfrm>
              <a:off x="6797350" y="5794788"/>
              <a:ext cx="710525" cy="672325"/>
            </a:xfrm>
            <a:custGeom>
              <a:avLst/>
              <a:gdLst/>
              <a:ahLst/>
              <a:cxnLst/>
              <a:rect l="l" t="t" r="r" b="b"/>
              <a:pathLst>
                <a:path w="28421" h="26893" extrusionOk="0">
                  <a:moveTo>
                    <a:pt x="3418" y="1"/>
                  </a:moveTo>
                  <a:cubicBezTo>
                    <a:pt x="1572" y="1"/>
                    <a:pt x="538" y="1038"/>
                    <a:pt x="1" y="1886"/>
                  </a:cubicBezTo>
                  <a:cubicBezTo>
                    <a:pt x="2029" y="3305"/>
                    <a:pt x="1893" y="7496"/>
                    <a:pt x="3955" y="9827"/>
                  </a:cubicBezTo>
                  <a:cubicBezTo>
                    <a:pt x="4929" y="10948"/>
                    <a:pt x="5908" y="11279"/>
                    <a:pt x="6893" y="11279"/>
                  </a:cubicBezTo>
                  <a:cubicBezTo>
                    <a:pt x="8308" y="11279"/>
                    <a:pt x="9735" y="10595"/>
                    <a:pt x="11173" y="10595"/>
                  </a:cubicBezTo>
                  <a:cubicBezTo>
                    <a:pt x="11267" y="10595"/>
                    <a:pt x="11362" y="10598"/>
                    <a:pt x="11457" y="10604"/>
                  </a:cubicBezTo>
                  <a:cubicBezTo>
                    <a:pt x="13653" y="10740"/>
                    <a:pt x="24568" y="23209"/>
                    <a:pt x="27745" y="26892"/>
                  </a:cubicBezTo>
                  <a:lnTo>
                    <a:pt x="28421" y="26115"/>
                  </a:lnTo>
                  <a:cubicBezTo>
                    <a:pt x="28421" y="26115"/>
                    <a:pt x="8686" y="1041"/>
                    <a:pt x="4597" y="129"/>
                  </a:cubicBezTo>
                  <a:cubicBezTo>
                    <a:pt x="4171" y="40"/>
                    <a:pt x="3779" y="1"/>
                    <a:pt x="3418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1"/>
            <p:cNvSpPr/>
            <p:nvPr/>
          </p:nvSpPr>
          <p:spPr>
            <a:xfrm>
              <a:off x="7594875" y="5130588"/>
              <a:ext cx="290625" cy="220525"/>
            </a:xfrm>
            <a:custGeom>
              <a:avLst/>
              <a:gdLst/>
              <a:ahLst/>
              <a:cxnLst/>
              <a:rect l="l" t="t" r="r" b="b"/>
              <a:pathLst>
                <a:path w="11625" h="8821" extrusionOk="0">
                  <a:moveTo>
                    <a:pt x="10915" y="1"/>
                  </a:moveTo>
                  <a:lnTo>
                    <a:pt x="9597" y="136"/>
                  </a:lnTo>
                  <a:cubicBezTo>
                    <a:pt x="8009" y="1150"/>
                    <a:pt x="6759" y="2637"/>
                    <a:pt x="6049" y="4394"/>
                  </a:cubicBezTo>
                  <a:cubicBezTo>
                    <a:pt x="6049" y="4394"/>
                    <a:pt x="2230" y="4529"/>
                    <a:pt x="777" y="6117"/>
                  </a:cubicBezTo>
                  <a:lnTo>
                    <a:pt x="0" y="7199"/>
                  </a:lnTo>
                  <a:lnTo>
                    <a:pt x="1183" y="8821"/>
                  </a:lnTo>
                  <a:lnTo>
                    <a:pt x="6657" y="6286"/>
                  </a:lnTo>
                  <a:cubicBezTo>
                    <a:pt x="6657" y="6286"/>
                    <a:pt x="11625" y="1386"/>
                    <a:pt x="11557" y="1319"/>
                  </a:cubicBezTo>
                  <a:cubicBezTo>
                    <a:pt x="11523" y="1251"/>
                    <a:pt x="10915" y="1"/>
                    <a:pt x="109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1"/>
            <p:cNvSpPr/>
            <p:nvPr/>
          </p:nvSpPr>
          <p:spPr>
            <a:xfrm>
              <a:off x="7758750" y="5117913"/>
              <a:ext cx="252625" cy="366675"/>
            </a:xfrm>
            <a:custGeom>
              <a:avLst/>
              <a:gdLst/>
              <a:ahLst/>
              <a:cxnLst/>
              <a:rect l="l" t="t" r="r" b="b"/>
              <a:pathLst>
                <a:path w="10105" h="14667" extrusionOk="0">
                  <a:moveTo>
                    <a:pt x="4563" y="1"/>
                  </a:moveTo>
                  <a:lnTo>
                    <a:pt x="1" y="4901"/>
                  </a:lnTo>
                  <a:lnTo>
                    <a:pt x="6320" y="14667"/>
                  </a:lnTo>
                  <a:lnTo>
                    <a:pt x="10105" y="9429"/>
                  </a:lnTo>
                  <a:lnTo>
                    <a:pt x="45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1"/>
            <p:cNvSpPr/>
            <p:nvPr/>
          </p:nvSpPr>
          <p:spPr>
            <a:xfrm>
              <a:off x="7574600" y="5259013"/>
              <a:ext cx="315125" cy="276275"/>
            </a:xfrm>
            <a:custGeom>
              <a:avLst/>
              <a:gdLst/>
              <a:ahLst/>
              <a:cxnLst/>
              <a:rect l="l" t="t" r="r" b="b"/>
              <a:pathLst>
                <a:path w="12605" h="11051" extrusionOk="0">
                  <a:moveTo>
                    <a:pt x="6319" y="0"/>
                  </a:moveTo>
                  <a:lnTo>
                    <a:pt x="0" y="2095"/>
                  </a:lnTo>
                  <a:lnTo>
                    <a:pt x="6286" y="11050"/>
                  </a:lnTo>
                  <a:lnTo>
                    <a:pt x="12605" y="9766"/>
                  </a:lnTo>
                  <a:lnTo>
                    <a:pt x="6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1"/>
            <p:cNvSpPr/>
            <p:nvPr/>
          </p:nvSpPr>
          <p:spPr>
            <a:xfrm>
              <a:off x="7728350" y="5237038"/>
              <a:ext cx="194325" cy="272050"/>
            </a:xfrm>
            <a:custGeom>
              <a:avLst/>
              <a:gdLst/>
              <a:ahLst/>
              <a:cxnLst/>
              <a:rect l="l" t="t" r="r" b="b"/>
              <a:pathLst>
                <a:path w="7773" h="10882" extrusionOk="0">
                  <a:moveTo>
                    <a:pt x="1318" y="1"/>
                  </a:moveTo>
                  <a:lnTo>
                    <a:pt x="0" y="845"/>
                  </a:lnTo>
                  <a:lnTo>
                    <a:pt x="6421" y="10882"/>
                  </a:lnTo>
                  <a:lnTo>
                    <a:pt x="7773" y="10003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1D3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1"/>
            <p:cNvSpPr/>
            <p:nvPr/>
          </p:nvSpPr>
          <p:spPr>
            <a:xfrm>
              <a:off x="6494075" y="5130588"/>
              <a:ext cx="290650" cy="220525"/>
            </a:xfrm>
            <a:custGeom>
              <a:avLst/>
              <a:gdLst/>
              <a:ahLst/>
              <a:cxnLst/>
              <a:rect l="l" t="t" r="r" b="b"/>
              <a:pathLst>
                <a:path w="11626" h="8821" extrusionOk="0">
                  <a:moveTo>
                    <a:pt x="676" y="1"/>
                  </a:moveTo>
                  <a:cubicBezTo>
                    <a:pt x="676" y="1"/>
                    <a:pt x="68" y="1251"/>
                    <a:pt x="34" y="1319"/>
                  </a:cubicBezTo>
                  <a:cubicBezTo>
                    <a:pt x="0" y="1386"/>
                    <a:pt x="4934" y="6286"/>
                    <a:pt x="4934" y="6286"/>
                  </a:cubicBezTo>
                  <a:lnTo>
                    <a:pt x="10442" y="8821"/>
                  </a:lnTo>
                  <a:lnTo>
                    <a:pt x="11625" y="7199"/>
                  </a:lnTo>
                  <a:lnTo>
                    <a:pt x="10814" y="6117"/>
                  </a:lnTo>
                  <a:cubicBezTo>
                    <a:pt x="9395" y="4529"/>
                    <a:pt x="5542" y="4394"/>
                    <a:pt x="5542" y="4394"/>
                  </a:cubicBezTo>
                  <a:cubicBezTo>
                    <a:pt x="4833" y="2637"/>
                    <a:pt x="3582" y="1150"/>
                    <a:pt x="1994" y="136"/>
                  </a:cubicBezTo>
                  <a:lnTo>
                    <a:pt x="6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1"/>
            <p:cNvSpPr/>
            <p:nvPr/>
          </p:nvSpPr>
          <p:spPr>
            <a:xfrm>
              <a:off x="6368200" y="5117913"/>
              <a:ext cx="251775" cy="366675"/>
            </a:xfrm>
            <a:custGeom>
              <a:avLst/>
              <a:gdLst/>
              <a:ahLst/>
              <a:cxnLst/>
              <a:rect l="l" t="t" r="r" b="b"/>
              <a:pathLst>
                <a:path w="10071" h="14667" extrusionOk="0">
                  <a:moveTo>
                    <a:pt x="5542" y="1"/>
                  </a:moveTo>
                  <a:lnTo>
                    <a:pt x="0" y="9429"/>
                  </a:lnTo>
                  <a:lnTo>
                    <a:pt x="3785" y="14667"/>
                  </a:lnTo>
                  <a:lnTo>
                    <a:pt x="10071" y="4901"/>
                  </a:lnTo>
                  <a:lnTo>
                    <a:pt x="55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1"/>
            <p:cNvSpPr/>
            <p:nvPr/>
          </p:nvSpPr>
          <p:spPr>
            <a:xfrm>
              <a:off x="6489850" y="5259013"/>
              <a:ext cx="314300" cy="276275"/>
            </a:xfrm>
            <a:custGeom>
              <a:avLst/>
              <a:gdLst/>
              <a:ahLst/>
              <a:cxnLst/>
              <a:rect l="l" t="t" r="r" b="b"/>
              <a:pathLst>
                <a:path w="12572" h="11051" extrusionOk="0">
                  <a:moveTo>
                    <a:pt x="6286" y="0"/>
                  </a:moveTo>
                  <a:lnTo>
                    <a:pt x="0" y="9766"/>
                  </a:lnTo>
                  <a:lnTo>
                    <a:pt x="6286" y="11050"/>
                  </a:lnTo>
                  <a:lnTo>
                    <a:pt x="12571" y="2095"/>
                  </a:lnTo>
                  <a:lnTo>
                    <a:pt x="62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1"/>
            <p:cNvSpPr/>
            <p:nvPr/>
          </p:nvSpPr>
          <p:spPr>
            <a:xfrm>
              <a:off x="6456050" y="5237038"/>
              <a:ext cx="195175" cy="272050"/>
            </a:xfrm>
            <a:custGeom>
              <a:avLst/>
              <a:gdLst/>
              <a:ahLst/>
              <a:cxnLst/>
              <a:rect l="l" t="t" r="r" b="b"/>
              <a:pathLst>
                <a:path w="7807" h="10882" extrusionOk="0">
                  <a:moveTo>
                    <a:pt x="6455" y="1"/>
                  </a:moveTo>
                  <a:lnTo>
                    <a:pt x="1" y="10003"/>
                  </a:lnTo>
                  <a:lnTo>
                    <a:pt x="1352" y="10882"/>
                  </a:lnTo>
                  <a:lnTo>
                    <a:pt x="7807" y="845"/>
                  </a:lnTo>
                  <a:lnTo>
                    <a:pt x="64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1"/>
            <p:cNvSpPr/>
            <p:nvPr/>
          </p:nvSpPr>
          <p:spPr>
            <a:xfrm>
              <a:off x="7030625" y="5472713"/>
              <a:ext cx="87800" cy="142825"/>
            </a:xfrm>
            <a:custGeom>
              <a:avLst/>
              <a:gdLst/>
              <a:ahLst/>
              <a:cxnLst/>
              <a:rect l="l" t="t" r="r" b="b"/>
              <a:pathLst>
                <a:path w="3512" h="5713" extrusionOk="0">
                  <a:moveTo>
                    <a:pt x="1555" y="0"/>
                  </a:moveTo>
                  <a:cubicBezTo>
                    <a:pt x="0" y="0"/>
                    <a:pt x="1382" y="2469"/>
                    <a:pt x="1382" y="2469"/>
                  </a:cubicBezTo>
                  <a:cubicBezTo>
                    <a:pt x="1318" y="2451"/>
                    <a:pt x="1252" y="2443"/>
                    <a:pt x="1188" y="2443"/>
                  </a:cubicBezTo>
                  <a:cubicBezTo>
                    <a:pt x="879" y="2443"/>
                    <a:pt x="587" y="2634"/>
                    <a:pt x="504" y="2942"/>
                  </a:cubicBezTo>
                  <a:cubicBezTo>
                    <a:pt x="233" y="3651"/>
                    <a:pt x="1146" y="5375"/>
                    <a:pt x="1146" y="5375"/>
                  </a:cubicBezTo>
                  <a:lnTo>
                    <a:pt x="2497" y="5713"/>
                  </a:lnTo>
                  <a:cubicBezTo>
                    <a:pt x="2497" y="5713"/>
                    <a:pt x="3477" y="3651"/>
                    <a:pt x="3511" y="2435"/>
                  </a:cubicBezTo>
                  <a:cubicBezTo>
                    <a:pt x="3511" y="1184"/>
                    <a:pt x="3275" y="35"/>
                    <a:pt x="1619" y="2"/>
                  </a:cubicBezTo>
                  <a:cubicBezTo>
                    <a:pt x="1597" y="1"/>
                    <a:pt x="1576" y="0"/>
                    <a:pt x="1555" y="0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1"/>
            <p:cNvSpPr/>
            <p:nvPr/>
          </p:nvSpPr>
          <p:spPr>
            <a:xfrm>
              <a:off x="7033075" y="5581713"/>
              <a:ext cx="81950" cy="71000"/>
            </a:xfrm>
            <a:custGeom>
              <a:avLst/>
              <a:gdLst/>
              <a:ahLst/>
              <a:cxnLst/>
              <a:rect l="l" t="t" r="r" b="b"/>
              <a:pathLst>
                <a:path w="3278" h="2840" extrusionOk="0">
                  <a:moveTo>
                    <a:pt x="406" y="1"/>
                  </a:moveTo>
                  <a:lnTo>
                    <a:pt x="0" y="2400"/>
                  </a:lnTo>
                  <a:lnTo>
                    <a:pt x="2636" y="2839"/>
                  </a:lnTo>
                  <a:lnTo>
                    <a:pt x="3278" y="373"/>
                  </a:lnTo>
                  <a:lnTo>
                    <a:pt x="4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1"/>
            <p:cNvSpPr/>
            <p:nvPr/>
          </p:nvSpPr>
          <p:spPr>
            <a:xfrm>
              <a:off x="6870850" y="5618113"/>
              <a:ext cx="285575" cy="435700"/>
            </a:xfrm>
            <a:custGeom>
              <a:avLst/>
              <a:gdLst/>
              <a:ahLst/>
              <a:cxnLst/>
              <a:rect l="l" t="t" r="r" b="b"/>
              <a:pathLst>
                <a:path w="11423" h="17428" extrusionOk="0">
                  <a:moveTo>
                    <a:pt x="8455" y="0"/>
                  </a:moveTo>
                  <a:cubicBezTo>
                    <a:pt x="7640" y="0"/>
                    <a:pt x="6622" y="346"/>
                    <a:pt x="5340" y="1012"/>
                  </a:cubicBezTo>
                  <a:cubicBezTo>
                    <a:pt x="2704" y="2431"/>
                    <a:pt x="1" y="13549"/>
                    <a:pt x="1285" y="15137"/>
                  </a:cubicBezTo>
                  <a:cubicBezTo>
                    <a:pt x="1233" y="15398"/>
                    <a:pt x="2628" y="17427"/>
                    <a:pt x="5083" y="17427"/>
                  </a:cubicBezTo>
                  <a:cubicBezTo>
                    <a:pt x="5811" y="17427"/>
                    <a:pt x="6632" y="17249"/>
                    <a:pt x="7537" y="16793"/>
                  </a:cubicBezTo>
                  <a:cubicBezTo>
                    <a:pt x="11288" y="14867"/>
                    <a:pt x="11423" y="2870"/>
                    <a:pt x="10477" y="1248"/>
                  </a:cubicBezTo>
                  <a:cubicBezTo>
                    <a:pt x="9985" y="405"/>
                    <a:pt x="9338" y="0"/>
                    <a:pt x="8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1"/>
            <p:cNvSpPr/>
            <p:nvPr/>
          </p:nvSpPr>
          <p:spPr>
            <a:xfrm>
              <a:off x="7293275" y="5459163"/>
              <a:ext cx="86575" cy="143700"/>
            </a:xfrm>
            <a:custGeom>
              <a:avLst/>
              <a:gdLst/>
              <a:ahLst/>
              <a:cxnLst/>
              <a:rect l="l" t="t" r="r" b="b"/>
              <a:pathLst>
                <a:path w="3463" h="5748" extrusionOk="0">
                  <a:moveTo>
                    <a:pt x="1952" y="0"/>
                  </a:moveTo>
                  <a:cubicBezTo>
                    <a:pt x="1922" y="0"/>
                    <a:pt x="1891" y="1"/>
                    <a:pt x="1859" y="3"/>
                  </a:cubicBezTo>
                  <a:cubicBezTo>
                    <a:pt x="203" y="104"/>
                    <a:pt x="0" y="1253"/>
                    <a:pt x="68" y="2504"/>
                  </a:cubicBezTo>
                  <a:cubicBezTo>
                    <a:pt x="102" y="3720"/>
                    <a:pt x="1183" y="5748"/>
                    <a:pt x="1183" y="5748"/>
                  </a:cubicBezTo>
                  <a:lnTo>
                    <a:pt x="2535" y="5376"/>
                  </a:lnTo>
                  <a:cubicBezTo>
                    <a:pt x="2535" y="5376"/>
                    <a:pt x="3379" y="3585"/>
                    <a:pt x="3075" y="2909"/>
                  </a:cubicBezTo>
                  <a:cubicBezTo>
                    <a:pt x="2969" y="2616"/>
                    <a:pt x="2694" y="2428"/>
                    <a:pt x="2400" y="2428"/>
                  </a:cubicBezTo>
                  <a:cubicBezTo>
                    <a:pt x="2321" y="2428"/>
                    <a:pt x="2241" y="2441"/>
                    <a:pt x="2163" y="2470"/>
                  </a:cubicBezTo>
                  <a:cubicBezTo>
                    <a:pt x="2163" y="2470"/>
                    <a:pt x="3463" y="0"/>
                    <a:pt x="1952" y="0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1"/>
            <p:cNvSpPr/>
            <p:nvPr/>
          </p:nvSpPr>
          <p:spPr>
            <a:xfrm>
              <a:off x="7274675" y="5601013"/>
              <a:ext cx="294875" cy="425125"/>
            </a:xfrm>
            <a:custGeom>
              <a:avLst/>
              <a:gdLst/>
              <a:ahLst/>
              <a:cxnLst/>
              <a:rect l="l" t="t" r="r" b="b"/>
              <a:pathLst>
                <a:path w="11795" h="17005" extrusionOk="0">
                  <a:moveTo>
                    <a:pt x="3034" y="0"/>
                  </a:moveTo>
                  <a:cubicBezTo>
                    <a:pt x="2072" y="0"/>
                    <a:pt x="1379" y="451"/>
                    <a:pt x="879" y="1358"/>
                  </a:cubicBezTo>
                  <a:cubicBezTo>
                    <a:pt x="1" y="3014"/>
                    <a:pt x="237" y="16058"/>
                    <a:pt x="4394" y="16767"/>
                  </a:cubicBezTo>
                  <a:cubicBezTo>
                    <a:pt x="5325" y="16928"/>
                    <a:pt x="6102" y="17004"/>
                    <a:pt x="6759" y="17004"/>
                  </a:cubicBezTo>
                  <a:cubicBezTo>
                    <a:pt x="8870" y="17004"/>
                    <a:pt x="9753" y="16215"/>
                    <a:pt x="10578" y="14875"/>
                  </a:cubicBezTo>
                  <a:cubicBezTo>
                    <a:pt x="11794" y="12814"/>
                    <a:pt x="8652" y="2304"/>
                    <a:pt x="6016" y="919"/>
                  </a:cubicBezTo>
                  <a:cubicBezTo>
                    <a:pt x="4809" y="307"/>
                    <a:pt x="3829" y="0"/>
                    <a:pt x="3034" y="0"/>
                  </a:cubicBezTo>
                  <a:close/>
                </a:path>
              </a:pathLst>
            </a:custGeom>
            <a:solidFill>
              <a:srgbClr val="FB9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1"/>
            <p:cNvSpPr/>
            <p:nvPr/>
          </p:nvSpPr>
          <p:spPr>
            <a:xfrm>
              <a:off x="7300025" y="5567363"/>
              <a:ext cx="83650" cy="72675"/>
            </a:xfrm>
            <a:custGeom>
              <a:avLst/>
              <a:gdLst/>
              <a:ahLst/>
              <a:cxnLst/>
              <a:rect l="l" t="t" r="r" b="b"/>
              <a:pathLst>
                <a:path w="3346" h="2907" extrusionOk="0">
                  <a:moveTo>
                    <a:pt x="2873" y="0"/>
                  </a:moveTo>
                  <a:lnTo>
                    <a:pt x="1" y="474"/>
                  </a:lnTo>
                  <a:lnTo>
                    <a:pt x="744" y="2907"/>
                  </a:lnTo>
                  <a:lnTo>
                    <a:pt x="3346" y="2366"/>
                  </a:lnTo>
                  <a:lnTo>
                    <a:pt x="28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1"/>
            <p:cNvSpPr/>
            <p:nvPr/>
          </p:nvSpPr>
          <p:spPr>
            <a:xfrm>
              <a:off x="7274675" y="5601013"/>
              <a:ext cx="294875" cy="425125"/>
            </a:xfrm>
            <a:custGeom>
              <a:avLst/>
              <a:gdLst/>
              <a:ahLst/>
              <a:cxnLst/>
              <a:rect l="l" t="t" r="r" b="b"/>
              <a:pathLst>
                <a:path w="11795" h="17005" extrusionOk="0">
                  <a:moveTo>
                    <a:pt x="3034" y="0"/>
                  </a:moveTo>
                  <a:cubicBezTo>
                    <a:pt x="2072" y="0"/>
                    <a:pt x="1379" y="451"/>
                    <a:pt x="879" y="1358"/>
                  </a:cubicBezTo>
                  <a:cubicBezTo>
                    <a:pt x="1" y="3014"/>
                    <a:pt x="237" y="16058"/>
                    <a:pt x="4394" y="16767"/>
                  </a:cubicBezTo>
                  <a:cubicBezTo>
                    <a:pt x="5325" y="16928"/>
                    <a:pt x="6102" y="17004"/>
                    <a:pt x="6759" y="17004"/>
                  </a:cubicBezTo>
                  <a:cubicBezTo>
                    <a:pt x="8870" y="17004"/>
                    <a:pt x="9753" y="16215"/>
                    <a:pt x="10578" y="14875"/>
                  </a:cubicBezTo>
                  <a:cubicBezTo>
                    <a:pt x="11794" y="12814"/>
                    <a:pt x="8652" y="2304"/>
                    <a:pt x="6016" y="919"/>
                  </a:cubicBezTo>
                  <a:cubicBezTo>
                    <a:pt x="4809" y="307"/>
                    <a:pt x="3829" y="0"/>
                    <a:pt x="3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1"/>
            <p:cNvSpPr/>
            <p:nvPr/>
          </p:nvSpPr>
          <p:spPr>
            <a:xfrm>
              <a:off x="7271300" y="5251127"/>
              <a:ext cx="56625" cy="26225"/>
            </a:xfrm>
            <a:custGeom>
              <a:avLst/>
              <a:gdLst/>
              <a:ahLst/>
              <a:cxnLst/>
              <a:rect l="l" t="t" r="r" b="b"/>
              <a:pathLst>
                <a:path w="2265" h="1049" extrusionOk="0">
                  <a:moveTo>
                    <a:pt x="1116" y="1"/>
                  </a:moveTo>
                  <a:cubicBezTo>
                    <a:pt x="507" y="1"/>
                    <a:pt x="1" y="237"/>
                    <a:pt x="1" y="541"/>
                  </a:cubicBezTo>
                  <a:cubicBezTo>
                    <a:pt x="1" y="812"/>
                    <a:pt x="507" y="1048"/>
                    <a:pt x="1116" y="1048"/>
                  </a:cubicBezTo>
                  <a:cubicBezTo>
                    <a:pt x="1758" y="1048"/>
                    <a:pt x="2265" y="812"/>
                    <a:pt x="2265" y="541"/>
                  </a:cubicBezTo>
                  <a:cubicBezTo>
                    <a:pt x="2265" y="237"/>
                    <a:pt x="1758" y="1"/>
                    <a:pt x="1116" y="1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1"/>
            <p:cNvSpPr/>
            <p:nvPr/>
          </p:nvSpPr>
          <p:spPr>
            <a:xfrm>
              <a:off x="7114175" y="5257902"/>
              <a:ext cx="52400" cy="25350"/>
            </a:xfrm>
            <a:custGeom>
              <a:avLst/>
              <a:gdLst/>
              <a:ahLst/>
              <a:cxnLst/>
              <a:rect l="l" t="t" r="r" b="b"/>
              <a:pathLst>
                <a:path w="2096" h="1014" extrusionOk="0">
                  <a:moveTo>
                    <a:pt x="1048" y="0"/>
                  </a:moveTo>
                  <a:cubicBezTo>
                    <a:pt x="473" y="0"/>
                    <a:pt x="0" y="237"/>
                    <a:pt x="0" y="507"/>
                  </a:cubicBezTo>
                  <a:cubicBezTo>
                    <a:pt x="0" y="811"/>
                    <a:pt x="473" y="1014"/>
                    <a:pt x="1048" y="1014"/>
                  </a:cubicBezTo>
                  <a:cubicBezTo>
                    <a:pt x="1622" y="1014"/>
                    <a:pt x="2095" y="811"/>
                    <a:pt x="2095" y="507"/>
                  </a:cubicBezTo>
                  <a:cubicBezTo>
                    <a:pt x="2095" y="237"/>
                    <a:pt x="1622" y="0"/>
                    <a:pt x="1048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1"/>
            <p:cNvSpPr/>
            <p:nvPr/>
          </p:nvSpPr>
          <p:spPr>
            <a:xfrm>
              <a:off x="7273825" y="5601263"/>
              <a:ext cx="201950" cy="425000"/>
            </a:xfrm>
            <a:custGeom>
              <a:avLst/>
              <a:gdLst/>
              <a:ahLst/>
              <a:cxnLst/>
              <a:rect l="l" t="t" r="r" b="b"/>
              <a:pathLst>
                <a:path w="8078" h="17000" extrusionOk="0">
                  <a:moveTo>
                    <a:pt x="3026" y="0"/>
                  </a:moveTo>
                  <a:cubicBezTo>
                    <a:pt x="2080" y="0"/>
                    <a:pt x="1392" y="444"/>
                    <a:pt x="913" y="1348"/>
                  </a:cubicBezTo>
                  <a:cubicBezTo>
                    <a:pt x="1" y="3004"/>
                    <a:pt x="238" y="16048"/>
                    <a:pt x="4428" y="16757"/>
                  </a:cubicBezTo>
                  <a:cubicBezTo>
                    <a:pt x="5321" y="16925"/>
                    <a:pt x="6081" y="17000"/>
                    <a:pt x="6724" y="17000"/>
                  </a:cubicBezTo>
                  <a:cubicBezTo>
                    <a:pt x="7250" y="17000"/>
                    <a:pt x="7698" y="16950"/>
                    <a:pt x="8077" y="16859"/>
                  </a:cubicBezTo>
                  <a:cubicBezTo>
                    <a:pt x="6726" y="15642"/>
                    <a:pt x="4428" y="13006"/>
                    <a:pt x="3076" y="8140"/>
                  </a:cubicBezTo>
                  <a:cubicBezTo>
                    <a:pt x="1893" y="3882"/>
                    <a:pt x="2840" y="1415"/>
                    <a:pt x="3853" y="98"/>
                  </a:cubicBezTo>
                  <a:cubicBezTo>
                    <a:pt x="3558" y="33"/>
                    <a:pt x="3282" y="0"/>
                    <a:pt x="3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1"/>
            <p:cNvSpPr/>
            <p:nvPr/>
          </p:nvSpPr>
          <p:spPr>
            <a:xfrm>
              <a:off x="6968850" y="5618563"/>
              <a:ext cx="187575" cy="434625"/>
            </a:xfrm>
            <a:custGeom>
              <a:avLst/>
              <a:gdLst/>
              <a:ahLst/>
              <a:cxnLst/>
              <a:rect l="l" t="t" r="r" b="b"/>
              <a:pathLst>
                <a:path w="7503" h="17385" extrusionOk="0">
                  <a:moveTo>
                    <a:pt x="4548" y="1"/>
                  </a:moveTo>
                  <a:cubicBezTo>
                    <a:pt x="3998" y="1"/>
                    <a:pt x="3355" y="155"/>
                    <a:pt x="2603" y="453"/>
                  </a:cubicBezTo>
                  <a:cubicBezTo>
                    <a:pt x="3718" y="2109"/>
                    <a:pt x="4360" y="4001"/>
                    <a:pt x="4461" y="5961"/>
                  </a:cubicBezTo>
                  <a:cubicBezTo>
                    <a:pt x="4495" y="8867"/>
                    <a:pt x="3786" y="14207"/>
                    <a:pt x="1" y="17214"/>
                  </a:cubicBezTo>
                  <a:cubicBezTo>
                    <a:pt x="411" y="17328"/>
                    <a:pt x="829" y="17384"/>
                    <a:pt x="1245" y="17384"/>
                  </a:cubicBezTo>
                  <a:cubicBezTo>
                    <a:pt x="2064" y="17384"/>
                    <a:pt x="2877" y="17167"/>
                    <a:pt x="3617" y="16741"/>
                  </a:cubicBezTo>
                  <a:cubicBezTo>
                    <a:pt x="7368" y="14849"/>
                    <a:pt x="7503" y="2852"/>
                    <a:pt x="6557" y="1230"/>
                  </a:cubicBezTo>
                  <a:cubicBezTo>
                    <a:pt x="6078" y="397"/>
                    <a:pt x="5432" y="1"/>
                    <a:pt x="4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1"/>
            <p:cNvSpPr/>
            <p:nvPr/>
          </p:nvSpPr>
          <p:spPr>
            <a:xfrm>
              <a:off x="7088625" y="6364863"/>
              <a:ext cx="139625" cy="236600"/>
            </a:xfrm>
            <a:custGeom>
              <a:avLst/>
              <a:gdLst/>
              <a:ahLst/>
              <a:cxnLst/>
              <a:rect l="l" t="t" r="r" b="b"/>
              <a:pathLst>
                <a:path w="5585" h="9464" extrusionOk="0">
                  <a:moveTo>
                    <a:pt x="4097" y="1"/>
                  </a:moveTo>
                  <a:cubicBezTo>
                    <a:pt x="4097" y="1"/>
                    <a:pt x="515" y="68"/>
                    <a:pt x="245" y="2467"/>
                  </a:cubicBezTo>
                  <a:cubicBezTo>
                    <a:pt x="0" y="4638"/>
                    <a:pt x="751" y="9463"/>
                    <a:pt x="2298" y="9463"/>
                  </a:cubicBezTo>
                  <a:cubicBezTo>
                    <a:pt x="2461" y="9463"/>
                    <a:pt x="2633" y="9410"/>
                    <a:pt x="2813" y="9294"/>
                  </a:cubicBezTo>
                  <a:cubicBezTo>
                    <a:pt x="4672" y="8111"/>
                    <a:pt x="2712" y="4191"/>
                    <a:pt x="3489" y="3143"/>
                  </a:cubicBezTo>
                  <a:cubicBezTo>
                    <a:pt x="4097" y="2434"/>
                    <a:pt x="4807" y="1792"/>
                    <a:pt x="5584" y="1285"/>
                  </a:cubicBezTo>
                  <a:lnTo>
                    <a:pt x="4097" y="1"/>
                  </a:ln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4" name="Google Shape;724;p31"/>
            <p:cNvGrpSpPr/>
            <p:nvPr/>
          </p:nvGrpSpPr>
          <p:grpSpPr>
            <a:xfrm>
              <a:off x="6976281" y="7121106"/>
              <a:ext cx="603225" cy="74375"/>
              <a:chOff x="6889450" y="6766988"/>
              <a:chExt cx="603225" cy="74375"/>
            </a:xfrm>
          </p:grpSpPr>
          <p:sp>
            <p:nvSpPr>
              <p:cNvPr id="725" name="Google Shape;725;p31"/>
              <p:cNvSpPr/>
              <p:nvPr/>
            </p:nvSpPr>
            <p:spPr>
              <a:xfrm>
                <a:off x="6889450" y="6766988"/>
                <a:ext cx="60322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74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28" y="474"/>
                    </a:lnTo>
                    <a:lnTo>
                      <a:pt x="24128" y="6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6889450" y="6799088"/>
                <a:ext cx="60322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75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28" y="474"/>
                    </a:lnTo>
                    <a:lnTo>
                      <a:pt x="24128" y="6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6889450" y="6830363"/>
                <a:ext cx="603225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40" extrusionOk="0">
                    <a:moveTo>
                      <a:pt x="0" y="0"/>
                    </a:moveTo>
                    <a:lnTo>
                      <a:pt x="0" y="406"/>
                    </a:lnTo>
                    <a:lnTo>
                      <a:pt x="24128" y="440"/>
                    </a:lnTo>
                    <a:lnTo>
                      <a:pt x="24128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6" name="Rounded Rectangle 205"/>
          <p:cNvSpPr/>
          <p:nvPr/>
        </p:nvSpPr>
        <p:spPr>
          <a:xfrm>
            <a:off x="342844" y="3756623"/>
            <a:ext cx="6539624" cy="12112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"/>
          <a:stretch/>
        </p:blipFill>
        <p:spPr>
          <a:xfrm>
            <a:off x="1522199" y="264161"/>
            <a:ext cx="4921388" cy="4812092"/>
          </a:xfrm>
          <a:prstGeom prst="rect">
            <a:avLst/>
          </a:prstGeom>
        </p:spPr>
      </p:pic>
      <p:sp>
        <p:nvSpPr>
          <p:cNvPr id="85" name="Rounded Rectangle 84"/>
          <p:cNvSpPr/>
          <p:nvPr/>
        </p:nvSpPr>
        <p:spPr>
          <a:xfrm>
            <a:off x="2094727" y="3436215"/>
            <a:ext cx="675861" cy="1914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юни</a:t>
            </a:r>
            <a:endParaRPr lang="bg-BG" dirty="0"/>
          </a:p>
        </p:txBody>
      </p:sp>
      <p:sp>
        <p:nvSpPr>
          <p:cNvPr id="86" name="Rounded Rectangle 85"/>
          <p:cNvSpPr/>
          <p:nvPr/>
        </p:nvSpPr>
        <p:spPr>
          <a:xfrm>
            <a:off x="3446449" y="3866640"/>
            <a:ext cx="675861" cy="1914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1/5</a:t>
            </a:r>
            <a:endParaRPr lang="bg-BG" dirty="0"/>
          </a:p>
        </p:txBody>
      </p:sp>
      <p:sp>
        <p:nvSpPr>
          <p:cNvPr id="87" name="Rounded Rectangle 86"/>
          <p:cNvSpPr/>
          <p:nvPr/>
        </p:nvSpPr>
        <p:spPr>
          <a:xfrm>
            <a:off x="2094726" y="4312237"/>
            <a:ext cx="675861" cy="1914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20</a:t>
            </a:r>
            <a:endParaRPr lang="bg-BG" dirty="0"/>
          </a:p>
        </p:txBody>
      </p:sp>
      <p:sp>
        <p:nvSpPr>
          <p:cNvPr id="88" name="Rounded Rectangle 87"/>
          <p:cNvSpPr/>
          <p:nvPr/>
        </p:nvSpPr>
        <p:spPr>
          <a:xfrm>
            <a:off x="2770588" y="4752319"/>
            <a:ext cx="675861" cy="1914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50%</a:t>
            </a:r>
            <a:endParaRPr lang="bg-BG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342111"/>
              </p:ext>
            </p:extLst>
          </p:nvPr>
        </p:nvGraphicFramePr>
        <p:xfrm>
          <a:off x="7030815" y="541983"/>
          <a:ext cx="1557868" cy="1939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934">
                  <a:extLst>
                    <a:ext uri="{9D8B030D-6E8A-4147-A177-3AD203B41FA5}">
                      <a16:colId xmlns:a16="http://schemas.microsoft.com/office/drawing/2014/main" val="2711963999"/>
                    </a:ext>
                  </a:extLst>
                </a:gridCol>
                <a:gridCol w="778934">
                  <a:extLst>
                    <a:ext uri="{9D8B030D-6E8A-4147-A177-3AD203B41FA5}">
                      <a16:colId xmlns:a16="http://schemas.microsoft.com/office/drawing/2014/main" val="349615973"/>
                    </a:ext>
                  </a:extLst>
                </a:gridCol>
              </a:tblGrid>
              <a:tr h="311926">
                <a:tc>
                  <a:txBody>
                    <a:bodyPr/>
                    <a:lstStyle/>
                    <a:p>
                      <a:r>
                        <a:rPr lang="bg-BG" dirty="0" smtClean="0"/>
                        <a:t>Месец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Брой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720174"/>
                  </a:ext>
                </a:extLst>
              </a:tr>
              <a:tr h="311926">
                <a:tc>
                  <a:txBody>
                    <a:bodyPr/>
                    <a:lstStyle/>
                    <a:p>
                      <a:r>
                        <a:rPr lang="bg-BG" dirty="0" smtClean="0"/>
                        <a:t>Април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15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597411"/>
                  </a:ext>
                </a:extLst>
              </a:tr>
              <a:tr h="311926">
                <a:tc>
                  <a:txBody>
                    <a:bodyPr/>
                    <a:lstStyle/>
                    <a:p>
                      <a:r>
                        <a:rPr lang="bg-BG" dirty="0" smtClean="0"/>
                        <a:t>Май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10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192041"/>
                  </a:ext>
                </a:extLst>
              </a:tr>
              <a:tr h="380365">
                <a:tc>
                  <a:txBody>
                    <a:bodyPr/>
                    <a:lstStyle/>
                    <a:p>
                      <a:r>
                        <a:rPr lang="bg-BG" dirty="0" smtClean="0"/>
                        <a:t>Юни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20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256201"/>
                  </a:ext>
                </a:extLst>
              </a:tr>
              <a:tr h="311926">
                <a:tc>
                  <a:txBody>
                    <a:bodyPr/>
                    <a:lstStyle/>
                    <a:p>
                      <a:r>
                        <a:rPr lang="bg-BG" dirty="0" smtClean="0"/>
                        <a:t>Юли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30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362742"/>
                  </a:ext>
                </a:extLst>
              </a:tr>
              <a:tr h="311926">
                <a:tc>
                  <a:txBody>
                    <a:bodyPr/>
                    <a:lstStyle/>
                    <a:p>
                      <a:pPr algn="ctr"/>
                      <a:r>
                        <a:rPr lang="bg-BG" b="1" dirty="0" smtClean="0"/>
                        <a:t>общо</a:t>
                      </a:r>
                      <a:endParaRPr lang="bg-BG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b="1" dirty="0" smtClean="0"/>
                        <a:t>75</a:t>
                      </a:r>
                      <a:endParaRPr lang="bg-BG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986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02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 animBg="1"/>
      <p:bldP spid="8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4317" y="130540"/>
            <a:ext cx="1614508" cy="1882347"/>
            <a:chOff x="3461075" y="1693604"/>
            <a:chExt cx="2390175" cy="2659211"/>
          </a:xfrm>
        </p:grpSpPr>
        <p:grpSp>
          <p:nvGrpSpPr>
            <p:cNvPr id="1681" name="Google Shape;1681;p50"/>
            <p:cNvGrpSpPr/>
            <p:nvPr/>
          </p:nvGrpSpPr>
          <p:grpSpPr>
            <a:xfrm>
              <a:off x="3477025" y="1744797"/>
              <a:ext cx="2374225" cy="447600"/>
              <a:chOff x="3334200" y="1568324"/>
              <a:chExt cx="2374225" cy="447600"/>
            </a:xfrm>
          </p:grpSpPr>
          <p:sp>
            <p:nvSpPr>
              <p:cNvPr id="1682" name="Google Shape;1682;p50"/>
              <p:cNvSpPr/>
              <p:nvPr/>
            </p:nvSpPr>
            <p:spPr>
              <a:xfrm>
                <a:off x="3334200" y="1575524"/>
                <a:ext cx="2030400" cy="4332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50"/>
              <p:cNvSpPr/>
              <p:nvPr/>
            </p:nvSpPr>
            <p:spPr>
              <a:xfrm rot="5400000">
                <a:off x="5304925" y="1612424"/>
                <a:ext cx="447600" cy="359400"/>
              </a:xfrm>
              <a:prstGeom prst="triangle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4" name="Google Shape;1684;p50"/>
            <p:cNvGrpSpPr/>
            <p:nvPr/>
          </p:nvGrpSpPr>
          <p:grpSpPr>
            <a:xfrm>
              <a:off x="3477025" y="2457639"/>
              <a:ext cx="2374225" cy="447600"/>
              <a:chOff x="3334200" y="1568324"/>
              <a:chExt cx="2374225" cy="447600"/>
            </a:xfrm>
          </p:grpSpPr>
          <p:sp>
            <p:nvSpPr>
              <p:cNvPr id="1685" name="Google Shape;1685;p50"/>
              <p:cNvSpPr/>
              <p:nvPr/>
            </p:nvSpPr>
            <p:spPr>
              <a:xfrm>
                <a:off x="3334200" y="1575524"/>
                <a:ext cx="2030400" cy="433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50"/>
              <p:cNvSpPr/>
              <p:nvPr/>
            </p:nvSpPr>
            <p:spPr>
              <a:xfrm rot="5400000">
                <a:off x="5304925" y="1612424"/>
                <a:ext cx="447600" cy="35940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7" name="Google Shape;1687;p50"/>
            <p:cNvGrpSpPr/>
            <p:nvPr/>
          </p:nvGrpSpPr>
          <p:grpSpPr>
            <a:xfrm>
              <a:off x="3461075" y="3854067"/>
              <a:ext cx="2374225" cy="447600"/>
              <a:chOff x="3334200" y="1568324"/>
              <a:chExt cx="2374225" cy="447600"/>
            </a:xfrm>
          </p:grpSpPr>
          <p:sp>
            <p:nvSpPr>
              <p:cNvPr id="1688" name="Google Shape;1688;p50"/>
              <p:cNvSpPr/>
              <p:nvPr/>
            </p:nvSpPr>
            <p:spPr>
              <a:xfrm>
                <a:off x="3334200" y="1575524"/>
                <a:ext cx="2030400" cy="4332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50"/>
              <p:cNvSpPr/>
              <p:nvPr/>
            </p:nvSpPr>
            <p:spPr>
              <a:xfrm rot="5400000">
                <a:off x="5304925" y="1612424"/>
                <a:ext cx="447600" cy="359400"/>
              </a:xfrm>
              <a:prstGeom prst="triangle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0" name="Google Shape;1690;p50"/>
            <p:cNvGrpSpPr/>
            <p:nvPr/>
          </p:nvGrpSpPr>
          <p:grpSpPr>
            <a:xfrm>
              <a:off x="3477025" y="3173844"/>
              <a:ext cx="2374225" cy="447600"/>
              <a:chOff x="3334200" y="1568324"/>
              <a:chExt cx="2374225" cy="447600"/>
            </a:xfrm>
          </p:grpSpPr>
          <p:sp>
            <p:nvSpPr>
              <p:cNvPr id="1691" name="Google Shape;1691;p50"/>
              <p:cNvSpPr/>
              <p:nvPr/>
            </p:nvSpPr>
            <p:spPr>
              <a:xfrm>
                <a:off x="3334200" y="1575524"/>
                <a:ext cx="2030400" cy="433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50"/>
              <p:cNvSpPr/>
              <p:nvPr/>
            </p:nvSpPr>
            <p:spPr>
              <a:xfrm rot="5400000">
                <a:off x="5304925" y="1612424"/>
                <a:ext cx="447600" cy="35940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3" name="Google Shape;1693;p50"/>
            <p:cNvGrpSpPr/>
            <p:nvPr/>
          </p:nvGrpSpPr>
          <p:grpSpPr>
            <a:xfrm>
              <a:off x="4369002" y="1693604"/>
              <a:ext cx="549985" cy="549985"/>
              <a:chOff x="4298563" y="1467627"/>
              <a:chExt cx="549985" cy="549985"/>
            </a:xfrm>
          </p:grpSpPr>
          <p:sp>
            <p:nvSpPr>
              <p:cNvPr id="1694" name="Google Shape;1694;p50"/>
              <p:cNvSpPr/>
              <p:nvPr/>
            </p:nvSpPr>
            <p:spPr>
              <a:xfrm rot="2700000">
                <a:off x="4351005" y="1576271"/>
                <a:ext cx="445101" cy="332695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2649" extrusionOk="0">
                    <a:moveTo>
                      <a:pt x="1766" y="1"/>
                    </a:moveTo>
                    <a:cubicBezTo>
                      <a:pt x="1426" y="1"/>
                      <a:pt x="1087" y="131"/>
                      <a:pt x="827" y="390"/>
                    </a:cubicBezTo>
                    <a:cubicBezTo>
                      <a:pt x="0" y="1217"/>
                      <a:pt x="593" y="2649"/>
                      <a:pt x="1766" y="2649"/>
                    </a:cubicBezTo>
                    <a:cubicBezTo>
                      <a:pt x="2951" y="2649"/>
                      <a:pt x="3543" y="1217"/>
                      <a:pt x="2704" y="390"/>
                    </a:cubicBezTo>
                    <a:cubicBezTo>
                      <a:pt x="2444" y="131"/>
                      <a:pt x="2105" y="1"/>
                      <a:pt x="17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50"/>
              <p:cNvSpPr txBox="1"/>
              <p:nvPr/>
            </p:nvSpPr>
            <p:spPr>
              <a:xfrm>
                <a:off x="4393256" y="1567869"/>
                <a:ext cx="360600" cy="34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 dirty="0">
                    <a:solidFill>
                      <a:schemeClr val="accent3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1</a:t>
                </a:r>
                <a:endParaRPr b="1" dirty="0">
                  <a:solidFill>
                    <a:schemeClr val="accent3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grpSp>
          <p:nvGrpSpPr>
            <p:cNvPr id="1696" name="Google Shape;1696;p50"/>
            <p:cNvGrpSpPr/>
            <p:nvPr/>
          </p:nvGrpSpPr>
          <p:grpSpPr>
            <a:xfrm>
              <a:off x="4369002" y="2398911"/>
              <a:ext cx="549985" cy="549985"/>
              <a:chOff x="4484036" y="2172933"/>
              <a:chExt cx="549985" cy="549985"/>
            </a:xfrm>
          </p:grpSpPr>
          <p:sp>
            <p:nvSpPr>
              <p:cNvPr id="1697" name="Google Shape;1697;p50"/>
              <p:cNvSpPr/>
              <p:nvPr/>
            </p:nvSpPr>
            <p:spPr>
              <a:xfrm rot="2700000">
                <a:off x="4536478" y="2281578"/>
                <a:ext cx="445101" cy="332695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2649" extrusionOk="0">
                    <a:moveTo>
                      <a:pt x="1778" y="1"/>
                    </a:moveTo>
                    <a:cubicBezTo>
                      <a:pt x="1439" y="1"/>
                      <a:pt x="1099" y="131"/>
                      <a:pt x="840" y="390"/>
                    </a:cubicBezTo>
                    <a:cubicBezTo>
                      <a:pt x="0" y="1217"/>
                      <a:pt x="593" y="2649"/>
                      <a:pt x="1778" y="2649"/>
                    </a:cubicBezTo>
                    <a:cubicBezTo>
                      <a:pt x="2951" y="2649"/>
                      <a:pt x="3543" y="1217"/>
                      <a:pt x="2716" y="390"/>
                    </a:cubicBezTo>
                    <a:cubicBezTo>
                      <a:pt x="2457" y="131"/>
                      <a:pt x="2117" y="1"/>
                      <a:pt x="17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50"/>
              <p:cNvSpPr txBox="1"/>
              <p:nvPr/>
            </p:nvSpPr>
            <p:spPr>
              <a:xfrm>
                <a:off x="4578718" y="2280712"/>
                <a:ext cx="360600" cy="34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>
                    <a:solidFill>
                      <a:schemeClr val="accent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2</a:t>
                </a:r>
                <a:endParaRPr b="1">
                  <a:solidFill>
                    <a:schemeClr val="accent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grpSp>
          <p:nvGrpSpPr>
            <p:cNvPr id="1699" name="Google Shape;1699;p50"/>
            <p:cNvGrpSpPr/>
            <p:nvPr/>
          </p:nvGrpSpPr>
          <p:grpSpPr>
            <a:xfrm>
              <a:off x="4369002" y="3122652"/>
              <a:ext cx="549985" cy="549985"/>
              <a:chOff x="4484036" y="2896674"/>
              <a:chExt cx="549985" cy="549985"/>
            </a:xfrm>
          </p:grpSpPr>
          <p:sp>
            <p:nvSpPr>
              <p:cNvPr id="1700" name="Google Shape;1700;p50"/>
              <p:cNvSpPr/>
              <p:nvPr/>
            </p:nvSpPr>
            <p:spPr>
              <a:xfrm rot="2700000">
                <a:off x="4536478" y="3005319"/>
                <a:ext cx="445101" cy="332695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2649" extrusionOk="0">
                    <a:moveTo>
                      <a:pt x="1772" y="0"/>
                    </a:moveTo>
                    <a:cubicBezTo>
                      <a:pt x="1435" y="0"/>
                      <a:pt x="1099" y="130"/>
                      <a:pt x="840" y="389"/>
                    </a:cubicBezTo>
                    <a:cubicBezTo>
                      <a:pt x="0" y="1229"/>
                      <a:pt x="593" y="2648"/>
                      <a:pt x="1766" y="2648"/>
                    </a:cubicBezTo>
                    <a:cubicBezTo>
                      <a:pt x="2951" y="2648"/>
                      <a:pt x="3543" y="1229"/>
                      <a:pt x="2704" y="389"/>
                    </a:cubicBezTo>
                    <a:cubicBezTo>
                      <a:pt x="2445" y="130"/>
                      <a:pt x="2108" y="0"/>
                      <a:pt x="17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50"/>
              <p:cNvSpPr txBox="1"/>
              <p:nvPr/>
            </p:nvSpPr>
            <p:spPr>
              <a:xfrm>
                <a:off x="4578718" y="2996617"/>
                <a:ext cx="360600" cy="35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>
                    <a:solidFill>
                      <a:schemeClr val="accent2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3</a:t>
                </a:r>
                <a:endParaRPr b="1">
                  <a:solidFill>
                    <a:schemeClr val="accent2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grpSp>
          <p:nvGrpSpPr>
            <p:cNvPr id="1702" name="Google Shape;1702;p50"/>
            <p:cNvGrpSpPr/>
            <p:nvPr/>
          </p:nvGrpSpPr>
          <p:grpSpPr>
            <a:xfrm>
              <a:off x="4369046" y="3802919"/>
              <a:ext cx="549896" cy="549896"/>
              <a:chOff x="4484080" y="3576941"/>
              <a:chExt cx="549896" cy="549896"/>
            </a:xfrm>
          </p:grpSpPr>
          <p:sp>
            <p:nvSpPr>
              <p:cNvPr id="1703" name="Google Shape;1703;p50"/>
              <p:cNvSpPr/>
              <p:nvPr/>
            </p:nvSpPr>
            <p:spPr>
              <a:xfrm rot="2700000">
                <a:off x="4536478" y="3685605"/>
                <a:ext cx="445101" cy="332570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2648" extrusionOk="0">
                    <a:moveTo>
                      <a:pt x="1778" y="0"/>
                    </a:moveTo>
                    <a:cubicBezTo>
                      <a:pt x="1439" y="0"/>
                      <a:pt x="1099" y="130"/>
                      <a:pt x="840" y="389"/>
                    </a:cubicBezTo>
                    <a:cubicBezTo>
                      <a:pt x="1" y="1228"/>
                      <a:pt x="593" y="2648"/>
                      <a:pt x="1778" y="2648"/>
                    </a:cubicBezTo>
                    <a:cubicBezTo>
                      <a:pt x="2951" y="2648"/>
                      <a:pt x="3543" y="1228"/>
                      <a:pt x="2716" y="389"/>
                    </a:cubicBezTo>
                    <a:cubicBezTo>
                      <a:pt x="2457" y="130"/>
                      <a:pt x="2118" y="0"/>
                      <a:pt x="17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50"/>
              <p:cNvSpPr txBox="1"/>
              <p:nvPr/>
            </p:nvSpPr>
            <p:spPr>
              <a:xfrm>
                <a:off x="4578718" y="3677139"/>
                <a:ext cx="360600" cy="34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>
                    <a:solidFill>
                      <a:schemeClr val="accent4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4</a:t>
                </a:r>
                <a:endParaRPr b="1">
                  <a:solidFill>
                    <a:schemeClr val="accent4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</p:grpSp>
      <p:grpSp>
        <p:nvGrpSpPr>
          <p:cNvPr id="1706" name="Google Shape;1706;p50"/>
          <p:cNvGrpSpPr/>
          <p:nvPr/>
        </p:nvGrpSpPr>
        <p:grpSpPr>
          <a:xfrm rot="18346027">
            <a:off x="484061" y="2063598"/>
            <a:ext cx="2992290" cy="3743948"/>
            <a:chOff x="1874669" y="922106"/>
            <a:chExt cx="2992290" cy="3743948"/>
          </a:xfrm>
        </p:grpSpPr>
        <p:sp>
          <p:nvSpPr>
            <p:cNvPr id="1707" name="Google Shape;1707;p50"/>
            <p:cNvSpPr/>
            <p:nvPr/>
          </p:nvSpPr>
          <p:spPr>
            <a:xfrm rot="2700000">
              <a:off x="3109892" y="4047401"/>
              <a:ext cx="520885" cy="509039"/>
            </a:xfrm>
            <a:custGeom>
              <a:avLst/>
              <a:gdLst/>
              <a:ahLst/>
              <a:cxnLst/>
              <a:rect l="l" t="t" r="r" b="b"/>
              <a:pathLst>
                <a:path w="4617" h="4512" extrusionOk="0">
                  <a:moveTo>
                    <a:pt x="2352" y="0"/>
                  </a:moveTo>
                  <a:cubicBezTo>
                    <a:pt x="2216" y="0"/>
                    <a:pt x="2080" y="53"/>
                    <a:pt x="1975" y="158"/>
                  </a:cubicBezTo>
                  <a:lnTo>
                    <a:pt x="210" y="1923"/>
                  </a:lnTo>
                  <a:cubicBezTo>
                    <a:pt x="0" y="2133"/>
                    <a:pt x="0" y="2466"/>
                    <a:pt x="210" y="2676"/>
                  </a:cubicBezTo>
                  <a:lnTo>
                    <a:pt x="1889" y="4355"/>
                  </a:lnTo>
                  <a:cubicBezTo>
                    <a:pt x="1988" y="4460"/>
                    <a:pt x="2123" y="4512"/>
                    <a:pt x="2261" y="4512"/>
                  </a:cubicBezTo>
                  <a:cubicBezTo>
                    <a:pt x="2398" y="4512"/>
                    <a:pt x="2537" y="4460"/>
                    <a:pt x="2642" y="4355"/>
                  </a:cubicBezTo>
                  <a:lnTo>
                    <a:pt x="4407" y="2589"/>
                  </a:lnTo>
                  <a:cubicBezTo>
                    <a:pt x="4617" y="2380"/>
                    <a:pt x="4617" y="2046"/>
                    <a:pt x="4407" y="1836"/>
                  </a:cubicBezTo>
                  <a:lnTo>
                    <a:pt x="2728" y="158"/>
                  </a:lnTo>
                  <a:cubicBezTo>
                    <a:pt x="2623" y="53"/>
                    <a:pt x="2488" y="0"/>
                    <a:pt x="23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0"/>
            <p:cNvSpPr/>
            <p:nvPr/>
          </p:nvSpPr>
          <p:spPr>
            <a:xfrm rot="2700000">
              <a:off x="3102232" y="1030299"/>
              <a:ext cx="529346" cy="539161"/>
            </a:xfrm>
            <a:custGeom>
              <a:avLst/>
              <a:gdLst/>
              <a:ahLst/>
              <a:cxnLst/>
              <a:rect l="l" t="t" r="r" b="b"/>
              <a:pathLst>
                <a:path w="4692" h="4779" extrusionOk="0">
                  <a:moveTo>
                    <a:pt x="0" y="1"/>
                  </a:moveTo>
                  <a:lnTo>
                    <a:pt x="2185" y="4679"/>
                  </a:lnTo>
                  <a:lnTo>
                    <a:pt x="2272" y="4778"/>
                  </a:lnTo>
                  <a:lnTo>
                    <a:pt x="4679" y="3075"/>
                  </a:lnTo>
                  <a:lnTo>
                    <a:pt x="4691" y="21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C070">
                <a:alpha val="6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0"/>
            <p:cNvSpPr/>
            <p:nvPr/>
          </p:nvSpPr>
          <p:spPr>
            <a:xfrm rot="2700000">
              <a:off x="2404892" y="1789703"/>
              <a:ext cx="1931685" cy="1921644"/>
            </a:xfrm>
            <a:custGeom>
              <a:avLst/>
              <a:gdLst/>
              <a:ahLst/>
              <a:cxnLst/>
              <a:rect l="l" t="t" r="r" b="b"/>
              <a:pathLst>
                <a:path w="17122" h="17033" extrusionOk="0">
                  <a:moveTo>
                    <a:pt x="668" y="1"/>
                  </a:moveTo>
                  <a:cubicBezTo>
                    <a:pt x="531" y="1"/>
                    <a:pt x="395" y="53"/>
                    <a:pt x="296" y="158"/>
                  </a:cubicBezTo>
                  <a:lnTo>
                    <a:pt x="198" y="257"/>
                  </a:lnTo>
                  <a:cubicBezTo>
                    <a:pt x="0" y="455"/>
                    <a:pt x="0" y="800"/>
                    <a:pt x="198" y="1010"/>
                  </a:cubicBezTo>
                  <a:lnTo>
                    <a:pt x="16060" y="16884"/>
                  </a:lnTo>
                  <a:cubicBezTo>
                    <a:pt x="16165" y="16983"/>
                    <a:pt x="16303" y="17032"/>
                    <a:pt x="16441" y="17032"/>
                  </a:cubicBezTo>
                  <a:cubicBezTo>
                    <a:pt x="16578" y="17032"/>
                    <a:pt x="16714" y="16983"/>
                    <a:pt x="16813" y="16884"/>
                  </a:cubicBezTo>
                  <a:lnTo>
                    <a:pt x="16911" y="16786"/>
                  </a:lnTo>
                  <a:cubicBezTo>
                    <a:pt x="17121" y="16576"/>
                    <a:pt x="17121" y="16242"/>
                    <a:pt x="16911" y="16033"/>
                  </a:cubicBezTo>
                  <a:lnTo>
                    <a:pt x="1049" y="158"/>
                  </a:lnTo>
                  <a:cubicBezTo>
                    <a:pt x="944" y="53"/>
                    <a:pt x="806" y="1"/>
                    <a:pt x="6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0"/>
            <p:cNvSpPr/>
            <p:nvPr/>
          </p:nvSpPr>
          <p:spPr>
            <a:xfrm rot="2700000">
              <a:off x="2538918" y="1789769"/>
              <a:ext cx="1931685" cy="1921193"/>
            </a:xfrm>
            <a:custGeom>
              <a:avLst/>
              <a:gdLst/>
              <a:ahLst/>
              <a:cxnLst/>
              <a:rect l="l" t="t" r="r" b="b"/>
              <a:pathLst>
                <a:path w="17122" h="17029" extrusionOk="0">
                  <a:moveTo>
                    <a:pt x="673" y="1"/>
                  </a:moveTo>
                  <a:cubicBezTo>
                    <a:pt x="538" y="1"/>
                    <a:pt x="402" y="53"/>
                    <a:pt x="297" y="158"/>
                  </a:cubicBezTo>
                  <a:lnTo>
                    <a:pt x="210" y="244"/>
                  </a:lnTo>
                  <a:cubicBezTo>
                    <a:pt x="1" y="454"/>
                    <a:pt x="1" y="787"/>
                    <a:pt x="210" y="997"/>
                  </a:cubicBezTo>
                  <a:lnTo>
                    <a:pt x="16072" y="16872"/>
                  </a:lnTo>
                  <a:cubicBezTo>
                    <a:pt x="16177" y="16977"/>
                    <a:pt x="16313" y="17029"/>
                    <a:pt x="16449" y="17029"/>
                  </a:cubicBezTo>
                  <a:cubicBezTo>
                    <a:pt x="16585" y="17029"/>
                    <a:pt x="16720" y="16977"/>
                    <a:pt x="16825" y="16872"/>
                  </a:cubicBezTo>
                  <a:lnTo>
                    <a:pt x="16912" y="16785"/>
                  </a:lnTo>
                  <a:cubicBezTo>
                    <a:pt x="17122" y="16575"/>
                    <a:pt x="17122" y="16242"/>
                    <a:pt x="16912" y="16032"/>
                  </a:cubicBezTo>
                  <a:lnTo>
                    <a:pt x="1050" y="158"/>
                  </a:lnTo>
                  <a:cubicBezTo>
                    <a:pt x="945" y="53"/>
                    <a:pt x="809" y="1"/>
                    <a:pt x="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0"/>
            <p:cNvSpPr/>
            <p:nvPr/>
          </p:nvSpPr>
          <p:spPr>
            <a:xfrm rot="2700000">
              <a:off x="2271024" y="1789769"/>
              <a:ext cx="1931685" cy="1921193"/>
            </a:xfrm>
            <a:custGeom>
              <a:avLst/>
              <a:gdLst/>
              <a:ahLst/>
              <a:cxnLst/>
              <a:rect l="l" t="t" r="r" b="b"/>
              <a:pathLst>
                <a:path w="17122" h="17029" extrusionOk="0">
                  <a:moveTo>
                    <a:pt x="674" y="0"/>
                  </a:moveTo>
                  <a:cubicBezTo>
                    <a:pt x="538" y="0"/>
                    <a:pt x="402" y="53"/>
                    <a:pt x="297" y="158"/>
                  </a:cubicBezTo>
                  <a:lnTo>
                    <a:pt x="211" y="244"/>
                  </a:lnTo>
                  <a:cubicBezTo>
                    <a:pt x="1" y="454"/>
                    <a:pt x="1" y="787"/>
                    <a:pt x="211" y="997"/>
                  </a:cubicBezTo>
                  <a:lnTo>
                    <a:pt x="16073" y="16871"/>
                  </a:lnTo>
                  <a:cubicBezTo>
                    <a:pt x="16178" y="16976"/>
                    <a:pt x="16313" y="17029"/>
                    <a:pt x="16449" y="17029"/>
                  </a:cubicBezTo>
                  <a:cubicBezTo>
                    <a:pt x="16585" y="17029"/>
                    <a:pt x="16721" y="16976"/>
                    <a:pt x="16826" y="16871"/>
                  </a:cubicBezTo>
                  <a:lnTo>
                    <a:pt x="16912" y="16785"/>
                  </a:lnTo>
                  <a:cubicBezTo>
                    <a:pt x="17122" y="16575"/>
                    <a:pt x="17122" y="16242"/>
                    <a:pt x="16912" y="16032"/>
                  </a:cubicBezTo>
                  <a:lnTo>
                    <a:pt x="1050" y="158"/>
                  </a:lnTo>
                  <a:cubicBezTo>
                    <a:pt x="945" y="53"/>
                    <a:pt x="809" y="0"/>
                    <a:pt x="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0"/>
            <p:cNvSpPr/>
            <p:nvPr/>
          </p:nvSpPr>
          <p:spPr>
            <a:xfrm rot="2700000">
              <a:off x="3301347" y="950665"/>
              <a:ext cx="137977" cy="138090"/>
            </a:xfrm>
            <a:custGeom>
              <a:avLst/>
              <a:gdLst/>
              <a:ahLst/>
              <a:cxnLst/>
              <a:rect l="l" t="t" r="r" b="b"/>
              <a:pathLst>
                <a:path w="1223" h="1224" extrusionOk="0">
                  <a:moveTo>
                    <a:pt x="0" y="1"/>
                  </a:moveTo>
                  <a:lnTo>
                    <a:pt x="568" y="1223"/>
                  </a:lnTo>
                  <a:cubicBezTo>
                    <a:pt x="741" y="1223"/>
                    <a:pt x="901" y="1149"/>
                    <a:pt x="1025" y="1026"/>
                  </a:cubicBezTo>
                  <a:cubicBezTo>
                    <a:pt x="1148" y="902"/>
                    <a:pt x="1222" y="742"/>
                    <a:pt x="1222" y="5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0"/>
            <p:cNvSpPr/>
            <p:nvPr/>
          </p:nvSpPr>
          <p:spPr>
            <a:xfrm rot="2700000">
              <a:off x="3161807" y="3900413"/>
              <a:ext cx="415061" cy="415061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2531" y="0"/>
                  </a:moveTo>
                  <a:lnTo>
                    <a:pt x="0" y="2531"/>
                  </a:lnTo>
                  <a:lnTo>
                    <a:pt x="1148" y="3679"/>
                  </a:lnTo>
                  <a:lnTo>
                    <a:pt x="3679" y="1148"/>
                  </a:lnTo>
                  <a:lnTo>
                    <a:pt x="25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0"/>
            <p:cNvSpPr/>
            <p:nvPr/>
          </p:nvSpPr>
          <p:spPr>
            <a:xfrm rot="2700000">
              <a:off x="3206227" y="4026275"/>
              <a:ext cx="325821" cy="314201"/>
            </a:xfrm>
            <a:custGeom>
              <a:avLst/>
              <a:gdLst/>
              <a:ahLst/>
              <a:cxnLst/>
              <a:rect l="l" t="t" r="r" b="b"/>
              <a:pathLst>
                <a:path w="2888" h="2785" extrusionOk="0">
                  <a:moveTo>
                    <a:pt x="2694" y="0"/>
                  </a:moveTo>
                  <a:cubicBezTo>
                    <a:pt x="2668" y="0"/>
                    <a:pt x="2640" y="9"/>
                    <a:pt x="2614" y="30"/>
                  </a:cubicBezTo>
                  <a:lnTo>
                    <a:pt x="2614" y="42"/>
                  </a:lnTo>
                  <a:lnTo>
                    <a:pt x="96" y="2548"/>
                  </a:lnTo>
                  <a:cubicBezTo>
                    <a:pt x="0" y="2644"/>
                    <a:pt x="91" y="2784"/>
                    <a:pt x="199" y="2784"/>
                  </a:cubicBezTo>
                  <a:cubicBezTo>
                    <a:pt x="231" y="2784"/>
                    <a:pt x="263" y="2773"/>
                    <a:pt x="294" y="2745"/>
                  </a:cubicBezTo>
                  <a:lnTo>
                    <a:pt x="2799" y="227"/>
                  </a:lnTo>
                  <a:cubicBezTo>
                    <a:pt x="2887" y="129"/>
                    <a:pt x="2797" y="0"/>
                    <a:pt x="2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0"/>
            <p:cNvSpPr/>
            <p:nvPr/>
          </p:nvSpPr>
          <p:spPr>
            <a:xfrm rot="2700000">
              <a:off x="3207045" y="3873963"/>
              <a:ext cx="326498" cy="314313"/>
            </a:xfrm>
            <a:custGeom>
              <a:avLst/>
              <a:gdLst/>
              <a:ahLst/>
              <a:cxnLst/>
              <a:rect l="l" t="t" r="r" b="b"/>
              <a:pathLst>
                <a:path w="2894" h="2786" extrusionOk="0">
                  <a:moveTo>
                    <a:pt x="2705" y="1"/>
                  </a:moveTo>
                  <a:cubicBezTo>
                    <a:pt x="2674" y="1"/>
                    <a:pt x="2642" y="13"/>
                    <a:pt x="2614" y="41"/>
                  </a:cubicBezTo>
                  <a:lnTo>
                    <a:pt x="96" y="2559"/>
                  </a:lnTo>
                  <a:cubicBezTo>
                    <a:pt x="1" y="2654"/>
                    <a:pt x="88" y="2785"/>
                    <a:pt x="195" y="2785"/>
                  </a:cubicBezTo>
                  <a:cubicBezTo>
                    <a:pt x="227" y="2785"/>
                    <a:pt x="262" y="2773"/>
                    <a:pt x="293" y="2745"/>
                  </a:cubicBezTo>
                  <a:lnTo>
                    <a:pt x="2799" y="239"/>
                  </a:lnTo>
                  <a:cubicBezTo>
                    <a:pt x="2894" y="134"/>
                    <a:pt x="2806" y="1"/>
                    <a:pt x="27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0"/>
            <p:cNvSpPr/>
            <p:nvPr/>
          </p:nvSpPr>
          <p:spPr>
            <a:xfrm rot="2700000">
              <a:off x="3208063" y="3950854"/>
              <a:ext cx="323903" cy="312508"/>
            </a:xfrm>
            <a:custGeom>
              <a:avLst/>
              <a:gdLst/>
              <a:ahLst/>
              <a:cxnLst/>
              <a:rect l="l" t="t" r="r" b="b"/>
              <a:pathLst>
                <a:path w="2871" h="2770" extrusionOk="0">
                  <a:moveTo>
                    <a:pt x="2684" y="1"/>
                  </a:moveTo>
                  <a:cubicBezTo>
                    <a:pt x="2655" y="1"/>
                    <a:pt x="2625" y="12"/>
                    <a:pt x="2597" y="37"/>
                  </a:cubicBezTo>
                  <a:lnTo>
                    <a:pt x="79" y="2542"/>
                  </a:lnTo>
                  <a:cubicBezTo>
                    <a:pt x="0" y="2640"/>
                    <a:pt x="93" y="2769"/>
                    <a:pt x="196" y="2769"/>
                  </a:cubicBezTo>
                  <a:cubicBezTo>
                    <a:pt x="223" y="2769"/>
                    <a:pt x="251" y="2760"/>
                    <a:pt x="276" y="2740"/>
                  </a:cubicBezTo>
                  <a:lnTo>
                    <a:pt x="2794" y="222"/>
                  </a:lnTo>
                  <a:cubicBezTo>
                    <a:pt x="2871" y="126"/>
                    <a:pt x="2784" y="1"/>
                    <a:pt x="2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6" name="Picture 2" descr="5 Quick Homework Tip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375" y="408034"/>
            <a:ext cx="6142642" cy="304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256893" y="3636134"/>
            <a:ext cx="3698240" cy="12259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Домашна работа </a:t>
            </a:r>
          </a:p>
          <a:p>
            <a:pPr algn="ctr"/>
            <a:r>
              <a:rPr lang="bg-BG" dirty="0" smtClean="0"/>
              <a:t>Учебна тетрадка стр. 25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grams for Educati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4E4E4"/>
      </a:lt2>
      <a:accent1>
        <a:srgbClr val="F25C78"/>
      </a:accent1>
      <a:accent2>
        <a:srgbClr val="A3A5D9"/>
      </a:accent2>
      <a:accent3>
        <a:srgbClr val="4B71BF"/>
      </a:accent3>
      <a:accent4>
        <a:srgbClr val="F2B749"/>
      </a:accent4>
      <a:accent5>
        <a:srgbClr val="F25C78"/>
      </a:accent5>
      <a:accent6>
        <a:srgbClr val="A3A5D9"/>
      </a:accent6>
      <a:hlink>
        <a:srgbClr val="4B71B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87</Words>
  <Application>Microsoft Office PowerPoint</Application>
  <PresentationFormat>On-screen Show (16:9)</PresentationFormat>
  <Paragraphs>42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Fira Sans Medium</vt:lpstr>
      <vt:lpstr>Fira Sans Extra Condensed</vt:lpstr>
      <vt:lpstr>Arial</vt:lpstr>
      <vt:lpstr>Wingdings</vt:lpstr>
      <vt:lpstr>Fira Sans</vt:lpstr>
      <vt:lpstr>Roboto</vt:lpstr>
      <vt:lpstr>Diagrams for Education by Slidesgo</vt:lpstr>
      <vt:lpstr>110. Четене и интерпретиране на данни, зададени с диаграми</vt:lpstr>
      <vt:lpstr>В този час ще научите: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109. Четене и интерпретиране на данни, зададени с таблица</dc:title>
  <dc:creator>User</dc:creator>
  <cp:lastModifiedBy>User</cp:lastModifiedBy>
  <cp:revision>19</cp:revision>
  <dcterms:modified xsi:type="dcterms:W3CDTF">2024-03-26T20:50:27Z</dcterms:modified>
</cp:coreProperties>
</file>