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59" r:id="rId3"/>
    <p:sldId id="260" r:id="rId4"/>
    <p:sldId id="289" r:id="rId5"/>
    <p:sldId id="290" r:id="rId6"/>
    <p:sldId id="279" r:id="rId7"/>
    <p:sldId id="295" r:id="rId8"/>
    <p:sldId id="293" r:id="rId9"/>
    <p:sldId id="292" r:id="rId10"/>
    <p:sldId id="294" r:id="rId11"/>
    <p:sldId id="297" r:id="rId12"/>
    <p:sldId id="296" r:id="rId13"/>
    <p:sldId id="298" r:id="rId14"/>
    <p:sldId id="299" r:id="rId15"/>
    <p:sldId id="300" r:id="rId16"/>
  </p:sldIdLst>
  <p:sldSz cx="9144000" cy="5143500" type="screen16x9"/>
  <p:notesSz cx="6858000" cy="9144000"/>
  <p:embeddedFontLst>
    <p:embeddedFont>
      <p:font typeface="Fira Sans Medium" panose="020B0604020202020204" charset="0"/>
      <p:regular r:id="rId18"/>
      <p:bold r:id="rId19"/>
      <p:italic r:id="rId20"/>
      <p:boldItalic r:id="rId21"/>
    </p:embeddedFont>
    <p:embeddedFont>
      <p:font typeface="Fira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2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23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98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39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21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73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04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09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64e038bd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64e038bd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3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5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97f9cc626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97f9cc626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33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74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40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417139" y="-46637"/>
            <a:ext cx="6613170" cy="1101107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457200" y="1839170"/>
            <a:ext cx="82296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112. </a:t>
            </a:r>
            <a:r>
              <a:rPr lang="ru-RU" sz="4800" dirty="0">
                <a:latin typeface="Fira Sans Medium"/>
                <a:ea typeface="Fira Sans Medium"/>
                <a:cs typeface="Fira Sans Medium"/>
                <a:sym typeface="Fira Sans Medium"/>
              </a:rPr>
              <a:t>Представяне и интерпретиране на данни. Упражнение</a:t>
            </a:r>
            <a:endParaRPr sz="4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481128" y="14680"/>
            <a:ext cx="3260370" cy="1101107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7609" y="-507175"/>
            <a:ext cx="1990660" cy="3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-3901825" y="1291775"/>
            <a:ext cx="810300" cy="789600"/>
          </a:xfrm>
          <a:prstGeom prst="rect">
            <a:avLst/>
          </a:pr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-3901825" y="2176950"/>
            <a:ext cx="810300" cy="789600"/>
          </a:xfrm>
          <a:prstGeom prst="rect">
            <a:avLst/>
          </a:prstGeom>
          <a:solidFill>
            <a:srgbClr val="A3A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/>
          <p:nvPr/>
        </p:nvSpPr>
        <p:spPr>
          <a:xfrm>
            <a:off x="-3901825" y="3062125"/>
            <a:ext cx="810300" cy="789600"/>
          </a:xfrm>
          <a:prstGeom prst="rect">
            <a:avLst/>
          </a:prstGeom>
          <a:solidFill>
            <a:srgbClr val="4B7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-2980300" y="1291775"/>
            <a:ext cx="810300" cy="789600"/>
          </a:xfrm>
          <a:prstGeom prst="rect">
            <a:avLst/>
          </a:prstGeom>
          <a:solidFill>
            <a:srgbClr val="F2B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-2980300" y="2206875"/>
            <a:ext cx="810300" cy="789600"/>
          </a:xfrm>
          <a:prstGeom prst="rect">
            <a:avLst/>
          </a:prstGeom>
          <a:solidFill>
            <a:srgbClr val="F2A1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27"/>
          <p:cNvGrpSpPr/>
          <p:nvPr/>
        </p:nvGrpSpPr>
        <p:grpSpPr>
          <a:xfrm flipH="1">
            <a:off x="3024160" y="4083701"/>
            <a:ext cx="6613170" cy="1101107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685176" y="4089309"/>
            <a:ext cx="3260370" cy="1101107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452071" y="263413"/>
            <a:ext cx="2018327" cy="5139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 </a:t>
            </a:r>
            <a:r>
              <a:rPr lang="bg-BG" dirty="0" smtClean="0">
                <a:solidFill>
                  <a:srgbClr val="002060"/>
                </a:solidFill>
              </a:rPr>
              <a:t>клас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87" name="Google Shape;125;p27"/>
          <p:cNvSpPr txBox="1">
            <a:spLocks/>
          </p:cNvSpPr>
          <p:nvPr/>
        </p:nvSpPr>
        <p:spPr>
          <a:xfrm>
            <a:off x="5183683" y="4417931"/>
            <a:ext cx="3261360" cy="42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bg-BG" sz="2000" smtClean="0">
                <a:solidFill>
                  <a:schemeClr val="dk1"/>
                </a:solidFill>
              </a:rPr>
              <a:t>Десетични дроби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31"/>
          <p:cNvGrpSpPr/>
          <p:nvPr/>
        </p:nvGrpSpPr>
        <p:grpSpPr>
          <a:xfrm>
            <a:off x="0" y="2498903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5" y="153268"/>
            <a:ext cx="5856803" cy="46912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7373" y="230576"/>
            <a:ext cx="1157640" cy="20794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а</a:t>
            </a:r>
            <a:r>
              <a:rPr lang="pt-BR" dirty="0"/>
              <a:t>) 2 h; </a:t>
            </a:r>
            <a:r>
              <a:rPr lang="bg-BG" dirty="0"/>
              <a:t/>
            </a:r>
            <a:br>
              <a:rPr lang="bg-BG" dirty="0"/>
            </a:br>
            <a:r>
              <a:rPr lang="pt-BR" dirty="0" smtClean="0"/>
              <a:t>б</a:t>
            </a:r>
            <a:r>
              <a:rPr lang="pt-BR" dirty="0"/>
              <a:t>) в 10 h; в) 6 km/h; г) 2 h; </a:t>
            </a:r>
          </a:p>
          <a:p>
            <a:pPr algn="ctr"/>
            <a:r>
              <a:rPr lang="pt-BR" dirty="0"/>
              <a:t>д) 2,5 h;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pt-BR" dirty="0" smtClean="0"/>
              <a:t>е</a:t>
            </a:r>
            <a:r>
              <a:rPr lang="pt-BR" dirty="0"/>
              <a:t>) 4 km, 2,5 h.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23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1"/>
          <p:cNvGrpSpPr/>
          <p:nvPr/>
        </p:nvGrpSpPr>
        <p:grpSpPr>
          <a:xfrm>
            <a:off x="373995" y="1649331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51" y="196372"/>
            <a:ext cx="4278198" cy="47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31"/>
          <p:cNvGrpSpPr/>
          <p:nvPr/>
        </p:nvGrpSpPr>
        <p:grpSpPr>
          <a:xfrm>
            <a:off x="0" y="2498903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98"/>
          <a:stretch/>
        </p:blipFill>
        <p:spPr>
          <a:xfrm>
            <a:off x="305098" y="415594"/>
            <a:ext cx="4216975" cy="1825435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0"/>
          <a:stretch/>
        </p:blipFill>
        <p:spPr>
          <a:xfrm>
            <a:off x="4294797" y="557207"/>
            <a:ext cx="4849203" cy="38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" y="168889"/>
            <a:ext cx="4627768" cy="2858555"/>
          </a:xfrm>
          <a:prstGeom prst="rect">
            <a:avLst/>
          </a:prstGeom>
        </p:spPr>
      </p:pic>
      <p:grpSp>
        <p:nvGrpSpPr>
          <p:cNvPr id="650" name="Google Shape;650;p31"/>
          <p:cNvGrpSpPr/>
          <p:nvPr/>
        </p:nvGrpSpPr>
        <p:grpSpPr>
          <a:xfrm>
            <a:off x="3123821" y="2921878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72" y="1732227"/>
            <a:ext cx="4472225" cy="32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"/>
          <a:stretch/>
        </p:blipFill>
        <p:spPr>
          <a:xfrm>
            <a:off x="1086694" y="306224"/>
            <a:ext cx="7793855" cy="4673836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178904" y="1564625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5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65" y="233528"/>
            <a:ext cx="6484086" cy="4740416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898" y="1524868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7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10 любопитни факта за Колизеу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6" y="307643"/>
            <a:ext cx="5512471" cy="4618383"/>
          </a:xfrm>
          <a:prstGeom prst="rect">
            <a:avLst/>
          </a:prstGeom>
        </p:spPr>
      </p:pic>
      <p:grpSp>
        <p:nvGrpSpPr>
          <p:cNvPr id="282" name="Google Shape;282;p30"/>
          <p:cNvGrpSpPr/>
          <p:nvPr/>
        </p:nvGrpSpPr>
        <p:grpSpPr>
          <a:xfrm>
            <a:off x="5408768" y="4558558"/>
            <a:ext cx="3490256" cy="372563"/>
            <a:chOff x="675655" y="1305348"/>
            <a:chExt cx="5108102" cy="622274"/>
          </a:xfrm>
        </p:grpSpPr>
        <p:grpSp>
          <p:nvGrpSpPr>
            <p:cNvPr id="283" name="Google Shape;283;p30"/>
            <p:cNvGrpSpPr/>
            <p:nvPr/>
          </p:nvGrpSpPr>
          <p:grpSpPr>
            <a:xfrm>
              <a:off x="2019693" y="1305348"/>
              <a:ext cx="463014" cy="616249"/>
              <a:chOff x="4056394" y="1290350"/>
              <a:chExt cx="421458" cy="560940"/>
            </a:xfrm>
          </p:grpSpPr>
          <p:sp>
            <p:nvSpPr>
              <p:cNvPr id="284" name="Google Shape;28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>
              <a:off x="1346328" y="1305348"/>
              <a:ext cx="465498" cy="616249"/>
              <a:chOff x="3444566" y="1290350"/>
              <a:chExt cx="423720" cy="56094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30"/>
            <p:cNvGrpSpPr/>
            <p:nvPr/>
          </p:nvGrpSpPr>
          <p:grpSpPr>
            <a:xfrm>
              <a:off x="675655" y="1305348"/>
              <a:ext cx="462807" cy="616249"/>
              <a:chOff x="2834999" y="1290350"/>
              <a:chExt cx="421269" cy="560940"/>
            </a:xfrm>
          </p:grpSpPr>
          <p:sp>
            <p:nvSpPr>
              <p:cNvPr id="308" name="Google Shape;30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30"/>
            <p:cNvGrpSpPr/>
            <p:nvPr/>
          </p:nvGrpSpPr>
          <p:grpSpPr>
            <a:xfrm>
              <a:off x="2690573" y="1305348"/>
              <a:ext cx="462807" cy="616249"/>
              <a:chOff x="4668411" y="1290350"/>
              <a:chExt cx="421269" cy="560940"/>
            </a:xfrm>
          </p:grpSpPr>
          <p:sp>
            <p:nvSpPr>
              <p:cNvPr id="320" name="Google Shape;320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75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4719679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3" y="1"/>
                    </a:moveTo>
                    <a:lnTo>
                      <a:pt x="1703" y="2630"/>
                    </a:lnTo>
                    <a:cubicBezTo>
                      <a:pt x="1703" y="2667"/>
                      <a:pt x="1666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3" y="2963"/>
                      <a:pt x="1950" y="2926"/>
                      <a:pt x="1950" y="2877"/>
                    </a:cubicBezTo>
                    <a:lnTo>
                      <a:pt x="1950" y="87"/>
                    </a:lnTo>
                    <a:cubicBezTo>
                      <a:pt x="1950" y="38"/>
                      <a:pt x="1913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4668411" y="1802283"/>
                <a:ext cx="5126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75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75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4826552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479639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479639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3361247" y="1305348"/>
              <a:ext cx="462807" cy="616249"/>
              <a:chOff x="2834999" y="1290350"/>
              <a:chExt cx="421269" cy="560940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30"/>
            <p:cNvGrpSpPr/>
            <p:nvPr/>
          </p:nvGrpSpPr>
          <p:grpSpPr>
            <a:xfrm>
              <a:off x="5320743" y="1311373"/>
              <a:ext cx="463014" cy="616249"/>
              <a:chOff x="4056394" y="1290350"/>
              <a:chExt cx="421458" cy="560940"/>
            </a:xfrm>
          </p:grpSpPr>
          <p:sp>
            <p:nvSpPr>
              <p:cNvPr id="344" name="Google Shape;34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30"/>
            <p:cNvGrpSpPr/>
            <p:nvPr/>
          </p:nvGrpSpPr>
          <p:grpSpPr>
            <a:xfrm>
              <a:off x="4647378" y="1311373"/>
              <a:ext cx="465498" cy="616249"/>
              <a:chOff x="3444566" y="1290350"/>
              <a:chExt cx="423720" cy="560940"/>
            </a:xfrm>
          </p:grpSpPr>
          <p:sp>
            <p:nvSpPr>
              <p:cNvPr id="356" name="Google Shape;35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30"/>
            <p:cNvGrpSpPr/>
            <p:nvPr/>
          </p:nvGrpSpPr>
          <p:grpSpPr>
            <a:xfrm>
              <a:off x="3976705" y="1311373"/>
              <a:ext cx="462807" cy="616249"/>
              <a:chOff x="2834999" y="1290350"/>
              <a:chExt cx="421269" cy="560940"/>
            </a:xfrm>
          </p:grpSpPr>
          <p:sp>
            <p:nvSpPr>
              <p:cNvPr id="368" name="Google Shape;36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347252" y="914400"/>
            <a:ext cx="1696907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80 велосипеда</a:t>
            </a:r>
            <a:endParaRPr lang="bg-BG" dirty="0"/>
          </a:p>
        </p:txBody>
      </p:sp>
      <p:sp>
        <p:nvSpPr>
          <p:cNvPr id="102" name="Rounded Rectangle 101"/>
          <p:cNvSpPr/>
          <p:nvPr/>
        </p:nvSpPr>
        <p:spPr>
          <a:xfrm>
            <a:off x="5351815" y="1142803"/>
            <a:ext cx="1696907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160 велосипеда</a:t>
            </a:r>
            <a:endParaRPr lang="bg-BG" dirty="0"/>
          </a:p>
        </p:txBody>
      </p:sp>
      <p:sp>
        <p:nvSpPr>
          <p:cNvPr id="103" name="Rounded Rectangle 102"/>
          <p:cNvSpPr/>
          <p:nvPr/>
        </p:nvSpPr>
        <p:spPr>
          <a:xfrm>
            <a:off x="5347252" y="1360452"/>
            <a:ext cx="1696907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 12:30 часа</a:t>
            </a:r>
            <a:endParaRPr lang="bg-BG" dirty="0"/>
          </a:p>
        </p:txBody>
      </p:sp>
      <p:sp>
        <p:nvSpPr>
          <p:cNvPr id="104" name="Rounded Rectangle 103"/>
          <p:cNvSpPr/>
          <p:nvPr/>
        </p:nvSpPr>
        <p:spPr>
          <a:xfrm>
            <a:off x="5341182" y="1597110"/>
            <a:ext cx="1696907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 16 часа</a:t>
            </a:r>
            <a:endParaRPr lang="bg-BG" dirty="0"/>
          </a:p>
        </p:txBody>
      </p:sp>
      <p:sp>
        <p:nvSpPr>
          <p:cNvPr id="105" name="Rounded Rectangle 104"/>
          <p:cNvSpPr/>
          <p:nvPr/>
        </p:nvSpPr>
        <p:spPr>
          <a:xfrm>
            <a:off x="5341182" y="1790497"/>
            <a:ext cx="1696907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80 велосипеда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" y="261221"/>
            <a:ext cx="6609412" cy="3283618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 flipH="1">
            <a:off x="7719391" y="139049"/>
            <a:ext cx="1332794" cy="1403862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45365" y="1493324"/>
            <a:ext cx="4979195" cy="234595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66432"/>
              </p:ext>
            </p:extLst>
          </p:nvPr>
        </p:nvGraphicFramePr>
        <p:xfrm>
          <a:off x="6592958" y="2167239"/>
          <a:ext cx="24776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612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651543">
                  <a:extLst>
                    <a:ext uri="{9D8B030D-6E8A-4147-A177-3AD203B41FA5}">
                      <a16:colId xmlns:a16="http://schemas.microsoft.com/office/drawing/2014/main" val="2105984805"/>
                    </a:ext>
                  </a:extLst>
                </a:gridCol>
                <a:gridCol w="651542">
                  <a:extLst>
                    <a:ext uri="{9D8B030D-6E8A-4147-A177-3AD203B41FA5}">
                      <a16:colId xmlns:a16="http://schemas.microsoft.com/office/drawing/2014/main" val="1706311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Интереси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Бр.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Опера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7%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42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Кино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33%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198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Театър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31%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186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Концерти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17%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1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Изложби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12%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72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4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100%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31"/>
          <p:cNvGrpSpPr/>
          <p:nvPr/>
        </p:nvGrpSpPr>
        <p:grpSpPr>
          <a:xfrm>
            <a:off x="141977" y="3044825"/>
            <a:ext cx="1317386" cy="2015529"/>
            <a:chOff x="3718975" y="4770150"/>
            <a:chExt cx="1772825" cy="2712325"/>
          </a:xfrm>
        </p:grpSpPr>
        <p:sp>
          <p:nvSpPr>
            <p:cNvPr id="535" name="Google Shape;535;p31"/>
            <p:cNvSpPr/>
            <p:nvPr/>
          </p:nvSpPr>
          <p:spPr>
            <a:xfrm>
              <a:off x="4704875" y="6731825"/>
              <a:ext cx="403850" cy="80275"/>
            </a:xfrm>
            <a:custGeom>
              <a:avLst/>
              <a:gdLst/>
              <a:ahLst/>
              <a:cxnLst/>
              <a:rect l="l" t="t" r="r" b="b"/>
              <a:pathLst>
                <a:path w="16154" h="3211" extrusionOk="0">
                  <a:moveTo>
                    <a:pt x="15917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709950" y="646402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0" y="3210"/>
                  </a:lnTo>
                  <a:lnTo>
                    <a:pt x="16119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667700" y="6435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0"/>
                  </a:moveTo>
                  <a:lnTo>
                    <a:pt x="1" y="102"/>
                  </a:lnTo>
                  <a:lnTo>
                    <a:pt x="34" y="1419"/>
                  </a:lnTo>
                  <a:lnTo>
                    <a:pt x="34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80" y="5441"/>
                  </a:lnTo>
                  <a:lnTo>
                    <a:pt x="18080" y="4123"/>
                  </a:lnTo>
                  <a:lnTo>
                    <a:pt x="1724" y="4224"/>
                  </a:lnTo>
                  <a:lnTo>
                    <a:pt x="1724" y="1419"/>
                  </a:lnTo>
                  <a:lnTo>
                    <a:pt x="18046" y="131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4724300" y="6482600"/>
              <a:ext cx="362450" cy="2550"/>
            </a:xfrm>
            <a:custGeom>
              <a:avLst/>
              <a:gdLst/>
              <a:ahLst/>
              <a:cxnLst/>
              <a:rect l="l" t="t" r="r" b="b"/>
              <a:pathLst>
                <a:path w="14498" h="102" extrusionOk="0">
                  <a:moveTo>
                    <a:pt x="14498" y="1"/>
                  </a:moveTo>
                  <a:lnTo>
                    <a:pt x="1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724300" y="64792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98" y="271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4724300" y="650202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8" y="1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724300" y="64986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4725150" y="6520625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4725150" y="6517250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720925" y="674957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720925" y="676900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64" y="0"/>
                  </a:moveTo>
                  <a:lnTo>
                    <a:pt x="1" y="68"/>
                  </a:lnTo>
                  <a:lnTo>
                    <a:pt x="1" y="338"/>
                  </a:lnTo>
                  <a:lnTo>
                    <a:pt x="14498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720925" y="67875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68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659250" y="6600025"/>
              <a:ext cx="403000" cy="81125"/>
            </a:xfrm>
            <a:custGeom>
              <a:avLst/>
              <a:gdLst/>
              <a:ahLst/>
              <a:cxnLst/>
              <a:rect l="l" t="t" r="r" b="b"/>
              <a:pathLst>
                <a:path w="16120" h="3245" extrusionOk="0">
                  <a:moveTo>
                    <a:pt x="15917" y="1"/>
                  </a:moveTo>
                  <a:lnTo>
                    <a:pt x="34" y="271"/>
                  </a:lnTo>
                  <a:lnTo>
                    <a:pt x="1" y="3245"/>
                  </a:lnTo>
                  <a:lnTo>
                    <a:pt x="16120" y="3177"/>
                  </a:lnTo>
                  <a:cubicBezTo>
                    <a:pt x="14937" y="2062"/>
                    <a:pt x="15917" y="1"/>
                    <a:pt x="15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617025" y="6571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5" y="1"/>
                  </a:moveTo>
                  <a:lnTo>
                    <a:pt x="0" y="102"/>
                  </a:lnTo>
                  <a:lnTo>
                    <a:pt x="34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79" y="5441"/>
                  </a:lnTo>
                  <a:lnTo>
                    <a:pt x="18079" y="4123"/>
                  </a:lnTo>
                  <a:lnTo>
                    <a:pt x="1723" y="4225"/>
                  </a:lnTo>
                  <a:lnTo>
                    <a:pt x="1723" y="1420"/>
                  </a:lnTo>
                  <a:lnTo>
                    <a:pt x="18045" y="1319"/>
                  </a:lnTo>
                  <a:lnTo>
                    <a:pt x="18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673625" y="6616075"/>
              <a:ext cx="362450" cy="7625"/>
            </a:xfrm>
            <a:custGeom>
              <a:avLst/>
              <a:gdLst/>
              <a:ahLst/>
              <a:cxnLst/>
              <a:rect l="l" t="t" r="r" b="b"/>
              <a:pathLst>
                <a:path w="14498" h="305" extrusionOk="0">
                  <a:moveTo>
                    <a:pt x="14497" y="1"/>
                  </a:moveTo>
                  <a:lnTo>
                    <a:pt x="0" y="68"/>
                  </a:lnTo>
                  <a:lnTo>
                    <a:pt x="0" y="305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4673625" y="66346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71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674450" y="6653250"/>
              <a:ext cx="361625" cy="8475"/>
            </a:xfrm>
            <a:custGeom>
              <a:avLst/>
              <a:gdLst/>
              <a:ahLst/>
              <a:cxnLst/>
              <a:rect l="l" t="t" r="r" b="b"/>
              <a:pathLst>
                <a:path w="14465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4663475" y="670310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191"/>
                  </a:lnTo>
                  <a:lnTo>
                    <a:pt x="1690" y="1386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4771625" y="635587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6" y="1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19" y="3177"/>
                  </a:lnTo>
                  <a:cubicBezTo>
                    <a:pt x="14936" y="2062"/>
                    <a:pt x="15916" y="1"/>
                    <a:pt x="15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4775850" y="6088075"/>
              <a:ext cx="403825" cy="80275"/>
            </a:xfrm>
            <a:custGeom>
              <a:avLst/>
              <a:gdLst/>
              <a:ahLst/>
              <a:cxnLst/>
              <a:rect l="l" t="t" r="r" b="b"/>
              <a:pathLst>
                <a:path w="16153" h="3211" extrusionOk="0">
                  <a:moveTo>
                    <a:pt x="15916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6" y="2062"/>
                    <a:pt x="15916" y="1"/>
                    <a:pt x="15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4734450" y="605935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0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45" y="5441"/>
                  </a:lnTo>
                  <a:lnTo>
                    <a:pt x="18045" y="4123"/>
                  </a:lnTo>
                  <a:lnTo>
                    <a:pt x="1724" y="4191"/>
                  </a:lnTo>
                  <a:lnTo>
                    <a:pt x="1690" y="1420"/>
                  </a:lnTo>
                  <a:lnTo>
                    <a:pt x="18045" y="1318"/>
                  </a:lnTo>
                  <a:lnTo>
                    <a:pt x="18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4791050" y="6106650"/>
              <a:ext cx="361600" cy="2575"/>
            </a:xfrm>
            <a:custGeom>
              <a:avLst/>
              <a:gdLst/>
              <a:ahLst/>
              <a:cxnLst/>
              <a:rect l="l" t="t" r="r" b="b"/>
              <a:pathLst>
                <a:path w="14464" h="103" extrusionOk="0">
                  <a:moveTo>
                    <a:pt x="14464" y="1"/>
                  </a:moveTo>
                  <a:lnTo>
                    <a:pt x="0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791050" y="610327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791050" y="6126100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791050" y="61227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38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4791050" y="614467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7" y="1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791050" y="6141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786825" y="63736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786825" y="63930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786825" y="6411650"/>
              <a:ext cx="362450" cy="8450"/>
            </a:xfrm>
            <a:custGeom>
              <a:avLst/>
              <a:gdLst/>
              <a:ahLst/>
              <a:cxnLst/>
              <a:rect l="l" t="t" r="r" b="b"/>
              <a:pathLst>
                <a:path w="14498" h="338" extrusionOk="0">
                  <a:moveTo>
                    <a:pt x="14497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725150" y="6224100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1" y="3210"/>
                  </a:lnTo>
                  <a:lnTo>
                    <a:pt x="16120" y="3177"/>
                  </a:lnTo>
                  <a:cubicBezTo>
                    <a:pt x="14937" y="2061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4683750" y="6195375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19"/>
                  </a:lnTo>
                  <a:lnTo>
                    <a:pt x="1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224"/>
                  </a:lnTo>
                  <a:lnTo>
                    <a:pt x="1690" y="1419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740350" y="6239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71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740350" y="625872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740350" y="627732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729375" y="632715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80" y="5408"/>
                  </a:lnTo>
                  <a:lnTo>
                    <a:pt x="18080" y="4090"/>
                  </a:lnTo>
                  <a:lnTo>
                    <a:pt x="1724" y="4191"/>
                  </a:lnTo>
                  <a:lnTo>
                    <a:pt x="1724" y="1386"/>
                  </a:lnTo>
                  <a:lnTo>
                    <a:pt x="18046" y="1319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09050" y="5904750"/>
              <a:ext cx="581275" cy="604900"/>
            </a:xfrm>
            <a:custGeom>
              <a:avLst/>
              <a:gdLst/>
              <a:ahLst/>
              <a:cxnLst/>
              <a:rect l="l" t="t" r="r" b="b"/>
              <a:pathLst>
                <a:path w="23251" h="24196" extrusionOk="0">
                  <a:moveTo>
                    <a:pt x="1" y="1"/>
                  </a:moveTo>
                  <a:lnTo>
                    <a:pt x="1" y="24196"/>
                  </a:lnTo>
                  <a:lnTo>
                    <a:pt x="23250" y="24196"/>
                  </a:lnTo>
                  <a:lnTo>
                    <a:pt x="23250" y="1"/>
                  </a:lnTo>
                  <a:close/>
                </a:path>
              </a:pathLst>
            </a:custGeom>
            <a:solidFill>
              <a:srgbClr val="4F6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315425" y="7289400"/>
              <a:ext cx="93800" cy="132650"/>
            </a:xfrm>
            <a:custGeom>
              <a:avLst/>
              <a:gdLst/>
              <a:ahLst/>
              <a:cxnLst/>
              <a:rect l="l" t="t" r="r" b="b"/>
              <a:pathLst>
                <a:path w="3752" h="5306" extrusionOk="0">
                  <a:moveTo>
                    <a:pt x="473" y="0"/>
                  </a:moveTo>
                  <a:lnTo>
                    <a:pt x="0" y="4968"/>
                  </a:lnTo>
                  <a:lnTo>
                    <a:pt x="2230" y="5306"/>
                  </a:lnTo>
                  <a:lnTo>
                    <a:pt x="3751" y="64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4490300" y="5178200"/>
              <a:ext cx="341325" cy="633500"/>
            </a:xfrm>
            <a:custGeom>
              <a:avLst/>
              <a:gdLst/>
              <a:ahLst/>
              <a:cxnLst/>
              <a:rect l="l" t="t" r="r" b="b"/>
              <a:pathLst>
                <a:path w="13653" h="25340" extrusionOk="0">
                  <a:moveTo>
                    <a:pt x="946" y="1"/>
                  </a:moveTo>
                  <a:lnTo>
                    <a:pt x="0" y="22169"/>
                  </a:lnTo>
                  <a:cubicBezTo>
                    <a:pt x="0" y="22169"/>
                    <a:pt x="3902" y="25339"/>
                    <a:pt x="5915" y="25339"/>
                  </a:cubicBezTo>
                  <a:cubicBezTo>
                    <a:pt x="6022" y="25339"/>
                    <a:pt x="6123" y="25330"/>
                    <a:pt x="6218" y="25312"/>
                  </a:cubicBezTo>
                  <a:cubicBezTo>
                    <a:pt x="8077" y="24906"/>
                    <a:pt x="13652" y="15343"/>
                    <a:pt x="13652" y="15343"/>
                  </a:cubicBezTo>
                  <a:lnTo>
                    <a:pt x="12571" y="14160"/>
                  </a:lnTo>
                  <a:lnTo>
                    <a:pt x="6218" y="17911"/>
                  </a:lnTo>
                  <a:cubicBezTo>
                    <a:pt x="6218" y="17911"/>
                    <a:pt x="6759" y="5982"/>
                    <a:pt x="5981" y="3245"/>
                  </a:cubicBezTo>
                  <a:cubicBezTo>
                    <a:pt x="5170" y="474"/>
                    <a:pt x="94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889625" y="6721675"/>
              <a:ext cx="726575" cy="78600"/>
            </a:xfrm>
            <a:custGeom>
              <a:avLst/>
              <a:gdLst/>
              <a:ahLst/>
              <a:cxnLst/>
              <a:rect l="l" t="t" r="r" b="b"/>
              <a:pathLst>
                <a:path w="29063" h="3144" extrusionOk="0">
                  <a:moveTo>
                    <a:pt x="1" y="1"/>
                  </a:moveTo>
                  <a:lnTo>
                    <a:pt x="1" y="3144"/>
                  </a:lnTo>
                  <a:lnTo>
                    <a:pt x="29062" y="3144"/>
                  </a:lnTo>
                  <a:lnTo>
                    <a:pt x="29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580675" y="6505400"/>
              <a:ext cx="74375" cy="855825"/>
            </a:xfrm>
            <a:custGeom>
              <a:avLst/>
              <a:gdLst/>
              <a:ahLst/>
              <a:cxnLst/>
              <a:rect l="l" t="t" r="r" b="b"/>
              <a:pathLst>
                <a:path w="2975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2975" y="3423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873575" y="6505400"/>
              <a:ext cx="75225" cy="855825"/>
            </a:xfrm>
            <a:custGeom>
              <a:avLst/>
              <a:gdLst/>
              <a:ahLst/>
              <a:cxnLst/>
              <a:rect l="l" t="t" r="r" b="b"/>
              <a:pathLst>
                <a:path w="3009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3008" y="3423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791625" y="5716350"/>
              <a:ext cx="800925" cy="283050"/>
            </a:xfrm>
            <a:custGeom>
              <a:avLst/>
              <a:gdLst/>
              <a:ahLst/>
              <a:cxnLst/>
              <a:rect l="l" t="t" r="r" b="b"/>
              <a:pathLst>
                <a:path w="32037" h="11322" extrusionOk="0">
                  <a:moveTo>
                    <a:pt x="4326" y="1"/>
                  </a:moveTo>
                  <a:cubicBezTo>
                    <a:pt x="1927" y="1"/>
                    <a:pt x="1" y="1927"/>
                    <a:pt x="1" y="4326"/>
                  </a:cubicBezTo>
                  <a:lnTo>
                    <a:pt x="1" y="9665"/>
                  </a:lnTo>
                  <a:cubicBezTo>
                    <a:pt x="1" y="10240"/>
                    <a:pt x="102" y="10781"/>
                    <a:pt x="339" y="11321"/>
                  </a:cubicBezTo>
                  <a:lnTo>
                    <a:pt x="31698" y="11321"/>
                  </a:lnTo>
                  <a:cubicBezTo>
                    <a:pt x="31901" y="10781"/>
                    <a:pt x="32036" y="10240"/>
                    <a:pt x="32036" y="9665"/>
                  </a:cubicBezTo>
                  <a:lnTo>
                    <a:pt x="32036" y="4326"/>
                  </a:lnTo>
                  <a:cubicBezTo>
                    <a:pt x="32036" y="1927"/>
                    <a:pt x="30110" y="1"/>
                    <a:pt x="27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772200" y="6419250"/>
              <a:ext cx="973250" cy="137725"/>
            </a:xfrm>
            <a:custGeom>
              <a:avLst/>
              <a:gdLst/>
              <a:ahLst/>
              <a:cxnLst/>
              <a:rect l="l" t="t" r="r" b="b"/>
              <a:pathLst>
                <a:path w="38930" h="5509" extrusionOk="0">
                  <a:moveTo>
                    <a:pt x="4630" y="0"/>
                  </a:moveTo>
                  <a:cubicBezTo>
                    <a:pt x="1792" y="0"/>
                    <a:pt x="0" y="3041"/>
                    <a:pt x="1420" y="5508"/>
                  </a:cubicBezTo>
                  <a:lnTo>
                    <a:pt x="38456" y="5508"/>
                  </a:lnTo>
                  <a:cubicBezTo>
                    <a:pt x="38761" y="4934"/>
                    <a:pt x="38930" y="4326"/>
                    <a:pt x="38930" y="3684"/>
                  </a:cubicBezTo>
                  <a:cubicBezTo>
                    <a:pt x="38930" y="1656"/>
                    <a:pt x="37274" y="0"/>
                    <a:pt x="35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881175" y="5123300"/>
              <a:ext cx="750225" cy="1078000"/>
            </a:xfrm>
            <a:custGeom>
              <a:avLst/>
              <a:gdLst/>
              <a:ahLst/>
              <a:cxnLst/>
              <a:rect l="l" t="t" r="r" b="b"/>
              <a:pathLst>
                <a:path w="30009" h="43120" extrusionOk="0">
                  <a:moveTo>
                    <a:pt x="13822" y="0"/>
                  </a:moveTo>
                  <a:cubicBezTo>
                    <a:pt x="13822" y="0"/>
                    <a:pt x="8685" y="845"/>
                    <a:pt x="7063" y="845"/>
                  </a:cubicBezTo>
                  <a:cubicBezTo>
                    <a:pt x="5408" y="845"/>
                    <a:pt x="2941" y="2265"/>
                    <a:pt x="2941" y="2265"/>
                  </a:cubicBezTo>
                  <a:cubicBezTo>
                    <a:pt x="2941" y="2265"/>
                    <a:pt x="3988" y="22878"/>
                    <a:pt x="3414" y="26291"/>
                  </a:cubicBezTo>
                  <a:cubicBezTo>
                    <a:pt x="2806" y="29704"/>
                    <a:pt x="1" y="43120"/>
                    <a:pt x="1" y="43120"/>
                  </a:cubicBezTo>
                  <a:lnTo>
                    <a:pt x="26258" y="32272"/>
                  </a:lnTo>
                  <a:cubicBezTo>
                    <a:pt x="26258" y="32272"/>
                    <a:pt x="26832" y="23115"/>
                    <a:pt x="27643" y="21087"/>
                  </a:cubicBezTo>
                  <a:cubicBezTo>
                    <a:pt x="28488" y="19093"/>
                    <a:pt x="30009" y="5542"/>
                    <a:pt x="29671" y="4495"/>
                  </a:cubicBezTo>
                  <a:cubicBezTo>
                    <a:pt x="29299" y="3413"/>
                    <a:pt x="21189" y="845"/>
                    <a:pt x="21189" y="845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252900" y="5132600"/>
              <a:ext cx="374275" cy="299700"/>
            </a:xfrm>
            <a:custGeom>
              <a:avLst/>
              <a:gdLst/>
              <a:ahLst/>
              <a:cxnLst/>
              <a:rect l="l" t="t" r="r" b="b"/>
              <a:pathLst>
                <a:path w="14971" h="11988" extrusionOk="0">
                  <a:moveTo>
                    <a:pt x="0" y="0"/>
                  </a:moveTo>
                  <a:lnTo>
                    <a:pt x="3718" y="7502"/>
                  </a:lnTo>
                  <a:cubicBezTo>
                    <a:pt x="3718" y="7502"/>
                    <a:pt x="8604" y="11988"/>
                    <a:pt x="12751" y="11988"/>
                  </a:cubicBezTo>
                  <a:cubicBezTo>
                    <a:pt x="13270" y="11988"/>
                    <a:pt x="13777" y="11918"/>
                    <a:pt x="14261" y="11760"/>
                  </a:cubicBezTo>
                  <a:cubicBezTo>
                    <a:pt x="14700" y="8110"/>
                    <a:pt x="14971" y="4630"/>
                    <a:pt x="14802" y="4123"/>
                  </a:cubicBezTo>
                  <a:cubicBezTo>
                    <a:pt x="14464" y="3041"/>
                    <a:pt x="6320" y="473"/>
                    <a:pt x="6320" y="47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880325" y="5212000"/>
              <a:ext cx="519600" cy="989300"/>
            </a:xfrm>
            <a:custGeom>
              <a:avLst/>
              <a:gdLst/>
              <a:ahLst/>
              <a:cxnLst/>
              <a:rect l="l" t="t" r="r" b="b"/>
              <a:pathLst>
                <a:path w="20784" h="39572" extrusionOk="0">
                  <a:moveTo>
                    <a:pt x="4901" y="1"/>
                  </a:moveTo>
                  <a:cubicBezTo>
                    <a:pt x="4664" y="4765"/>
                    <a:pt x="3921" y="19871"/>
                    <a:pt x="3414" y="22743"/>
                  </a:cubicBezTo>
                  <a:cubicBezTo>
                    <a:pt x="2840" y="26156"/>
                    <a:pt x="1" y="39572"/>
                    <a:pt x="1" y="39572"/>
                  </a:cubicBezTo>
                  <a:lnTo>
                    <a:pt x="13417" y="34030"/>
                  </a:lnTo>
                  <a:cubicBezTo>
                    <a:pt x="10713" y="32070"/>
                    <a:pt x="7638" y="29502"/>
                    <a:pt x="8449" y="28353"/>
                  </a:cubicBezTo>
                  <a:cubicBezTo>
                    <a:pt x="9868" y="26393"/>
                    <a:pt x="18654" y="21121"/>
                    <a:pt x="18654" y="21121"/>
                  </a:cubicBezTo>
                  <a:lnTo>
                    <a:pt x="20783" y="11524"/>
                  </a:lnTo>
                  <a:lnTo>
                    <a:pt x="20783" y="11524"/>
                  </a:lnTo>
                  <a:cubicBezTo>
                    <a:pt x="20783" y="11524"/>
                    <a:pt x="17037" y="12901"/>
                    <a:pt x="14073" y="12901"/>
                  </a:cubicBezTo>
                  <a:cubicBezTo>
                    <a:pt x="12560" y="12901"/>
                    <a:pt x="11250" y="12542"/>
                    <a:pt x="10747" y="11456"/>
                  </a:cubicBezTo>
                  <a:cubicBezTo>
                    <a:pt x="9226" y="8246"/>
                    <a:pt x="11659" y="3515"/>
                    <a:pt x="7841" y="1792"/>
                  </a:cubicBezTo>
                  <a:cubicBezTo>
                    <a:pt x="6793" y="1319"/>
                    <a:pt x="5813" y="710"/>
                    <a:pt x="4901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4069575" y="6155550"/>
              <a:ext cx="600675" cy="1173575"/>
            </a:xfrm>
            <a:custGeom>
              <a:avLst/>
              <a:gdLst/>
              <a:ahLst/>
              <a:cxnLst/>
              <a:rect l="l" t="t" r="r" b="b"/>
              <a:pathLst>
                <a:path w="24027" h="46943" extrusionOk="0">
                  <a:moveTo>
                    <a:pt x="13377" y="0"/>
                  </a:moveTo>
                  <a:cubicBezTo>
                    <a:pt x="5420" y="0"/>
                    <a:pt x="0" y="8791"/>
                    <a:pt x="0" y="8791"/>
                  </a:cubicBezTo>
                  <a:cubicBezTo>
                    <a:pt x="0" y="8791"/>
                    <a:pt x="9057" y="10785"/>
                    <a:pt x="11659" y="13387"/>
                  </a:cubicBezTo>
                  <a:cubicBezTo>
                    <a:pt x="14227" y="15955"/>
                    <a:pt x="9767" y="45997"/>
                    <a:pt x="9767" y="45997"/>
                  </a:cubicBezTo>
                  <a:lnTo>
                    <a:pt x="13889" y="46943"/>
                  </a:lnTo>
                  <a:cubicBezTo>
                    <a:pt x="13889" y="46943"/>
                    <a:pt x="23081" y="19165"/>
                    <a:pt x="23554" y="13725"/>
                  </a:cubicBezTo>
                  <a:cubicBezTo>
                    <a:pt x="24027" y="8318"/>
                    <a:pt x="20006" y="2066"/>
                    <a:pt x="20006" y="2066"/>
                  </a:cubicBezTo>
                  <a:cubicBezTo>
                    <a:pt x="17660" y="588"/>
                    <a:pt x="15433" y="0"/>
                    <a:pt x="13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217425" y="5855750"/>
              <a:ext cx="384400" cy="76050"/>
            </a:xfrm>
            <a:custGeom>
              <a:avLst/>
              <a:gdLst/>
              <a:ahLst/>
              <a:cxnLst/>
              <a:rect l="l" t="t" r="r" b="b"/>
              <a:pathLst>
                <a:path w="15376" h="3042" extrusionOk="0">
                  <a:moveTo>
                    <a:pt x="203" y="1"/>
                  </a:moveTo>
                  <a:cubicBezTo>
                    <a:pt x="203" y="1"/>
                    <a:pt x="1149" y="1961"/>
                    <a:pt x="0" y="3042"/>
                  </a:cubicBezTo>
                  <a:lnTo>
                    <a:pt x="15376" y="2974"/>
                  </a:lnTo>
                  <a:lnTo>
                    <a:pt x="15342" y="169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4211500" y="5600625"/>
              <a:ext cx="384425" cy="75200"/>
            </a:xfrm>
            <a:custGeom>
              <a:avLst/>
              <a:gdLst/>
              <a:ahLst/>
              <a:cxnLst/>
              <a:rect l="l" t="t" r="r" b="b"/>
              <a:pathLst>
                <a:path w="15377" h="3008" extrusionOk="0">
                  <a:moveTo>
                    <a:pt x="203" y="0"/>
                  </a:moveTo>
                  <a:cubicBezTo>
                    <a:pt x="203" y="0"/>
                    <a:pt x="1150" y="1960"/>
                    <a:pt x="1" y="3008"/>
                  </a:cubicBezTo>
                  <a:lnTo>
                    <a:pt x="15376" y="2974"/>
                  </a:lnTo>
                  <a:lnTo>
                    <a:pt x="15342" y="1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4205600" y="5573575"/>
              <a:ext cx="430025" cy="129300"/>
            </a:xfrm>
            <a:custGeom>
              <a:avLst/>
              <a:gdLst/>
              <a:ahLst/>
              <a:cxnLst/>
              <a:rect l="l" t="t" r="r" b="b"/>
              <a:pathLst>
                <a:path w="17201" h="5172" extrusionOk="0">
                  <a:moveTo>
                    <a:pt x="0" y="1"/>
                  </a:moveTo>
                  <a:lnTo>
                    <a:pt x="0" y="1251"/>
                  </a:lnTo>
                  <a:lnTo>
                    <a:pt x="15578" y="1251"/>
                  </a:lnTo>
                  <a:lnTo>
                    <a:pt x="15578" y="3921"/>
                  </a:lnTo>
                  <a:lnTo>
                    <a:pt x="0" y="3921"/>
                  </a:lnTo>
                  <a:lnTo>
                    <a:pt x="0" y="5171"/>
                  </a:lnTo>
                  <a:lnTo>
                    <a:pt x="17201" y="5171"/>
                  </a:lnTo>
                  <a:lnTo>
                    <a:pt x="17201" y="5104"/>
                  </a:lnTo>
                  <a:lnTo>
                    <a:pt x="17201" y="3921"/>
                  </a:lnTo>
                  <a:lnTo>
                    <a:pt x="17201" y="1251"/>
                  </a:lnTo>
                  <a:lnTo>
                    <a:pt x="17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4236000" y="56183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236000" y="5614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4236000" y="56369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0"/>
                  </a:moveTo>
                  <a:lnTo>
                    <a:pt x="13822" y="0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4236000" y="5633575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236000" y="5654675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236000" y="5651300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241075" y="5872650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241075" y="589122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4241075" y="5908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4260500" y="5729875"/>
              <a:ext cx="384425" cy="76050"/>
            </a:xfrm>
            <a:custGeom>
              <a:avLst/>
              <a:gdLst/>
              <a:ahLst/>
              <a:cxnLst/>
              <a:rect l="l" t="t" r="r" b="b"/>
              <a:pathLst>
                <a:path w="15377" h="304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03" y="0"/>
                    <a:pt x="1150" y="1994"/>
                    <a:pt x="1" y="3042"/>
                  </a:cubicBezTo>
                  <a:lnTo>
                    <a:pt x="15376" y="3008"/>
                  </a:lnTo>
                  <a:lnTo>
                    <a:pt x="15342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4254600" y="5702850"/>
              <a:ext cx="430025" cy="129275"/>
            </a:xfrm>
            <a:custGeom>
              <a:avLst/>
              <a:gdLst/>
              <a:ahLst/>
              <a:cxnLst/>
              <a:rect l="l" t="t" r="r" b="b"/>
              <a:pathLst>
                <a:path w="17201" h="5171" extrusionOk="0">
                  <a:moveTo>
                    <a:pt x="0" y="0"/>
                  </a:moveTo>
                  <a:lnTo>
                    <a:pt x="0" y="1250"/>
                  </a:lnTo>
                  <a:lnTo>
                    <a:pt x="15578" y="1250"/>
                  </a:lnTo>
                  <a:lnTo>
                    <a:pt x="15578" y="3920"/>
                  </a:lnTo>
                  <a:lnTo>
                    <a:pt x="0" y="3920"/>
                  </a:lnTo>
                  <a:lnTo>
                    <a:pt x="0" y="5170"/>
                  </a:lnTo>
                  <a:lnTo>
                    <a:pt x="17200" y="5170"/>
                  </a:lnTo>
                  <a:lnTo>
                    <a:pt x="17200" y="5137"/>
                  </a:lnTo>
                  <a:lnTo>
                    <a:pt x="17200" y="3920"/>
                  </a:lnTo>
                  <a:lnTo>
                    <a:pt x="17200" y="1250"/>
                  </a:lnTo>
                  <a:lnTo>
                    <a:pt x="172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4285850" y="5745075"/>
              <a:ext cx="344700" cy="5950"/>
            </a:xfrm>
            <a:custGeom>
              <a:avLst/>
              <a:gdLst/>
              <a:ahLst/>
              <a:cxnLst/>
              <a:rect l="l" t="t" r="r" b="b"/>
              <a:pathLst>
                <a:path w="13788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4285850" y="57636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285850" y="57805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211500" y="5828725"/>
              <a:ext cx="430050" cy="129275"/>
            </a:xfrm>
            <a:custGeom>
              <a:avLst/>
              <a:gdLst/>
              <a:ahLst/>
              <a:cxnLst/>
              <a:rect l="l" t="t" r="r" b="b"/>
              <a:pathLst>
                <a:path w="17202" h="5171" extrusionOk="0">
                  <a:moveTo>
                    <a:pt x="1" y="0"/>
                  </a:moveTo>
                  <a:lnTo>
                    <a:pt x="1" y="1250"/>
                  </a:lnTo>
                  <a:lnTo>
                    <a:pt x="15579" y="1250"/>
                  </a:lnTo>
                  <a:lnTo>
                    <a:pt x="15579" y="3920"/>
                  </a:lnTo>
                  <a:lnTo>
                    <a:pt x="1" y="3920"/>
                  </a:lnTo>
                  <a:lnTo>
                    <a:pt x="1" y="5170"/>
                  </a:lnTo>
                  <a:lnTo>
                    <a:pt x="17201" y="5170"/>
                  </a:lnTo>
                  <a:lnTo>
                    <a:pt x="17201" y="5137"/>
                  </a:lnTo>
                  <a:lnTo>
                    <a:pt x="17201" y="3920"/>
                  </a:lnTo>
                  <a:lnTo>
                    <a:pt x="17201" y="1250"/>
                  </a:lnTo>
                  <a:lnTo>
                    <a:pt x="17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5135725" y="6902475"/>
              <a:ext cx="143650" cy="170675"/>
            </a:xfrm>
            <a:custGeom>
              <a:avLst/>
              <a:gdLst/>
              <a:ahLst/>
              <a:cxnLst/>
              <a:rect l="l" t="t" r="r" b="b"/>
              <a:pathLst>
                <a:path w="5746" h="6827" extrusionOk="0">
                  <a:moveTo>
                    <a:pt x="1994" y="0"/>
                  </a:moveTo>
                  <a:lnTo>
                    <a:pt x="1" y="1758"/>
                  </a:lnTo>
                  <a:lnTo>
                    <a:pt x="3650" y="6827"/>
                  </a:lnTo>
                  <a:cubicBezTo>
                    <a:pt x="3650" y="6827"/>
                    <a:pt x="5745" y="5880"/>
                    <a:pt x="5644" y="5069"/>
                  </a:cubicBezTo>
                  <a:cubicBezTo>
                    <a:pt x="5543" y="4225"/>
                    <a:pt x="1994" y="0"/>
                    <a:pt x="1994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5191500" y="6981325"/>
              <a:ext cx="300300" cy="134075"/>
            </a:xfrm>
            <a:custGeom>
              <a:avLst/>
              <a:gdLst/>
              <a:ahLst/>
              <a:cxnLst/>
              <a:rect l="l" t="t" r="r" b="b"/>
              <a:pathLst>
                <a:path w="12012" h="5363" extrusionOk="0">
                  <a:moveTo>
                    <a:pt x="3571" y="0"/>
                  </a:moveTo>
                  <a:cubicBezTo>
                    <a:pt x="3294" y="0"/>
                    <a:pt x="3431" y="411"/>
                    <a:pt x="3278" y="1307"/>
                  </a:cubicBezTo>
                  <a:cubicBezTo>
                    <a:pt x="3109" y="2490"/>
                    <a:pt x="507" y="2963"/>
                    <a:pt x="507" y="2963"/>
                  </a:cubicBezTo>
                  <a:cubicBezTo>
                    <a:pt x="0" y="4923"/>
                    <a:pt x="1690" y="5362"/>
                    <a:pt x="1690" y="5362"/>
                  </a:cubicBezTo>
                  <a:cubicBezTo>
                    <a:pt x="1690" y="5362"/>
                    <a:pt x="9766" y="2017"/>
                    <a:pt x="10172" y="1679"/>
                  </a:cubicBezTo>
                  <a:cubicBezTo>
                    <a:pt x="10532" y="1349"/>
                    <a:pt x="12011" y="379"/>
                    <a:pt x="10942" y="379"/>
                  </a:cubicBezTo>
                  <a:cubicBezTo>
                    <a:pt x="10807" y="379"/>
                    <a:pt x="10631" y="394"/>
                    <a:pt x="10408" y="428"/>
                  </a:cubicBezTo>
                  <a:cubicBezTo>
                    <a:pt x="9771" y="526"/>
                    <a:pt x="8972" y="568"/>
                    <a:pt x="8151" y="568"/>
                  </a:cubicBezTo>
                  <a:cubicBezTo>
                    <a:pt x="6405" y="568"/>
                    <a:pt x="4562" y="377"/>
                    <a:pt x="3988" y="124"/>
                  </a:cubicBezTo>
                  <a:cubicBezTo>
                    <a:pt x="3791" y="42"/>
                    <a:pt x="3660" y="0"/>
                    <a:pt x="3571" y="0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4519850" y="5356475"/>
              <a:ext cx="376825" cy="225675"/>
            </a:xfrm>
            <a:custGeom>
              <a:avLst/>
              <a:gdLst/>
              <a:ahLst/>
              <a:cxnLst/>
              <a:rect l="l" t="t" r="r" b="b"/>
              <a:pathLst>
                <a:path w="15073" h="9027" extrusionOk="0">
                  <a:moveTo>
                    <a:pt x="1589" y="0"/>
                  </a:moveTo>
                  <a:lnTo>
                    <a:pt x="305" y="1893"/>
                  </a:lnTo>
                  <a:lnTo>
                    <a:pt x="1" y="8246"/>
                  </a:lnTo>
                  <a:cubicBezTo>
                    <a:pt x="1" y="8246"/>
                    <a:pt x="8062" y="9027"/>
                    <a:pt x="8952" y="9027"/>
                  </a:cubicBezTo>
                  <a:cubicBezTo>
                    <a:pt x="8988" y="9027"/>
                    <a:pt x="9012" y="9025"/>
                    <a:pt x="9024" y="9023"/>
                  </a:cubicBezTo>
                  <a:cubicBezTo>
                    <a:pt x="9328" y="8955"/>
                    <a:pt x="15072" y="1656"/>
                    <a:pt x="15072" y="1656"/>
                  </a:cubicBezTo>
                  <a:lnTo>
                    <a:pt x="13890" y="608"/>
                  </a:lnTo>
                  <a:cubicBezTo>
                    <a:pt x="13890" y="608"/>
                    <a:pt x="8584" y="2366"/>
                    <a:pt x="8584" y="2602"/>
                  </a:cubicBezTo>
                  <a:cubicBezTo>
                    <a:pt x="8584" y="2612"/>
                    <a:pt x="8573" y="2616"/>
                    <a:pt x="8552" y="2616"/>
                  </a:cubicBezTo>
                  <a:cubicBezTo>
                    <a:pt x="8036" y="2616"/>
                    <a:pt x="1589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372875" y="5386025"/>
              <a:ext cx="533925" cy="305850"/>
            </a:xfrm>
            <a:custGeom>
              <a:avLst/>
              <a:gdLst/>
              <a:ahLst/>
              <a:cxnLst/>
              <a:rect l="l" t="t" r="r" b="b"/>
              <a:pathLst>
                <a:path w="21357" h="12234" extrusionOk="0">
                  <a:moveTo>
                    <a:pt x="6116" y="1"/>
                  </a:moveTo>
                  <a:lnTo>
                    <a:pt x="0" y="9564"/>
                  </a:lnTo>
                  <a:lnTo>
                    <a:pt x="9428" y="12234"/>
                  </a:lnTo>
                  <a:lnTo>
                    <a:pt x="15916" y="9564"/>
                  </a:lnTo>
                  <a:lnTo>
                    <a:pt x="21357" y="373"/>
                  </a:lnTo>
                  <a:lnTo>
                    <a:pt x="21357" y="373"/>
                  </a:lnTo>
                  <a:lnTo>
                    <a:pt x="15376" y="2671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68950" y="7387375"/>
              <a:ext cx="125050" cy="95100"/>
            </a:xfrm>
            <a:custGeom>
              <a:avLst/>
              <a:gdLst/>
              <a:ahLst/>
              <a:cxnLst/>
              <a:rect l="l" t="t" r="r" b="b"/>
              <a:pathLst>
                <a:path w="5002" h="3804" extrusionOk="0">
                  <a:moveTo>
                    <a:pt x="2552" y="1"/>
                  </a:moveTo>
                  <a:cubicBezTo>
                    <a:pt x="1472" y="1"/>
                    <a:pt x="441" y="828"/>
                    <a:pt x="237" y="1556"/>
                  </a:cubicBezTo>
                  <a:cubicBezTo>
                    <a:pt x="1" y="2401"/>
                    <a:pt x="845" y="3347"/>
                    <a:pt x="2096" y="3685"/>
                  </a:cubicBezTo>
                  <a:cubicBezTo>
                    <a:pt x="2394" y="3766"/>
                    <a:pt x="2691" y="3804"/>
                    <a:pt x="2973" y="3804"/>
                  </a:cubicBezTo>
                  <a:cubicBezTo>
                    <a:pt x="3871" y="3804"/>
                    <a:pt x="4619" y="3415"/>
                    <a:pt x="4799" y="2772"/>
                  </a:cubicBezTo>
                  <a:cubicBezTo>
                    <a:pt x="5002" y="1928"/>
                    <a:pt x="4326" y="407"/>
                    <a:pt x="3076" y="69"/>
                  </a:cubicBezTo>
                  <a:cubicBezTo>
                    <a:pt x="2902" y="22"/>
                    <a:pt x="2727" y="1"/>
                    <a:pt x="2552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419325" y="5420675"/>
              <a:ext cx="191525" cy="119575"/>
            </a:xfrm>
            <a:custGeom>
              <a:avLst/>
              <a:gdLst/>
              <a:ahLst/>
              <a:cxnLst/>
              <a:rect l="l" t="t" r="r" b="b"/>
              <a:pathLst>
                <a:path w="7661" h="4783" extrusionOk="0">
                  <a:moveTo>
                    <a:pt x="4783" y="0"/>
                  </a:moveTo>
                  <a:cubicBezTo>
                    <a:pt x="4297" y="0"/>
                    <a:pt x="3790" y="47"/>
                    <a:pt x="3312" y="136"/>
                  </a:cubicBezTo>
                  <a:cubicBezTo>
                    <a:pt x="1319" y="473"/>
                    <a:pt x="845" y="3076"/>
                    <a:pt x="845" y="3076"/>
                  </a:cubicBezTo>
                  <a:cubicBezTo>
                    <a:pt x="845" y="3076"/>
                    <a:pt x="1" y="4123"/>
                    <a:pt x="845" y="4698"/>
                  </a:cubicBezTo>
                  <a:cubicBezTo>
                    <a:pt x="927" y="4756"/>
                    <a:pt x="1021" y="4783"/>
                    <a:pt x="1123" y="4783"/>
                  </a:cubicBezTo>
                  <a:cubicBezTo>
                    <a:pt x="2076" y="4783"/>
                    <a:pt x="3785" y="2467"/>
                    <a:pt x="3785" y="2467"/>
                  </a:cubicBezTo>
                  <a:cubicBezTo>
                    <a:pt x="3785" y="2467"/>
                    <a:pt x="4240" y="2543"/>
                    <a:pt x="4821" y="2543"/>
                  </a:cubicBezTo>
                  <a:cubicBezTo>
                    <a:pt x="5694" y="2543"/>
                    <a:pt x="6854" y="2373"/>
                    <a:pt x="7198" y="1521"/>
                  </a:cubicBezTo>
                  <a:cubicBezTo>
                    <a:pt x="7661" y="467"/>
                    <a:pt x="6326" y="0"/>
                    <a:pt x="478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718975" y="5156575"/>
              <a:ext cx="773025" cy="725700"/>
            </a:xfrm>
            <a:custGeom>
              <a:avLst/>
              <a:gdLst/>
              <a:ahLst/>
              <a:cxnLst/>
              <a:rect l="l" t="t" r="r" b="b"/>
              <a:pathLst>
                <a:path w="30921" h="29028" extrusionOk="0">
                  <a:moveTo>
                    <a:pt x="12014" y="0"/>
                  </a:moveTo>
                  <a:cubicBezTo>
                    <a:pt x="10867" y="0"/>
                    <a:pt x="9902" y="697"/>
                    <a:pt x="9902" y="697"/>
                  </a:cubicBezTo>
                  <a:cubicBezTo>
                    <a:pt x="6117" y="2319"/>
                    <a:pt x="1" y="19655"/>
                    <a:pt x="6827" y="27325"/>
                  </a:cubicBezTo>
                  <a:cubicBezTo>
                    <a:pt x="7896" y="28522"/>
                    <a:pt x="9223" y="29027"/>
                    <a:pt x="10699" y="29027"/>
                  </a:cubicBezTo>
                  <a:cubicBezTo>
                    <a:pt x="18641" y="29027"/>
                    <a:pt x="30921" y="14417"/>
                    <a:pt x="30921" y="14417"/>
                  </a:cubicBezTo>
                  <a:lnTo>
                    <a:pt x="29333" y="11815"/>
                  </a:lnTo>
                  <a:lnTo>
                    <a:pt x="14024" y="19655"/>
                  </a:lnTo>
                  <a:cubicBezTo>
                    <a:pt x="14024" y="19655"/>
                    <a:pt x="16491" y="6340"/>
                    <a:pt x="14836" y="2319"/>
                  </a:cubicBezTo>
                  <a:cubicBezTo>
                    <a:pt x="14078" y="495"/>
                    <a:pt x="12982" y="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84375" y="4770150"/>
              <a:ext cx="296325" cy="217675"/>
            </a:xfrm>
            <a:custGeom>
              <a:avLst/>
              <a:gdLst/>
              <a:ahLst/>
              <a:cxnLst/>
              <a:rect l="l" t="t" r="r" b="b"/>
              <a:pathLst>
                <a:path w="11853" h="8707" extrusionOk="0">
                  <a:moveTo>
                    <a:pt x="5266" y="0"/>
                  </a:moveTo>
                  <a:cubicBezTo>
                    <a:pt x="2683" y="0"/>
                    <a:pt x="0" y="3947"/>
                    <a:pt x="1006" y="7064"/>
                  </a:cubicBezTo>
                  <a:cubicBezTo>
                    <a:pt x="1414" y="8329"/>
                    <a:pt x="2282" y="8707"/>
                    <a:pt x="3174" y="8707"/>
                  </a:cubicBezTo>
                  <a:cubicBezTo>
                    <a:pt x="4497" y="8707"/>
                    <a:pt x="5872" y="7875"/>
                    <a:pt x="5872" y="7875"/>
                  </a:cubicBezTo>
                  <a:cubicBezTo>
                    <a:pt x="5872" y="7875"/>
                    <a:pt x="6765" y="8042"/>
                    <a:pt x="7832" y="8042"/>
                  </a:cubicBezTo>
                  <a:cubicBezTo>
                    <a:pt x="9254" y="8042"/>
                    <a:pt x="10984" y="7744"/>
                    <a:pt x="11312" y="6354"/>
                  </a:cubicBezTo>
                  <a:lnTo>
                    <a:pt x="11853" y="4631"/>
                  </a:lnTo>
                  <a:cubicBezTo>
                    <a:pt x="11853" y="4631"/>
                    <a:pt x="10197" y="3921"/>
                    <a:pt x="9656" y="2975"/>
                  </a:cubicBezTo>
                  <a:cubicBezTo>
                    <a:pt x="9116" y="2029"/>
                    <a:pt x="7933" y="69"/>
                    <a:pt x="5331" y="1"/>
                  </a:cubicBezTo>
                  <a:cubicBezTo>
                    <a:pt x="5309" y="1"/>
                    <a:pt x="5287" y="0"/>
                    <a:pt x="5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01375" y="4982225"/>
              <a:ext cx="241625" cy="339850"/>
            </a:xfrm>
            <a:custGeom>
              <a:avLst/>
              <a:gdLst/>
              <a:ahLst/>
              <a:cxnLst/>
              <a:rect l="l" t="t" r="r" b="b"/>
              <a:pathLst>
                <a:path w="9665" h="13594" extrusionOk="0">
                  <a:moveTo>
                    <a:pt x="5069" y="0"/>
                  </a:moveTo>
                  <a:lnTo>
                    <a:pt x="0" y="5880"/>
                  </a:lnTo>
                  <a:cubicBezTo>
                    <a:pt x="0" y="5880"/>
                    <a:pt x="1742" y="13594"/>
                    <a:pt x="5225" y="13594"/>
                  </a:cubicBezTo>
                  <a:cubicBezTo>
                    <a:pt x="5373" y="13594"/>
                    <a:pt x="5524" y="13580"/>
                    <a:pt x="5677" y="13551"/>
                  </a:cubicBezTo>
                  <a:cubicBezTo>
                    <a:pt x="9428" y="12841"/>
                    <a:pt x="7333" y="9428"/>
                    <a:pt x="7333" y="9428"/>
                  </a:cubicBezTo>
                  <a:lnTo>
                    <a:pt x="9665" y="5880"/>
                  </a:lnTo>
                  <a:lnTo>
                    <a:pt x="5069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611950" y="5395325"/>
              <a:ext cx="294850" cy="294875"/>
            </a:xfrm>
            <a:custGeom>
              <a:avLst/>
              <a:gdLst/>
              <a:ahLst/>
              <a:cxnLst/>
              <a:rect l="l" t="t" r="r" b="b"/>
              <a:pathLst>
                <a:path w="11794" h="11795" extrusionOk="0">
                  <a:moveTo>
                    <a:pt x="11794" y="1"/>
                  </a:moveTo>
                  <a:lnTo>
                    <a:pt x="5813" y="2299"/>
                  </a:lnTo>
                  <a:lnTo>
                    <a:pt x="5779" y="2265"/>
                  </a:lnTo>
                  <a:lnTo>
                    <a:pt x="0" y="11794"/>
                  </a:lnTo>
                  <a:lnTo>
                    <a:pt x="6353" y="9192"/>
                  </a:lnTo>
                  <a:lnTo>
                    <a:pt x="11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069575" y="6155875"/>
              <a:ext cx="561825" cy="1161425"/>
            </a:xfrm>
            <a:custGeom>
              <a:avLst/>
              <a:gdLst/>
              <a:ahLst/>
              <a:cxnLst/>
              <a:rect l="l" t="t" r="r" b="b"/>
              <a:pathLst>
                <a:path w="22473" h="46457" extrusionOk="0">
                  <a:moveTo>
                    <a:pt x="13401" y="1"/>
                  </a:moveTo>
                  <a:cubicBezTo>
                    <a:pt x="5446" y="1"/>
                    <a:pt x="0" y="8778"/>
                    <a:pt x="0" y="8778"/>
                  </a:cubicBezTo>
                  <a:cubicBezTo>
                    <a:pt x="0" y="8778"/>
                    <a:pt x="9057" y="10772"/>
                    <a:pt x="11659" y="13374"/>
                  </a:cubicBezTo>
                  <a:cubicBezTo>
                    <a:pt x="14261" y="15976"/>
                    <a:pt x="9767" y="45984"/>
                    <a:pt x="9767" y="45984"/>
                  </a:cubicBezTo>
                  <a:lnTo>
                    <a:pt x="11828" y="46457"/>
                  </a:lnTo>
                  <a:cubicBezTo>
                    <a:pt x="12673" y="40712"/>
                    <a:pt x="14497" y="29189"/>
                    <a:pt x="16221" y="21991"/>
                  </a:cubicBezTo>
                  <a:cubicBezTo>
                    <a:pt x="17573" y="16179"/>
                    <a:pt x="20377" y="10738"/>
                    <a:pt x="22473" y="7156"/>
                  </a:cubicBezTo>
                  <a:cubicBezTo>
                    <a:pt x="21830" y="5365"/>
                    <a:pt x="20986" y="3675"/>
                    <a:pt x="20006" y="2053"/>
                  </a:cubicBezTo>
                  <a:cubicBezTo>
                    <a:pt x="17671" y="584"/>
                    <a:pt x="15452" y="1"/>
                    <a:pt x="13401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295975" y="4982225"/>
              <a:ext cx="147025" cy="337950"/>
            </a:xfrm>
            <a:custGeom>
              <a:avLst/>
              <a:gdLst/>
              <a:ahLst/>
              <a:cxnLst/>
              <a:rect l="l" t="t" r="r" b="b"/>
              <a:pathLst>
                <a:path w="5881" h="13518" extrusionOk="0">
                  <a:moveTo>
                    <a:pt x="1285" y="0"/>
                  </a:moveTo>
                  <a:lnTo>
                    <a:pt x="1" y="1487"/>
                  </a:lnTo>
                  <a:cubicBezTo>
                    <a:pt x="35" y="4359"/>
                    <a:pt x="339" y="10915"/>
                    <a:pt x="1995" y="13517"/>
                  </a:cubicBezTo>
                  <a:cubicBezTo>
                    <a:pt x="5610" y="12740"/>
                    <a:pt x="3549" y="9394"/>
                    <a:pt x="3549" y="9394"/>
                  </a:cubicBezTo>
                  <a:lnTo>
                    <a:pt x="5881" y="588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782600" y="5452925"/>
              <a:ext cx="94575" cy="122375"/>
            </a:xfrm>
            <a:custGeom>
              <a:avLst/>
              <a:gdLst/>
              <a:ahLst/>
              <a:cxnLst/>
              <a:rect l="l" t="t" r="r" b="b"/>
              <a:pathLst>
                <a:path w="3783" h="4895" extrusionOk="0">
                  <a:moveTo>
                    <a:pt x="2203" y="0"/>
                  </a:moveTo>
                  <a:cubicBezTo>
                    <a:pt x="1997" y="0"/>
                    <a:pt x="1770" y="78"/>
                    <a:pt x="1521" y="265"/>
                  </a:cubicBezTo>
                  <a:cubicBezTo>
                    <a:pt x="0" y="1346"/>
                    <a:pt x="1521" y="3408"/>
                    <a:pt x="1521" y="3408"/>
                  </a:cubicBezTo>
                  <a:lnTo>
                    <a:pt x="642" y="4894"/>
                  </a:lnTo>
                  <a:cubicBezTo>
                    <a:pt x="642" y="4894"/>
                    <a:pt x="648" y="4895"/>
                    <a:pt x="659" y="4895"/>
                  </a:cubicBezTo>
                  <a:cubicBezTo>
                    <a:pt x="904" y="4895"/>
                    <a:pt x="3782" y="4833"/>
                    <a:pt x="3718" y="1921"/>
                  </a:cubicBezTo>
                  <a:cubicBezTo>
                    <a:pt x="3718" y="1921"/>
                    <a:pt x="3226" y="0"/>
                    <a:pt x="220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78250" y="4890125"/>
              <a:ext cx="288950" cy="266575"/>
            </a:xfrm>
            <a:custGeom>
              <a:avLst/>
              <a:gdLst/>
              <a:ahLst/>
              <a:cxnLst/>
              <a:rect l="l" t="t" r="r" b="b"/>
              <a:pathLst>
                <a:path w="11558" h="10663" extrusionOk="0">
                  <a:moveTo>
                    <a:pt x="5644" y="1"/>
                  </a:moveTo>
                  <a:cubicBezTo>
                    <a:pt x="5542" y="2028"/>
                    <a:pt x="3413" y="2974"/>
                    <a:pt x="3413" y="2974"/>
                  </a:cubicBezTo>
                  <a:cubicBezTo>
                    <a:pt x="3413" y="2974"/>
                    <a:pt x="3137" y="765"/>
                    <a:pt x="1936" y="765"/>
                  </a:cubicBezTo>
                  <a:cubicBezTo>
                    <a:pt x="1808" y="765"/>
                    <a:pt x="1670" y="790"/>
                    <a:pt x="1521" y="845"/>
                  </a:cubicBezTo>
                  <a:cubicBezTo>
                    <a:pt x="0" y="1454"/>
                    <a:pt x="1893" y="4495"/>
                    <a:pt x="1893" y="4495"/>
                  </a:cubicBezTo>
                  <a:cubicBezTo>
                    <a:pt x="1893" y="7334"/>
                    <a:pt x="2231" y="9801"/>
                    <a:pt x="6353" y="10612"/>
                  </a:cubicBezTo>
                  <a:cubicBezTo>
                    <a:pt x="6522" y="10646"/>
                    <a:pt x="6686" y="10663"/>
                    <a:pt x="6844" y="10663"/>
                  </a:cubicBezTo>
                  <a:cubicBezTo>
                    <a:pt x="10563" y="10663"/>
                    <a:pt x="11557" y="1556"/>
                    <a:pt x="11557" y="1555"/>
                  </a:cubicBezTo>
                  <a:lnTo>
                    <a:pt x="11557" y="1555"/>
                  </a:lnTo>
                  <a:cubicBezTo>
                    <a:pt x="11137" y="2134"/>
                    <a:pt x="10588" y="2356"/>
                    <a:pt x="9994" y="2356"/>
                  </a:cubicBezTo>
                  <a:cubicBezTo>
                    <a:pt x="8058" y="2356"/>
                    <a:pt x="5644" y="1"/>
                    <a:pt x="5644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90600" y="5028415"/>
              <a:ext cx="58325" cy="29600"/>
            </a:xfrm>
            <a:custGeom>
              <a:avLst/>
              <a:gdLst/>
              <a:ahLst/>
              <a:cxnLst/>
              <a:rect l="l" t="t" r="r" b="b"/>
              <a:pathLst>
                <a:path w="2333" h="1184" extrusionOk="0">
                  <a:moveTo>
                    <a:pt x="1150" y="0"/>
                  </a:moveTo>
                  <a:cubicBezTo>
                    <a:pt x="508" y="0"/>
                    <a:pt x="1" y="271"/>
                    <a:pt x="1" y="575"/>
                  </a:cubicBezTo>
                  <a:cubicBezTo>
                    <a:pt x="1" y="913"/>
                    <a:pt x="508" y="1183"/>
                    <a:pt x="1150" y="1183"/>
                  </a:cubicBezTo>
                  <a:cubicBezTo>
                    <a:pt x="1825" y="1183"/>
                    <a:pt x="2332" y="913"/>
                    <a:pt x="2332" y="575"/>
                  </a:cubicBezTo>
                  <a:cubicBezTo>
                    <a:pt x="2332" y="271"/>
                    <a:pt x="1825" y="0"/>
                    <a:pt x="115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505500" y="5032640"/>
              <a:ext cx="34650" cy="25375"/>
            </a:xfrm>
            <a:custGeom>
              <a:avLst/>
              <a:gdLst/>
              <a:ahLst/>
              <a:cxnLst/>
              <a:rect l="l" t="t" r="r" b="b"/>
              <a:pathLst>
                <a:path w="1386" h="1015" extrusionOk="0">
                  <a:moveTo>
                    <a:pt x="676" y="0"/>
                  </a:moveTo>
                  <a:cubicBezTo>
                    <a:pt x="305" y="0"/>
                    <a:pt x="0" y="237"/>
                    <a:pt x="0" y="507"/>
                  </a:cubicBezTo>
                  <a:cubicBezTo>
                    <a:pt x="0" y="778"/>
                    <a:pt x="305" y="1014"/>
                    <a:pt x="676" y="1014"/>
                  </a:cubicBezTo>
                  <a:cubicBezTo>
                    <a:pt x="1082" y="1014"/>
                    <a:pt x="1386" y="778"/>
                    <a:pt x="1386" y="507"/>
                  </a:cubicBezTo>
                  <a:cubicBezTo>
                    <a:pt x="1386" y="237"/>
                    <a:pt x="1082" y="0"/>
                    <a:pt x="676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718975" y="5166375"/>
              <a:ext cx="413150" cy="714950"/>
            </a:xfrm>
            <a:custGeom>
              <a:avLst/>
              <a:gdLst/>
              <a:ahLst/>
              <a:cxnLst/>
              <a:rect l="l" t="t" r="r" b="b"/>
              <a:pathLst>
                <a:path w="16526" h="28598" extrusionOk="0">
                  <a:moveTo>
                    <a:pt x="10442" y="1"/>
                  </a:moveTo>
                  <a:lnTo>
                    <a:pt x="10442" y="1"/>
                  </a:lnTo>
                  <a:cubicBezTo>
                    <a:pt x="10240" y="68"/>
                    <a:pt x="10071" y="170"/>
                    <a:pt x="9902" y="305"/>
                  </a:cubicBezTo>
                  <a:cubicBezTo>
                    <a:pt x="6117" y="1927"/>
                    <a:pt x="1" y="19263"/>
                    <a:pt x="6827" y="26900"/>
                  </a:cubicBezTo>
                  <a:cubicBezTo>
                    <a:pt x="7884" y="28093"/>
                    <a:pt x="9191" y="28598"/>
                    <a:pt x="10646" y="28598"/>
                  </a:cubicBezTo>
                  <a:cubicBezTo>
                    <a:pt x="12445" y="28598"/>
                    <a:pt x="14470" y="27825"/>
                    <a:pt x="16525" y="26629"/>
                  </a:cubicBezTo>
                  <a:lnTo>
                    <a:pt x="16525" y="26629"/>
                  </a:lnTo>
                  <a:cubicBezTo>
                    <a:pt x="15345" y="26851"/>
                    <a:pt x="14166" y="26961"/>
                    <a:pt x="12986" y="26961"/>
                  </a:cubicBezTo>
                  <a:cubicBezTo>
                    <a:pt x="12003" y="26961"/>
                    <a:pt x="11020" y="26884"/>
                    <a:pt x="10037" y="26731"/>
                  </a:cubicBezTo>
                  <a:cubicBezTo>
                    <a:pt x="1623" y="25278"/>
                    <a:pt x="8618" y="4901"/>
                    <a:pt x="10442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771125" y="5874500"/>
              <a:ext cx="1453325" cy="1110800"/>
            </a:xfrm>
            <a:custGeom>
              <a:avLst/>
              <a:gdLst/>
              <a:ahLst/>
              <a:cxnLst/>
              <a:rect l="l" t="t" r="r" b="b"/>
              <a:pathLst>
                <a:path w="58133" h="44432" extrusionOk="0">
                  <a:moveTo>
                    <a:pt x="26589" y="1"/>
                  </a:moveTo>
                  <a:cubicBezTo>
                    <a:pt x="20409" y="1"/>
                    <a:pt x="9682" y="2927"/>
                    <a:pt x="5045" y="10334"/>
                  </a:cubicBezTo>
                  <a:cubicBezTo>
                    <a:pt x="1" y="18445"/>
                    <a:pt x="6021" y="24336"/>
                    <a:pt x="12280" y="24336"/>
                  </a:cubicBezTo>
                  <a:cubicBezTo>
                    <a:pt x="12436" y="24336"/>
                    <a:pt x="12593" y="24332"/>
                    <a:pt x="12750" y="24325"/>
                  </a:cubicBezTo>
                  <a:cubicBezTo>
                    <a:pt x="19170" y="24020"/>
                    <a:pt x="27821" y="18512"/>
                    <a:pt x="27821" y="18512"/>
                  </a:cubicBezTo>
                  <a:lnTo>
                    <a:pt x="55159" y="44431"/>
                  </a:lnTo>
                  <a:lnTo>
                    <a:pt x="58133" y="42370"/>
                  </a:lnTo>
                  <a:cubicBezTo>
                    <a:pt x="58133" y="42370"/>
                    <a:pt x="34106" y="906"/>
                    <a:pt x="28632" y="129"/>
                  </a:cubicBezTo>
                  <a:cubicBezTo>
                    <a:pt x="28032" y="44"/>
                    <a:pt x="27344" y="1"/>
                    <a:pt x="26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775525" y="6139600"/>
              <a:ext cx="1415150" cy="844850"/>
            </a:xfrm>
            <a:custGeom>
              <a:avLst/>
              <a:gdLst/>
              <a:ahLst/>
              <a:cxnLst/>
              <a:rect l="l" t="t" r="r" b="b"/>
              <a:pathLst>
                <a:path w="56606" h="33794" extrusionOk="0">
                  <a:moveTo>
                    <a:pt x="4700" y="1"/>
                  </a:moveTo>
                  <a:cubicBezTo>
                    <a:pt x="1" y="7953"/>
                    <a:pt x="5879" y="13701"/>
                    <a:pt x="12048" y="13701"/>
                  </a:cubicBezTo>
                  <a:cubicBezTo>
                    <a:pt x="12223" y="13701"/>
                    <a:pt x="12398" y="13696"/>
                    <a:pt x="12574" y="13687"/>
                  </a:cubicBezTo>
                  <a:cubicBezTo>
                    <a:pt x="19028" y="13383"/>
                    <a:pt x="27645" y="7874"/>
                    <a:pt x="27645" y="7874"/>
                  </a:cubicBezTo>
                  <a:lnTo>
                    <a:pt x="54983" y="33793"/>
                  </a:lnTo>
                  <a:lnTo>
                    <a:pt x="56605" y="32678"/>
                  </a:lnTo>
                  <a:lnTo>
                    <a:pt x="28118" y="3414"/>
                  </a:lnTo>
                  <a:cubicBezTo>
                    <a:pt x="28118" y="3414"/>
                    <a:pt x="15445" y="9334"/>
                    <a:pt x="10393" y="9334"/>
                  </a:cubicBezTo>
                  <a:cubicBezTo>
                    <a:pt x="10156" y="9334"/>
                    <a:pt x="9936" y="9321"/>
                    <a:pt x="9735" y="9294"/>
                  </a:cubicBezTo>
                  <a:cubicBezTo>
                    <a:pt x="6525" y="8888"/>
                    <a:pt x="5207" y="3211"/>
                    <a:pt x="4700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03" y="178904"/>
            <a:ext cx="5258651" cy="4685217"/>
          </a:xfrm>
          <a:prstGeom prst="rect">
            <a:avLst/>
          </a:prstGeom>
        </p:spPr>
      </p:pic>
      <p:sp>
        <p:nvSpPr>
          <p:cNvPr id="89" name="Rounded Rectangle 88"/>
          <p:cNvSpPr/>
          <p:nvPr/>
        </p:nvSpPr>
        <p:spPr>
          <a:xfrm>
            <a:off x="1827883" y="2084403"/>
            <a:ext cx="2777489" cy="234595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0" name="Rounded Rectangle 89"/>
          <p:cNvSpPr/>
          <p:nvPr/>
        </p:nvSpPr>
        <p:spPr>
          <a:xfrm>
            <a:off x="1902583" y="2658476"/>
            <a:ext cx="3830772" cy="234595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51328"/>
              </p:ext>
            </p:extLst>
          </p:nvPr>
        </p:nvGraphicFramePr>
        <p:xfrm>
          <a:off x="7124174" y="278368"/>
          <a:ext cx="18261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612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651542">
                  <a:extLst>
                    <a:ext uri="{9D8B030D-6E8A-4147-A177-3AD203B41FA5}">
                      <a16:colId xmlns:a16="http://schemas.microsoft.com/office/drawing/2014/main" val="1706311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Месец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Бр.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Юли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Август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Септември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05147"/>
              </p:ext>
            </p:extLst>
          </p:nvPr>
        </p:nvGraphicFramePr>
        <p:xfrm>
          <a:off x="7105354" y="2627000"/>
          <a:ext cx="18261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612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651542">
                  <a:extLst>
                    <a:ext uri="{9D8B030D-6E8A-4147-A177-3AD203B41FA5}">
                      <a16:colId xmlns:a16="http://schemas.microsoft.com/office/drawing/2014/main" val="1706311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Стока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Бр.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Книги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40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Учебници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Тетрадки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0" dirty="0" smtClean="0"/>
                        <a:t>Картички</a:t>
                      </a:r>
                      <a:endParaRPr lang="bg-B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0" dirty="0" smtClean="0"/>
                        <a:t>3</a:t>
                      </a:r>
                      <a:r>
                        <a:rPr lang="bg-BG" b="0" smtClean="0"/>
                        <a:t>5</a:t>
                      </a:r>
                      <a:endParaRPr lang="bg-BG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1"/>
          <p:cNvGrpSpPr/>
          <p:nvPr/>
        </p:nvGrpSpPr>
        <p:grpSpPr>
          <a:xfrm>
            <a:off x="7612335" y="90572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2" y="125747"/>
            <a:ext cx="5157362" cy="292278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95" y="1965488"/>
            <a:ext cx="5344630" cy="29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317" y="130540"/>
            <a:ext cx="1614508" cy="1882347"/>
            <a:chOff x="3461075" y="1693604"/>
            <a:chExt cx="2390175" cy="2659211"/>
          </a:xfrm>
        </p:grpSpPr>
        <p:grpSp>
          <p:nvGrpSpPr>
            <p:cNvPr id="1681" name="Google Shape;1681;p50"/>
            <p:cNvGrpSpPr/>
            <p:nvPr/>
          </p:nvGrpSpPr>
          <p:grpSpPr>
            <a:xfrm>
              <a:off x="3477025" y="1744797"/>
              <a:ext cx="2374225" cy="447600"/>
              <a:chOff x="3334200" y="1568324"/>
              <a:chExt cx="2374225" cy="447600"/>
            </a:xfrm>
          </p:grpSpPr>
          <p:sp>
            <p:nvSpPr>
              <p:cNvPr id="1682" name="Google Shape;1682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50"/>
            <p:cNvGrpSpPr/>
            <p:nvPr/>
          </p:nvGrpSpPr>
          <p:grpSpPr>
            <a:xfrm>
              <a:off x="3477025" y="2457639"/>
              <a:ext cx="2374225" cy="447600"/>
              <a:chOff x="3334200" y="1568324"/>
              <a:chExt cx="2374225" cy="447600"/>
            </a:xfrm>
          </p:grpSpPr>
          <p:sp>
            <p:nvSpPr>
              <p:cNvPr id="1685" name="Google Shape;1685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50"/>
            <p:cNvGrpSpPr/>
            <p:nvPr/>
          </p:nvGrpSpPr>
          <p:grpSpPr>
            <a:xfrm>
              <a:off x="3461075" y="3854067"/>
              <a:ext cx="2374225" cy="447600"/>
              <a:chOff x="3334200" y="1568324"/>
              <a:chExt cx="2374225" cy="447600"/>
            </a:xfrm>
          </p:grpSpPr>
          <p:sp>
            <p:nvSpPr>
              <p:cNvPr id="1688" name="Google Shape;1688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0" name="Google Shape;1690;p50"/>
            <p:cNvGrpSpPr/>
            <p:nvPr/>
          </p:nvGrpSpPr>
          <p:grpSpPr>
            <a:xfrm>
              <a:off x="3477025" y="3173844"/>
              <a:ext cx="2374225" cy="447600"/>
              <a:chOff x="3334200" y="1568324"/>
              <a:chExt cx="2374225" cy="447600"/>
            </a:xfrm>
          </p:grpSpPr>
          <p:sp>
            <p:nvSpPr>
              <p:cNvPr id="1691" name="Google Shape;1691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50"/>
            <p:cNvGrpSpPr/>
            <p:nvPr/>
          </p:nvGrpSpPr>
          <p:grpSpPr>
            <a:xfrm>
              <a:off x="4369002" y="1693604"/>
              <a:ext cx="549985" cy="549985"/>
              <a:chOff x="4298563" y="1467627"/>
              <a:chExt cx="549985" cy="549985"/>
            </a:xfrm>
          </p:grpSpPr>
          <p:sp>
            <p:nvSpPr>
              <p:cNvPr id="1694" name="Google Shape;1694;p50"/>
              <p:cNvSpPr/>
              <p:nvPr/>
            </p:nvSpPr>
            <p:spPr>
              <a:xfrm rot="2700000">
                <a:off x="4351005" y="1576271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66" y="1"/>
                    </a:moveTo>
                    <a:cubicBezTo>
                      <a:pt x="1426" y="1"/>
                      <a:pt x="1087" y="131"/>
                      <a:pt x="827" y="390"/>
                    </a:cubicBezTo>
                    <a:cubicBezTo>
                      <a:pt x="0" y="1217"/>
                      <a:pt x="593" y="2649"/>
                      <a:pt x="1766" y="2649"/>
                    </a:cubicBezTo>
                    <a:cubicBezTo>
                      <a:pt x="2951" y="2649"/>
                      <a:pt x="3543" y="1217"/>
                      <a:pt x="2704" y="390"/>
                    </a:cubicBezTo>
                    <a:cubicBezTo>
                      <a:pt x="2444" y="131"/>
                      <a:pt x="2105" y="1"/>
                      <a:pt x="1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0"/>
              <p:cNvSpPr txBox="1"/>
              <p:nvPr/>
            </p:nvSpPr>
            <p:spPr>
              <a:xfrm>
                <a:off x="4393256" y="156786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3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  <a:endParaRPr b="1" dirty="0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6" name="Google Shape;1696;p50"/>
            <p:cNvGrpSpPr/>
            <p:nvPr/>
          </p:nvGrpSpPr>
          <p:grpSpPr>
            <a:xfrm>
              <a:off x="4369002" y="2398911"/>
              <a:ext cx="549985" cy="549985"/>
              <a:chOff x="4484036" y="2172933"/>
              <a:chExt cx="549985" cy="549985"/>
            </a:xfrm>
          </p:grpSpPr>
          <p:sp>
            <p:nvSpPr>
              <p:cNvPr id="1697" name="Google Shape;1697;p50"/>
              <p:cNvSpPr/>
              <p:nvPr/>
            </p:nvSpPr>
            <p:spPr>
              <a:xfrm rot="2700000">
                <a:off x="4536478" y="2281578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8" y="1"/>
                    </a:moveTo>
                    <a:cubicBezTo>
                      <a:pt x="1439" y="1"/>
                      <a:pt x="1099" y="131"/>
                      <a:pt x="840" y="390"/>
                    </a:cubicBezTo>
                    <a:cubicBezTo>
                      <a:pt x="0" y="1217"/>
                      <a:pt x="593" y="2649"/>
                      <a:pt x="1778" y="2649"/>
                    </a:cubicBezTo>
                    <a:cubicBezTo>
                      <a:pt x="2951" y="2649"/>
                      <a:pt x="3543" y="1217"/>
                      <a:pt x="2716" y="390"/>
                    </a:cubicBezTo>
                    <a:cubicBezTo>
                      <a:pt x="2457" y="131"/>
                      <a:pt x="2117" y="1"/>
                      <a:pt x="1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0"/>
              <p:cNvSpPr txBox="1"/>
              <p:nvPr/>
            </p:nvSpPr>
            <p:spPr>
              <a:xfrm>
                <a:off x="4578718" y="2280712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  <a:endParaRPr b="1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9" name="Google Shape;1699;p50"/>
            <p:cNvGrpSpPr/>
            <p:nvPr/>
          </p:nvGrpSpPr>
          <p:grpSpPr>
            <a:xfrm>
              <a:off x="4369002" y="3122652"/>
              <a:ext cx="549985" cy="549985"/>
              <a:chOff x="4484036" y="2896674"/>
              <a:chExt cx="549985" cy="549985"/>
            </a:xfrm>
          </p:grpSpPr>
          <p:sp>
            <p:nvSpPr>
              <p:cNvPr id="1700" name="Google Shape;1700;p50"/>
              <p:cNvSpPr/>
              <p:nvPr/>
            </p:nvSpPr>
            <p:spPr>
              <a:xfrm rot="2700000">
                <a:off x="4536478" y="3005319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2" y="0"/>
                    </a:moveTo>
                    <a:cubicBezTo>
                      <a:pt x="1435" y="0"/>
                      <a:pt x="1099" y="130"/>
                      <a:pt x="840" y="389"/>
                    </a:cubicBezTo>
                    <a:cubicBezTo>
                      <a:pt x="0" y="1229"/>
                      <a:pt x="593" y="2648"/>
                      <a:pt x="1766" y="2648"/>
                    </a:cubicBezTo>
                    <a:cubicBezTo>
                      <a:pt x="2951" y="2648"/>
                      <a:pt x="3543" y="1229"/>
                      <a:pt x="2704" y="389"/>
                    </a:cubicBezTo>
                    <a:cubicBezTo>
                      <a:pt x="2445" y="130"/>
                      <a:pt x="2108" y="0"/>
                      <a:pt x="1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0"/>
              <p:cNvSpPr txBox="1"/>
              <p:nvPr/>
            </p:nvSpPr>
            <p:spPr>
              <a:xfrm>
                <a:off x="4578718" y="2996617"/>
                <a:ext cx="360600" cy="35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3</a:t>
                </a:r>
                <a:endParaRPr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702" name="Google Shape;1702;p50"/>
            <p:cNvGrpSpPr/>
            <p:nvPr/>
          </p:nvGrpSpPr>
          <p:grpSpPr>
            <a:xfrm>
              <a:off x="4369046" y="3802919"/>
              <a:ext cx="549896" cy="549896"/>
              <a:chOff x="4484080" y="3576941"/>
              <a:chExt cx="549896" cy="549896"/>
            </a:xfrm>
          </p:grpSpPr>
          <p:sp>
            <p:nvSpPr>
              <p:cNvPr id="1703" name="Google Shape;1703;p50"/>
              <p:cNvSpPr/>
              <p:nvPr/>
            </p:nvSpPr>
            <p:spPr>
              <a:xfrm rot="2700000">
                <a:off x="4536478" y="3685605"/>
                <a:ext cx="445101" cy="33257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8" extrusionOk="0">
                    <a:moveTo>
                      <a:pt x="1778" y="0"/>
                    </a:moveTo>
                    <a:cubicBezTo>
                      <a:pt x="1439" y="0"/>
                      <a:pt x="1099" y="130"/>
                      <a:pt x="840" y="389"/>
                    </a:cubicBezTo>
                    <a:cubicBezTo>
                      <a:pt x="1" y="1228"/>
                      <a:pt x="593" y="2648"/>
                      <a:pt x="1778" y="2648"/>
                    </a:cubicBezTo>
                    <a:cubicBezTo>
                      <a:pt x="2951" y="2648"/>
                      <a:pt x="3543" y="1228"/>
                      <a:pt x="2716" y="389"/>
                    </a:cubicBezTo>
                    <a:cubicBezTo>
                      <a:pt x="2457" y="130"/>
                      <a:pt x="2118" y="0"/>
                      <a:pt x="1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0"/>
              <p:cNvSpPr txBox="1"/>
              <p:nvPr/>
            </p:nvSpPr>
            <p:spPr>
              <a:xfrm>
                <a:off x="4578718" y="367713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4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</a:t>
                </a:r>
                <a:endParaRPr b="1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706" name="Google Shape;1706;p50"/>
          <p:cNvGrpSpPr/>
          <p:nvPr/>
        </p:nvGrpSpPr>
        <p:grpSpPr>
          <a:xfrm rot="18346027">
            <a:off x="484061" y="2063598"/>
            <a:ext cx="2992290" cy="3743948"/>
            <a:chOff x="1874669" y="922106"/>
            <a:chExt cx="2992290" cy="3743948"/>
          </a:xfrm>
        </p:grpSpPr>
        <p:sp>
          <p:nvSpPr>
            <p:cNvPr id="1707" name="Google Shape;1707;p50"/>
            <p:cNvSpPr/>
            <p:nvPr/>
          </p:nvSpPr>
          <p:spPr>
            <a:xfrm rot="2700000">
              <a:off x="3109892" y="4047401"/>
              <a:ext cx="520885" cy="509039"/>
            </a:xfrm>
            <a:custGeom>
              <a:avLst/>
              <a:gdLst/>
              <a:ahLst/>
              <a:cxnLst/>
              <a:rect l="l" t="t" r="r" b="b"/>
              <a:pathLst>
                <a:path w="4617" h="4512" extrusionOk="0">
                  <a:moveTo>
                    <a:pt x="2352" y="0"/>
                  </a:moveTo>
                  <a:cubicBezTo>
                    <a:pt x="2216" y="0"/>
                    <a:pt x="2080" y="53"/>
                    <a:pt x="1975" y="158"/>
                  </a:cubicBezTo>
                  <a:lnTo>
                    <a:pt x="210" y="1923"/>
                  </a:lnTo>
                  <a:cubicBezTo>
                    <a:pt x="0" y="2133"/>
                    <a:pt x="0" y="2466"/>
                    <a:pt x="210" y="2676"/>
                  </a:cubicBezTo>
                  <a:lnTo>
                    <a:pt x="1889" y="4355"/>
                  </a:lnTo>
                  <a:cubicBezTo>
                    <a:pt x="1988" y="4460"/>
                    <a:pt x="2123" y="4512"/>
                    <a:pt x="2261" y="4512"/>
                  </a:cubicBezTo>
                  <a:cubicBezTo>
                    <a:pt x="2398" y="4512"/>
                    <a:pt x="2537" y="4460"/>
                    <a:pt x="2642" y="4355"/>
                  </a:cubicBezTo>
                  <a:lnTo>
                    <a:pt x="4407" y="2589"/>
                  </a:lnTo>
                  <a:cubicBezTo>
                    <a:pt x="4617" y="2380"/>
                    <a:pt x="4617" y="2046"/>
                    <a:pt x="4407" y="1836"/>
                  </a:cubicBezTo>
                  <a:lnTo>
                    <a:pt x="2728" y="158"/>
                  </a:lnTo>
                  <a:cubicBezTo>
                    <a:pt x="2623" y="53"/>
                    <a:pt x="2488" y="0"/>
                    <a:pt x="2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 rot="2700000">
              <a:off x="3102232" y="1030299"/>
              <a:ext cx="529346" cy="539161"/>
            </a:xfrm>
            <a:custGeom>
              <a:avLst/>
              <a:gdLst/>
              <a:ahLst/>
              <a:cxnLst/>
              <a:rect l="l" t="t" r="r" b="b"/>
              <a:pathLst>
                <a:path w="4692" h="4779" extrusionOk="0">
                  <a:moveTo>
                    <a:pt x="0" y="1"/>
                  </a:moveTo>
                  <a:lnTo>
                    <a:pt x="2185" y="4679"/>
                  </a:lnTo>
                  <a:lnTo>
                    <a:pt x="2272" y="4778"/>
                  </a:lnTo>
                  <a:lnTo>
                    <a:pt x="4679" y="3075"/>
                  </a:lnTo>
                  <a:lnTo>
                    <a:pt x="4691" y="2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C070">
                <a:alpha val="6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 rot="2700000">
              <a:off x="2404892" y="1789703"/>
              <a:ext cx="1931685" cy="1921644"/>
            </a:xfrm>
            <a:custGeom>
              <a:avLst/>
              <a:gdLst/>
              <a:ahLst/>
              <a:cxnLst/>
              <a:rect l="l" t="t" r="r" b="b"/>
              <a:pathLst>
                <a:path w="17122" h="17033" extrusionOk="0">
                  <a:moveTo>
                    <a:pt x="668" y="1"/>
                  </a:moveTo>
                  <a:cubicBezTo>
                    <a:pt x="531" y="1"/>
                    <a:pt x="395" y="53"/>
                    <a:pt x="296" y="158"/>
                  </a:cubicBezTo>
                  <a:lnTo>
                    <a:pt x="198" y="257"/>
                  </a:lnTo>
                  <a:cubicBezTo>
                    <a:pt x="0" y="455"/>
                    <a:pt x="0" y="800"/>
                    <a:pt x="198" y="1010"/>
                  </a:cubicBezTo>
                  <a:lnTo>
                    <a:pt x="16060" y="16884"/>
                  </a:lnTo>
                  <a:cubicBezTo>
                    <a:pt x="16165" y="16983"/>
                    <a:pt x="16303" y="17032"/>
                    <a:pt x="16441" y="17032"/>
                  </a:cubicBezTo>
                  <a:cubicBezTo>
                    <a:pt x="16578" y="17032"/>
                    <a:pt x="16714" y="16983"/>
                    <a:pt x="16813" y="16884"/>
                  </a:cubicBezTo>
                  <a:lnTo>
                    <a:pt x="16911" y="16786"/>
                  </a:lnTo>
                  <a:cubicBezTo>
                    <a:pt x="17121" y="16576"/>
                    <a:pt x="17121" y="16242"/>
                    <a:pt x="16911" y="16033"/>
                  </a:cubicBezTo>
                  <a:lnTo>
                    <a:pt x="1049" y="158"/>
                  </a:lnTo>
                  <a:cubicBezTo>
                    <a:pt x="944" y="53"/>
                    <a:pt x="806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 rot="2700000">
              <a:off x="2538918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3" y="1"/>
                  </a:moveTo>
                  <a:cubicBezTo>
                    <a:pt x="538" y="1"/>
                    <a:pt x="402" y="53"/>
                    <a:pt x="297" y="158"/>
                  </a:cubicBezTo>
                  <a:lnTo>
                    <a:pt x="210" y="244"/>
                  </a:lnTo>
                  <a:cubicBezTo>
                    <a:pt x="1" y="454"/>
                    <a:pt x="1" y="787"/>
                    <a:pt x="210" y="997"/>
                  </a:cubicBezTo>
                  <a:lnTo>
                    <a:pt x="16072" y="16872"/>
                  </a:lnTo>
                  <a:cubicBezTo>
                    <a:pt x="16177" y="16977"/>
                    <a:pt x="16313" y="17029"/>
                    <a:pt x="16449" y="17029"/>
                  </a:cubicBezTo>
                  <a:cubicBezTo>
                    <a:pt x="16585" y="17029"/>
                    <a:pt x="16720" y="16977"/>
                    <a:pt x="16825" y="16872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 rot="2700000">
              <a:off x="2271024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4" y="0"/>
                  </a:moveTo>
                  <a:cubicBezTo>
                    <a:pt x="538" y="0"/>
                    <a:pt x="402" y="53"/>
                    <a:pt x="297" y="158"/>
                  </a:cubicBezTo>
                  <a:lnTo>
                    <a:pt x="211" y="244"/>
                  </a:lnTo>
                  <a:cubicBezTo>
                    <a:pt x="1" y="454"/>
                    <a:pt x="1" y="787"/>
                    <a:pt x="211" y="997"/>
                  </a:cubicBezTo>
                  <a:lnTo>
                    <a:pt x="16073" y="16871"/>
                  </a:lnTo>
                  <a:cubicBezTo>
                    <a:pt x="16178" y="16976"/>
                    <a:pt x="16313" y="17029"/>
                    <a:pt x="16449" y="17029"/>
                  </a:cubicBezTo>
                  <a:cubicBezTo>
                    <a:pt x="16585" y="17029"/>
                    <a:pt x="16721" y="16976"/>
                    <a:pt x="16826" y="16871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/>
            <p:nvPr/>
          </p:nvSpPr>
          <p:spPr>
            <a:xfrm rot="2700000">
              <a:off x="3301347" y="950665"/>
              <a:ext cx="137977" cy="138090"/>
            </a:xfrm>
            <a:custGeom>
              <a:avLst/>
              <a:gdLst/>
              <a:ahLst/>
              <a:cxnLst/>
              <a:rect l="l" t="t" r="r" b="b"/>
              <a:pathLst>
                <a:path w="1223" h="1224" extrusionOk="0">
                  <a:moveTo>
                    <a:pt x="0" y="1"/>
                  </a:moveTo>
                  <a:lnTo>
                    <a:pt x="568" y="1223"/>
                  </a:lnTo>
                  <a:cubicBezTo>
                    <a:pt x="741" y="1223"/>
                    <a:pt x="901" y="1149"/>
                    <a:pt x="1025" y="1026"/>
                  </a:cubicBezTo>
                  <a:cubicBezTo>
                    <a:pt x="1148" y="902"/>
                    <a:pt x="1222" y="742"/>
                    <a:pt x="1222" y="5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 rot="2700000">
              <a:off x="3161807" y="3900413"/>
              <a:ext cx="415061" cy="415061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2531" y="0"/>
                  </a:moveTo>
                  <a:lnTo>
                    <a:pt x="0" y="2531"/>
                  </a:lnTo>
                  <a:lnTo>
                    <a:pt x="1148" y="3679"/>
                  </a:lnTo>
                  <a:lnTo>
                    <a:pt x="3679" y="114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 rot="2700000">
              <a:off x="3206227" y="4026275"/>
              <a:ext cx="325821" cy="314201"/>
            </a:xfrm>
            <a:custGeom>
              <a:avLst/>
              <a:gdLst/>
              <a:ahLst/>
              <a:cxnLst/>
              <a:rect l="l" t="t" r="r" b="b"/>
              <a:pathLst>
                <a:path w="2888" h="2785" extrusionOk="0">
                  <a:moveTo>
                    <a:pt x="2694" y="0"/>
                  </a:moveTo>
                  <a:cubicBezTo>
                    <a:pt x="2668" y="0"/>
                    <a:pt x="2640" y="9"/>
                    <a:pt x="2614" y="30"/>
                  </a:cubicBezTo>
                  <a:lnTo>
                    <a:pt x="2614" y="42"/>
                  </a:lnTo>
                  <a:lnTo>
                    <a:pt x="96" y="2548"/>
                  </a:lnTo>
                  <a:cubicBezTo>
                    <a:pt x="0" y="2644"/>
                    <a:pt x="91" y="2784"/>
                    <a:pt x="199" y="2784"/>
                  </a:cubicBezTo>
                  <a:cubicBezTo>
                    <a:pt x="231" y="2784"/>
                    <a:pt x="263" y="2773"/>
                    <a:pt x="294" y="2745"/>
                  </a:cubicBezTo>
                  <a:lnTo>
                    <a:pt x="2799" y="227"/>
                  </a:lnTo>
                  <a:cubicBezTo>
                    <a:pt x="2887" y="129"/>
                    <a:pt x="2797" y="0"/>
                    <a:pt x="2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 rot="2700000">
              <a:off x="3207045" y="3873963"/>
              <a:ext cx="326498" cy="314313"/>
            </a:xfrm>
            <a:custGeom>
              <a:avLst/>
              <a:gdLst/>
              <a:ahLst/>
              <a:cxnLst/>
              <a:rect l="l" t="t" r="r" b="b"/>
              <a:pathLst>
                <a:path w="2894" h="2786" extrusionOk="0">
                  <a:moveTo>
                    <a:pt x="2705" y="1"/>
                  </a:moveTo>
                  <a:cubicBezTo>
                    <a:pt x="2674" y="1"/>
                    <a:pt x="2642" y="13"/>
                    <a:pt x="2614" y="41"/>
                  </a:cubicBezTo>
                  <a:lnTo>
                    <a:pt x="96" y="2559"/>
                  </a:lnTo>
                  <a:cubicBezTo>
                    <a:pt x="1" y="2654"/>
                    <a:pt x="88" y="2785"/>
                    <a:pt x="195" y="2785"/>
                  </a:cubicBezTo>
                  <a:cubicBezTo>
                    <a:pt x="227" y="2785"/>
                    <a:pt x="262" y="2773"/>
                    <a:pt x="293" y="2745"/>
                  </a:cubicBezTo>
                  <a:lnTo>
                    <a:pt x="2799" y="239"/>
                  </a:lnTo>
                  <a:cubicBezTo>
                    <a:pt x="2894" y="134"/>
                    <a:pt x="2806" y="1"/>
                    <a:pt x="2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 rot="2700000">
              <a:off x="3208063" y="3950854"/>
              <a:ext cx="323903" cy="312508"/>
            </a:xfrm>
            <a:custGeom>
              <a:avLst/>
              <a:gdLst/>
              <a:ahLst/>
              <a:cxnLst/>
              <a:rect l="l" t="t" r="r" b="b"/>
              <a:pathLst>
                <a:path w="2871" h="2770" extrusionOk="0">
                  <a:moveTo>
                    <a:pt x="2684" y="1"/>
                  </a:moveTo>
                  <a:cubicBezTo>
                    <a:pt x="2655" y="1"/>
                    <a:pt x="2625" y="12"/>
                    <a:pt x="2597" y="37"/>
                  </a:cubicBezTo>
                  <a:lnTo>
                    <a:pt x="79" y="2542"/>
                  </a:lnTo>
                  <a:cubicBezTo>
                    <a:pt x="0" y="2640"/>
                    <a:pt x="93" y="2769"/>
                    <a:pt x="196" y="2769"/>
                  </a:cubicBezTo>
                  <a:cubicBezTo>
                    <a:pt x="223" y="2769"/>
                    <a:pt x="251" y="2760"/>
                    <a:pt x="276" y="2740"/>
                  </a:cubicBezTo>
                  <a:lnTo>
                    <a:pt x="2794" y="222"/>
                  </a:lnTo>
                  <a:cubicBezTo>
                    <a:pt x="2871" y="126"/>
                    <a:pt x="2784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2" descr="5 Quick Homework T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5" y="408034"/>
            <a:ext cx="6142642" cy="30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1"/>
          <p:cNvGrpSpPr/>
          <p:nvPr/>
        </p:nvGrpSpPr>
        <p:grpSpPr>
          <a:xfrm>
            <a:off x="7026587" y="2991458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2" y="378495"/>
            <a:ext cx="6313323" cy="46139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25045" y="3966146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82" name="Rounded Rectangle 81"/>
          <p:cNvSpPr/>
          <p:nvPr/>
        </p:nvSpPr>
        <p:spPr>
          <a:xfrm>
            <a:off x="5015683" y="3944453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83" name="Rounded Rectangle 82"/>
          <p:cNvSpPr/>
          <p:nvPr/>
        </p:nvSpPr>
        <p:spPr>
          <a:xfrm>
            <a:off x="5831326" y="3955723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</a:t>
            </a:r>
            <a:endParaRPr lang="bg-BG" dirty="0"/>
          </a:p>
        </p:txBody>
      </p:sp>
      <p:sp>
        <p:nvSpPr>
          <p:cNvPr id="84" name="Rounded Rectangle 83"/>
          <p:cNvSpPr/>
          <p:nvPr/>
        </p:nvSpPr>
        <p:spPr>
          <a:xfrm>
            <a:off x="4333908" y="4252231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</a:t>
            </a:r>
            <a:endParaRPr lang="bg-BG" dirty="0"/>
          </a:p>
        </p:txBody>
      </p:sp>
      <p:sp>
        <p:nvSpPr>
          <p:cNvPr id="85" name="Rounded Rectangle 84"/>
          <p:cNvSpPr/>
          <p:nvPr/>
        </p:nvSpPr>
        <p:spPr>
          <a:xfrm>
            <a:off x="5014403" y="4252232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30</a:t>
            </a:r>
            <a:endParaRPr lang="bg-BG" dirty="0"/>
          </a:p>
        </p:txBody>
      </p:sp>
      <p:sp>
        <p:nvSpPr>
          <p:cNvPr id="86" name="Rounded Rectangle 85"/>
          <p:cNvSpPr/>
          <p:nvPr/>
        </p:nvSpPr>
        <p:spPr>
          <a:xfrm>
            <a:off x="5831326" y="4271838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60</a:t>
            </a: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326871" y="3271402"/>
            <a:ext cx="547305" cy="220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60</a:t>
            </a:r>
            <a:endParaRPr lang="bg-BG" dirty="0"/>
          </a:p>
        </p:txBody>
      </p:sp>
      <p:sp>
        <p:nvSpPr>
          <p:cNvPr id="88" name="Rounded Rectangle 87"/>
          <p:cNvSpPr/>
          <p:nvPr/>
        </p:nvSpPr>
        <p:spPr>
          <a:xfrm>
            <a:off x="109942" y="4158868"/>
            <a:ext cx="764233" cy="220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 пъти</a:t>
            </a:r>
            <a:endParaRPr lang="bg-BG" dirty="0"/>
          </a:p>
        </p:txBody>
      </p:sp>
      <p:sp>
        <p:nvSpPr>
          <p:cNvPr id="89" name="Rounded Rectangle 88"/>
          <p:cNvSpPr/>
          <p:nvPr/>
        </p:nvSpPr>
        <p:spPr>
          <a:xfrm>
            <a:off x="161191" y="4737863"/>
            <a:ext cx="712985" cy="220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50%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99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" grpId="0"/>
      <p:bldP spid="83" grpId="0"/>
      <p:bldP spid="84" grpId="0"/>
      <p:bldP spid="85" grpId="0"/>
      <p:bldP spid="86" grpId="0"/>
      <p:bldP spid="4" grpId="0" animBg="1"/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64" y="374575"/>
            <a:ext cx="7602011" cy="4458322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119269" y="2603736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652528" y="3082340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34" name="Rounded Rectangle 33"/>
          <p:cNvSpPr/>
          <p:nvPr/>
        </p:nvSpPr>
        <p:spPr>
          <a:xfrm>
            <a:off x="7172416" y="3094432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bg-BG" dirty="0"/>
          </a:p>
        </p:txBody>
      </p:sp>
      <p:sp>
        <p:nvSpPr>
          <p:cNvPr id="35" name="Rounded Rectangle 34"/>
          <p:cNvSpPr/>
          <p:nvPr/>
        </p:nvSpPr>
        <p:spPr>
          <a:xfrm>
            <a:off x="7692306" y="3094432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bg-BG" dirty="0"/>
          </a:p>
        </p:txBody>
      </p:sp>
      <p:sp>
        <p:nvSpPr>
          <p:cNvPr id="36" name="Rounded Rectangle 35"/>
          <p:cNvSpPr/>
          <p:nvPr/>
        </p:nvSpPr>
        <p:spPr>
          <a:xfrm>
            <a:off x="8172867" y="3082340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37" name="Rounded Rectangle 36"/>
          <p:cNvSpPr/>
          <p:nvPr/>
        </p:nvSpPr>
        <p:spPr>
          <a:xfrm>
            <a:off x="1688367" y="3059720"/>
            <a:ext cx="547305" cy="220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30</a:t>
            </a:r>
            <a:endParaRPr lang="bg-BG" dirty="0"/>
          </a:p>
        </p:txBody>
      </p:sp>
      <p:sp>
        <p:nvSpPr>
          <p:cNvPr id="38" name="Rounded Rectangle 37"/>
          <p:cNvSpPr/>
          <p:nvPr/>
        </p:nvSpPr>
        <p:spPr>
          <a:xfrm>
            <a:off x="1534672" y="3823152"/>
            <a:ext cx="707628" cy="220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25%</a:t>
            </a:r>
            <a:endParaRPr lang="bg-BG" dirty="0"/>
          </a:p>
        </p:txBody>
      </p:sp>
      <p:sp>
        <p:nvSpPr>
          <p:cNvPr id="39" name="Rounded Rectangle 38"/>
          <p:cNvSpPr/>
          <p:nvPr/>
        </p:nvSpPr>
        <p:spPr>
          <a:xfrm>
            <a:off x="1534672" y="4418534"/>
            <a:ext cx="707628" cy="220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2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53" y="232051"/>
            <a:ext cx="7687748" cy="4401164"/>
          </a:xfrm>
          <a:prstGeom prst="rect">
            <a:avLst/>
          </a:prstGeom>
        </p:spPr>
      </p:pic>
      <p:grpSp>
        <p:nvGrpSpPr>
          <p:cNvPr id="650" name="Google Shape;650;p31"/>
          <p:cNvGrpSpPr/>
          <p:nvPr/>
        </p:nvGrpSpPr>
        <p:grpSpPr>
          <a:xfrm>
            <a:off x="373995" y="1649331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3664274" y="3193256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</a:t>
            </a:r>
            <a:endParaRPr lang="bg-BG" dirty="0"/>
          </a:p>
        </p:txBody>
      </p:sp>
      <p:sp>
        <p:nvSpPr>
          <p:cNvPr id="82" name="Rounded Rectangle 81"/>
          <p:cNvSpPr/>
          <p:nvPr/>
        </p:nvSpPr>
        <p:spPr>
          <a:xfrm>
            <a:off x="5025863" y="3185731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30</a:t>
            </a:r>
            <a:endParaRPr lang="bg-BG" dirty="0"/>
          </a:p>
        </p:txBody>
      </p:sp>
      <p:sp>
        <p:nvSpPr>
          <p:cNvPr id="83" name="Rounded Rectangle 82"/>
          <p:cNvSpPr/>
          <p:nvPr/>
        </p:nvSpPr>
        <p:spPr>
          <a:xfrm>
            <a:off x="6387452" y="3218517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</a:t>
            </a:r>
            <a:endParaRPr lang="bg-BG" dirty="0"/>
          </a:p>
        </p:txBody>
      </p:sp>
      <p:sp>
        <p:nvSpPr>
          <p:cNvPr id="84" name="Rounded Rectangle 83"/>
          <p:cNvSpPr/>
          <p:nvPr/>
        </p:nvSpPr>
        <p:spPr>
          <a:xfrm>
            <a:off x="7840576" y="3228422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</a:t>
            </a:r>
            <a:endParaRPr lang="bg-BG" dirty="0"/>
          </a:p>
        </p:txBody>
      </p:sp>
      <p:sp>
        <p:nvSpPr>
          <p:cNvPr id="85" name="Rounded Rectangle 84"/>
          <p:cNvSpPr/>
          <p:nvPr/>
        </p:nvSpPr>
        <p:spPr>
          <a:xfrm>
            <a:off x="3664274" y="3645773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</a:t>
            </a:r>
            <a:endParaRPr lang="bg-BG" dirty="0"/>
          </a:p>
        </p:txBody>
      </p:sp>
      <p:sp>
        <p:nvSpPr>
          <p:cNvPr id="86" name="Rounded Rectangle 85"/>
          <p:cNvSpPr/>
          <p:nvPr/>
        </p:nvSpPr>
        <p:spPr>
          <a:xfrm>
            <a:off x="5025863" y="3645773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</a:t>
            </a:r>
            <a:endParaRPr lang="bg-BG" dirty="0"/>
          </a:p>
        </p:txBody>
      </p:sp>
      <p:sp>
        <p:nvSpPr>
          <p:cNvPr id="87" name="Rounded Rectangle 86"/>
          <p:cNvSpPr/>
          <p:nvPr/>
        </p:nvSpPr>
        <p:spPr>
          <a:xfrm>
            <a:off x="6466949" y="3640620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88" name="Rounded Rectangle 87"/>
          <p:cNvSpPr/>
          <p:nvPr/>
        </p:nvSpPr>
        <p:spPr>
          <a:xfrm>
            <a:off x="7828538" y="3640620"/>
            <a:ext cx="480561" cy="209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bg-BG" dirty="0"/>
          </a:p>
        </p:txBody>
      </p:sp>
      <p:sp>
        <p:nvSpPr>
          <p:cNvPr id="89" name="Rounded Rectangle 88"/>
          <p:cNvSpPr/>
          <p:nvPr/>
        </p:nvSpPr>
        <p:spPr>
          <a:xfrm>
            <a:off x="2212375" y="4625569"/>
            <a:ext cx="5446335" cy="220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не, защото броят тройки и броят петици не са цяло чис ло.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80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</p:bldLst>
  </p:timing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125</Words>
  <Application>Microsoft Office PowerPoint</Application>
  <PresentationFormat>On-screen Show (16:9)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Fira Sans Medium</vt:lpstr>
      <vt:lpstr>Arial</vt:lpstr>
      <vt:lpstr>Fira Sans</vt:lpstr>
      <vt:lpstr>Diagrams for Education by Slidesgo</vt:lpstr>
      <vt:lpstr>112. Представяне и интерпретиране на данни. Упражнение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109. Четене и интерпретиране на данни, зададени с таблица</dc:title>
  <dc:creator>User</dc:creator>
  <cp:lastModifiedBy>User</cp:lastModifiedBy>
  <cp:revision>34</cp:revision>
  <dcterms:modified xsi:type="dcterms:W3CDTF">2024-04-03T06:03:45Z</dcterms:modified>
</cp:coreProperties>
</file>