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887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025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520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393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16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062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596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66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46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593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781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7943-2E06-4436-AB8E-8741A81F173B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ECD3-C749-47DC-8656-A534C8F36D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614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190" y="4869160"/>
            <a:ext cx="9107810" cy="19775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912" y="2492896"/>
            <a:ext cx="9136088" cy="25649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564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-9683"/>
            <a:ext cx="8188071" cy="260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2507750"/>
            <a:ext cx="8188071" cy="256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8211"/>
            <a:ext cx="8188071" cy="16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01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6190" y="4869160"/>
            <a:ext cx="9107810" cy="19775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912" y="2492896"/>
            <a:ext cx="9136088" cy="25649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0" y="0"/>
            <a:ext cx="9144000" cy="2564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37" y="0"/>
            <a:ext cx="8188071" cy="260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37" y="2609557"/>
            <a:ext cx="7648762" cy="256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43" y="5147237"/>
            <a:ext cx="7882211" cy="16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332656"/>
            <a:ext cx="13783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3839" y="485055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404664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35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0135" y="258325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20272" y="260647"/>
            <a:ext cx="19618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108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213" y="1700808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84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2858" y="1700807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81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4789" y="1681876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49m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0160" y="1668991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54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88017" y="1665160"/>
            <a:ext cx="17198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121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8047" y="2609557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79712" y="2924944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895" y="2540223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96cm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9255" y="3309664"/>
            <a:ext cx="18769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12.8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87172" y="2609557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481" y="4079105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60720" y="4005064"/>
            <a:ext cx="13783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63303" y="4374431"/>
            <a:ext cx="16701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81186" y="4013038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82717" y="4084326"/>
            <a:ext cx="18929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45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6673" y="5733256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64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52386" y="5805264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64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25213" y="5997227"/>
            <a:ext cx="1428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35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38102" y="5420543"/>
            <a:ext cx="19618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136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cm</a:t>
            </a:r>
            <a:r>
              <a:rPr lang="en-US" sz="4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4400" b="1" cap="none" spc="50" baseline="30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8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7</cp:revision>
  <dcterms:created xsi:type="dcterms:W3CDTF">2017-06-14T13:11:02Z</dcterms:created>
  <dcterms:modified xsi:type="dcterms:W3CDTF">2021-05-21T11:26:25Z</dcterms:modified>
</cp:coreProperties>
</file>