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4" r:id="rId1"/>
  </p:sldMasterIdLst>
  <p:notesMasterIdLst>
    <p:notesMasterId r:id="rId17"/>
  </p:notesMasterIdLst>
  <p:handoutMasterIdLst>
    <p:handoutMasterId r:id="rId18"/>
  </p:handoutMasterIdLst>
  <p:sldIdLst>
    <p:sldId id="984" r:id="rId2"/>
    <p:sldId id="967" r:id="rId3"/>
    <p:sldId id="968" r:id="rId4"/>
    <p:sldId id="966" r:id="rId5"/>
    <p:sldId id="971" r:id="rId6"/>
    <p:sldId id="972" r:id="rId7"/>
    <p:sldId id="973" r:id="rId8"/>
    <p:sldId id="974" r:id="rId9"/>
    <p:sldId id="975" r:id="rId10"/>
    <p:sldId id="978" r:id="rId11"/>
    <p:sldId id="979" r:id="rId12"/>
    <p:sldId id="980" r:id="rId13"/>
    <p:sldId id="981" r:id="rId14"/>
    <p:sldId id="982" r:id="rId15"/>
    <p:sldId id="983" r:id="rId16"/>
  </p:sldIdLst>
  <p:sldSz cx="9906000" cy="6858000" type="A4"/>
  <p:notesSz cx="7104063" cy="10234613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197FF5E7-57A8-40D7-8FA0-8A089C366947}">
          <p14:sldIdLst/>
        </p14:section>
        <p14:section name="Animated Slides" id="{059544AC-2C27-45B1-9F95-F87DF8854DD6}">
          <p14:sldIdLst>
            <p14:sldId id="984"/>
            <p14:sldId id="967"/>
            <p14:sldId id="968"/>
            <p14:sldId id="966"/>
            <p14:sldId id="971"/>
            <p14:sldId id="972"/>
            <p14:sldId id="973"/>
          </p14:sldIdLst>
        </p14:section>
        <p14:section name="AFL Questions 1" id="{AEA3D22B-95E4-4279-A776-9A7B86E4DC6C}">
          <p14:sldIdLst>
            <p14:sldId id="974"/>
          </p14:sldIdLst>
        </p14:section>
        <p14:section name="AFL Questions 2" id="{87786786-FFFF-4E4C-8303-13796962DA0A}">
          <p14:sldIdLst>
            <p14:sldId id="975"/>
          </p14:sldIdLst>
        </p14:section>
        <p14:section name="Animated Slides" id="{40E407C7-800C-412D-97CA-361A329F5AD6}">
          <p14:sldIdLst>
            <p14:sldId id="978"/>
            <p14:sldId id="979"/>
            <p14:sldId id="980"/>
            <p14:sldId id="981"/>
          </p14:sldIdLst>
        </p14:section>
        <p14:section name="AFL Questions" id="{F475D681-3B81-4A3D-A191-8628992C1C93}">
          <p14:sldIdLst>
            <p14:sldId id="982"/>
          </p14:sldIdLst>
        </p14:section>
        <p14:section name="AFL Questions 2" id="{6E05A117-4219-4ECA-BA5B-CC4479B16DAD}">
          <p14:sldIdLst>
            <p14:sldId id="983"/>
          </p14:sldIdLst>
        </p14:section>
        <p14:section name="goteachmaths" id="{F3D720CF-F566-46A6-9361-125255B68FA6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FF006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2935" autoAdjust="0"/>
  </p:normalViewPr>
  <p:slideViewPr>
    <p:cSldViewPr snapToGrid="0" showGuides="1">
      <p:cViewPr>
        <p:scale>
          <a:sx n="70" d="100"/>
          <a:sy n="70" d="100"/>
        </p:scale>
        <p:origin x="-129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-4242"/>
    </p:cViewPr>
  </p:sorterViewPr>
  <p:notesViewPr>
    <p:cSldViewPr snapToGrid="0" showGuides="1">
      <p:cViewPr varScale="1">
        <p:scale>
          <a:sx n="59" d="100"/>
          <a:sy n="59" d="100"/>
        </p:scale>
        <p:origin x="32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F95EEC0-BA2F-4C89-A04C-7A4A655E27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A920E98-7CDF-4021-8551-1596F15CE7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831BB-79C8-47D7-927B-A4A057B48BB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7172B7C-7F8E-4E82-8E98-82025082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E038D9-98AA-4E2F-BECD-0B5701A075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3C3B0-A9E3-44D3-89EF-A392F668C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30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r">
              <a:defRPr sz="1300"/>
            </a:lvl1pPr>
          </a:lstStyle>
          <a:p>
            <a:fld id="{9C6A85EB-AF26-437E-8488-94E19A13AA7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7" tIns="47319" rIns="94637" bIns="473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8"/>
          </a:xfrm>
          <a:prstGeom prst="rect">
            <a:avLst/>
          </a:prstGeom>
        </p:spPr>
        <p:txBody>
          <a:bodyPr vert="horz" lIns="94637" tIns="47319" rIns="94637" bIns="473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r">
              <a:defRPr sz="1300"/>
            </a:lvl1pPr>
          </a:lstStyle>
          <a:p>
            <a:fld id="{DD4EDCD2-601A-461C-9AB5-639C33E3F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0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51">
            <a:extLst>
              <a:ext uri="{FF2B5EF4-FFF2-40B4-BE49-F238E27FC236}">
                <a16:creationId xmlns="" xmlns:a16="http://schemas.microsoft.com/office/drawing/2014/main" id="{378FDE9A-F916-4D3B-B935-0C4AE189FC4C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529" y="3652443"/>
            <a:ext cx="4876800" cy="2628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9221" y="996286"/>
            <a:ext cx="69194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Обем на куб и паралелепипед</a:t>
            </a:r>
            <a:endParaRPr lang="bg-BG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593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A669EB99-608F-4F63-801F-905105EA674D}"/>
              </a:ext>
            </a:extLst>
          </p:cNvPr>
          <p:cNvSpPr txBox="1"/>
          <p:nvPr/>
        </p:nvSpPr>
        <p:spPr>
          <a:xfrm>
            <a:off x="2731037" y="195188"/>
            <a:ext cx="6064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Какъв е обемът на този правоъгълен паралелепипед?</a:t>
            </a:r>
            <a:endParaRPr lang="en-GB" sz="1400" dirty="0"/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9794BBB-9AB6-4BF6-8242-DD58EC213648}"/>
              </a:ext>
            </a:extLst>
          </p:cNvPr>
          <p:cNvGrpSpPr/>
          <p:nvPr/>
        </p:nvGrpSpPr>
        <p:grpSpPr>
          <a:xfrm>
            <a:off x="4931489" y="5544842"/>
            <a:ext cx="1703486" cy="1073663"/>
            <a:chOff x="3765337" y="3600390"/>
            <a:chExt cx="1939073" cy="1222147"/>
          </a:xfrm>
        </p:grpSpPr>
        <p:sp>
          <p:nvSpPr>
            <p:cNvPr id="19" name="Cube 18">
              <a:extLst>
                <a:ext uri="{FF2B5EF4-FFF2-40B4-BE49-F238E27FC236}">
                  <a16:creationId xmlns="" xmlns:a16="http://schemas.microsoft.com/office/drawing/2014/main" id="{71BFBFDE-60A8-4196-AB99-5549685BCA45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" name="Cube 19">
              <a:extLst>
                <a:ext uri="{FF2B5EF4-FFF2-40B4-BE49-F238E27FC236}">
                  <a16:creationId xmlns="" xmlns:a16="http://schemas.microsoft.com/office/drawing/2014/main" id="{5D0040DF-6A9F-4645-8DD6-5643F311B44C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" name="Cube 6">
              <a:extLst>
                <a:ext uri="{FF2B5EF4-FFF2-40B4-BE49-F238E27FC236}">
                  <a16:creationId xmlns="" xmlns:a16="http://schemas.microsoft.com/office/drawing/2014/main" id="{EE11D678-89C7-46BF-A78C-20E569621EE3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" name="Cube 7">
              <a:extLst>
                <a:ext uri="{FF2B5EF4-FFF2-40B4-BE49-F238E27FC236}">
                  <a16:creationId xmlns="" xmlns:a16="http://schemas.microsoft.com/office/drawing/2014/main" id="{B3A9AB56-1671-47B8-AB35-DB4E8AE812B9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244446BE-22A2-4D1E-B8A5-9ADF6FCA2A16}"/>
              </a:ext>
            </a:extLst>
          </p:cNvPr>
          <p:cNvGrpSpPr/>
          <p:nvPr/>
        </p:nvGrpSpPr>
        <p:grpSpPr>
          <a:xfrm>
            <a:off x="4931489" y="4903742"/>
            <a:ext cx="1703486" cy="1073663"/>
            <a:chOff x="3765337" y="3600390"/>
            <a:chExt cx="1939073" cy="1222147"/>
          </a:xfrm>
        </p:grpSpPr>
        <p:sp>
          <p:nvSpPr>
            <p:cNvPr id="57" name="Cube 56">
              <a:extLst>
                <a:ext uri="{FF2B5EF4-FFF2-40B4-BE49-F238E27FC236}">
                  <a16:creationId xmlns="" xmlns:a16="http://schemas.microsoft.com/office/drawing/2014/main" id="{B7ED367B-B6D3-4AEE-AD48-CA00ADABD186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58" name="Cube 57">
              <a:extLst>
                <a:ext uri="{FF2B5EF4-FFF2-40B4-BE49-F238E27FC236}">
                  <a16:creationId xmlns="" xmlns:a16="http://schemas.microsoft.com/office/drawing/2014/main" id="{0EA63534-A90B-4137-8192-6525D9F318DD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59" name="Cube 58">
              <a:extLst>
                <a:ext uri="{FF2B5EF4-FFF2-40B4-BE49-F238E27FC236}">
                  <a16:creationId xmlns="" xmlns:a16="http://schemas.microsoft.com/office/drawing/2014/main" id="{171533E6-EFBF-43F3-A62F-9B6E1CDCC2E4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0" name="Cube 59">
              <a:extLst>
                <a:ext uri="{FF2B5EF4-FFF2-40B4-BE49-F238E27FC236}">
                  <a16:creationId xmlns="" xmlns:a16="http://schemas.microsoft.com/office/drawing/2014/main" id="{2D3AE356-FA70-4540-BF91-C34F89E386A1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B93E7232-1FF9-436C-9260-C724FFE9B715}"/>
              </a:ext>
            </a:extLst>
          </p:cNvPr>
          <p:cNvGrpSpPr/>
          <p:nvPr/>
        </p:nvGrpSpPr>
        <p:grpSpPr>
          <a:xfrm>
            <a:off x="4931489" y="4270367"/>
            <a:ext cx="1703486" cy="1073663"/>
            <a:chOff x="3765337" y="3600390"/>
            <a:chExt cx="1939073" cy="1222147"/>
          </a:xfrm>
        </p:grpSpPr>
        <p:sp>
          <p:nvSpPr>
            <p:cNvPr id="62" name="Cube 61">
              <a:extLst>
                <a:ext uri="{FF2B5EF4-FFF2-40B4-BE49-F238E27FC236}">
                  <a16:creationId xmlns="" xmlns:a16="http://schemas.microsoft.com/office/drawing/2014/main" id="{35C31342-2B7A-4858-8A2E-568F86A834A2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3" name="Cube 62">
              <a:extLst>
                <a:ext uri="{FF2B5EF4-FFF2-40B4-BE49-F238E27FC236}">
                  <a16:creationId xmlns="" xmlns:a16="http://schemas.microsoft.com/office/drawing/2014/main" id="{AA1EEE1B-60E0-442A-9A4D-616B014AF166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4" name="Cube 63">
              <a:extLst>
                <a:ext uri="{FF2B5EF4-FFF2-40B4-BE49-F238E27FC236}">
                  <a16:creationId xmlns="" xmlns:a16="http://schemas.microsoft.com/office/drawing/2014/main" id="{E54E3FEC-E52F-4E24-9D06-D29A1D45B856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5" name="Cube 64">
              <a:extLst>
                <a:ext uri="{FF2B5EF4-FFF2-40B4-BE49-F238E27FC236}">
                  <a16:creationId xmlns="" xmlns:a16="http://schemas.microsoft.com/office/drawing/2014/main" id="{81D60FEC-A55F-40D3-8528-6D38FC86DF37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="" xmlns:a16="http://schemas.microsoft.com/office/drawing/2014/main" id="{72C904A1-BFA2-4D50-AD42-7D13E8F8D670}"/>
              </a:ext>
            </a:extLst>
          </p:cNvPr>
          <p:cNvGrpSpPr/>
          <p:nvPr/>
        </p:nvGrpSpPr>
        <p:grpSpPr>
          <a:xfrm>
            <a:off x="4931489" y="3629268"/>
            <a:ext cx="1703486" cy="1073663"/>
            <a:chOff x="3765337" y="3600390"/>
            <a:chExt cx="1939073" cy="1222147"/>
          </a:xfrm>
        </p:grpSpPr>
        <p:sp>
          <p:nvSpPr>
            <p:cNvPr id="67" name="Cube 66">
              <a:extLst>
                <a:ext uri="{FF2B5EF4-FFF2-40B4-BE49-F238E27FC236}">
                  <a16:creationId xmlns="" xmlns:a16="http://schemas.microsoft.com/office/drawing/2014/main" id="{AFDE8747-D496-4936-ADD0-27DEB3B28487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8" name="Cube 67">
              <a:extLst>
                <a:ext uri="{FF2B5EF4-FFF2-40B4-BE49-F238E27FC236}">
                  <a16:creationId xmlns="" xmlns:a16="http://schemas.microsoft.com/office/drawing/2014/main" id="{3E66B4EF-B773-4947-9550-05819EFE96F1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69" name="Cube 68">
              <a:extLst>
                <a:ext uri="{FF2B5EF4-FFF2-40B4-BE49-F238E27FC236}">
                  <a16:creationId xmlns="" xmlns:a16="http://schemas.microsoft.com/office/drawing/2014/main" id="{5DB34E21-2A44-4A1D-813A-03313DEAA06D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0" name="Cube 69">
              <a:extLst>
                <a:ext uri="{FF2B5EF4-FFF2-40B4-BE49-F238E27FC236}">
                  <a16:creationId xmlns="" xmlns:a16="http://schemas.microsoft.com/office/drawing/2014/main" id="{8E752B4D-155A-4E6B-B870-DE3EBA0CE5EA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BE1CD12C-5989-4A83-9953-3CF29394263A}"/>
              </a:ext>
            </a:extLst>
          </p:cNvPr>
          <p:cNvGrpSpPr/>
          <p:nvPr/>
        </p:nvGrpSpPr>
        <p:grpSpPr>
          <a:xfrm>
            <a:off x="4931489" y="2988169"/>
            <a:ext cx="1703486" cy="1073663"/>
            <a:chOff x="3765337" y="3600390"/>
            <a:chExt cx="1939073" cy="1222147"/>
          </a:xfrm>
        </p:grpSpPr>
        <p:sp>
          <p:nvSpPr>
            <p:cNvPr id="72" name="Cube 71">
              <a:extLst>
                <a:ext uri="{FF2B5EF4-FFF2-40B4-BE49-F238E27FC236}">
                  <a16:creationId xmlns="" xmlns:a16="http://schemas.microsoft.com/office/drawing/2014/main" id="{BB45C996-7E93-4356-936E-034F68C1792B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3" name="Cube 72">
              <a:extLst>
                <a:ext uri="{FF2B5EF4-FFF2-40B4-BE49-F238E27FC236}">
                  <a16:creationId xmlns="" xmlns:a16="http://schemas.microsoft.com/office/drawing/2014/main" id="{D47026B3-EB16-4074-9BD2-5CED34903958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4" name="Cube 73">
              <a:extLst>
                <a:ext uri="{FF2B5EF4-FFF2-40B4-BE49-F238E27FC236}">
                  <a16:creationId xmlns="" xmlns:a16="http://schemas.microsoft.com/office/drawing/2014/main" id="{0267E673-AFE2-40AF-8D68-47A927D3292A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5" name="Cube 74">
              <a:extLst>
                <a:ext uri="{FF2B5EF4-FFF2-40B4-BE49-F238E27FC236}">
                  <a16:creationId xmlns="" xmlns:a16="http://schemas.microsoft.com/office/drawing/2014/main" id="{5D75AEA3-36D5-47A9-B9F1-33E6E70730A2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35D1D0D9-4CD1-49FA-AF25-AE17DC92436A}"/>
              </a:ext>
            </a:extLst>
          </p:cNvPr>
          <p:cNvGrpSpPr/>
          <p:nvPr/>
        </p:nvGrpSpPr>
        <p:grpSpPr>
          <a:xfrm>
            <a:off x="4931489" y="2347069"/>
            <a:ext cx="1703486" cy="1073663"/>
            <a:chOff x="3765337" y="3600390"/>
            <a:chExt cx="1939073" cy="1222147"/>
          </a:xfrm>
        </p:grpSpPr>
        <p:sp>
          <p:nvSpPr>
            <p:cNvPr id="77" name="Cube 76">
              <a:extLst>
                <a:ext uri="{FF2B5EF4-FFF2-40B4-BE49-F238E27FC236}">
                  <a16:creationId xmlns="" xmlns:a16="http://schemas.microsoft.com/office/drawing/2014/main" id="{179DF7BA-CF13-4580-8ACF-7715E058E354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8" name="Cube 77">
              <a:extLst>
                <a:ext uri="{FF2B5EF4-FFF2-40B4-BE49-F238E27FC236}">
                  <a16:creationId xmlns="" xmlns:a16="http://schemas.microsoft.com/office/drawing/2014/main" id="{106B1062-1F1C-450E-9F98-D5FD987166F0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79" name="Cube 78">
              <a:extLst>
                <a:ext uri="{FF2B5EF4-FFF2-40B4-BE49-F238E27FC236}">
                  <a16:creationId xmlns="" xmlns:a16="http://schemas.microsoft.com/office/drawing/2014/main" id="{C9C2BC4B-E1DA-42D4-9912-C677A646B50A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0" name="Cube 79">
              <a:extLst>
                <a:ext uri="{FF2B5EF4-FFF2-40B4-BE49-F238E27FC236}">
                  <a16:creationId xmlns="" xmlns:a16="http://schemas.microsoft.com/office/drawing/2014/main" id="{E11FDE99-6150-49C1-A1AA-EE7E21557E14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81D5A044-1B36-46BF-B3D7-50F37FA4C9E4}"/>
              </a:ext>
            </a:extLst>
          </p:cNvPr>
          <p:cNvGrpSpPr/>
          <p:nvPr/>
        </p:nvGrpSpPr>
        <p:grpSpPr>
          <a:xfrm>
            <a:off x="4931489" y="1705970"/>
            <a:ext cx="1703486" cy="1073663"/>
            <a:chOff x="3765337" y="3600390"/>
            <a:chExt cx="1939073" cy="1222147"/>
          </a:xfrm>
        </p:grpSpPr>
        <p:sp>
          <p:nvSpPr>
            <p:cNvPr id="82" name="Cube 81">
              <a:extLst>
                <a:ext uri="{FF2B5EF4-FFF2-40B4-BE49-F238E27FC236}">
                  <a16:creationId xmlns="" xmlns:a16="http://schemas.microsoft.com/office/drawing/2014/main" id="{A3CA2680-AE7A-46E6-8186-E0D6A5487D07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3" name="Cube 82">
              <a:extLst>
                <a:ext uri="{FF2B5EF4-FFF2-40B4-BE49-F238E27FC236}">
                  <a16:creationId xmlns="" xmlns:a16="http://schemas.microsoft.com/office/drawing/2014/main" id="{C6FEE203-E1BE-4114-8518-33626294BEF8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4" name="Cube 83">
              <a:extLst>
                <a:ext uri="{FF2B5EF4-FFF2-40B4-BE49-F238E27FC236}">
                  <a16:creationId xmlns="" xmlns:a16="http://schemas.microsoft.com/office/drawing/2014/main" id="{B1A2EBA3-B991-400B-98CE-1E9A6DCDD964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5" name="Cube 84">
              <a:extLst>
                <a:ext uri="{FF2B5EF4-FFF2-40B4-BE49-F238E27FC236}">
                  <a16:creationId xmlns="" xmlns:a16="http://schemas.microsoft.com/office/drawing/2014/main" id="{92CA5CB1-26EC-4246-9CAE-85598A39B67F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1552B815-78FC-4FA5-B673-B2B58E7E53E8}"/>
              </a:ext>
            </a:extLst>
          </p:cNvPr>
          <p:cNvGrpSpPr/>
          <p:nvPr/>
        </p:nvGrpSpPr>
        <p:grpSpPr>
          <a:xfrm>
            <a:off x="4931489" y="1064870"/>
            <a:ext cx="1703486" cy="1073663"/>
            <a:chOff x="3765337" y="3600390"/>
            <a:chExt cx="1939073" cy="1222147"/>
          </a:xfrm>
        </p:grpSpPr>
        <p:sp>
          <p:nvSpPr>
            <p:cNvPr id="87" name="Cube 86">
              <a:extLst>
                <a:ext uri="{FF2B5EF4-FFF2-40B4-BE49-F238E27FC236}">
                  <a16:creationId xmlns="" xmlns:a16="http://schemas.microsoft.com/office/drawing/2014/main" id="{8ED28270-1F87-4060-810A-69A922E33E3A}"/>
                </a:ext>
              </a:extLst>
            </p:cNvPr>
            <p:cNvSpPr/>
            <p:nvPr/>
          </p:nvSpPr>
          <p:spPr>
            <a:xfrm>
              <a:off x="4007397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8" name="Cube 87">
              <a:extLst>
                <a:ext uri="{FF2B5EF4-FFF2-40B4-BE49-F238E27FC236}">
                  <a16:creationId xmlns="" xmlns:a16="http://schemas.microsoft.com/office/drawing/2014/main" id="{67F93DCD-AE0D-4706-ABCA-BF90F531D9CF}"/>
                </a:ext>
              </a:extLst>
            </p:cNvPr>
            <p:cNvSpPr/>
            <p:nvPr/>
          </p:nvSpPr>
          <p:spPr>
            <a:xfrm>
              <a:off x="4727666" y="3600390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89" name="Cube 88">
              <a:extLst>
                <a:ext uri="{FF2B5EF4-FFF2-40B4-BE49-F238E27FC236}">
                  <a16:creationId xmlns="" xmlns:a16="http://schemas.microsoft.com/office/drawing/2014/main" id="{34DE3429-763C-44A1-8B43-D5B60706AE7A}"/>
                </a:ext>
              </a:extLst>
            </p:cNvPr>
            <p:cNvSpPr/>
            <p:nvPr/>
          </p:nvSpPr>
          <p:spPr>
            <a:xfrm>
              <a:off x="3765337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90" name="Cube 89">
              <a:extLst>
                <a:ext uri="{FF2B5EF4-FFF2-40B4-BE49-F238E27FC236}">
                  <a16:creationId xmlns="" xmlns:a16="http://schemas.microsoft.com/office/drawing/2014/main" id="{C3EBD7FD-5BB9-4F6D-ACE5-738269EC3F79}"/>
                </a:ext>
              </a:extLst>
            </p:cNvPr>
            <p:cNvSpPr/>
            <p:nvPr/>
          </p:nvSpPr>
          <p:spPr>
            <a:xfrm>
              <a:off x="4485608" y="3845793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9F503F98-FD56-4B10-AD0F-6798FBACE556}"/>
              </a:ext>
            </a:extLst>
          </p:cNvPr>
          <p:cNvGrpSpPr/>
          <p:nvPr/>
        </p:nvGrpSpPr>
        <p:grpSpPr>
          <a:xfrm>
            <a:off x="91440" y="470163"/>
            <a:ext cx="2838353" cy="2838353"/>
            <a:chOff x="7779878" y="1548466"/>
            <a:chExt cx="2838353" cy="2838353"/>
          </a:xfrm>
        </p:grpSpPr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C4BC1B49-A00F-4E11-BCB9-B6697BC162B8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="" xmlns:a16="http://schemas.microsoft.com/office/drawing/2014/main" id="{E94AFB7F-267F-4987-82E1-AEE13F2BE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576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A669EB99-608F-4F63-801F-905105EA674D}"/>
              </a:ext>
            </a:extLst>
          </p:cNvPr>
          <p:cNvSpPr txBox="1"/>
          <p:nvPr/>
        </p:nvSpPr>
        <p:spPr>
          <a:xfrm>
            <a:off x="3624511" y="195188"/>
            <a:ext cx="4277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/>
              <a:t>Изчислете </a:t>
            </a:r>
            <a:r>
              <a:rPr lang="bg-BG" sz="2000" dirty="0" smtClean="0"/>
              <a:t>обема </a:t>
            </a:r>
            <a:r>
              <a:rPr lang="bg-BG" sz="2000" dirty="0"/>
              <a:t>на </a:t>
            </a:r>
            <a:r>
              <a:rPr lang="bg-BG" sz="2000" dirty="0" smtClean="0"/>
              <a:t>паралелепипеда</a:t>
            </a:r>
            <a:endParaRPr lang="en-GB" sz="2000" dirty="0"/>
          </a:p>
        </p:txBody>
      </p: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9F503F98-FD56-4B10-AD0F-6798FBACE556}"/>
              </a:ext>
            </a:extLst>
          </p:cNvPr>
          <p:cNvGrpSpPr/>
          <p:nvPr/>
        </p:nvGrpSpPr>
        <p:grpSpPr>
          <a:xfrm>
            <a:off x="58278" y="14306"/>
            <a:ext cx="2838353" cy="2838353"/>
            <a:chOff x="7779878" y="1548466"/>
            <a:chExt cx="2838353" cy="2838353"/>
          </a:xfrm>
        </p:grpSpPr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C4BC1B49-A00F-4E11-BCB9-B6697BC162B8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="" xmlns:a16="http://schemas.microsoft.com/office/drawing/2014/main" id="{E94AFB7F-267F-4987-82E1-AEE13F2BE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E87857-1649-4F0C-87A0-95208A8A2CEE}"/>
              </a:ext>
            </a:extLst>
          </p:cNvPr>
          <p:cNvGrpSpPr/>
          <p:nvPr/>
        </p:nvGrpSpPr>
        <p:grpSpPr>
          <a:xfrm>
            <a:off x="4963654" y="2051222"/>
            <a:ext cx="3179449" cy="2244832"/>
            <a:chOff x="4633439" y="4074645"/>
            <a:chExt cx="2417285" cy="1697016"/>
          </a:xfrm>
        </p:grpSpPr>
        <p:sp>
          <p:nvSpPr>
            <p:cNvPr id="129" name="Cube 128">
              <a:extLst>
                <a:ext uri="{FF2B5EF4-FFF2-40B4-BE49-F238E27FC236}">
                  <a16:creationId xmlns="" xmlns:a16="http://schemas.microsoft.com/office/drawing/2014/main" id="{B3F4AA8C-2897-4621-B97A-F3A3B2EF3AC0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30" name="Cube 129">
              <a:extLst>
                <a:ext uri="{FF2B5EF4-FFF2-40B4-BE49-F238E27FC236}">
                  <a16:creationId xmlns="" xmlns:a16="http://schemas.microsoft.com/office/drawing/2014/main" id="{9383E4A9-4FCF-41C1-B3D3-C73F60417BDD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="" xmlns:a16="http://schemas.microsoft.com/office/drawing/2014/main" id="{DC899F83-E239-40EB-BA1A-DBE2A883F0E6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="" xmlns:a16="http://schemas.microsoft.com/office/drawing/2014/main" id="{1D17CC64-33DA-4C6A-94D3-49220FA6C54F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05" name="Cube 104">
              <a:extLst>
                <a:ext uri="{FF2B5EF4-FFF2-40B4-BE49-F238E27FC236}">
                  <a16:creationId xmlns="" xmlns:a16="http://schemas.microsoft.com/office/drawing/2014/main" id="{C10B387E-FE5A-4B40-9830-4E0BBAD6ACE7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06" name="Cube 105">
              <a:extLst>
                <a:ext uri="{FF2B5EF4-FFF2-40B4-BE49-F238E27FC236}">
                  <a16:creationId xmlns="" xmlns:a16="http://schemas.microsoft.com/office/drawing/2014/main" id="{03A00BB7-54E7-44B1-B760-2A536903773C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52" name="Cube 51">
              <a:extLst>
                <a:ext uri="{FF2B5EF4-FFF2-40B4-BE49-F238E27FC236}">
                  <a16:creationId xmlns="" xmlns:a16="http://schemas.microsoft.com/office/drawing/2014/main" id="{CDC32832-27E8-4199-A5C3-42AED997032B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53" name="Cube 52">
              <a:extLst>
                <a:ext uri="{FF2B5EF4-FFF2-40B4-BE49-F238E27FC236}">
                  <a16:creationId xmlns="" xmlns:a16="http://schemas.microsoft.com/office/drawing/2014/main" id="{4192BF9A-1C45-40AA-AC36-ECD10EC865A2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54" name="Cube 53">
              <a:extLst>
                <a:ext uri="{FF2B5EF4-FFF2-40B4-BE49-F238E27FC236}">
                  <a16:creationId xmlns="" xmlns:a16="http://schemas.microsoft.com/office/drawing/2014/main" id="{24D4D9A0-8716-4291-81BA-BDF1F678A92E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91" name="Cube 90">
              <a:extLst>
                <a:ext uri="{FF2B5EF4-FFF2-40B4-BE49-F238E27FC236}">
                  <a16:creationId xmlns="" xmlns:a16="http://schemas.microsoft.com/office/drawing/2014/main" id="{477B867B-8EA8-4788-87BC-240AA459F91F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97" name="Cube 96">
              <a:extLst>
                <a:ext uri="{FF2B5EF4-FFF2-40B4-BE49-F238E27FC236}">
                  <a16:creationId xmlns="" xmlns:a16="http://schemas.microsoft.com/office/drawing/2014/main" id="{3BB79E36-6E85-451F-B40A-93F41589AEAA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98" name="Cube 97">
              <a:extLst>
                <a:ext uri="{FF2B5EF4-FFF2-40B4-BE49-F238E27FC236}">
                  <a16:creationId xmlns="" xmlns:a16="http://schemas.microsoft.com/office/drawing/2014/main" id="{8AE63BAA-FDC4-454C-A7D4-3077A8585A92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="" xmlns:a16="http://schemas.microsoft.com/office/drawing/2014/main" id="{C1557A1F-358C-48E5-932E-1099666FB237}"/>
              </a:ext>
            </a:extLst>
          </p:cNvPr>
          <p:cNvGrpSpPr/>
          <p:nvPr/>
        </p:nvGrpSpPr>
        <p:grpSpPr>
          <a:xfrm>
            <a:off x="4719182" y="2295224"/>
            <a:ext cx="3179449" cy="2244832"/>
            <a:chOff x="4633439" y="4074645"/>
            <a:chExt cx="2417285" cy="1697016"/>
          </a:xfrm>
        </p:grpSpPr>
        <p:sp>
          <p:nvSpPr>
            <p:cNvPr id="142" name="Cube 141">
              <a:extLst>
                <a:ext uri="{FF2B5EF4-FFF2-40B4-BE49-F238E27FC236}">
                  <a16:creationId xmlns="" xmlns:a16="http://schemas.microsoft.com/office/drawing/2014/main" id="{47BBF754-0C82-4AA3-A2DF-91FCE0DC274F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3" name="Cube 142">
              <a:extLst>
                <a:ext uri="{FF2B5EF4-FFF2-40B4-BE49-F238E27FC236}">
                  <a16:creationId xmlns="" xmlns:a16="http://schemas.microsoft.com/office/drawing/2014/main" id="{0F88BF8D-3EC9-47DD-9578-CBDF0BD53A08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4" name="Cube 143">
              <a:extLst>
                <a:ext uri="{FF2B5EF4-FFF2-40B4-BE49-F238E27FC236}">
                  <a16:creationId xmlns="" xmlns:a16="http://schemas.microsoft.com/office/drawing/2014/main" id="{376E4550-98CD-4DDD-B467-E2AB8744DFD0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5" name="Cube 144">
              <a:extLst>
                <a:ext uri="{FF2B5EF4-FFF2-40B4-BE49-F238E27FC236}">
                  <a16:creationId xmlns="" xmlns:a16="http://schemas.microsoft.com/office/drawing/2014/main" id="{E0896E7B-B084-4F52-ACC3-8C46EAF3FBC3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6" name="Cube 145">
              <a:extLst>
                <a:ext uri="{FF2B5EF4-FFF2-40B4-BE49-F238E27FC236}">
                  <a16:creationId xmlns="" xmlns:a16="http://schemas.microsoft.com/office/drawing/2014/main" id="{00BF66A8-79DC-4F6D-9CB2-ED3CAF874DC0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7" name="Cube 146">
              <a:extLst>
                <a:ext uri="{FF2B5EF4-FFF2-40B4-BE49-F238E27FC236}">
                  <a16:creationId xmlns="" xmlns:a16="http://schemas.microsoft.com/office/drawing/2014/main" id="{41BCE4A0-2721-4A9D-B2EA-40EB04BAEAA9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8" name="Cube 147">
              <a:extLst>
                <a:ext uri="{FF2B5EF4-FFF2-40B4-BE49-F238E27FC236}">
                  <a16:creationId xmlns="" xmlns:a16="http://schemas.microsoft.com/office/drawing/2014/main" id="{ED763384-CAE0-4E1F-AC08-9133B5A55B48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="" xmlns:a16="http://schemas.microsoft.com/office/drawing/2014/main" id="{59E17FB1-AEB5-4BF4-83F5-675375963A34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="" xmlns:a16="http://schemas.microsoft.com/office/drawing/2014/main" id="{0D7B3D05-8AAE-4789-9CCC-4D3926423102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="" xmlns:a16="http://schemas.microsoft.com/office/drawing/2014/main" id="{BB3BB807-CFD1-431A-97E7-6BF1E4E643C2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="" xmlns:a16="http://schemas.microsoft.com/office/drawing/2014/main" id="{CD1BD5A6-2E7A-4B30-B260-5930A6D05DD7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3" name="Cube 152">
              <a:extLst>
                <a:ext uri="{FF2B5EF4-FFF2-40B4-BE49-F238E27FC236}">
                  <a16:creationId xmlns="" xmlns:a16="http://schemas.microsoft.com/office/drawing/2014/main" id="{EBA0EEFF-2CBE-4764-890D-27B02B2D231E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="" xmlns:a16="http://schemas.microsoft.com/office/drawing/2014/main" id="{6FE03B88-E217-4E6D-B8C6-18835F570596}"/>
              </a:ext>
            </a:extLst>
          </p:cNvPr>
          <p:cNvGrpSpPr/>
          <p:nvPr/>
        </p:nvGrpSpPr>
        <p:grpSpPr>
          <a:xfrm>
            <a:off x="4478219" y="2539918"/>
            <a:ext cx="3179449" cy="2244832"/>
            <a:chOff x="4633439" y="4074645"/>
            <a:chExt cx="2417285" cy="1697016"/>
          </a:xfrm>
        </p:grpSpPr>
        <p:sp>
          <p:nvSpPr>
            <p:cNvPr id="155" name="Cube 154">
              <a:extLst>
                <a:ext uri="{FF2B5EF4-FFF2-40B4-BE49-F238E27FC236}">
                  <a16:creationId xmlns="" xmlns:a16="http://schemas.microsoft.com/office/drawing/2014/main" id="{ABAAA755-5C9F-4A15-92B3-20ED393646CB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6" name="Cube 155">
              <a:extLst>
                <a:ext uri="{FF2B5EF4-FFF2-40B4-BE49-F238E27FC236}">
                  <a16:creationId xmlns="" xmlns:a16="http://schemas.microsoft.com/office/drawing/2014/main" id="{E6A6707A-DC9A-4881-BBD7-D4E178ADF718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7" name="Cube 156">
              <a:extLst>
                <a:ext uri="{FF2B5EF4-FFF2-40B4-BE49-F238E27FC236}">
                  <a16:creationId xmlns="" xmlns:a16="http://schemas.microsoft.com/office/drawing/2014/main" id="{AC329371-2EC6-4A95-9FE6-17C4CDB5CA30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8" name="Cube 157">
              <a:extLst>
                <a:ext uri="{FF2B5EF4-FFF2-40B4-BE49-F238E27FC236}">
                  <a16:creationId xmlns="" xmlns:a16="http://schemas.microsoft.com/office/drawing/2014/main" id="{3336F3A0-0703-43DA-9D86-2D66118C5D21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59" name="Cube 158">
              <a:extLst>
                <a:ext uri="{FF2B5EF4-FFF2-40B4-BE49-F238E27FC236}">
                  <a16:creationId xmlns="" xmlns:a16="http://schemas.microsoft.com/office/drawing/2014/main" id="{68EA06B6-81F3-4F6E-83A2-F3E0F7A9C733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0" name="Cube 159">
              <a:extLst>
                <a:ext uri="{FF2B5EF4-FFF2-40B4-BE49-F238E27FC236}">
                  <a16:creationId xmlns="" xmlns:a16="http://schemas.microsoft.com/office/drawing/2014/main" id="{B58AA0CB-92E0-4D3D-B536-44615D174D08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1" name="Cube 160">
              <a:extLst>
                <a:ext uri="{FF2B5EF4-FFF2-40B4-BE49-F238E27FC236}">
                  <a16:creationId xmlns="" xmlns:a16="http://schemas.microsoft.com/office/drawing/2014/main" id="{5A42BD54-DFE7-481F-8AEE-7E0C0271F6D1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2" name="Cube 161">
              <a:extLst>
                <a:ext uri="{FF2B5EF4-FFF2-40B4-BE49-F238E27FC236}">
                  <a16:creationId xmlns="" xmlns:a16="http://schemas.microsoft.com/office/drawing/2014/main" id="{547FA97D-72C6-4FAD-941C-A5F59D2A8E4E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3" name="Cube 162">
              <a:extLst>
                <a:ext uri="{FF2B5EF4-FFF2-40B4-BE49-F238E27FC236}">
                  <a16:creationId xmlns="" xmlns:a16="http://schemas.microsoft.com/office/drawing/2014/main" id="{C7DE89E0-4B04-47B0-8E65-AC62062E1D50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4" name="Cube 163">
              <a:extLst>
                <a:ext uri="{FF2B5EF4-FFF2-40B4-BE49-F238E27FC236}">
                  <a16:creationId xmlns="" xmlns:a16="http://schemas.microsoft.com/office/drawing/2014/main" id="{FE7998F7-0253-470D-83E2-5AC2D183B6D5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5" name="Cube 164">
              <a:extLst>
                <a:ext uri="{FF2B5EF4-FFF2-40B4-BE49-F238E27FC236}">
                  <a16:creationId xmlns="" xmlns:a16="http://schemas.microsoft.com/office/drawing/2014/main" id="{30127900-3E5E-46D8-835C-46EBD670D681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6" name="Cube 165">
              <a:extLst>
                <a:ext uri="{FF2B5EF4-FFF2-40B4-BE49-F238E27FC236}">
                  <a16:creationId xmlns="" xmlns:a16="http://schemas.microsoft.com/office/drawing/2014/main" id="{3FF666BD-2EA5-42E5-A0F9-2D675B848888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="" xmlns:a16="http://schemas.microsoft.com/office/drawing/2014/main" id="{2F39998D-6367-4BB1-9123-23B7E267ED95}"/>
              </a:ext>
            </a:extLst>
          </p:cNvPr>
          <p:cNvGrpSpPr/>
          <p:nvPr/>
        </p:nvGrpSpPr>
        <p:grpSpPr>
          <a:xfrm>
            <a:off x="4240970" y="2766335"/>
            <a:ext cx="3179449" cy="2244832"/>
            <a:chOff x="4633439" y="4074645"/>
            <a:chExt cx="2417285" cy="1697016"/>
          </a:xfrm>
        </p:grpSpPr>
        <p:sp>
          <p:nvSpPr>
            <p:cNvPr id="168" name="Cube 167">
              <a:extLst>
                <a:ext uri="{FF2B5EF4-FFF2-40B4-BE49-F238E27FC236}">
                  <a16:creationId xmlns="" xmlns:a16="http://schemas.microsoft.com/office/drawing/2014/main" id="{60ABE67B-614E-4770-8FCA-E398E46A67A2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69" name="Cube 168">
              <a:extLst>
                <a:ext uri="{FF2B5EF4-FFF2-40B4-BE49-F238E27FC236}">
                  <a16:creationId xmlns="" xmlns:a16="http://schemas.microsoft.com/office/drawing/2014/main" id="{9144129F-B64E-4FB0-889D-A77C9D3CE0DD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0" name="Cube 169">
              <a:extLst>
                <a:ext uri="{FF2B5EF4-FFF2-40B4-BE49-F238E27FC236}">
                  <a16:creationId xmlns="" xmlns:a16="http://schemas.microsoft.com/office/drawing/2014/main" id="{7B422316-05E5-4483-AE1B-A537A7345E97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1" name="Cube 170">
              <a:extLst>
                <a:ext uri="{FF2B5EF4-FFF2-40B4-BE49-F238E27FC236}">
                  <a16:creationId xmlns="" xmlns:a16="http://schemas.microsoft.com/office/drawing/2014/main" id="{6D2FFEAB-924E-4AD7-ADC3-A6B21E5F4732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2" name="Cube 171">
              <a:extLst>
                <a:ext uri="{FF2B5EF4-FFF2-40B4-BE49-F238E27FC236}">
                  <a16:creationId xmlns="" xmlns:a16="http://schemas.microsoft.com/office/drawing/2014/main" id="{11C133F5-2E8D-4BC8-8045-BD6F3252A74C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3" name="Cube 172">
              <a:extLst>
                <a:ext uri="{FF2B5EF4-FFF2-40B4-BE49-F238E27FC236}">
                  <a16:creationId xmlns="" xmlns:a16="http://schemas.microsoft.com/office/drawing/2014/main" id="{4444B159-04C0-44C1-AE34-C6D9D5AE7F79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4" name="Cube 173">
              <a:extLst>
                <a:ext uri="{FF2B5EF4-FFF2-40B4-BE49-F238E27FC236}">
                  <a16:creationId xmlns="" xmlns:a16="http://schemas.microsoft.com/office/drawing/2014/main" id="{34059055-EE20-4399-A573-83310824CE39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5" name="Cube 174">
              <a:extLst>
                <a:ext uri="{FF2B5EF4-FFF2-40B4-BE49-F238E27FC236}">
                  <a16:creationId xmlns="" xmlns:a16="http://schemas.microsoft.com/office/drawing/2014/main" id="{DBB08AF7-0D87-4885-B6CA-60FE4C2FA5B5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6" name="Cube 175">
              <a:extLst>
                <a:ext uri="{FF2B5EF4-FFF2-40B4-BE49-F238E27FC236}">
                  <a16:creationId xmlns="" xmlns:a16="http://schemas.microsoft.com/office/drawing/2014/main" id="{AD10A4FB-07D6-407D-85C2-5C5E4F85FC99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7" name="Cube 176">
              <a:extLst>
                <a:ext uri="{FF2B5EF4-FFF2-40B4-BE49-F238E27FC236}">
                  <a16:creationId xmlns="" xmlns:a16="http://schemas.microsoft.com/office/drawing/2014/main" id="{28DD417A-5CCD-4414-AFFD-5ABA9F03F22F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8" name="Cube 177">
              <a:extLst>
                <a:ext uri="{FF2B5EF4-FFF2-40B4-BE49-F238E27FC236}">
                  <a16:creationId xmlns="" xmlns:a16="http://schemas.microsoft.com/office/drawing/2014/main" id="{4F08C66E-4D85-49D4-8C4E-5903FE587777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79" name="Cube 178">
              <a:extLst>
                <a:ext uri="{FF2B5EF4-FFF2-40B4-BE49-F238E27FC236}">
                  <a16:creationId xmlns="" xmlns:a16="http://schemas.microsoft.com/office/drawing/2014/main" id="{5E8716C5-7510-48AE-84C3-AA072AA74BF4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="" xmlns:a16="http://schemas.microsoft.com/office/drawing/2014/main" id="{3D3A101E-97F8-481D-B1EE-3F34A54FFD19}"/>
              </a:ext>
            </a:extLst>
          </p:cNvPr>
          <p:cNvGrpSpPr/>
          <p:nvPr/>
        </p:nvGrpSpPr>
        <p:grpSpPr>
          <a:xfrm>
            <a:off x="3997070" y="3007780"/>
            <a:ext cx="3179449" cy="2244832"/>
            <a:chOff x="4633439" y="4074645"/>
            <a:chExt cx="2417285" cy="1697016"/>
          </a:xfrm>
        </p:grpSpPr>
        <p:sp>
          <p:nvSpPr>
            <p:cNvPr id="181" name="Cube 180">
              <a:extLst>
                <a:ext uri="{FF2B5EF4-FFF2-40B4-BE49-F238E27FC236}">
                  <a16:creationId xmlns="" xmlns:a16="http://schemas.microsoft.com/office/drawing/2014/main" id="{82821833-47C2-4F83-BBD9-944154592A9E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2" name="Cube 181">
              <a:extLst>
                <a:ext uri="{FF2B5EF4-FFF2-40B4-BE49-F238E27FC236}">
                  <a16:creationId xmlns="" xmlns:a16="http://schemas.microsoft.com/office/drawing/2014/main" id="{2A0DC712-E1EE-44A4-93BD-C15C246F5184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3" name="Cube 182">
              <a:extLst>
                <a:ext uri="{FF2B5EF4-FFF2-40B4-BE49-F238E27FC236}">
                  <a16:creationId xmlns="" xmlns:a16="http://schemas.microsoft.com/office/drawing/2014/main" id="{3F2A284D-BDE6-4EC6-A59D-67B3AECBBB40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4" name="Cube 183">
              <a:extLst>
                <a:ext uri="{FF2B5EF4-FFF2-40B4-BE49-F238E27FC236}">
                  <a16:creationId xmlns="" xmlns:a16="http://schemas.microsoft.com/office/drawing/2014/main" id="{85970B03-52C3-4A56-B640-A820A5CEB778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5" name="Cube 184">
              <a:extLst>
                <a:ext uri="{FF2B5EF4-FFF2-40B4-BE49-F238E27FC236}">
                  <a16:creationId xmlns="" xmlns:a16="http://schemas.microsoft.com/office/drawing/2014/main" id="{E7478C6C-560E-46FC-896B-C6B1B8504D71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6" name="Cube 185">
              <a:extLst>
                <a:ext uri="{FF2B5EF4-FFF2-40B4-BE49-F238E27FC236}">
                  <a16:creationId xmlns="" xmlns:a16="http://schemas.microsoft.com/office/drawing/2014/main" id="{91889D74-6FD9-43F5-B29B-595E953051C2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7" name="Cube 186">
              <a:extLst>
                <a:ext uri="{FF2B5EF4-FFF2-40B4-BE49-F238E27FC236}">
                  <a16:creationId xmlns="" xmlns:a16="http://schemas.microsoft.com/office/drawing/2014/main" id="{A2BB1EE2-8A8C-4A5D-80D5-0441AB785C1E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8" name="Cube 187">
              <a:extLst>
                <a:ext uri="{FF2B5EF4-FFF2-40B4-BE49-F238E27FC236}">
                  <a16:creationId xmlns="" xmlns:a16="http://schemas.microsoft.com/office/drawing/2014/main" id="{9C65B41B-A874-4E6C-BA5F-4A2B8A3193B9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89" name="Cube 188">
              <a:extLst>
                <a:ext uri="{FF2B5EF4-FFF2-40B4-BE49-F238E27FC236}">
                  <a16:creationId xmlns="" xmlns:a16="http://schemas.microsoft.com/office/drawing/2014/main" id="{3A332C81-86DD-4FD3-9F9D-312BC551B6A3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0" name="Cube 189">
              <a:extLst>
                <a:ext uri="{FF2B5EF4-FFF2-40B4-BE49-F238E27FC236}">
                  <a16:creationId xmlns="" xmlns:a16="http://schemas.microsoft.com/office/drawing/2014/main" id="{C51BA145-7086-4220-92A5-626DF894F975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1" name="Cube 190">
              <a:extLst>
                <a:ext uri="{FF2B5EF4-FFF2-40B4-BE49-F238E27FC236}">
                  <a16:creationId xmlns="" xmlns:a16="http://schemas.microsoft.com/office/drawing/2014/main" id="{7835923C-0158-4EBD-AF0C-A8B0D874A57D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2" name="Cube 191">
              <a:extLst>
                <a:ext uri="{FF2B5EF4-FFF2-40B4-BE49-F238E27FC236}">
                  <a16:creationId xmlns="" xmlns:a16="http://schemas.microsoft.com/office/drawing/2014/main" id="{475A39C6-6479-4290-88DA-44794E6A71AE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="" xmlns:a16="http://schemas.microsoft.com/office/drawing/2014/main" id="{BA7DD587-2499-4919-80C7-90C05CF3CDA8}"/>
              </a:ext>
            </a:extLst>
          </p:cNvPr>
          <p:cNvGrpSpPr/>
          <p:nvPr/>
        </p:nvGrpSpPr>
        <p:grpSpPr>
          <a:xfrm>
            <a:off x="3758170" y="3247956"/>
            <a:ext cx="3179449" cy="2244832"/>
            <a:chOff x="4633439" y="4074645"/>
            <a:chExt cx="2417285" cy="1697016"/>
          </a:xfrm>
        </p:grpSpPr>
        <p:sp>
          <p:nvSpPr>
            <p:cNvPr id="194" name="Cube 193">
              <a:extLst>
                <a:ext uri="{FF2B5EF4-FFF2-40B4-BE49-F238E27FC236}">
                  <a16:creationId xmlns="" xmlns:a16="http://schemas.microsoft.com/office/drawing/2014/main" id="{D130862E-E6DB-4C58-BA28-BBCA8F11513F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5" name="Cube 194">
              <a:extLst>
                <a:ext uri="{FF2B5EF4-FFF2-40B4-BE49-F238E27FC236}">
                  <a16:creationId xmlns="" xmlns:a16="http://schemas.microsoft.com/office/drawing/2014/main" id="{B0B20664-F9E7-48FC-AC33-CF7A40390C8E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6" name="Cube 195">
              <a:extLst>
                <a:ext uri="{FF2B5EF4-FFF2-40B4-BE49-F238E27FC236}">
                  <a16:creationId xmlns="" xmlns:a16="http://schemas.microsoft.com/office/drawing/2014/main" id="{09FB3384-CD2C-4E07-8EDA-CBF149848AD9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7" name="Cube 196">
              <a:extLst>
                <a:ext uri="{FF2B5EF4-FFF2-40B4-BE49-F238E27FC236}">
                  <a16:creationId xmlns="" xmlns:a16="http://schemas.microsoft.com/office/drawing/2014/main" id="{D572DD3D-D2BE-4AF2-B9CE-1A3DD090CE1F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8" name="Cube 197">
              <a:extLst>
                <a:ext uri="{FF2B5EF4-FFF2-40B4-BE49-F238E27FC236}">
                  <a16:creationId xmlns="" xmlns:a16="http://schemas.microsoft.com/office/drawing/2014/main" id="{996FCF6B-F887-467A-9F98-CD1E7FD57E6D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199" name="Cube 198">
              <a:extLst>
                <a:ext uri="{FF2B5EF4-FFF2-40B4-BE49-F238E27FC236}">
                  <a16:creationId xmlns="" xmlns:a16="http://schemas.microsoft.com/office/drawing/2014/main" id="{1925C914-2DCC-409A-BD41-A575440EAAF3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0" name="Cube 199">
              <a:extLst>
                <a:ext uri="{FF2B5EF4-FFF2-40B4-BE49-F238E27FC236}">
                  <a16:creationId xmlns="" xmlns:a16="http://schemas.microsoft.com/office/drawing/2014/main" id="{5ADC0A4A-AE03-475A-89AA-BEAFF96C5BA3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1" name="Cube 200">
              <a:extLst>
                <a:ext uri="{FF2B5EF4-FFF2-40B4-BE49-F238E27FC236}">
                  <a16:creationId xmlns="" xmlns:a16="http://schemas.microsoft.com/office/drawing/2014/main" id="{624F07F5-3509-4BDB-9FFA-3A72B926DCDF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2" name="Cube 201">
              <a:extLst>
                <a:ext uri="{FF2B5EF4-FFF2-40B4-BE49-F238E27FC236}">
                  <a16:creationId xmlns="" xmlns:a16="http://schemas.microsoft.com/office/drawing/2014/main" id="{14586477-3D69-4EEC-A3AB-6EA9B4D4D8FB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3" name="Cube 202">
              <a:extLst>
                <a:ext uri="{FF2B5EF4-FFF2-40B4-BE49-F238E27FC236}">
                  <a16:creationId xmlns="" xmlns:a16="http://schemas.microsoft.com/office/drawing/2014/main" id="{AF55F6F6-42EE-48F3-9508-9A9F66C9AE35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4" name="Cube 203">
              <a:extLst>
                <a:ext uri="{FF2B5EF4-FFF2-40B4-BE49-F238E27FC236}">
                  <a16:creationId xmlns="" xmlns:a16="http://schemas.microsoft.com/office/drawing/2014/main" id="{46EB518B-50DA-4154-822F-1CA1E9252466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5" name="Cube 204">
              <a:extLst>
                <a:ext uri="{FF2B5EF4-FFF2-40B4-BE49-F238E27FC236}">
                  <a16:creationId xmlns="" xmlns:a16="http://schemas.microsoft.com/office/drawing/2014/main" id="{B8E904F2-16EF-4A0B-AB55-3273B8DDB50C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="" xmlns:a16="http://schemas.microsoft.com/office/drawing/2014/main" id="{7EEDD7CB-3DBC-4E6A-A7E2-ADE7C4FCC44C}"/>
              </a:ext>
            </a:extLst>
          </p:cNvPr>
          <p:cNvGrpSpPr/>
          <p:nvPr/>
        </p:nvGrpSpPr>
        <p:grpSpPr>
          <a:xfrm>
            <a:off x="3516111" y="3494301"/>
            <a:ext cx="3179449" cy="2244832"/>
            <a:chOff x="4633439" y="4074645"/>
            <a:chExt cx="2417285" cy="1697016"/>
          </a:xfrm>
        </p:grpSpPr>
        <p:sp>
          <p:nvSpPr>
            <p:cNvPr id="207" name="Cube 206">
              <a:extLst>
                <a:ext uri="{FF2B5EF4-FFF2-40B4-BE49-F238E27FC236}">
                  <a16:creationId xmlns="" xmlns:a16="http://schemas.microsoft.com/office/drawing/2014/main" id="{40806D3B-FA75-400E-BD49-8C8D746E3F2C}"/>
                </a:ext>
              </a:extLst>
            </p:cNvPr>
            <p:cNvSpPr/>
            <p:nvPr/>
          </p:nvSpPr>
          <p:spPr>
            <a:xfrm>
              <a:off x="534437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8" name="Cube 207">
              <a:extLst>
                <a:ext uri="{FF2B5EF4-FFF2-40B4-BE49-F238E27FC236}">
                  <a16:creationId xmlns="" xmlns:a16="http://schemas.microsoft.com/office/drawing/2014/main" id="{32BBC1DF-C4F8-451C-97F6-EF5E85D9351B}"/>
                </a:ext>
              </a:extLst>
            </p:cNvPr>
            <p:cNvSpPr/>
            <p:nvPr/>
          </p:nvSpPr>
          <p:spPr>
            <a:xfrm>
              <a:off x="6064646" y="40750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09" name="Cube 208">
              <a:extLst>
                <a:ext uri="{FF2B5EF4-FFF2-40B4-BE49-F238E27FC236}">
                  <a16:creationId xmlns="" xmlns:a16="http://schemas.microsoft.com/office/drawing/2014/main" id="{AFB794F5-3050-4347-80EA-B50D782F392B}"/>
                </a:ext>
              </a:extLst>
            </p:cNvPr>
            <p:cNvSpPr/>
            <p:nvPr/>
          </p:nvSpPr>
          <p:spPr>
            <a:xfrm>
              <a:off x="511247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0" name="Cube 209">
              <a:extLst>
                <a:ext uri="{FF2B5EF4-FFF2-40B4-BE49-F238E27FC236}">
                  <a16:creationId xmlns="" xmlns:a16="http://schemas.microsoft.com/office/drawing/2014/main" id="{AE804DF8-241C-4E38-851F-6A458ECCB52F}"/>
                </a:ext>
              </a:extLst>
            </p:cNvPr>
            <p:cNvSpPr/>
            <p:nvPr/>
          </p:nvSpPr>
          <p:spPr>
            <a:xfrm>
              <a:off x="5832747" y="43065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1" name="Cube 210">
              <a:extLst>
                <a:ext uri="{FF2B5EF4-FFF2-40B4-BE49-F238E27FC236}">
                  <a16:creationId xmlns="" xmlns:a16="http://schemas.microsoft.com/office/drawing/2014/main" id="{FB126F5A-6F5D-4865-98DD-9379DB45F72E}"/>
                </a:ext>
              </a:extLst>
            </p:cNvPr>
            <p:cNvSpPr/>
            <p:nvPr/>
          </p:nvSpPr>
          <p:spPr>
            <a:xfrm>
              <a:off x="487549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2" name="Cube 211">
              <a:extLst>
                <a:ext uri="{FF2B5EF4-FFF2-40B4-BE49-F238E27FC236}">
                  <a16:creationId xmlns="" xmlns:a16="http://schemas.microsoft.com/office/drawing/2014/main" id="{C0871752-91D6-40CE-B893-D3FC3D5601EE}"/>
                </a:ext>
              </a:extLst>
            </p:cNvPr>
            <p:cNvSpPr/>
            <p:nvPr/>
          </p:nvSpPr>
          <p:spPr>
            <a:xfrm>
              <a:off x="5595768" y="4549514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3" name="Cube 212">
              <a:extLst>
                <a:ext uri="{FF2B5EF4-FFF2-40B4-BE49-F238E27FC236}">
                  <a16:creationId xmlns="" xmlns:a16="http://schemas.microsoft.com/office/drawing/2014/main" id="{FB05B25B-61B4-42C9-9A98-0BC712579AC7}"/>
                </a:ext>
              </a:extLst>
            </p:cNvPr>
            <p:cNvSpPr/>
            <p:nvPr/>
          </p:nvSpPr>
          <p:spPr>
            <a:xfrm>
              <a:off x="463343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4" name="Cube 213">
              <a:extLst>
                <a:ext uri="{FF2B5EF4-FFF2-40B4-BE49-F238E27FC236}">
                  <a16:creationId xmlns="" xmlns:a16="http://schemas.microsoft.com/office/drawing/2014/main" id="{01EC90A1-6CB9-457D-959A-65B5A59A2ABB}"/>
                </a:ext>
              </a:extLst>
            </p:cNvPr>
            <p:cNvSpPr/>
            <p:nvPr/>
          </p:nvSpPr>
          <p:spPr>
            <a:xfrm>
              <a:off x="5353709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5" name="Cube 214">
              <a:extLst>
                <a:ext uri="{FF2B5EF4-FFF2-40B4-BE49-F238E27FC236}">
                  <a16:creationId xmlns="" xmlns:a16="http://schemas.microsoft.com/office/drawing/2014/main" id="{10F2236E-EC80-4221-8E18-3E2465BBB905}"/>
                </a:ext>
              </a:extLst>
            </p:cNvPr>
            <p:cNvSpPr/>
            <p:nvPr/>
          </p:nvSpPr>
          <p:spPr>
            <a:xfrm>
              <a:off x="6073980" y="4794917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6" name="Cube 215">
              <a:extLst>
                <a:ext uri="{FF2B5EF4-FFF2-40B4-BE49-F238E27FC236}">
                  <a16:creationId xmlns="" xmlns:a16="http://schemas.microsoft.com/office/drawing/2014/main" id="{B34EF920-9974-4DC4-99B9-D7FC9459631B}"/>
                </a:ext>
              </a:extLst>
            </p:cNvPr>
            <p:cNvSpPr/>
            <p:nvPr/>
          </p:nvSpPr>
          <p:spPr>
            <a:xfrm>
              <a:off x="463343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7" name="Cube 216">
              <a:extLst>
                <a:ext uri="{FF2B5EF4-FFF2-40B4-BE49-F238E27FC236}">
                  <a16:creationId xmlns="" xmlns:a16="http://schemas.microsoft.com/office/drawing/2014/main" id="{5F230193-7B8D-4EC9-833B-5C170E6EC112}"/>
                </a:ext>
              </a:extLst>
            </p:cNvPr>
            <p:cNvSpPr/>
            <p:nvPr/>
          </p:nvSpPr>
          <p:spPr>
            <a:xfrm>
              <a:off x="5353709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18" name="Cube 217">
              <a:extLst>
                <a:ext uri="{FF2B5EF4-FFF2-40B4-BE49-F238E27FC236}">
                  <a16:creationId xmlns="" xmlns:a16="http://schemas.microsoft.com/office/drawing/2014/main" id="{F935E5F0-D04F-43E0-8885-2C572512AEE2}"/>
                </a:ext>
              </a:extLst>
            </p:cNvPr>
            <p:cNvSpPr/>
            <p:nvPr/>
          </p:nvSpPr>
          <p:spPr>
            <a:xfrm>
              <a:off x="6073980" y="4074645"/>
              <a:ext cx="976744" cy="97674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8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6BC9CE43-240C-4B3A-8AFE-F0F6223CB43B}"/>
              </a:ext>
            </a:extLst>
          </p:cNvPr>
          <p:cNvGrpSpPr/>
          <p:nvPr/>
        </p:nvGrpSpPr>
        <p:grpSpPr>
          <a:xfrm>
            <a:off x="4580128" y="2195615"/>
            <a:ext cx="1697014" cy="3152051"/>
            <a:chOff x="3597111" y="2233192"/>
            <a:chExt cx="1697014" cy="3152051"/>
          </a:xfrm>
        </p:grpSpPr>
        <p:sp>
          <p:nvSpPr>
            <p:cNvPr id="75" name="Cube 74">
              <a:extLst>
                <a:ext uri="{FF2B5EF4-FFF2-40B4-BE49-F238E27FC236}">
                  <a16:creationId xmlns="" xmlns:a16="http://schemas.microsoft.com/office/drawing/2014/main" id="{44B82E5A-FE79-457E-B165-52E79AD29CE2}"/>
                </a:ext>
              </a:extLst>
            </p:cNvPr>
            <p:cNvSpPr/>
            <p:nvPr/>
          </p:nvSpPr>
          <p:spPr>
            <a:xfrm>
              <a:off x="3597111" y="2233192"/>
              <a:ext cx="1697014" cy="3152051"/>
            </a:xfrm>
            <a:prstGeom prst="cube">
              <a:avLst>
                <a:gd name="adj" fmla="val 1422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B84959FD-456A-4C04-A912-64BB2CAE9CF0}"/>
                </a:ext>
              </a:extLst>
            </p:cNvPr>
            <p:cNvCxnSpPr>
              <a:cxnSpLocks/>
              <a:stCxn id="75" idx="1"/>
              <a:endCxn id="75" idx="3"/>
            </p:cNvCxnSpPr>
            <p:nvPr/>
          </p:nvCxnSpPr>
          <p:spPr>
            <a:xfrm>
              <a:off x="4324935" y="2474558"/>
              <a:ext cx="0" cy="291068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B6179BCD-2AFD-4E38-B488-5EEAAB92E8D3}"/>
                </a:ext>
              </a:extLst>
            </p:cNvPr>
            <p:cNvCxnSpPr>
              <a:cxnSpLocks/>
              <a:stCxn id="75" idx="2"/>
              <a:endCxn id="75" idx="4"/>
            </p:cNvCxnSpPr>
            <p:nvPr/>
          </p:nvCxnSpPr>
          <p:spPr>
            <a:xfrm>
              <a:off x="3597111" y="392990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03F2F657-6A30-4565-ACC6-450113E6BD5B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319838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FB759AE1-B33E-40BC-9BCB-DD63FC4010F5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464872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5A6F2419-DE38-48EA-B4E7-09581AFAC211}"/>
              </a:ext>
            </a:extLst>
          </p:cNvPr>
          <p:cNvGrpSpPr/>
          <p:nvPr/>
        </p:nvGrpSpPr>
        <p:grpSpPr>
          <a:xfrm>
            <a:off x="4344858" y="2430885"/>
            <a:ext cx="1697014" cy="3152051"/>
            <a:chOff x="3597111" y="2233192"/>
            <a:chExt cx="1697014" cy="3152051"/>
          </a:xfrm>
        </p:grpSpPr>
        <p:sp>
          <p:nvSpPr>
            <p:cNvPr id="81" name="Cube 80">
              <a:extLst>
                <a:ext uri="{FF2B5EF4-FFF2-40B4-BE49-F238E27FC236}">
                  <a16:creationId xmlns="" xmlns:a16="http://schemas.microsoft.com/office/drawing/2014/main" id="{5D569E62-9997-484B-9BF3-E0D849399B0E}"/>
                </a:ext>
              </a:extLst>
            </p:cNvPr>
            <p:cNvSpPr/>
            <p:nvPr/>
          </p:nvSpPr>
          <p:spPr>
            <a:xfrm>
              <a:off x="3597111" y="2233192"/>
              <a:ext cx="1697014" cy="3152051"/>
            </a:xfrm>
            <a:prstGeom prst="cube">
              <a:avLst>
                <a:gd name="adj" fmla="val 1422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3FF1EF42-3201-4FB4-BB77-B31B1BD009DD}"/>
                </a:ext>
              </a:extLst>
            </p:cNvPr>
            <p:cNvCxnSpPr>
              <a:cxnSpLocks/>
              <a:stCxn id="81" idx="1"/>
              <a:endCxn id="81" idx="3"/>
            </p:cNvCxnSpPr>
            <p:nvPr/>
          </p:nvCxnSpPr>
          <p:spPr>
            <a:xfrm>
              <a:off x="4324935" y="2474558"/>
              <a:ext cx="0" cy="291068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2B49647A-3876-4EE9-AFB3-0C3E2B47844D}"/>
                </a:ext>
              </a:extLst>
            </p:cNvPr>
            <p:cNvCxnSpPr>
              <a:cxnSpLocks/>
              <a:stCxn id="81" idx="2"/>
              <a:endCxn id="81" idx="4"/>
            </p:cNvCxnSpPr>
            <p:nvPr/>
          </p:nvCxnSpPr>
          <p:spPr>
            <a:xfrm>
              <a:off x="3597111" y="392990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E72FD2BD-3E15-4FFE-9814-60B4EE3DA206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319838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BBEAE30C-38B3-453F-8443-515E3F92D567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464872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8D5E576B-9AF4-4D6D-A684-CA65F7BA5131}"/>
              </a:ext>
            </a:extLst>
          </p:cNvPr>
          <p:cNvGrpSpPr/>
          <p:nvPr/>
        </p:nvGrpSpPr>
        <p:grpSpPr>
          <a:xfrm>
            <a:off x="4103492" y="2667171"/>
            <a:ext cx="1697014" cy="3152051"/>
            <a:chOff x="3597111" y="2233192"/>
            <a:chExt cx="1697014" cy="3152051"/>
          </a:xfrm>
        </p:grpSpPr>
        <p:sp>
          <p:nvSpPr>
            <p:cNvPr id="87" name="Cube 86">
              <a:extLst>
                <a:ext uri="{FF2B5EF4-FFF2-40B4-BE49-F238E27FC236}">
                  <a16:creationId xmlns="" xmlns:a16="http://schemas.microsoft.com/office/drawing/2014/main" id="{7EFD24B5-BC43-412A-A302-6A128A8DDA65}"/>
                </a:ext>
              </a:extLst>
            </p:cNvPr>
            <p:cNvSpPr/>
            <p:nvPr/>
          </p:nvSpPr>
          <p:spPr>
            <a:xfrm>
              <a:off x="3597111" y="2233192"/>
              <a:ext cx="1697014" cy="3152051"/>
            </a:xfrm>
            <a:prstGeom prst="cube">
              <a:avLst>
                <a:gd name="adj" fmla="val 1422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="" xmlns:a16="http://schemas.microsoft.com/office/drawing/2014/main" id="{03BF18A0-6257-4EDF-8A34-5F99015EAD56}"/>
                </a:ext>
              </a:extLst>
            </p:cNvPr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4324935" y="2474558"/>
              <a:ext cx="0" cy="291068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="" xmlns:a16="http://schemas.microsoft.com/office/drawing/2014/main" id="{83837879-BA79-4E3D-8172-31AF32B87D34}"/>
                </a:ext>
              </a:extLst>
            </p:cNvPr>
            <p:cNvCxnSpPr>
              <a:cxnSpLocks/>
              <a:stCxn id="87" idx="2"/>
              <a:endCxn id="87" idx="4"/>
            </p:cNvCxnSpPr>
            <p:nvPr/>
          </p:nvCxnSpPr>
          <p:spPr>
            <a:xfrm>
              <a:off x="3597111" y="392990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="" xmlns:a16="http://schemas.microsoft.com/office/drawing/2014/main" id="{B3D1DE3B-8338-4631-B773-116F11B88AE8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319838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="" xmlns:a16="http://schemas.microsoft.com/office/drawing/2014/main" id="{CFB455ED-D021-476D-8D11-552D39D84A8F}"/>
                </a:ext>
              </a:extLst>
            </p:cNvPr>
            <p:cNvCxnSpPr>
              <a:cxnSpLocks/>
            </p:cNvCxnSpPr>
            <p:nvPr/>
          </p:nvCxnSpPr>
          <p:spPr>
            <a:xfrm>
              <a:off x="3597111" y="4648721"/>
              <a:ext cx="14556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A2F7A804-101E-4757-97AA-4325F80D8720}"/>
              </a:ext>
            </a:extLst>
          </p:cNvPr>
          <p:cNvGrpSpPr/>
          <p:nvPr/>
        </p:nvGrpSpPr>
        <p:grpSpPr>
          <a:xfrm>
            <a:off x="58278" y="14306"/>
            <a:ext cx="2838353" cy="2838353"/>
            <a:chOff x="7779878" y="1548466"/>
            <a:chExt cx="2838353" cy="2838353"/>
          </a:xfrm>
        </p:grpSpPr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3914A494-BBFE-45F8-B261-46D852B0C68A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="" xmlns:a16="http://schemas.microsoft.com/office/drawing/2014/main" id="{58CBCABE-6262-42AD-87E9-B8ED47925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2FA01571-0E72-4160-9ADD-D38D96C9D053}"/>
              </a:ext>
            </a:extLst>
          </p:cNvPr>
          <p:cNvSpPr txBox="1"/>
          <p:nvPr/>
        </p:nvSpPr>
        <p:spPr>
          <a:xfrm>
            <a:off x="4344258" y="465244"/>
            <a:ext cx="3354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Какви са размерите на този </a:t>
            </a:r>
          </a:p>
          <a:p>
            <a:pPr algn="ctr"/>
            <a:r>
              <a:rPr lang="bg-BG" sz="2000" dirty="0" smtClean="0"/>
              <a:t>правоъгълен паралелепипед</a:t>
            </a:r>
            <a:endParaRPr lang="en-GB" sz="2000" dirty="0"/>
          </a:p>
          <a:p>
            <a:pPr algn="ctr"/>
            <a:endParaRPr lang="en-GB" sz="2000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="" xmlns:a16="http://schemas.microsoft.com/office/drawing/2014/main" id="{3DB1FABB-73F6-410C-920D-ABC18DC5D0F0}"/>
              </a:ext>
            </a:extLst>
          </p:cNvPr>
          <p:cNvCxnSpPr>
            <a:cxnSpLocks/>
          </p:cNvCxnSpPr>
          <p:nvPr/>
        </p:nvCxnSpPr>
        <p:spPr>
          <a:xfrm>
            <a:off x="4051104" y="5986732"/>
            <a:ext cx="144545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7B6926B6-9D1D-491E-B0AE-A716FBBCC259}"/>
              </a:ext>
            </a:extLst>
          </p:cNvPr>
          <p:cNvSpPr txBox="1"/>
          <p:nvPr/>
        </p:nvSpPr>
        <p:spPr>
          <a:xfrm>
            <a:off x="4539048" y="6040242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="" xmlns:a16="http://schemas.microsoft.com/office/drawing/2014/main" id="{416F3E92-640B-422F-918F-F1E811EB59E3}"/>
              </a:ext>
            </a:extLst>
          </p:cNvPr>
          <p:cNvCxnSpPr>
            <a:cxnSpLocks/>
          </p:cNvCxnSpPr>
          <p:nvPr/>
        </p:nvCxnSpPr>
        <p:spPr>
          <a:xfrm flipV="1">
            <a:off x="5667179" y="5275139"/>
            <a:ext cx="708221" cy="69063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="" xmlns:a16="http://schemas.microsoft.com/office/drawing/2014/main" id="{B522561B-1678-42F0-87FC-8AFE385C531D}"/>
              </a:ext>
            </a:extLst>
          </p:cNvPr>
          <p:cNvCxnSpPr>
            <a:cxnSpLocks/>
          </p:cNvCxnSpPr>
          <p:nvPr/>
        </p:nvCxnSpPr>
        <p:spPr>
          <a:xfrm flipV="1">
            <a:off x="3910085" y="2934284"/>
            <a:ext cx="0" cy="288222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9E8B66DA-7F4B-4F37-8890-659D76B871CE}"/>
              </a:ext>
            </a:extLst>
          </p:cNvPr>
          <p:cNvSpPr txBox="1"/>
          <p:nvPr/>
        </p:nvSpPr>
        <p:spPr>
          <a:xfrm>
            <a:off x="6071644" y="5554320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3 cm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6AF78EAE-CA44-4522-9059-5BAA0DDE6D8F}"/>
              </a:ext>
            </a:extLst>
          </p:cNvPr>
          <p:cNvSpPr txBox="1"/>
          <p:nvPr/>
        </p:nvSpPr>
        <p:spPr>
          <a:xfrm>
            <a:off x="3156896" y="3986618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A8245834-597E-4047-9920-9586C153F81D}"/>
              </a:ext>
            </a:extLst>
          </p:cNvPr>
          <p:cNvSpPr txBox="1"/>
          <p:nvPr/>
        </p:nvSpPr>
        <p:spPr>
          <a:xfrm>
            <a:off x="6827407" y="3377018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4 × 2 × 3 = 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76D7A571-E05B-4421-92B0-176C75BD2453}"/>
              </a:ext>
            </a:extLst>
          </p:cNvPr>
          <p:cNvSpPr txBox="1"/>
          <p:nvPr/>
        </p:nvSpPr>
        <p:spPr>
          <a:xfrm>
            <a:off x="8383283" y="3377018"/>
            <a:ext cx="1043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24 cm</a:t>
            </a:r>
            <a:r>
              <a:rPr lang="en-GB" sz="2400" baseline="30000" dirty="0"/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127488D1-AE94-46A3-BDA7-E891741DAC44}"/>
              </a:ext>
            </a:extLst>
          </p:cNvPr>
          <p:cNvSpPr txBox="1"/>
          <p:nvPr/>
        </p:nvSpPr>
        <p:spPr>
          <a:xfrm>
            <a:off x="7284705" y="4017098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8 × 3 = 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5E99C4A0-BB14-401A-9149-FDB5E1E88CEF}"/>
              </a:ext>
            </a:extLst>
          </p:cNvPr>
          <p:cNvSpPr txBox="1"/>
          <p:nvPr/>
        </p:nvSpPr>
        <p:spPr>
          <a:xfrm>
            <a:off x="8383283" y="4037418"/>
            <a:ext cx="1043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24 cm</a:t>
            </a:r>
            <a:r>
              <a:rPr lang="en-GB" sz="24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145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0" grpId="0"/>
      <p:bldP spid="101" grpId="0"/>
      <p:bldP spid="104" grpId="0"/>
      <p:bldP spid="105" grpId="0"/>
      <p:bldP spid="107" grpId="0"/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>
            <a:extLst>
              <a:ext uri="{FF2B5EF4-FFF2-40B4-BE49-F238E27FC236}">
                <a16:creationId xmlns="" xmlns:a16="http://schemas.microsoft.com/office/drawing/2014/main" id="{BBB23BE4-D2DE-4A8C-9554-E5B73072FF0B}"/>
              </a:ext>
            </a:extLst>
          </p:cNvPr>
          <p:cNvSpPr/>
          <p:nvPr/>
        </p:nvSpPr>
        <p:spPr>
          <a:xfrm>
            <a:off x="4703575" y="2573093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="" xmlns:a16="http://schemas.microsoft.com/office/drawing/2014/main" id="{ECB2188E-3272-4A8C-8420-C747885E4048}"/>
              </a:ext>
            </a:extLst>
          </p:cNvPr>
          <p:cNvSpPr/>
          <p:nvPr/>
        </p:nvSpPr>
        <p:spPr>
          <a:xfrm>
            <a:off x="5330806" y="2573093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="" xmlns:a16="http://schemas.microsoft.com/office/drawing/2014/main" id="{4A2AC49A-EA0E-4D8C-9524-88AE1C90A244}"/>
              </a:ext>
            </a:extLst>
          </p:cNvPr>
          <p:cNvSpPr/>
          <p:nvPr/>
        </p:nvSpPr>
        <p:spPr>
          <a:xfrm>
            <a:off x="5958039" y="2573093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="" xmlns:a16="http://schemas.microsoft.com/office/drawing/2014/main" id="{AB30E899-F8B5-47B3-8125-9F76156D0E36}"/>
              </a:ext>
            </a:extLst>
          </p:cNvPr>
          <p:cNvSpPr/>
          <p:nvPr/>
        </p:nvSpPr>
        <p:spPr>
          <a:xfrm>
            <a:off x="4703575" y="1945860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31CBE36C-62E9-4559-94A8-E0098A5372B1}"/>
              </a:ext>
            </a:extLst>
          </p:cNvPr>
          <p:cNvSpPr/>
          <p:nvPr/>
        </p:nvSpPr>
        <p:spPr>
          <a:xfrm>
            <a:off x="5330806" y="1945860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="" xmlns:a16="http://schemas.microsoft.com/office/drawing/2014/main" id="{447034BB-BF80-4B4D-A35D-6848247C60CA}"/>
              </a:ext>
            </a:extLst>
          </p:cNvPr>
          <p:cNvSpPr/>
          <p:nvPr/>
        </p:nvSpPr>
        <p:spPr>
          <a:xfrm>
            <a:off x="5958039" y="1945860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="" xmlns:a16="http://schemas.microsoft.com/office/drawing/2014/main" id="{863A1EFD-BCF0-4C32-83BF-7F77EE10BEC8}"/>
              </a:ext>
            </a:extLst>
          </p:cNvPr>
          <p:cNvSpPr/>
          <p:nvPr/>
        </p:nvSpPr>
        <p:spPr>
          <a:xfrm>
            <a:off x="4501631" y="2774717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3" name="Cube 12">
            <a:extLst>
              <a:ext uri="{FF2B5EF4-FFF2-40B4-BE49-F238E27FC236}">
                <a16:creationId xmlns="" xmlns:a16="http://schemas.microsoft.com/office/drawing/2014/main" id="{4E8AB523-2157-43A4-B241-CBE271E46110}"/>
              </a:ext>
            </a:extLst>
          </p:cNvPr>
          <p:cNvSpPr/>
          <p:nvPr/>
        </p:nvSpPr>
        <p:spPr>
          <a:xfrm>
            <a:off x="5128862" y="2774717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="" xmlns:a16="http://schemas.microsoft.com/office/drawing/2014/main" id="{281FCC87-9986-4104-9095-8E3251AE31AC}"/>
              </a:ext>
            </a:extLst>
          </p:cNvPr>
          <p:cNvSpPr/>
          <p:nvPr/>
        </p:nvSpPr>
        <p:spPr>
          <a:xfrm>
            <a:off x="5756095" y="2774717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5" name="Cube 14">
            <a:extLst>
              <a:ext uri="{FF2B5EF4-FFF2-40B4-BE49-F238E27FC236}">
                <a16:creationId xmlns="" xmlns:a16="http://schemas.microsoft.com/office/drawing/2014/main" id="{CAE83B81-1EC5-43AE-8945-719E045BD29E}"/>
              </a:ext>
            </a:extLst>
          </p:cNvPr>
          <p:cNvSpPr/>
          <p:nvPr/>
        </p:nvSpPr>
        <p:spPr>
          <a:xfrm>
            <a:off x="4501631" y="2147484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6" name="Cube 15">
            <a:extLst>
              <a:ext uri="{FF2B5EF4-FFF2-40B4-BE49-F238E27FC236}">
                <a16:creationId xmlns="" xmlns:a16="http://schemas.microsoft.com/office/drawing/2014/main" id="{D534F6AD-4D30-4621-A8A1-C7052320642B}"/>
              </a:ext>
            </a:extLst>
          </p:cNvPr>
          <p:cNvSpPr/>
          <p:nvPr/>
        </p:nvSpPr>
        <p:spPr>
          <a:xfrm>
            <a:off x="5128862" y="2147484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7" name="Cube 16">
            <a:extLst>
              <a:ext uri="{FF2B5EF4-FFF2-40B4-BE49-F238E27FC236}">
                <a16:creationId xmlns="" xmlns:a16="http://schemas.microsoft.com/office/drawing/2014/main" id="{A9589FCC-6157-4E60-A55F-F74650C81B5E}"/>
              </a:ext>
            </a:extLst>
          </p:cNvPr>
          <p:cNvSpPr/>
          <p:nvPr/>
        </p:nvSpPr>
        <p:spPr>
          <a:xfrm>
            <a:off x="5756095" y="2147484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="" xmlns:a16="http://schemas.microsoft.com/office/drawing/2014/main" id="{A8DFD539-D1F0-4D04-83D3-9C0861132580}"/>
              </a:ext>
            </a:extLst>
          </p:cNvPr>
          <p:cNvSpPr/>
          <p:nvPr/>
        </p:nvSpPr>
        <p:spPr>
          <a:xfrm>
            <a:off x="4295263" y="2986301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2" name="Cube 21">
            <a:extLst>
              <a:ext uri="{FF2B5EF4-FFF2-40B4-BE49-F238E27FC236}">
                <a16:creationId xmlns="" xmlns:a16="http://schemas.microsoft.com/office/drawing/2014/main" id="{DE2F8CA6-0759-40EB-A679-34410F0843F5}"/>
              </a:ext>
            </a:extLst>
          </p:cNvPr>
          <p:cNvSpPr/>
          <p:nvPr/>
        </p:nvSpPr>
        <p:spPr>
          <a:xfrm>
            <a:off x="4922494" y="2986301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3" name="Cube 22">
            <a:extLst>
              <a:ext uri="{FF2B5EF4-FFF2-40B4-BE49-F238E27FC236}">
                <a16:creationId xmlns="" xmlns:a16="http://schemas.microsoft.com/office/drawing/2014/main" id="{7A4E84C0-A409-4743-8604-9E2AB8449FC9}"/>
              </a:ext>
            </a:extLst>
          </p:cNvPr>
          <p:cNvSpPr/>
          <p:nvPr/>
        </p:nvSpPr>
        <p:spPr>
          <a:xfrm>
            <a:off x="5549727" y="2986301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4" name="Cube 23">
            <a:extLst>
              <a:ext uri="{FF2B5EF4-FFF2-40B4-BE49-F238E27FC236}">
                <a16:creationId xmlns="" xmlns:a16="http://schemas.microsoft.com/office/drawing/2014/main" id="{84A13A04-82C3-4DB5-AF9E-EEC0B7E3CFAC}"/>
              </a:ext>
            </a:extLst>
          </p:cNvPr>
          <p:cNvSpPr/>
          <p:nvPr/>
        </p:nvSpPr>
        <p:spPr>
          <a:xfrm>
            <a:off x="4295263" y="2359068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5" name="Cube 24">
            <a:extLst>
              <a:ext uri="{FF2B5EF4-FFF2-40B4-BE49-F238E27FC236}">
                <a16:creationId xmlns="" xmlns:a16="http://schemas.microsoft.com/office/drawing/2014/main" id="{E7415889-5067-47AD-BCC6-A582EC68AADC}"/>
              </a:ext>
            </a:extLst>
          </p:cNvPr>
          <p:cNvSpPr/>
          <p:nvPr/>
        </p:nvSpPr>
        <p:spPr>
          <a:xfrm>
            <a:off x="4922494" y="2359068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="" xmlns:a16="http://schemas.microsoft.com/office/drawing/2014/main" id="{64BEBBEB-5721-4CEC-8835-0AA53AB31D30}"/>
              </a:ext>
            </a:extLst>
          </p:cNvPr>
          <p:cNvSpPr/>
          <p:nvPr/>
        </p:nvSpPr>
        <p:spPr>
          <a:xfrm>
            <a:off x="5549727" y="2359068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0" name="Cube 29">
            <a:extLst>
              <a:ext uri="{FF2B5EF4-FFF2-40B4-BE49-F238E27FC236}">
                <a16:creationId xmlns="" xmlns:a16="http://schemas.microsoft.com/office/drawing/2014/main" id="{64F13633-ACA6-4AD5-AE8B-137A1C244F54}"/>
              </a:ext>
            </a:extLst>
          </p:cNvPr>
          <p:cNvSpPr/>
          <p:nvPr/>
        </p:nvSpPr>
        <p:spPr>
          <a:xfrm>
            <a:off x="4084471" y="3200005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1" name="Cube 30">
            <a:extLst>
              <a:ext uri="{FF2B5EF4-FFF2-40B4-BE49-F238E27FC236}">
                <a16:creationId xmlns="" xmlns:a16="http://schemas.microsoft.com/office/drawing/2014/main" id="{71843256-7268-4ABA-894F-6A995783BFEC}"/>
              </a:ext>
            </a:extLst>
          </p:cNvPr>
          <p:cNvSpPr/>
          <p:nvPr/>
        </p:nvSpPr>
        <p:spPr>
          <a:xfrm>
            <a:off x="4711702" y="3200005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2" name="Cube 31">
            <a:extLst>
              <a:ext uri="{FF2B5EF4-FFF2-40B4-BE49-F238E27FC236}">
                <a16:creationId xmlns="" xmlns:a16="http://schemas.microsoft.com/office/drawing/2014/main" id="{8DFB9BD1-3673-4D22-93BF-0B8BC21D66D5}"/>
              </a:ext>
            </a:extLst>
          </p:cNvPr>
          <p:cNvSpPr/>
          <p:nvPr/>
        </p:nvSpPr>
        <p:spPr>
          <a:xfrm>
            <a:off x="5338935" y="3200005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3" name="Cube 32">
            <a:extLst>
              <a:ext uri="{FF2B5EF4-FFF2-40B4-BE49-F238E27FC236}">
                <a16:creationId xmlns="" xmlns:a16="http://schemas.microsoft.com/office/drawing/2014/main" id="{18CE8876-38F1-445C-B78A-17F60902AE61}"/>
              </a:ext>
            </a:extLst>
          </p:cNvPr>
          <p:cNvSpPr/>
          <p:nvPr/>
        </p:nvSpPr>
        <p:spPr>
          <a:xfrm>
            <a:off x="4084471" y="2572772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4" name="Cube 33">
            <a:extLst>
              <a:ext uri="{FF2B5EF4-FFF2-40B4-BE49-F238E27FC236}">
                <a16:creationId xmlns="" xmlns:a16="http://schemas.microsoft.com/office/drawing/2014/main" id="{997AC9F3-B16E-474D-9A9A-A56A27DF3305}"/>
              </a:ext>
            </a:extLst>
          </p:cNvPr>
          <p:cNvSpPr/>
          <p:nvPr/>
        </p:nvSpPr>
        <p:spPr>
          <a:xfrm>
            <a:off x="4711702" y="2572772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5" name="Cube 34">
            <a:extLst>
              <a:ext uri="{FF2B5EF4-FFF2-40B4-BE49-F238E27FC236}">
                <a16:creationId xmlns="" xmlns:a16="http://schemas.microsoft.com/office/drawing/2014/main" id="{79593D08-5187-46A8-8AF1-84ABEC5057B2}"/>
              </a:ext>
            </a:extLst>
          </p:cNvPr>
          <p:cNvSpPr/>
          <p:nvPr/>
        </p:nvSpPr>
        <p:spPr>
          <a:xfrm>
            <a:off x="5338935" y="2572772"/>
            <a:ext cx="850576" cy="850576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7B2B658F-55BD-45D5-AB24-46C29AB883C9}"/>
              </a:ext>
            </a:extLst>
          </p:cNvPr>
          <p:cNvGrpSpPr/>
          <p:nvPr/>
        </p:nvGrpSpPr>
        <p:grpSpPr>
          <a:xfrm>
            <a:off x="58278" y="14306"/>
            <a:ext cx="2838353" cy="2838353"/>
            <a:chOff x="7779878" y="1548466"/>
            <a:chExt cx="2838353" cy="2838353"/>
          </a:xfrm>
        </p:grpSpPr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9936E778-4C4E-4A64-8E59-A2258DC05B44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="" xmlns:a16="http://schemas.microsoft.com/office/drawing/2014/main" id="{CDF7BD36-C9B3-42C6-99C7-5E11287A1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0C24914-9431-4FDB-85E5-667DCD3F230D}"/>
              </a:ext>
            </a:extLst>
          </p:cNvPr>
          <p:cNvSpPr txBox="1"/>
          <p:nvPr/>
        </p:nvSpPr>
        <p:spPr>
          <a:xfrm>
            <a:off x="4005999" y="714171"/>
            <a:ext cx="3500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Изчислете обемите на телата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07876E54-AA74-4DA3-941E-A3EFBF6F920D}"/>
              </a:ext>
            </a:extLst>
          </p:cNvPr>
          <p:cNvCxnSpPr>
            <a:cxnSpLocks/>
          </p:cNvCxnSpPr>
          <p:nvPr/>
        </p:nvCxnSpPr>
        <p:spPr>
          <a:xfrm>
            <a:off x="4072839" y="4284096"/>
            <a:ext cx="193313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1A42F8C-C593-46A5-9C7A-179A35742D58}"/>
              </a:ext>
            </a:extLst>
          </p:cNvPr>
          <p:cNvSpPr txBox="1"/>
          <p:nvPr/>
        </p:nvSpPr>
        <p:spPr>
          <a:xfrm>
            <a:off x="4649683" y="4337606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3 cm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341E5378-C7C9-454E-A686-1B603C75B74F}"/>
              </a:ext>
            </a:extLst>
          </p:cNvPr>
          <p:cNvCxnSpPr>
            <a:cxnSpLocks/>
          </p:cNvCxnSpPr>
          <p:nvPr/>
        </p:nvCxnSpPr>
        <p:spPr>
          <a:xfrm flipV="1">
            <a:off x="6171514" y="3311324"/>
            <a:ext cx="870781" cy="84513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F8787E67-83CF-45A5-A2A8-0B5506B494C8}"/>
              </a:ext>
            </a:extLst>
          </p:cNvPr>
          <p:cNvCxnSpPr>
            <a:cxnSpLocks/>
          </p:cNvCxnSpPr>
          <p:nvPr/>
        </p:nvCxnSpPr>
        <p:spPr>
          <a:xfrm flipV="1">
            <a:off x="3854877" y="2828724"/>
            <a:ext cx="0" cy="124968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CB9803E-196B-48CA-885C-5D325E5CB0A2}"/>
              </a:ext>
            </a:extLst>
          </p:cNvPr>
          <p:cNvSpPr txBox="1"/>
          <p:nvPr/>
        </p:nvSpPr>
        <p:spPr>
          <a:xfrm>
            <a:off x="6738539" y="368404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86F123B4-6775-4734-921A-99FA92C23133}"/>
              </a:ext>
            </a:extLst>
          </p:cNvPr>
          <p:cNvSpPr txBox="1"/>
          <p:nvPr/>
        </p:nvSpPr>
        <p:spPr>
          <a:xfrm>
            <a:off x="3168471" y="3206002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1DCD5AB-0088-4B99-A061-98F87B186EC2}"/>
              </a:ext>
            </a:extLst>
          </p:cNvPr>
          <p:cNvSpPr txBox="1"/>
          <p:nvPr/>
        </p:nvSpPr>
        <p:spPr>
          <a:xfrm>
            <a:off x="3511674" y="5220184"/>
            <a:ext cx="3203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2 × 3 × 4 = 24 cm</a:t>
            </a:r>
            <a:r>
              <a:rPr lang="en-GB" sz="3200" baseline="30000" dirty="0"/>
              <a:t>2</a:t>
            </a:r>
          </a:p>
        </p:txBody>
      </p:sp>
      <p:sp>
        <p:nvSpPr>
          <p:cNvPr id="54" name="Cube 53">
            <a:extLst>
              <a:ext uri="{FF2B5EF4-FFF2-40B4-BE49-F238E27FC236}">
                <a16:creationId xmlns="" xmlns:a16="http://schemas.microsoft.com/office/drawing/2014/main" id="{8E21D778-82D1-4D33-BD41-168DF2B56A3C}"/>
              </a:ext>
            </a:extLst>
          </p:cNvPr>
          <p:cNvSpPr/>
          <p:nvPr/>
        </p:nvSpPr>
        <p:spPr>
          <a:xfrm>
            <a:off x="4079064" y="1945860"/>
            <a:ext cx="2729540" cy="2102601"/>
          </a:xfrm>
          <a:prstGeom prst="cube">
            <a:avLst>
              <a:gd name="adj" fmla="val 39738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70CD66E0-F3E4-450D-8650-0C6EF5A0EBB9}"/>
              </a:ext>
            </a:extLst>
          </p:cNvPr>
          <p:cNvSpPr txBox="1"/>
          <p:nvPr/>
        </p:nvSpPr>
        <p:spPr>
          <a:xfrm>
            <a:off x="1097044" y="6067446"/>
            <a:ext cx="803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800" dirty="0" smtClean="0"/>
              <a:t>ОБЕМ (</a:t>
            </a:r>
            <a:r>
              <a:rPr lang="en-GB" sz="2800" dirty="0" smtClean="0"/>
              <a:t>Volume</a:t>
            </a:r>
            <a:r>
              <a:rPr lang="bg-BG" sz="2800" dirty="0" smtClean="0"/>
              <a:t>)</a:t>
            </a:r>
            <a:r>
              <a:rPr lang="en-GB" sz="2800" dirty="0" smtClean="0"/>
              <a:t>  </a:t>
            </a:r>
            <a:r>
              <a:rPr lang="en-GB" sz="2800" dirty="0"/>
              <a:t>=  </a:t>
            </a:r>
            <a:r>
              <a:rPr lang="bg-BG" sz="2800" dirty="0" smtClean="0"/>
              <a:t>дължина</a:t>
            </a:r>
            <a:r>
              <a:rPr lang="en-GB" sz="2800" dirty="0" smtClean="0"/>
              <a:t>  </a:t>
            </a:r>
            <a:r>
              <a:rPr lang="en-GB" sz="2800" dirty="0"/>
              <a:t>×  </a:t>
            </a:r>
            <a:r>
              <a:rPr lang="bg-BG" sz="2800" dirty="0" smtClean="0"/>
              <a:t>ширина </a:t>
            </a:r>
            <a:r>
              <a:rPr lang="en-GB" sz="2800" dirty="0" smtClean="0"/>
              <a:t>×  </a:t>
            </a:r>
            <a:r>
              <a:rPr lang="bg-BG" sz="2800" dirty="0" smtClean="0"/>
              <a:t>височина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86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be 105">
            <a:extLst>
              <a:ext uri="{FF2B5EF4-FFF2-40B4-BE49-F238E27FC236}">
                <a16:creationId xmlns="" xmlns:a16="http://schemas.microsoft.com/office/drawing/2014/main" id="{EE4C70E3-97C8-4210-894F-436695A9CE7B}"/>
              </a:ext>
            </a:extLst>
          </p:cNvPr>
          <p:cNvSpPr/>
          <p:nvPr/>
        </p:nvSpPr>
        <p:spPr>
          <a:xfrm>
            <a:off x="1462670" y="762304"/>
            <a:ext cx="1891670" cy="1891670"/>
          </a:xfrm>
          <a:prstGeom prst="cube">
            <a:avLst>
              <a:gd name="adj" fmla="val 4219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552AD8A-3A2B-4BCB-B200-34104A6D916F}"/>
              </a:ext>
            </a:extLst>
          </p:cNvPr>
          <p:cNvSpPr txBox="1"/>
          <p:nvPr/>
        </p:nvSpPr>
        <p:spPr>
          <a:xfrm>
            <a:off x="3198724" y="78845"/>
            <a:ext cx="3500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Изчислете обемите на телата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74563194-07CD-437A-991B-65F0CD4E18D3}"/>
              </a:ext>
            </a:extLst>
          </p:cNvPr>
          <p:cNvSpPr txBox="1"/>
          <p:nvPr/>
        </p:nvSpPr>
        <p:spPr>
          <a:xfrm>
            <a:off x="2635170" y="2931180"/>
            <a:ext cx="2385589" cy="46166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 × 2 × 4 = 16 cm</a:t>
            </a:r>
            <a:r>
              <a:rPr lang="en-GB" sz="2400" baseline="30000" dirty="0"/>
              <a:t>3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="" xmlns:a16="http://schemas.microsoft.com/office/drawing/2014/main" id="{E103750B-D809-4462-BF67-E6A84C6B15B4}"/>
              </a:ext>
            </a:extLst>
          </p:cNvPr>
          <p:cNvCxnSpPr>
            <a:cxnSpLocks/>
            <a:stCxn id="106" idx="1"/>
            <a:endCxn id="106" idx="3"/>
          </p:cNvCxnSpPr>
          <p:nvPr/>
        </p:nvCxnSpPr>
        <p:spPr>
          <a:xfrm>
            <a:off x="2009391" y="1560532"/>
            <a:ext cx="0" cy="109344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="" xmlns:a16="http://schemas.microsoft.com/office/drawing/2014/main" id="{F9C36457-3B63-4921-AFB5-B03CFC2A197F}"/>
              </a:ext>
            </a:extLst>
          </p:cNvPr>
          <p:cNvCxnSpPr>
            <a:cxnSpLocks/>
            <a:stCxn id="106" idx="4"/>
            <a:endCxn id="106" idx="2"/>
          </p:cNvCxnSpPr>
          <p:nvPr/>
        </p:nvCxnSpPr>
        <p:spPr>
          <a:xfrm flipH="1">
            <a:off x="1462670" y="2107253"/>
            <a:ext cx="109344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="" xmlns:a16="http://schemas.microsoft.com/office/drawing/2014/main" id="{3516EB89-33AA-4D06-8C88-8514BC37B02F}"/>
              </a:ext>
            </a:extLst>
          </p:cNvPr>
          <p:cNvCxnSpPr>
            <a:cxnSpLocks/>
          </p:cNvCxnSpPr>
          <p:nvPr/>
        </p:nvCxnSpPr>
        <p:spPr>
          <a:xfrm>
            <a:off x="2828541" y="1282402"/>
            <a:ext cx="0" cy="109344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="" xmlns:a16="http://schemas.microsoft.com/office/drawing/2014/main" id="{3041F775-4C8A-4DB1-AC3A-FD7DB78C3D7B}"/>
              </a:ext>
            </a:extLst>
          </p:cNvPr>
          <p:cNvCxnSpPr>
            <a:cxnSpLocks/>
          </p:cNvCxnSpPr>
          <p:nvPr/>
        </p:nvCxnSpPr>
        <p:spPr>
          <a:xfrm>
            <a:off x="3091431" y="1023322"/>
            <a:ext cx="0" cy="109344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="" xmlns:a16="http://schemas.microsoft.com/office/drawing/2014/main" id="{5BF8921E-E37D-4287-8921-BE4E5CB2E7BB}"/>
              </a:ext>
            </a:extLst>
          </p:cNvPr>
          <p:cNvCxnSpPr>
            <a:cxnSpLocks/>
          </p:cNvCxnSpPr>
          <p:nvPr/>
        </p:nvCxnSpPr>
        <p:spPr>
          <a:xfrm>
            <a:off x="1727465" y="1296372"/>
            <a:ext cx="109344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="" xmlns:a16="http://schemas.microsoft.com/office/drawing/2014/main" id="{19573553-7319-4129-9B7E-1FCBF59CA852}"/>
              </a:ext>
            </a:extLst>
          </p:cNvPr>
          <p:cNvCxnSpPr>
            <a:cxnSpLocks/>
          </p:cNvCxnSpPr>
          <p:nvPr/>
        </p:nvCxnSpPr>
        <p:spPr>
          <a:xfrm>
            <a:off x="1992260" y="1032212"/>
            <a:ext cx="109344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="" xmlns:a16="http://schemas.microsoft.com/office/drawing/2014/main" id="{8BF0FE9C-B65E-4427-8DA9-86F05BF79928}"/>
              </a:ext>
            </a:extLst>
          </p:cNvPr>
          <p:cNvCxnSpPr>
            <a:cxnSpLocks/>
          </p:cNvCxnSpPr>
          <p:nvPr/>
        </p:nvCxnSpPr>
        <p:spPr>
          <a:xfrm>
            <a:off x="1441399" y="2860133"/>
            <a:ext cx="1070661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32D61E40-CA2D-4ED2-8CAC-3FFFE7D034F4}"/>
              </a:ext>
            </a:extLst>
          </p:cNvPr>
          <p:cNvSpPr txBox="1"/>
          <p:nvPr/>
        </p:nvSpPr>
        <p:spPr>
          <a:xfrm>
            <a:off x="1648966" y="284330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="" xmlns:a16="http://schemas.microsoft.com/office/drawing/2014/main" id="{40DAF583-784E-41A5-8720-4E0AF0CC4F71}"/>
              </a:ext>
            </a:extLst>
          </p:cNvPr>
          <p:cNvCxnSpPr>
            <a:cxnSpLocks/>
          </p:cNvCxnSpPr>
          <p:nvPr/>
        </p:nvCxnSpPr>
        <p:spPr>
          <a:xfrm flipV="1">
            <a:off x="2704805" y="1980118"/>
            <a:ext cx="748032" cy="72600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="" xmlns:a16="http://schemas.microsoft.com/office/drawing/2014/main" id="{B031691B-E8D6-4415-8FDC-F3F51D5FAB17}"/>
              </a:ext>
            </a:extLst>
          </p:cNvPr>
          <p:cNvCxnSpPr>
            <a:cxnSpLocks/>
          </p:cNvCxnSpPr>
          <p:nvPr/>
        </p:nvCxnSpPr>
        <p:spPr>
          <a:xfrm flipV="1">
            <a:off x="1267398" y="1554230"/>
            <a:ext cx="0" cy="10486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2A2FE1C6-B6E7-41D4-A19D-14E150F2E156}"/>
              </a:ext>
            </a:extLst>
          </p:cNvPr>
          <p:cNvSpPr txBox="1"/>
          <p:nvPr/>
        </p:nvSpPr>
        <p:spPr>
          <a:xfrm>
            <a:off x="3139945" y="226008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C86A5BDB-FAAF-48A0-9BE7-C798FE2CF292}"/>
              </a:ext>
            </a:extLst>
          </p:cNvPr>
          <p:cNvSpPr txBox="1"/>
          <p:nvPr/>
        </p:nvSpPr>
        <p:spPr>
          <a:xfrm>
            <a:off x="545824" y="185237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sp>
        <p:nvSpPr>
          <p:cNvPr id="47" name="Cube 46">
            <a:extLst>
              <a:ext uri="{FF2B5EF4-FFF2-40B4-BE49-F238E27FC236}">
                <a16:creationId xmlns="" xmlns:a16="http://schemas.microsoft.com/office/drawing/2014/main" id="{F6BAC7AC-D952-42D3-BF4C-0D218EDDC609}"/>
              </a:ext>
            </a:extLst>
          </p:cNvPr>
          <p:cNvSpPr/>
          <p:nvPr/>
        </p:nvSpPr>
        <p:spPr>
          <a:xfrm>
            <a:off x="1267121" y="3930517"/>
            <a:ext cx="2559932" cy="1847888"/>
          </a:xfrm>
          <a:prstGeom prst="cube">
            <a:avLst>
              <a:gd name="adj" fmla="val 45089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="" xmlns:a16="http://schemas.microsoft.com/office/drawing/2014/main" id="{4EC6C0BF-0B2F-46D9-BE6E-85F0C9596FA0}"/>
              </a:ext>
            </a:extLst>
          </p:cNvPr>
          <p:cNvCxnSpPr>
            <a:cxnSpLocks/>
          </p:cNvCxnSpPr>
          <p:nvPr/>
        </p:nvCxnSpPr>
        <p:spPr>
          <a:xfrm>
            <a:off x="1271415" y="5961864"/>
            <a:ext cx="179690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99C064F1-D3C4-4BFF-8C20-B370E70CF390}"/>
              </a:ext>
            </a:extLst>
          </p:cNvPr>
          <p:cNvSpPr txBox="1"/>
          <p:nvPr/>
        </p:nvSpPr>
        <p:spPr>
          <a:xfrm>
            <a:off x="1856934" y="598770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3 cm</a:t>
            </a: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="" xmlns:a16="http://schemas.microsoft.com/office/drawing/2014/main" id="{F0EE2C21-003F-416D-ACBE-D5C4E44E7B21}"/>
              </a:ext>
            </a:extLst>
          </p:cNvPr>
          <p:cNvCxnSpPr>
            <a:cxnSpLocks/>
          </p:cNvCxnSpPr>
          <p:nvPr/>
        </p:nvCxnSpPr>
        <p:spPr>
          <a:xfrm flipV="1">
            <a:off x="3176659" y="5125810"/>
            <a:ext cx="748032" cy="72600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="" xmlns:a16="http://schemas.microsoft.com/office/drawing/2014/main" id="{91997A2E-1A8B-4F2E-A25E-8B1ADECEA53C}"/>
              </a:ext>
            </a:extLst>
          </p:cNvPr>
          <p:cNvCxnSpPr>
            <a:cxnSpLocks/>
          </p:cNvCxnSpPr>
          <p:nvPr/>
        </p:nvCxnSpPr>
        <p:spPr>
          <a:xfrm flipV="1">
            <a:off x="1079828" y="4726299"/>
            <a:ext cx="0" cy="10486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3AF74EED-87E0-4BA8-A111-97780D63FC11}"/>
              </a:ext>
            </a:extLst>
          </p:cNvPr>
          <p:cNvSpPr txBox="1"/>
          <p:nvPr/>
        </p:nvSpPr>
        <p:spPr>
          <a:xfrm>
            <a:off x="3560999" y="5417965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5 cm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1E5D7CC1-930C-4E56-9622-22CD3DE7CD61}"/>
              </a:ext>
            </a:extLst>
          </p:cNvPr>
          <p:cNvSpPr txBox="1"/>
          <p:nvPr/>
        </p:nvSpPr>
        <p:spPr>
          <a:xfrm>
            <a:off x="364350" y="504273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="" xmlns:a16="http://schemas.microsoft.com/office/drawing/2014/main" id="{A1F3F468-280E-409C-B78A-0AF0A9FEABAE}"/>
              </a:ext>
            </a:extLst>
          </p:cNvPr>
          <p:cNvCxnSpPr>
            <a:cxnSpLocks/>
          </p:cNvCxnSpPr>
          <p:nvPr/>
        </p:nvCxnSpPr>
        <p:spPr>
          <a:xfrm>
            <a:off x="3322997" y="4432935"/>
            <a:ext cx="0" cy="100965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="" xmlns:a16="http://schemas.microsoft.com/office/drawing/2014/main" id="{A2EA5E8A-5B7C-4C51-AA34-D3112B6CE7BC}"/>
              </a:ext>
            </a:extLst>
          </p:cNvPr>
          <p:cNvCxnSpPr>
            <a:cxnSpLocks/>
          </p:cNvCxnSpPr>
          <p:nvPr/>
        </p:nvCxnSpPr>
        <p:spPr>
          <a:xfrm>
            <a:off x="3491145" y="4265295"/>
            <a:ext cx="0" cy="101917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="" xmlns:a16="http://schemas.microsoft.com/office/drawing/2014/main" id="{49BA1911-587D-45EA-AD94-E4AD4934E721}"/>
              </a:ext>
            </a:extLst>
          </p:cNvPr>
          <p:cNvCxnSpPr>
            <a:cxnSpLocks/>
          </p:cNvCxnSpPr>
          <p:nvPr/>
        </p:nvCxnSpPr>
        <p:spPr>
          <a:xfrm>
            <a:off x="3659293" y="4095750"/>
            <a:ext cx="0" cy="101727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="" xmlns:a16="http://schemas.microsoft.com/office/drawing/2014/main" id="{E940B6C2-B53E-4603-B6C9-30A38AD7C0C5}"/>
              </a:ext>
            </a:extLst>
          </p:cNvPr>
          <p:cNvCxnSpPr>
            <a:cxnSpLocks/>
          </p:cNvCxnSpPr>
          <p:nvPr/>
        </p:nvCxnSpPr>
        <p:spPr>
          <a:xfrm flipH="1">
            <a:off x="1930698" y="4096272"/>
            <a:ext cx="173452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="" xmlns:a16="http://schemas.microsoft.com/office/drawing/2014/main" id="{367941BD-C029-44CF-8D7C-102D240BBB83}"/>
              </a:ext>
            </a:extLst>
          </p:cNvPr>
          <p:cNvCxnSpPr>
            <a:cxnSpLocks/>
          </p:cNvCxnSpPr>
          <p:nvPr/>
        </p:nvCxnSpPr>
        <p:spPr>
          <a:xfrm flipH="1">
            <a:off x="1769745" y="4262027"/>
            <a:ext cx="172212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="" xmlns:a16="http://schemas.microsoft.com/office/drawing/2014/main" id="{30CEA4BF-D614-4CF4-B788-CC1D69DFCBD2}"/>
              </a:ext>
            </a:extLst>
          </p:cNvPr>
          <p:cNvCxnSpPr>
            <a:cxnSpLocks/>
          </p:cNvCxnSpPr>
          <p:nvPr/>
        </p:nvCxnSpPr>
        <p:spPr>
          <a:xfrm flipH="1">
            <a:off x="1609725" y="4427782"/>
            <a:ext cx="171831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="" xmlns:a16="http://schemas.microsoft.com/office/drawing/2014/main" id="{EC1485D4-5822-4540-895C-5C544AFE145D}"/>
              </a:ext>
            </a:extLst>
          </p:cNvPr>
          <p:cNvCxnSpPr>
            <a:cxnSpLocks/>
          </p:cNvCxnSpPr>
          <p:nvPr/>
        </p:nvCxnSpPr>
        <p:spPr>
          <a:xfrm>
            <a:off x="3154849" y="4598670"/>
            <a:ext cx="0" cy="101727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="" xmlns:a16="http://schemas.microsoft.com/office/drawing/2014/main" id="{FFE20181-9FA2-4280-A705-6BFEB166B9AF}"/>
              </a:ext>
            </a:extLst>
          </p:cNvPr>
          <p:cNvCxnSpPr>
            <a:cxnSpLocks/>
          </p:cNvCxnSpPr>
          <p:nvPr/>
        </p:nvCxnSpPr>
        <p:spPr>
          <a:xfrm flipH="1">
            <a:off x="1427480" y="4601157"/>
            <a:ext cx="17214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="" xmlns:a16="http://schemas.microsoft.com/office/drawing/2014/main" id="{5C06BDB1-CF61-4283-963F-15C70B3E6DD5}"/>
              </a:ext>
            </a:extLst>
          </p:cNvPr>
          <p:cNvSpPr txBox="1"/>
          <p:nvPr/>
        </p:nvSpPr>
        <p:spPr>
          <a:xfrm>
            <a:off x="2604690" y="6131580"/>
            <a:ext cx="2385589" cy="46166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 × 3 × 5 = 30 cm</a:t>
            </a:r>
            <a:r>
              <a:rPr lang="en-GB" sz="2400" baseline="30000" dirty="0"/>
              <a:t>3</a:t>
            </a:r>
          </a:p>
        </p:txBody>
      </p:sp>
      <p:sp>
        <p:nvSpPr>
          <p:cNvPr id="196" name="Cube 195">
            <a:extLst>
              <a:ext uri="{FF2B5EF4-FFF2-40B4-BE49-F238E27FC236}">
                <a16:creationId xmlns="" xmlns:a16="http://schemas.microsoft.com/office/drawing/2014/main" id="{E0F070E6-D9CB-45B8-A253-C7960BA2AB50}"/>
              </a:ext>
            </a:extLst>
          </p:cNvPr>
          <p:cNvSpPr/>
          <p:nvPr/>
        </p:nvSpPr>
        <p:spPr>
          <a:xfrm>
            <a:off x="6052480" y="3900037"/>
            <a:ext cx="2817199" cy="1847888"/>
          </a:xfrm>
          <a:prstGeom prst="cube">
            <a:avLst>
              <a:gd name="adj" fmla="val 65432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="" xmlns:a16="http://schemas.microsoft.com/office/drawing/2014/main" id="{890F98A8-851D-411A-BCB2-E7AACCF5050A}"/>
              </a:ext>
            </a:extLst>
          </p:cNvPr>
          <p:cNvCxnSpPr>
            <a:cxnSpLocks/>
          </p:cNvCxnSpPr>
          <p:nvPr/>
        </p:nvCxnSpPr>
        <p:spPr>
          <a:xfrm>
            <a:off x="6056775" y="5895824"/>
            <a:ext cx="160386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="" xmlns:a16="http://schemas.microsoft.com/office/drawing/2014/main" id="{DB8F7926-30B5-4FC3-888D-A9349437A849}"/>
              </a:ext>
            </a:extLst>
          </p:cNvPr>
          <p:cNvSpPr txBox="1"/>
          <p:nvPr/>
        </p:nvSpPr>
        <p:spPr>
          <a:xfrm>
            <a:off x="6596574" y="594198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5 cm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="" xmlns:a16="http://schemas.microsoft.com/office/drawing/2014/main" id="{3D6340A5-F04B-455E-9AA8-269121B2F989}"/>
              </a:ext>
            </a:extLst>
          </p:cNvPr>
          <p:cNvCxnSpPr>
            <a:cxnSpLocks/>
          </p:cNvCxnSpPr>
          <p:nvPr/>
        </p:nvCxnSpPr>
        <p:spPr>
          <a:xfrm flipV="1">
            <a:off x="7784219" y="4653390"/>
            <a:ext cx="1166741" cy="113238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="" xmlns:a16="http://schemas.microsoft.com/office/drawing/2014/main" id="{9E82AF09-C0C3-4EFD-8F59-EFD418C025A0}"/>
              </a:ext>
            </a:extLst>
          </p:cNvPr>
          <p:cNvCxnSpPr>
            <a:cxnSpLocks/>
          </p:cNvCxnSpPr>
          <p:nvPr/>
        </p:nvCxnSpPr>
        <p:spPr>
          <a:xfrm flipV="1">
            <a:off x="5910908" y="5115560"/>
            <a:ext cx="0" cy="639103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="" xmlns:a16="http://schemas.microsoft.com/office/drawing/2014/main" id="{7A911B0E-5DCA-4095-8C75-A2A087936936}"/>
              </a:ext>
            </a:extLst>
          </p:cNvPr>
          <p:cNvSpPr txBox="1"/>
          <p:nvPr/>
        </p:nvSpPr>
        <p:spPr>
          <a:xfrm>
            <a:off x="8353979" y="5128405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7 cm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="" xmlns:a16="http://schemas.microsoft.com/office/drawing/2014/main" id="{0A592024-B7B2-4BCF-84BE-78286D2CFA0F}"/>
              </a:ext>
            </a:extLst>
          </p:cNvPr>
          <p:cNvSpPr txBox="1"/>
          <p:nvPr/>
        </p:nvSpPr>
        <p:spPr>
          <a:xfrm>
            <a:off x="5195430" y="520021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="" xmlns:a16="http://schemas.microsoft.com/office/drawing/2014/main" id="{4F5A6ECD-BC55-4830-B5C7-53837F3EF969}"/>
              </a:ext>
            </a:extLst>
          </p:cNvPr>
          <p:cNvSpPr txBox="1"/>
          <p:nvPr/>
        </p:nvSpPr>
        <p:spPr>
          <a:xfrm>
            <a:off x="7285910" y="6080780"/>
            <a:ext cx="2385589" cy="46166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 × 5 × 7 = 70 cm</a:t>
            </a:r>
            <a:r>
              <a:rPr lang="en-GB" sz="2400" baseline="30000" dirty="0"/>
              <a:t>3</a:t>
            </a:r>
          </a:p>
        </p:txBody>
      </p:sp>
      <p:sp>
        <p:nvSpPr>
          <p:cNvPr id="207" name="Cube 206">
            <a:extLst>
              <a:ext uri="{FF2B5EF4-FFF2-40B4-BE49-F238E27FC236}">
                <a16:creationId xmlns="" xmlns:a16="http://schemas.microsoft.com/office/drawing/2014/main" id="{CB75AC39-C34E-4951-8DA8-7715BE071CB3}"/>
              </a:ext>
            </a:extLst>
          </p:cNvPr>
          <p:cNvSpPr/>
          <p:nvPr/>
        </p:nvSpPr>
        <p:spPr>
          <a:xfrm>
            <a:off x="5900080" y="750437"/>
            <a:ext cx="2843867" cy="1847888"/>
          </a:xfrm>
          <a:prstGeom prst="cube">
            <a:avLst>
              <a:gd name="adj" fmla="val 42890"/>
            </a:avLst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="" xmlns:a16="http://schemas.microsoft.com/office/drawing/2014/main" id="{481CDD61-E7B4-4FFA-9778-72A4EAF70BDF}"/>
              </a:ext>
            </a:extLst>
          </p:cNvPr>
          <p:cNvCxnSpPr>
            <a:cxnSpLocks/>
          </p:cNvCxnSpPr>
          <p:nvPr/>
        </p:nvCxnSpPr>
        <p:spPr>
          <a:xfrm>
            <a:off x="6927070" y="1539186"/>
            <a:ext cx="0" cy="105532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="" xmlns:a16="http://schemas.microsoft.com/office/drawing/2014/main" id="{A036EAB7-48FB-4FCC-828C-0C8B271F1800}"/>
              </a:ext>
            </a:extLst>
          </p:cNvPr>
          <p:cNvCxnSpPr>
            <a:cxnSpLocks/>
          </p:cNvCxnSpPr>
          <p:nvPr/>
        </p:nvCxnSpPr>
        <p:spPr>
          <a:xfrm>
            <a:off x="7439230" y="1550616"/>
            <a:ext cx="0" cy="105532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="" xmlns:a16="http://schemas.microsoft.com/office/drawing/2014/main" id="{71A9CA36-4690-47F4-A845-9AB4871BD137}"/>
              </a:ext>
            </a:extLst>
          </p:cNvPr>
          <p:cNvCxnSpPr>
            <a:cxnSpLocks/>
          </p:cNvCxnSpPr>
          <p:nvPr/>
        </p:nvCxnSpPr>
        <p:spPr>
          <a:xfrm>
            <a:off x="6414910" y="1539186"/>
            <a:ext cx="0" cy="105532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="" xmlns:a16="http://schemas.microsoft.com/office/drawing/2014/main" id="{5CAA464E-FB38-4750-9D25-10ABD88ED479}"/>
              </a:ext>
            </a:extLst>
          </p:cNvPr>
          <p:cNvCxnSpPr>
            <a:cxnSpLocks/>
            <a:stCxn id="207" idx="4"/>
            <a:endCxn id="207" idx="2"/>
          </p:cNvCxnSpPr>
          <p:nvPr/>
        </p:nvCxnSpPr>
        <p:spPr>
          <a:xfrm flipH="1">
            <a:off x="5900080" y="2070661"/>
            <a:ext cx="20513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="" xmlns:a16="http://schemas.microsoft.com/office/drawing/2014/main" id="{463CD4A9-4DAD-4333-B225-535B600B9B3F}"/>
              </a:ext>
            </a:extLst>
          </p:cNvPr>
          <p:cNvCxnSpPr>
            <a:cxnSpLocks/>
          </p:cNvCxnSpPr>
          <p:nvPr/>
        </p:nvCxnSpPr>
        <p:spPr>
          <a:xfrm>
            <a:off x="5896754" y="2772210"/>
            <a:ext cx="204582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="" xmlns:a16="http://schemas.microsoft.com/office/drawing/2014/main" id="{A4D7E8FB-9349-4B4D-8F10-19FCD1F7CEB5}"/>
              </a:ext>
            </a:extLst>
          </p:cNvPr>
          <p:cNvSpPr txBox="1"/>
          <p:nvPr/>
        </p:nvSpPr>
        <p:spPr>
          <a:xfrm>
            <a:off x="6607241" y="281634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="" xmlns:a16="http://schemas.microsoft.com/office/drawing/2014/main" id="{B30E09BE-2A60-4634-BA21-23659614A58E}"/>
              </a:ext>
            </a:extLst>
          </p:cNvPr>
          <p:cNvCxnSpPr>
            <a:cxnSpLocks/>
          </p:cNvCxnSpPr>
          <p:nvPr/>
        </p:nvCxnSpPr>
        <p:spPr>
          <a:xfrm flipV="1">
            <a:off x="8115005" y="1945535"/>
            <a:ext cx="748032" cy="72600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>
            <a:extLst>
              <a:ext uri="{FF2B5EF4-FFF2-40B4-BE49-F238E27FC236}">
                <a16:creationId xmlns="" xmlns:a16="http://schemas.microsoft.com/office/drawing/2014/main" id="{2A5891DD-ED98-4549-9509-3A27E94039EB}"/>
              </a:ext>
            </a:extLst>
          </p:cNvPr>
          <p:cNvCxnSpPr>
            <a:cxnSpLocks/>
          </p:cNvCxnSpPr>
          <p:nvPr/>
        </p:nvCxnSpPr>
        <p:spPr>
          <a:xfrm flipV="1">
            <a:off x="5745613" y="1519647"/>
            <a:ext cx="0" cy="10486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="" xmlns:a16="http://schemas.microsoft.com/office/drawing/2014/main" id="{0743E57A-823A-466C-BB94-FECB809FA9D2}"/>
              </a:ext>
            </a:extLst>
          </p:cNvPr>
          <p:cNvSpPr txBox="1"/>
          <p:nvPr/>
        </p:nvSpPr>
        <p:spPr>
          <a:xfrm>
            <a:off x="8550145" y="2225498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5 cm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670E5A9B-2C56-43CD-90F2-A4F68E9F7ED7}"/>
              </a:ext>
            </a:extLst>
          </p:cNvPr>
          <p:cNvSpPr txBox="1"/>
          <p:nvPr/>
        </p:nvSpPr>
        <p:spPr>
          <a:xfrm>
            <a:off x="5024039" y="181779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="" xmlns:a16="http://schemas.microsoft.com/office/drawing/2014/main" id="{A991D7BF-1903-42A3-B25D-278207502E57}"/>
              </a:ext>
            </a:extLst>
          </p:cNvPr>
          <p:cNvSpPr txBox="1"/>
          <p:nvPr/>
        </p:nvSpPr>
        <p:spPr>
          <a:xfrm>
            <a:off x="7359570" y="2971820"/>
            <a:ext cx="2385589" cy="46166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 × 4 × 5 = 40 cm</a:t>
            </a:r>
            <a:r>
              <a:rPr lang="en-GB" sz="2400" baseline="30000" dirty="0"/>
              <a:t>3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="" xmlns:a16="http://schemas.microsoft.com/office/drawing/2014/main" id="{0AE319F1-39EB-4DB5-9150-498CA896A9E3}"/>
              </a:ext>
            </a:extLst>
          </p:cNvPr>
          <p:cNvSpPr txBox="1"/>
          <p:nvPr/>
        </p:nvSpPr>
        <p:spPr>
          <a:xfrm>
            <a:off x="630537" y="505565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a)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="" xmlns:a16="http://schemas.microsoft.com/office/drawing/2014/main" id="{03AA5E01-759C-46E6-8175-772F048B933E}"/>
              </a:ext>
            </a:extLst>
          </p:cNvPr>
          <p:cNvSpPr txBox="1"/>
          <p:nvPr/>
        </p:nvSpPr>
        <p:spPr>
          <a:xfrm>
            <a:off x="5196926" y="68844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b)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E794D756-44D8-4801-89CC-5F0703DC7F46}"/>
              </a:ext>
            </a:extLst>
          </p:cNvPr>
          <p:cNvSpPr txBox="1"/>
          <p:nvPr/>
        </p:nvSpPr>
        <p:spPr>
          <a:xfrm>
            <a:off x="732137" y="3543405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c)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796D0DC0-3E22-449C-B41D-FE61D0248E45}"/>
              </a:ext>
            </a:extLst>
          </p:cNvPr>
          <p:cNvSpPr txBox="1"/>
          <p:nvPr/>
        </p:nvSpPr>
        <p:spPr>
          <a:xfrm>
            <a:off x="5511886" y="379740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237010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95" grpId="0" animBg="1"/>
      <p:bldP spid="206" grpId="0" animBg="1"/>
      <p:bldP spid="2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74563194-07CD-437A-991B-65F0CD4E18D3}"/>
              </a:ext>
            </a:extLst>
          </p:cNvPr>
          <p:cNvSpPr txBox="1"/>
          <p:nvPr/>
        </p:nvSpPr>
        <p:spPr>
          <a:xfrm>
            <a:off x="3235258" y="2780812"/>
            <a:ext cx="1266693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= 64 cm</a:t>
            </a:r>
            <a:r>
              <a:rPr lang="en-GB" sz="2400" baseline="30000" dirty="0"/>
              <a:t>3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C86A5BDB-FAAF-48A0-9BE7-C798FE2CF292}"/>
              </a:ext>
            </a:extLst>
          </p:cNvPr>
          <p:cNvSpPr txBox="1"/>
          <p:nvPr/>
        </p:nvSpPr>
        <p:spPr>
          <a:xfrm>
            <a:off x="728704" y="219781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cm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="" xmlns:a16="http://schemas.microsoft.com/office/drawing/2014/main" id="{0AE319F1-39EB-4DB5-9150-498CA896A9E3}"/>
              </a:ext>
            </a:extLst>
          </p:cNvPr>
          <p:cNvSpPr txBox="1"/>
          <p:nvPr/>
        </p:nvSpPr>
        <p:spPr>
          <a:xfrm>
            <a:off x="630537" y="505565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a)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="" xmlns:a16="http://schemas.microsoft.com/office/drawing/2014/main" id="{03AA5E01-759C-46E6-8175-772F048B933E}"/>
              </a:ext>
            </a:extLst>
          </p:cNvPr>
          <p:cNvSpPr txBox="1"/>
          <p:nvPr/>
        </p:nvSpPr>
        <p:spPr>
          <a:xfrm>
            <a:off x="5196926" y="68844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b)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E794D756-44D8-4801-89CC-5F0703DC7F46}"/>
              </a:ext>
            </a:extLst>
          </p:cNvPr>
          <p:cNvSpPr txBox="1"/>
          <p:nvPr/>
        </p:nvSpPr>
        <p:spPr>
          <a:xfrm>
            <a:off x="528937" y="3512925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c)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796D0DC0-3E22-449C-B41D-FE61D0248E45}"/>
              </a:ext>
            </a:extLst>
          </p:cNvPr>
          <p:cNvSpPr txBox="1"/>
          <p:nvPr/>
        </p:nvSpPr>
        <p:spPr>
          <a:xfrm>
            <a:off x="5288366" y="358404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d)</a:t>
            </a:r>
          </a:p>
        </p:txBody>
      </p:sp>
      <p:sp>
        <p:nvSpPr>
          <p:cNvPr id="57" name="Cube 56">
            <a:extLst>
              <a:ext uri="{FF2B5EF4-FFF2-40B4-BE49-F238E27FC236}">
                <a16:creationId xmlns="" xmlns:a16="http://schemas.microsoft.com/office/drawing/2014/main" id="{BD748A6B-742D-4F52-AFC0-28A43FC59354}"/>
              </a:ext>
            </a:extLst>
          </p:cNvPr>
          <p:cNvSpPr/>
          <p:nvPr/>
        </p:nvSpPr>
        <p:spPr>
          <a:xfrm>
            <a:off x="1480480" y="862197"/>
            <a:ext cx="2817199" cy="1847888"/>
          </a:xfrm>
          <a:prstGeom prst="cube">
            <a:avLst>
              <a:gd name="adj" fmla="val 7038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282DB9B-446C-458C-935F-28B39B03DD03}"/>
              </a:ext>
            </a:extLst>
          </p:cNvPr>
          <p:cNvSpPr txBox="1"/>
          <p:nvPr/>
        </p:nvSpPr>
        <p:spPr>
          <a:xfrm>
            <a:off x="1972288" y="274036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4299DED-CFC1-47D4-B061-308257BEFAD9}"/>
              </a:ext>
            </a:extLst>
          </p:cNvPr>
          <p:cNvSpPr txBox="1"/>
          <p:nvPr/>
        </p:nvSpPr>
        <p:spPr>
          <a:xfrm>
            <a:off x="3772640" y="1935689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8 cm</a:t>
            </a:r>
          </a:p>
        </p:txBody>
      </p:sp>
      <p:sp>
        <p:nvSpPr>
          <p:cNvPr id="60" name="Cube 59">
            <a:extLst>
              <a:ext uri="{FF2B5EF4-FFF2-40B4-BE49-F238E27FC236}">
                <a16:creationId xmlns="" xmlns:a16="http://schemas.microsoft.com/office/drawing/2014/main" id="{DFC15BE8-86D5-454C-9ACC-996B01061EEB}"/>
              </a:ext>
            </a:extLst>
          </p:cNvPr>
          <p:cNvSpPr/>
          <p:nvPr/>
        </p:nvSpPr>
        <p:spPr>
          <a:xfrm>
            <a:off x="6023811" y="998440"/>
            <a:ext cx="3123967" cy="1847888"/>
          </a:xfrm>
          <a:prstGeom prst="cube">
            <a:avLst>
              <a:gd name="adj" fmla="val 24195"/>
            </a:avLst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775BB74B-C98E-4B07-A4C0-AC8CA1B12A78}"/>
              </a:ext>
            </a:extLst>
          </p:cNvPr>
          <p:cNvSpPr txBox="1"/>
          <p:nvPr/>
        </p:nvSpPr>
        <p:spPr>
          <a:xfrm>
            <a:off x="5207910" y="184424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3 mm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E65639EB-E0AF-46D6-8FF4-329B8D2749E5}"/>
              </a:ext>
            </a:extLst>
          </p:cNvPr>
          <p:cNvSpPr txBox="1"/>
          <p:nvPr/>
        </p:nvSpPr>
        <p:spPr>
          <a:xfrm>
            <a:off x="6982836" y="286950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7 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B9E63B1-9FA2-4A0E-9FE9-64EEFACF03C3}"/>
              </a:ext>
            </a:extLst>
          </p:cNvPr>
          <p:cNvSpPr txBox="1"/>
          <p:nvPr/>
        </p:nvSpPr>
        <p:spPr>
          <a:xfrm>
            <a:off x="8895990" y="252496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 mm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FE34948-4068-4CB0-A7AD-9B89514023E9}"/>
              </a:ext>
            </a:extLst>
          </p:cNvPr>
          <p:cNvSpPr txBox="1"/>
          <p:nvPr/>
        </p:nvSpPr>
        <p:spPr>
          <a:xfrm>
            <a:off x="8196590" y="433852"/>
            <a:ext cx="1382110" cy="46166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= 42 mm</a:t>
            </a:r>
            <a:r>
              <a:rPr lang="en-GB" sz="2400" baseline="30000" dirty="0"/>
              <a:t>3</a:t>
            </a:r>
          </a:p>
        </p:txBody>
      </p:sp>
      <p:sp>
        <p:nvSpPr>
          <p:cNvPr id="65" name="Cube 64">
            <a:extLst>
              <a:ext uri="{FF2B5EF4-FFF2-40B4-BE49-F238E27FC236}">
                <a16:creationId xmlns="" xmlns:a16="http://schemas.microsoft.com/office/drawing/2014/main" id="{1F86E179-5D06-4C1F-BCC4-AB044E931C4B}"/>
              </a:ext>
            </a:extLst>
          </p:cNvPr>
          <p:cNvSpPr/>
          <p:nvPr/>
        </p:nvSpPr>
        <p:spPr>
          <a:xfrm>
            <a:off x="1082706" y="3687050"/>
            <a:ext cx="3497110" cy="2593012"/>
          </a:xfrm>
          <a:prstGeom prst="cube">
            <a:avLst>
              <a:gd name="adj" fmla="val 35843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="" xmlns:a16="http://schemas.microsoft.com/office/drawing/2014/main" id="{74872B43-3026-4C96-BD73-C2F161C433E2}"/>
              </a:ext>
            </a:extLst>
          </p:cNvPr>
          <p:cNvCxnSpPr>
            <a:cxnSpLocks/>
          </p:cNvCxnSpPr>
          <p:nvPr/>
        </p:nvCxnSpPr>
        <p:spPr>
          <a:xfrm flipH="1">
            <a:off x="1082706" y="6276548"/>
            <a:ext cx="258269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="" xmlns:a16="http://schemas.microsoft.com/office/drawing/2014/main" id="{9DA7542E-6732-44C3-9096-C3617DA553BA}"/>
              </a:ext>
            </a:extLst>
          </p:cNvPr>
          <p:cNvCxnSpPr>
            <a:cxnSpLocks/>
          </p:cNvCxnSpPr>
          <p:nvPr/>
        </p:nvCxnSpPr>
        <p:spPr>
          <a:xfrm flipH="1">
            <a:off x="1082706" y="5616148"/>
            <a:ext cx="258269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="" xmlns:a16="http://schemas.microsoft.com/office/drawing/2014/main" id="{28CF1851-DECE-4B2C-85F6-F891D9945FBA}"/>
              </a:ext>
            </a:extLst>
          </p:cNvPr>
          <p:cNvCxnSpPr>
            <a:cxnSpLocks/>
          </p:cNvCxnSpPr>
          <p:nvPr/>
        </p:nvCxnSpPr>
        <p:spPr>
          <a:xfrm flipH="1">
            <a:off x="1082706" y="4955748"/>
            <a:ext cx="258269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DC2C466E-2F4F-4980-834A-15E443077AB9}"/>
              </a:ext>
            </a:extLst>
          </p:cNvPr>
          <p:cNvCxnSpPr>
            <a:cxnSpLocks/>
          </p:cNvCxnSpPr>
          <p:nvPr/>
        </p:nvCxnSpPr>
        <p:spPr>
          <a:xfrm flipV="1">
            <a:off x="3010342" y="4625341"/>
            <a:ext cx="0" cy="165734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="" xmlns:a16="http://schemas.microsoft.com/office/drawing/2014/main" id="{603F512C-AC67-4C92-8F37-0EEEAA0C1AD9}"/>
              </a:ext>
            </a:extLst>
          </p:cNvPr>
          <p:cNvCxnSpPr>
            <a:cxnSpLocks/>
          </p:cNvCxnSpPr>
          <p:nvPr/>
        </p:nvCxnSpPr>
        <p:spPr>
          <a:xfrm flipV="1">
            <a:off x="2367797" y="4617721"/>
            <a:ext cx="0" cy="166115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="" xmlns:a16="http://schemas.microsoft.com/office/drawing/2014/main" id="{DC252B3F-FEFE-46E1-BE21-9AA1A7544861}"/>
              </a:ext>
            </a:extLst>
          </p:cNvPr>
          <p:cNvCxnSpPr>
            <a:cxnSpLocks/>
          </p:cNvCxnSpPr>
          <p:nvPr/>
        </p:nvCxnSpPr>
        <p:spPr>
          <a:xfrm flipV="1">
            <a:off x="1725252" y="4617721"/>
            <a:ext cx="0" cy="166115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9008C91E-84ED-4CFD-B3E7-78AF8199B16F}"/>
              </a:ext>
            </a:extLst>
          </p:cNvPr>
          <p:cNvSpPr txBox="1"/>
          <p:nvPr/>
        </p:nvSpPr>
        <p:spPr>
          <a:xfrm>
            <a:off x="194843" y="508325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2.5 cm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93D31F16-B8AB-4DB4-885E-9EA5CC9F3FB2}"/>
              </a:ext>
            </a:extLst>
          </p:cNvPr>
          <p:cNvSpPr txBox="1"/>
          <p:nvPr/>
        </p:nvSpPr>
        <p:spPr>
          <a:xfrm>
            <a:off x="2059665" y="634309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4 cm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B23DC34D-F365-4B17-820F-BC784B3D95DC}"/>
              </a:ext>
            </a:extLst>
          </p:cNvPr>
          <p:cNvSpPr txBox="1"/>
          <p:nvPr/>
        </p:nvSpPr>
        <p:spPr>
          <a:xfrm>
            <a:off x="4213585" y="573349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5 cm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8FA65260-BBE3-4D61-972D-25189A7B867C}"/>
              </a:ext>
            </a:extLst>
          </p:cNvPr>
          <p:cNvSpPr txBox="1"/>
          <p:nvPr/>
        </p:nvSpPr>
        <p:spPr>
          <a:xfrm>
            <a:off x="1538538" y="3492012"/>
            <a:ext cx="1266693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= 50 cm</a:t>
            </a:r>
            <a:r>
              <a:rPr lang="en-GB" sz="2400" baseline="30000" dirty="0"/>
              <a:t>3</a:t>
            </a:r>
          </a:p>
        </p:txBody>
      </p:sp>
      <p:sp>
        <p:nvSpPr>
          <p:cNvPr id="151" name="Cube 150">
            <a:extLst>
              <a:ext uri="{FF2B5EF4-FFF2-40B4-BE49-F238E27FC236}">
                <a16:creationId xmlns="" xmlns:a16="http://schemas.microsoft.com/office/drawing/2014/main" id="{B272FA17-DD6D-4BB5-8A81-6C883D6E2057}"/>
              </a:ext>
            </a:extLst>
          </p:cNvPr>
          <p:cNvSpPr/>
          <p:nvPr/>
        </p:nvSpPr>
        <p:spPr>
          <a:xfrm>
            <a:off x="6552131" y="4554440"/>
            <a:ext cx="2287069" cy="1847888"/>
          </a:xfrm>
          <a:prstGeom prst="cube">
            <a:avLst>
              <a:gd name="adj" fmla="val 37940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F6CF8AB0-A2BE-4987-8AB2-0B7FC0D282F8}"/>
              </a:ext>
            </a:extLst>
          </p:cNvPr>
          <p:cNvSpPr txBox="1"/>
          <p:nvPr/>
        </p:nvSpPr>
        <p:spPr>
          <a:xfrm>
            <a:off x="6980126" y="646614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6 cm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48E6A867-89EC-45BC-9745-FFFA95143E43}"/>
              </a:ext>
            </a:extLst>
          </p:cNvPr>
          <p:cNvSpPr txBox="1"/>
          <p:nvPr/>
        </p:nvSpPr>
        <p:spPr>
          <a:xfrm>
            <a:off x="5811726" y="550094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5 cm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82CEABE3-6862-4588-A1C3-9250F6418FAD}"/>
              </a:ext>
            </a:extLst>
          </p:cNvPr>
          <p:cNvSpPr txBox="1"/>
          <p:nvPr/>
        </p:nvSpPr>
        <p:spPr>
          <a:xfrm>
            <a:off x="8626046" y="593782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? cm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="" xmlns:a16="http://schemas.microsoft.com/office/drawing/2014/main" id="{D2535EAD-CAD6-42E8-8628-F3AF804AC318}"/>
              </a:ext>
            </a:extLst>
          </p:cNvPr>
          <p:cNvSpPr txBox="1"/>
          <p:nvPr/>
        </p:nvSpPr>
        <p:spPr>
          <a:xfrm>
            <a:off x="6698315" y="3672141"/>
            <a:ext cx="2164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Обемът е </a:t>
            </a:r>
            <a:r>
              <a:rPr lang="en-GB" sz="2000" dirty="0" smtClean="0"/>
              <a:t> </a:t>
            </a:r>
            <a:r>
              <a:rPr lang="en-GB" sz="2000" dirty="0"/>
              <a:t>240 cm</a:t>
            </a:r>
            <a:r>
              <a:rPr lang="en-GB" sz="2000" baseline="30000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800F7314-09ED-4E74-A2DD-89F6B1437CD7}"/>
              </a:ext>
            </a:extLst>
          </p:cNvPr>
          <p:cNvSpPr txBox="1"/>
          <p:nvPr/>
        </p:nvSpPr>
        <p:spPr>
          <a:xfrm>
            <a:off x="6629335" y="4109021"/>
            <a:ext cx="2261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Каква е дължината</a:t>
            </a:r>
            <a:endParaRPr lang="en-GB" sz="2000" baseline="30000" dirty="0"/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4C6594F9-08A6-45CA-A2D6-7F014CB4BAE7}"/>
              </a:ext>
            </a:extLst>
          </p:cNvPr>
          <p:cNvSpPr txBox="1"/>
          <p:nvPr/>
        </p:nvSpPr>
        <p:spPr>
          <a:xfrm>
            <a:off x="8546350" y="5889772"/>
            <a:ext cx="78418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8 cm</a:t>
            </a:r>
            <a:endParaRPr lang="en-GB" sz="24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DA52D1D-9CCC-46BC-93FD-C9E06ACABB54}"/>
              </a:ext>
            </a:extLst>
          </p:cNvPr>
          <p:cNvSpPr txBox="1"/>
          <p:nvPr/>
        </p:nvSpPr>
        <p:spPr>
          <a:xfrm>
            <a:off x="3198731" y="78845"/>
            <a:ext cx="3500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Изчислете обемите на телата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6900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64" grpId="0" animBg="1"/>
      <p:bldP spid="150" grpId="0" animBg="1"/>
      <p:bldP spid="1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="" xmlns:a16="http://schemas.microsoft.com/office/drawing/2014/main" id="{378FDE9A-F916-4D3B-B935-0C4AE189FC4C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6A3BC9E0-52FA-4622-943A-CF497D314275}"/>
              </a:ext>
            </a:extLst>
          </p:cNvPr>
          <p:cNvSpPr txBox="1"/>
          <p:nvPr/>
        </p:nvSpPr>
        <p:spPr>
          <a:xfrm>
            <a:off x="1095631" y="482990"/>
            <a:ext cx="3072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>
                <a:solidFill>
                  <a:srgbClr val="0070C0"/>
                </a:solidFill>
              </a:rPr>
              <a:t>Какво означава </a:t>
            </a:r>
            <a:r>
              <a:rPr lang="bg-BG" sz="2000" b="1" dirty="0" smtClean="0">
                <a:solidFill>
                  <a:srgbClr val="0070C0"/>
                </a:solidFill>
              </a:rPr>
              <a:t>дължина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ECB5A838-4F27-4FE4-83E9-26CE766F758E}"/>
              </a:ext>
            </a:extLst>
          </p:cNvPr>
          <p:cNvSpPr txBox="1"/>
          <p:nvPr/>
        </p:nvSpPr>
        <p:spPr>
          <a:xfrm>
            <a:off x="914941" y="2190046"/>
            <a:ext cx="3433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>
                <a:solidFill>
                  <a:srgbClr val="0070C0"/>
                </a:solidFill>
              </a:rPr>
              <a:t>Какво представлява  </a:t>
            </a:r>
            <a:r>
              <a:rPr lang="bg-BG" sz="2000" b="1" dirty="0" smtClean="0">
                <a:solidFill>
                  <a:srgbClr val="0070C0"/>
                </a:solidFill>
              </a:rPr>
              <a:t>площта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C98BDBF0-931E-47D4-87D0-2140A10CB34C}"/>
              </a:ext>
            </a:extLst>
          </p:cNvPr>
          <p:cNvSpPr txBox="1"/>
          <p:nvPr/>
        </p:nvSpPr>
        <p:spPr>
          <a:xfrm>
            <a:off x="923310" y="4511266"/>
            <a:ext cx="341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>
                <a:solidFill>
                  <a:srgbClr val="0070C0"/>
                </a:solidFill>
              </a:rPr>
              <a:t>Какво представлява  </a:t>
            </a:r>
            <a:r>
              <a:rPr lang="bg-BG" sz="2000" b="1" dirty="0" smtClean="0">
                <a:solidFill>
                  <a:srgbClr val="0070C0"/>
                </a:solidFill>
              </a:rPr>
              <a:t>обемът</a:t>
            </a:r>
            <a:r>
              <a:rPr lang="en-GB" sz="2000" b="1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D0AF1CEE-65BD-42A0-B327-4A043F2D5074}"/>
              </a:ext>
            </a:extLst>
          </p:cNvPr>
          <p:cNvSpPr txBox="1"/>
          <p:nvPr/>
        </p:nvSpPr>
        <p:spPr>
          <a:xfrm>
            <a:off x="678889" y="1133230"/>
            <a:ext cx="3905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i="1" dirty="0" smtClean="0"/>
              <a:t>Разстоянието между две точки</a:t>
            </a:r>
            <a:r>
              <a:rPr lang="en-GB" sz="2000" i="1" dirty="0" smtClean="0"/>
              <a:t>.</a:t>
            </a:r>
            <a:endParaRPr lang="en-GB" sz="2000" i="1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510FC408-5B6D-48F7-8117-CAAF159FF294}"/>
              </a:ext>
            </a:extLst>
          </p:cNvPr>
          <p:cNvSpPr txBox="1"/>
          <p:nvPr/>
        </p:nvSpPr>
        <p:spPr>
          <a:xfrm>
            <a:off x="809016" y="2857875"/>
            <a:ext cx="41338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Площ</a:t>
            </a:r>
            <a:r>
              <a:rPr lang="ru-RU" sz="2000" i="1" dirty="0"/>
              <a:t> (също и </a:t>
            </a:r>
            <a:r>
              <a:rPr lang="ru-RU" sz="2000" b="1" i="1" dirty="0"/>
              <a:t>лице на повърхнина</a:t>
            </a:r>
            <a:r>
              <a:rPr lang="ru-RU" sz="2000" i="1" dirty="0" smtClean="0"/>
              <a:t>)</a:t>
            </a:r>
          </a:p>
          <a:p>
            <a:pPr algn="ctr"/>
            <a:r>
              <a:rPr lang="ru-RU" sz="2000" i="1" dirty="0" smtClean="0"/>
              <a:t> </a:t>
            </a:r>
            <a:r>
              <a:rPr lang="ru-RU" sz="2000" i="1" dirty="0"/>
              <a:t>е величина,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изразяваща </a:t>
            </a:r>
            <a:r>
              <a:rPr lang="ru-RU" sz="2000" i="1" dirty="0"/>
              <a:t>големината </a:t>
            </a:r>
            <a:r>
              <a:rPr lang="ru-RU" sz="2000" i="1" dirty="0" smtClean="0"/>
              <a:t>на</a:t>
            </a:r>
          </a:p>
          <a:p>
            <a:pPr algn="ctr"/>
            <a:r>
              <a:rPr lang="ru-RU" sz="2000" i="1" dirty="0" smtClean="0"/>
              <a:t> </a:t>
            </a:r>
            <a:r>
              <a:rPr lang="ru-RU" sz="2000" i="1" dirty="0"/>
              <a:t>даден двуизмерен обект.</a:t>
            </a:r>
            <a:r>
              <a:rPr lang="en-GB" sz="2000" i="1" dirty="0" smtClean="0"/>
              <a:t>.</a:t>
            </a:r>
            <a:endParaRPr lang="en-GB" sz="2000" i="1" dirty="0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02E01C31-0017-46B3-84E3-667FF87A9225}"/>
              </a:ext>
            </a:extLst>
          </p:cNvPr>
          <p:cNvSpPr txBox="1"/>
          <p:nvPr/>
        </p:nvSpPr>
        <p:spPr>
          <a:xfrm>
            <a:off x="818699" y="5207390"/>
            <a:ext cx="3626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Обем</a:t>
            </a:r>
            <a:r>
              <a:rPr lang="ru-RU" sz="2000" i="1" dirty="0"/>
              <a:t> е </a:t>
            </a:r>
            <a:r>
              <a:rPr lang="ru-RU" sz="2000" i="1" dirty="0" smtClean="0"/>
              <a:t>количественият</a:t>
            </a:r>
          </a:p>
          <a:p>
            <a:pPr algn="ctr"/>
            <a:r>
              <a:rPr lang="ru-RU" sz="2000" i="1" dirty="0" smtClean="0"/>
              <a:t> </a:t>
            </a:r>
            <a:r>
              <a:rPr lang="ru-RU" sz="2000" i="1" dirty="0"/>
              <a:t>израз на това каква </a:t>
            </a:r>
            <a:r>
              <a:rPr lang="ru-RU" sz="2000" i="1" dirty="0" smtClean="0"/>
              <a:t>част</a:t>
            </a:r>
          </a:p>
          <a:p>
            <a:pPr algn="ctr"/>
            <a:r>
              <a:rPr lang="ru-RU" sz="2000" i="1" dirty="0" smtClean="0"/>
              <a:t> </a:t>
            </a:r>
            <a:r>
              <a:rPr lang="ru-RU" sz="2000" i="1" dirty="0"/>
              <a:t>от пространството заемат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обектите </a:t>
            </a:r>
            <a:r>
              <a:rPr lang="ru-RU" sz="2000" i="1" dirty="0"/>
              <a:t>(телата)</a:t>
            </a:r>
            <a:r>
              <a:rPr lang="en-GB" sz="2000" i="1" dirty="0" smtClean="0"/>
              <a:t>.</a:t>
            </a:r>
            <a:endParaRPr lang="en-GB" sz="2000" i="1" dirty="0"/>
          </a:p>
        </p:txBody>
      </p:sp>
      <p:graphicFrame>
        <p:nvGraphicFramePr>
          <p:cNvPr id="87" name="Table 56">
            <a:extLst>
              <a:ext uri="{FF2B5EF4-FFF2-40B4-BE49-F238E27FC236}">
                <a16:creationId xmlns="" xmlns:a16="http://schemas.microsoft.com/office/drawing/2014/main" id="{F95F8BB6-F91A-49CF-BAC5-0B9D50E5B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58781"/>
              </p:ext>
            </p:extLst>
          </p:nvPr>
        </p:nvGraphicFramePr>
        <p:xfrm>
          <a:off x="6385160" y="1662821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>
                  <a:extLst>
                    <a:ext uri="{9D8B030D-6E8A-4147-A177-3AD203B41FA5}">
                      <a16:colId xmlns="" xmlns:a16="http://schemas.microsoft.com/office/drawing/2014/main" val="13122736"/>
                    </a:ext>
                  </a:extLst>
                </a:gridCol>
                <a:gridCol w="600000">
                  <a:extLst>
                    <a:ext uri="{9D8B030D-6E8A-4147-A177-3AD203B41FA5}">
                      <a16:colId xmlns="" xmlns:a16="http://schemas.microsoft.com/office/drawing/2014/main" val="2014030230"/>
                    </a:ext>
                  </a:extLst>
                </a:gridCol>
                <a:gridCol w="600000">
                  <a:extLst>
                    <a:ext uri="{9D8B030D-6E8A-4147-A177-3AD203B41FA5}">
                      <a16:colId xmlns="" xmlns:a16="http://schemas.microsoft.com/office/drawing/2014/main" val="1946423041"/>
                    </a:ext>
                  </a:extLst>
                </a:gridCol>
              </a:tblGrid>
              <a:tr h="60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8006201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5822374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9305857"/>
                  </a:ext>
                </a:extLst>
              </a:tr>
            </a:tbl>
          </a:graphicData>
        </a:graphic>
      </p:graphicFrame>
      <p:graphicFrame>
        <p:nvGraphicFramePr>
          <p:cNvPr id="88" name="Table 56">
            <a:extLst>
              <a:ext uri="{FF2B5EF4-FFF2-40B4-BE49-F238E27FC236}">
                <a16:creationId xmlns="" xmlns:a16="http://schemas.microsoft.com/office/drawing/2014/main" id="{466E467E-340B-4E8E-B060-BE314B55B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590"/>
              </p:ext>
            </p:extLst>
          </p:nvPr>
        </p:nvGraphicFramePr>
        <p:xfrm>
          <a:off x="6385160" y="1662821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="" xmlns:a16="http://schemas.microsoft.com/office/drawing/2014/main" val="13122736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8006201"/>
                  </a:ext>
                </a:extLst>
              </a:tr>
            </a:tbl>
          </a:graphicData>
        </a:graphic>
      </p:graphicFrame>
      <p:cxnSp>
        <p:nvCxnSpPr>
          <p:cNvPr id="89" name="Straight Arrow Connector 88">
            <a:extLst>
              <a:ext uri="{FF2B5EF4-FFF2-40B4-BE49-F238E27FC236}">
                <a16:creationId xmlns="" xmlns:a16="http://schemas.microsoft.com/office/drawing/2014/main" id="{606FAAE6-C7CD-4E09-9F9F-A325EAA30AC0}"/>
              </a:ext>
            </a:extLst>
          </p:cNvPr>
          <p:cNvCxnSpPr>
            <a:cxnSpLocks/>
          </p:cNvCxnSpPr>
          <p:nvPr/>
        </p:nvCxnSpPr>
        <p:spPr>
          <a:xfrm>
            <a:off x="6350000" y="650142"/>
            <a:ext cx="1859280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9464A3DE-89B1-4D97-8FC5-70840EA7A256}"/>
              </a:ext>
            </a:extLst>
          </p:cNvPr>
          <p:cNvGrpSpPr/>
          <p:nvPr/>
        </p:nvGrpSpPr>
        <p:grpSpPr>
          <a:xfrm>
            <a:off x="6188964" y="4197310"/>
            <a:ext cx="2402405" cy="2405458"/>
            <a:chOff x="3621024" y="1200969"/>
            <a:chExt cx="3600274" cy="3604848"/>
          </a:xfrm>
        </p:grpSpPr>
        <p:grpSp>
          <p:nvGrpSpPr>
            <p:cNvPr id="91" name="Group 90">
              <a:extLst>
                <a:ext uri="{FF2B5EF4-FFF2-40B4-BE49-F238E27FC236}">
                  <a16:creationId xmlns="" xmlns:a16="http://schemas.microsoft.com/office/drawing/2014/main" id="{E3D673A8-59CD-4A76-BA75-45D3745926F9}"/>
                </a:ext>
              </a:extLst>
            </p:cNvPr>
            <p:cNvGrpSpPr/>
            <p:nvPr/>
          </p:nvGrpSpPr>
          <p:grpSpPr>
            <a:xfrm>
              <a:off x="4211517" y="1200969"/>
              <a:ext cx="3009781" cy="3018576"/>
              <a:chOff x="3305909" y="2827546"/>
              <a:chExt cx="3009781" cy="3018576"/>
            </a:xfrm>
          </p:grpSpPr>
          <p:sp>
            <p:nvSpPr>
              <p:cNvPr id="112" name="Cube 111">
                <a:extLst>
                  <a:ext uri="{FF2B5EF4-FFF2-40B4-BE49-F238E27FC236}">
                    <a16:creationId xmlns="" xmlns:a16="http://schemas.microsoft.com/office/drawing/2014/main" id="{C6372B7D-B003-4E97-9623-7B6242532EB8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Cube 112">
                <a:extLst>
                  <a:ext uri="{FF2B5EF4-FFF2-40B4-BE49-F238E27FC236}">
                    <a16:creationId xmlns="" xmlns:a16="http://schemas.microsoft.com/office/drawing/2014/main" id="{C8734123-6087-4794-B815-D03EA785E5B3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="" xmlns:a16="http://schemas.microsoft.com/office/drawing/2014/main" id="{8E118DC6-4D84-4C7D-B9B8-4D77EBF00C8A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Cube 114">
                <a:extLst>
                  <a:ext uri="{FF2B5EF4-FFF2-40B4-BE49-F238E27FC236}">
                    <a16:creationId xmlns="" xmlns:a16="http://schemas.microsoft.com/office/drawing/2014/main" id="{CBC76EB8-BDE3-4FBB-87FE-FEC1BD8FBEE9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Cube 115">
                <a:extLst>
                  <a:ext uri="{FF2B5EF4-FFF2-40B4-BE49-F238E27FC236}">
                    <a16:creationId xmlns="" xmlns:a16="http://schemas.microsoft.com/office/drawing/2014/main" id="{4641910C-23D8-4A5A-94A5-4470FD502C49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="" xmlns:a16="http://schemas.microsoft.com/office/drawing/2014/main" id="{D0E11039-8C84-4896-AC0C-8B0E5BDED859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be 117">
                <a:extLst>
                  <a:ext uri="{FF2B5EF4-FFF2-40B4-BE49-F238E27FC236}">
                    <a16:creationId xmlns="" xmlns:a16="http://schemas.microsoft.com/office/drawing/2014/main" id="{6A280D3E-2D73-4894-9F78-EE770DAE3993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be 118">
                <a:extLst>
                  <a:ext uri="{FF2B5EF4-FFF2-40B4-BE49-F238E27FC236}">
                    <a16:creationId xmlns="" xmlns:a16="http://schemas.microsoft.com/office/drawing/2014/main" id="{9DB76D4F-C81E-4B47-9717-CBD0C82DD0CC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="" xmlns:a16="http://schemas.microsoft.com/office/drawing/2014/main" id="{E82635B4-36F4-4244-B329-405A17C087F7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9DFED6BF-27EC-493A-B4A9-38F785DE33AD}"/>
                </a:ext>
              </a:extLst>
            </p:cNvPr>
            <p:cNvGrpSpPr/>
            <p:nvPr/>
          </p:nvGrpSpPr>
          <p:grpSpPr>
            <a:xfrm>
              <a:off x="3909647" y="1494105"/>
              <a:ext cx="3009781" cy="3018576"/>
              <a:chOff x="3305909" y="2827546"/>
              <a:chExt cx="3009781" cy="3018576"/>
            </a:xfrm>
          </p:grpSpPr>
          <p:sp>
            <p:nvSpPr>
              <p:cNvPr id="103" name="Cube 102">
                <a:extLst>
                  <a:ext uri="{FF2B5EF4-FFF2-40B4-BE49-F238E27FC236}">
                    <a16:creationId xmlns="" xmlns:a16="http://schemas.microsoft.com/office/drawing/2014/main" id="{62ED25E3-C93B-457B-8997-806A0ADB1405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Cube 103">
                <a:extLst>
                  <a:ext uri="{FF2B5EF4-FFF2-40B4-BE49-F238E27FC236}">
                    <a16:creationId xmlns="" xmlns:a16="http://schemas.microsoft.com/office/drawing/2014/main" id="{E74DC335-43D8-4383-B596-FB51AD29BA95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="" xmlns:a16="http://schemas.microsoft.com/office/drawing/2014/main" id="{DBD7B501-8A2C-4056-90F1-56FF2ED55734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="" xmlns:a16="http://schemas.microsoft.com/office/drawing/2014/main" id="{5C391D33-4DA6-435B-AC7A-3029AD6FF3BF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ube 106">
                <a:extLst>
                  <a:ext uri="{FF2B5EF4-FFF2-40B4-BE49-F238E27FC236}">
                    <a16:creationId xmlns="" xmlns:a16="http://schemas.microsoft.com/office/drawing/2014/main" id="{422A7A31-AE95-465D-8D19-4ABAAD4C2C16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Cube 107">
                <a:extLst>
                  <a:ext uri="{FF2B5EF4-FFF2-40B4-BE49-F238E27FC236}">
                    <a16:creationId xmlns="" xmlns:a16="http://schemas.microsoft.com/office/drawing/2014/main" id="{02A484CF-8286-494D-B2EC-92E49A3AE883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="" xmlns:a16="http://schemas.microsoft.com/office/drawing/2014/main" id="{3A4F1977-069D-419C-BDA3-20D9037D966B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ube 109">
                <a:extLst>
                  <a:ext uri="{FF2B5EF4-FFF2-40B4-BE49-F238E27FC236}">
                    <a16:creationId xmlns="" xmlns:a16="http://schemas.microsoft.com/office/drawing/2014/main" id="{66D6DD43-FB37-4706-A0A8-154245A6782F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Cube 110">
                <a:extLst>
                  <a:ext uri="{FF2B5EF4-FFF2-40B4-BE49-F238E27FC236}">
                    <a16:creationId xmlns="" xmlns:a16="http://schemas.microsoft.com/office/drawing/2014/main" id="{FF89564B-18A7-470C-960C-6A42A50753FA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="" xmlns:a16="http://schemas.microsoft.com/office/drawing/2014/main" id="{237C7A21-BB36-47AE-ADE8-A1A88DE51B58}"/>
                </a:ext>
              </a:extLst>
            </p:cNvPr>
            <p:cNvGrpSpPr/>
            <p:nvPr/>
          </p:nvGrpSpPr>
          <p:grpSpPr>
            <a:xfrm>
              <a:off x="3621024" y="1787241"/>
              <a:ext cx="3009781" cy="3018576"/>
              <a:chOff x="3305909" y="2827546"/>
              <a:chExt cx="3009781" cy="3018576"/>
            </a:xfrm>
          </p:grpSpPr>
          <p:sp>
            <p:nvSpPr>
              <p:cNvPr id="94" name="Cube 93">
                <a:extLst>
                  <a:ext uri="{FF2B5EF4-FFF2-40B4-BE49-F238E27FC236}">
                    <a16:creationId xmlns="" xmlns:a16="http://schemas.microsoft.com/office/drawing/2014/main" id="{3CEAC364-6CF5-4082-9DE1-29B510D54F0B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ube 94">
                <a:extLst>
                  <a:ext uri="{FF2B5EF4-FFF2-40B4-BE49-F238E27FC236}">
                    <a16:creationId xmlns="" xmlns:a16="http://schemas.microsoft.com/office/drawing/2014/main" id="{F84B0B25-FC5B-4FD6-B54F-97B9DCAD8F80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ube 95">
                <a:extLst>
                  <a:ext uri="{FF2B5EF4-FFF2-40B4-BE49-F238E27FC236}">
                    <a16:creationId xmlns="" xmlns:a16="http://schemas.microsoft.com/office/drawing/2014/main" id="{461CDAE8-DF5B-4E60-940F-6EC76AD05FD1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ube 96">
                <a:extLst>
                  <a:ext uri="{FF2B5EF4-FFF2-40B4-BE49-F238E27FC236}">
                    <a16:creationId xmlns="" xmlns:a16="http://schemas.microsoft.com/office/drawing/2014/main" id="{62B20D58-B8EE-4833-95F6-9F7FAF216484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Cube 97">
                <a:extLst>
                  <a:ext uri="{FF2B5EF4-FFF2-40B4-BE49-F238E27FC236}">
                    <a16:creationId xmlns="" xmlns:a16="http://schemas.microsoft.com/office/drawing/2014/main" id="{08B0E11C-59AC-40F0-8C26-DE5E570541D6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ube 98">
                <a:extLst>
                  <a:ext uri="{FF2B5EF4-FFF2-40B4-BE49-F238E27FC236}">
                    <a16:creationId xmlns="" xmlns:a16="http://schemas.microsoft.com/office/drawing/2014/main" id="{B8D1B0FB-4ABE-4533-925C-03B51F233F3A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ube 99">
                <a:extLst>
                  <a:ext uri="{FF2B5EF4-FFF2-40B4-BE49-F238E27FC236}">
                    <a16:creationId xmlns="" xmlns:a16="http://schemas.microsoft.com/office/drawing/2014/main" id="{EF680A35-5457-46F1-8423-02E3531275D9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Cube 100">
                <a:extLst>
                  <a:ext uri="{FF2B5EF4-FFF2-40B4-BE49-F238E27FC236}">
                    <a16:creationId xmlns="" xmlns:a16="http://schemas.microsoft.com/office/drawing/2014/main" id="{8D062D05-CB10-4D21-AFE0-B8E9D0FEE1C6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Cube 101">
                <a:extLst>
                  <a:ext uri="{FF2B5EF4-FFF2-40B4-BE49-F238E27FC236}">
                    <a16:creationId xmlns="" xmlns:a16="http://schemas.microsoft.com/office/drawing/2014/main" id="{5E326B1B-5C4F-4B6F-893E-AF79D10116F5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1" name="Cube 120">
            <a:extLst>
              <a:ext uri="{FF2B5EF4-FFF2-40B4-BE49-F238E27FC236}">
                <a16:creationId xmlns="" xmlns:a16="http://schemas.microsoft.com/office/drawing/2014/main" id="{104C8C8E-5FFB-49EC-A74D-A0A17B1FC9D3}"/>
              </a:ext>
            </a:extLst>
          </p:cNvPr>
          <p:cNvSpPr/>
          <p:nvPr/>
        </p:nvSpPr>
        <p:spPr>
          <a:xfrm>
            <a:off x="6188964" y="4181314"/>
            <a:ext cx="2406395" cy="242145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="" xmlns:a16="http://schemas.microsoft.com/office/drawing/2014/main" id="{A5836EAB-4C26-47C9-A4A1-E1F2BF6DEB13}"/>
              </a:ext>
            </a:extLst>
          </p:cNvPr>
          <p:cNvSpPr/>
          <p:nvPr/>
        </p:nvSpPr>
        <p:spPr>
          <a:xfrm>
            <a:off x="6307895" y="613752"/>
            <a:ext cx="70143" cy="7014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="" xmlns:a16="http://schemas.microsoft.com/office/drawing/2014/main" id="{C9DD032F-C4DE-4777-B893-712BC6574DED}"/>
              </a:ext>
            </a:extLst>
          </p:cNvPr>
          <p:cNvSpPr/>
          <p:nvPr/>
        </p:nvSpPr>
        <p:spPr>
          <a:xfrm>
            <a:off x="8171747" y="613752"/>
            <a:ext cx="70143" cy="7014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6">
            <a:extLst>
              <a:ext uri="{FF2B5EF4-FFF2-40B4-BE49-F238E27FC236}">
                <a16:creationId xmlns="" xmlns:a16="http://schemas.microsoft.com/office/drawing/2014/main" id="{48738DFD-6DCA-4C80-BB01-6D6E286DB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15605"/>
              </p:ext>
            </p:extLst>
          </p:nvPr>
        </p:nvGraphicFramePr>
        <p:xfrm>
          <a:off x="6385160" y="1662821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>
                  <a:extLst>
                    <a:ext uri="{9D8B030D-6E8A-4147-A177-3AD203B41FA5}">
                      <a16:colId xmlns="" xmlns:a16="http://schemas.microsoft.com/office/drawing/2014/main" val="13122736"/>
                    </a:ext>
                  </a:extLst>
                </a:gridCol>
                <a:gridCol w="600000">
                  <a:extLst>
                    <a:ext uri="{9D8B030D-6E8A-4147-A177-3AD203B41FA5}">
                      <a16:colId xmlns="" xmlns:a16="http://schemas.microsoft.com/office/drawing/2014/main" val="2014030230"/>
                    </a:ext>
                  </a:extLst>
                </a:gridCol>
                <a:gridCol w="600000">
                  <a:extLst>
                    <a:ext uri="{9D8B030D-6E8A-4147-A177-3AD203B41FA5}">
                      <a16:colId xmlns="" xmlns:a16="http://schemas.microsoft.com/office/drawing/2014/main" val="1946423041"/>
                    </a:ext>
                  </a:extLst>
                </a:gridCol>
              </a:tblGrid>
              <a:tr h="60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8006201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5822374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9305857"/>
                  </a:ext>
                </a:extLst>
              </a:tr>
            </a:tbl>
          </a:graphicData>
        </a:graphic>
      </p:graphicFrame>
      <p:graphicFrame>
        <p:nvGraphicFramePr>
          <p:cNvPr id="58" name="Table 56">
            <a:extLst>
              <a:ext uri="{FF2B5EF4-FFF2-40B4-BE49-F238E27FC236}">
                <a16:creationId xmlns="" xmlns:a16="http://schemas.microsoft.com/office/drawing/2014/main" id="{3376CABE-0789-4D81-B305-97B14208F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214971"/>
              </p:ext>
            </p:extLst>
          </p:nvPr>
        </p:nvGraphicFramePr>
        <p:xfrm>
          <a:off x="6385160" y="1662821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="" xmlns:a16="http://schemas.microsoft.com/office/drawing/2014/main" val="13122736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8006201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2326D9F8-2173-4B48-A957-BD54C7075B98}"/>
              </a:ext>
            </a:extLst>
          </p:cNvPr>
          <p:cNvCxnSpPr>
            <a:cxnSpLocks/>
          </p:cNvCxnSpPr>
          <p:nvPr/>
        </p:nvCxnSpPr>
        <p:spPr>
          <a:xfrm>
            <a:off x="6350000" y="650142"/>
            <a:ext cx="1859280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49EBB3-7EF2-419B-ADB1-1C21A6842F4C}"/>
              </a:ext>
            </a:extLst>
          </p:cNvPr>
          <p:cNvSpPr txBox="1"/>
          <p:nvPr/>
        </p:nvSpPr>
        <p:spPr>
          <a:xfrm>
            <a:off x="853387" y="482990"/>
            <a:ext cx="461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>
                <a:solidFill>
                  <a:srgbClr val="0070C0"/>
                </a:solidFill>
              </a:rPr>
              <a:t>Какви са мерните единици за </a:t>
            </a:r>
            <a:r>
              <a:rPr lang="bg-BG" sz="2000" b="1" dirty="0" smtClean="0">
                <a:solidFill>
                  <a:srgbClr val="0070C0"/>
                </a:solidFill>
              </a:rPr>
              <a:t>дължина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41D4719-389B-4EBE-BF01-8F18D5C64F7B}"/>
              </a:ext>
            </a:extLst>
          </p:cNvPr>
          <p:cNvSpPr txBox="1"/>
          <p:nvPr/>
        </p:nvSpPr>
        <p:spPr>
          <a:xfrm>
            <a:off x="1057862" y="2190046"/>
            <a:ext cx="420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rgbClr val="0070C0"/>
                </a:solidFill>
              </a:rPr>
              <a:t>Какви са мерните единици за </a:t>
            </a:r>
            <a:r>
              <a:rPr lang="bg-BG" sz="2000" b="1" dirty="0" smtClean="0">
                <a:solidFill>
                  <a:srgbClr val="0070C0"/>
                </a:solidFill>
              </a:rPr>
              <a:t>площ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3E615A8-F556-4B91-B954-F88D7ADBB782}"/>
              </a:ext>
            </a:extLst>
          </p:cNvPr>
          <p:cNvSpPr txBox="1"/>
          <p:nvPr/>
        </p:nvSpPr>
        <p:spPr>
          <a:xfrm>
            <a:off x="1070815" y="4511266"/>
            <a:ext cx="417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rgbClr val="0070C0"/>
                </a:solidFill>
              </a:rPr>
              <a:t>Какви са мерните единици за </a:t>
            </a:r>
            <a:r>
              <a:rPr lang="bg-BG" sz="2000" b="1" dirty="0" smtClean="0">
                <a:solidFill>
                  <a:srgbClr val="0070C0"/>
                </a:solidFill>
              </a:rPr>
              <a:t>обем</a:t>
            </a:r>
            <a:r>
              <a:rPr lang="en-GB" sz="2000" b="1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4549FF0-416C-422A-A146-594262225686}"/>
              </a:ext>
            </a:extLst>
          </p:cNvPr>
          <p:cNvGrpSpPr/>
          <p:nvPr/>
        </p:nvGrpSpPr>
        <p:grpSpPr>
          <a:xfrm>
            <a:off x="6188964" y="4197310"/>
            <a:ext cx="2402405" cy="2405458"/>
            <a:chOff x="3621024" y="1200969"/>
            <a:chExt cx="3600274" cy="3604848"/>
          </a:xfrm>
        </p:grpSpPr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98F9C2E9-2A02-4201-A50D-828F8F156E7F}"/>
                </a:ext>
              </a:extLst>
            </p:cNvPr>
            <p:cNvGrpSpPr/>
            <p:nvPr/>
          </p:nvGrpSpPr>
          <p:grpSpPr>
            <a:xfrm>
              <a:off x="4211517" y="1200969"/>
              <a:ext cx="3009781" cy="3018576"/>
              <a:chOff x="3305909" y="2827546"/>
              <a:chExt cx="3009781" cy="3018576"/>
            </a:xfrm>
          </p:grpSpPr>
          <p:sp>
            <p:nvSpPr>
              <p:cNvPr id="33" name="Cube 32">
                <a:extLst>
                  <a:ext uri="{FF2B5EF4-FFF2-40B4-BE49-F238E27FC236}">
                    <a16:creationId xmlns="" xmlns:a16="http://schemas.microsoft.com/office/drawing/2014/main" id="{AFF1DC43-2409-4E71-A85D-60806C11B5D0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Cube 33">
                <a:extLst>
                  <a:ext uri="{FF2B5EF4-FFF2-40B4-BE49-F238E27FC236}">
                    <a16:creationId xmlns="" xmlns:a16="http://schemas.microsoft.com/office/drawing/2014/main" id="{C8D48CB3-D5B9-4995-A50D-8D042E9179C4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="" xmlns:a16="http://schemas.microsoft.com/office/drawing/2014/main" id="{DD132081-8891-4581-BA83-B82115D0B9B0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Cube 35">
                <a:extLst>
                  <a:ext uri="{FF2B5EF4-FFF2-40B4-BE49-F238E27FC236}">
                    <a16:creationId xmlns="" xmlns:a16="http://schemas.microsoft.com/office/drawing/2014/main" id="{F019F17C-6CF0-4484-815A-39EEF994D579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="" xmlns:a16="http://schemas.microsoft.com/office/drawing/2014/main" id="{CC3AB938-A5EA-400E-AC2C-6CE5E8F7B2F7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="" xmlns:a16="http://schemas.microsoft.com/office/drawing/2014/main" id="{509E2665-1747-4911-8479-1E32915ED29B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="" xmlns:a16="http://schemas.microsoft.com/office/drawing/2014/main" id="{A646F557-161E-4BDA-911D-F03D4FB6D41E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="" xmlns:a16="http://schemas.microsoft.com/office/drawing/2014/main" id="{185D6830-F311-48FC-B51B-AD3385755F89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="" xmlns:a16="http://schemas.microsoft.com/office/drawing/2014/main" id="{6B48F5B9-16AE-492B-9B85-FBF9A4269840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BEFFA322-1983-4D9D-AEE3-2D333FACE054}"/>
                </a:ext>
              </a:extLst>
            </p:cNvPr>
            <p:cNvGrpSpPr/>
            <p:nvPr/>
          </p:nvGrpSpPr>
          <p:grpSpPr>
            <a:xfrm>
              <a:off x="3909647" y="1494105"/>
              <a:ext cx="3009781" cy="3018576"/>
              <a:chOff x="3305909" y="2827546"/>
              <a:chExt cx="3009781" cy="3018576"/>
            </a:xfrm>
          </p:grpSpPr>
          <p:sp>
            <p:nvSpPr>
              <p:cNvPr id="24" name="Cube 23">
                <a:extLst>
                  <a:ext uri="{FF2B5EF4-FFF2-40B4-BE49-F238E27FC236}">
                    <a16:creationId xmlns="" xmlns:a16="http://schemas.microsoft.com/office/drawing/2014/main" id="{A721686B-5933-45B1-BEFF-8BDDD24F672F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="" xmlns:a16="http://schemas.microsoft.com/office/drawing/2014/main" id="{25D45F93-8175-417D-A020-F0077AFB2759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="" xmlns:a16="http://schemas.microsoft.com/office/drawing/2014/main" id="{92E59421-A664-48F2-A763-97B83663F3E9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ube 26">
                <a:extLst>
                  <a:ext uri="{FF2B5EF4-FFF2-40B4-BE49-F238E27FC236}">
                    <a16:creationId xmlns="" xmlns:a16="http://schemas.microsoft.com/office/drawing/2014/main" id="{9AA688FD-455E-4BDD-81DB-E8BD3BAE7C4C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Cube 27">
                <a:extLst>
                  <a:ext uri="{FF2B5EF4-FFF2-40B4-BE49-F238E27FC236}">
                    <a16:creationId xmlns="" xmlns:a16="http://schemas.microsoft.com/office/drawing/2014/main" id="{BFA18C25-C5C4-4333-85AA-324293D5968B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Cube 28">
                <a:extLst>
                  <a:ext uri="{FF2B5EF4-FFF2-40B4-BE49-F238E27FC236}">
                    <a16:creationId xmlns="" xmlns:a16="http://schemas.microsoft.com/office/drawing/2014/main" id="{1B885527-2E5D-4826-99DF-14FFD2B98C7F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Cube 29">
                <a:extLst>
                  <a:ext uri="{FF2B5EF4-FFF2-40B4-BE49-F238E27FC236}">
                    <a16:creationId xmlns="" xmlns:a16="http://schemas.microsoft.com/office/drawing/2014/main" id="{D39C54C9-A98C-4D22-A7D0-B2F6247C0205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Cube 30">
                <a:extLst>
                  <a:ext uri="{FF2B5EF4-FFF2-40B4-BE49-F238E27FC236}">
                    <a16:creationId xmlns="" xmlns:a16="http://schemas.microsoft.com/office/drawing/2014/main" id="{EDCF41BE-C8C4-49A9-BE4A-92CAEAE7C4D6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Cube 31">
                <a:extLst>
                  <a:ext uri="{FF2B5EF4-FFF2-40B4-BE49-F238E27FC236}">
                    <a16:creationId xmlns="" xmlns:a16="http://schemas.microsoft.com/office/drawing/2014/main" id="{9011DBE9-8973-4B62-8514-AF6877B64B43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BF3552B5-C091-4EE1-B827-38AEBCEB603C}"/>
                </a:ext>
              </a:extLst>
            </p:cNvPr>
            <p:cNvGrpSpPr/>
            <p:nvPr/>
          </p:nvGrpSpPr>
          <p:grpSpPr>
            <a:xfrm>
              <a:off x="3621024" y="1787241"/>
              <a:ext cx="3009781" cy="3018576"/>
              <a:chOff x="3305909" y="2827546"/>
              <a:chExt cx="3009781" cy="3018576"/>
            </a:xfrm>
          </p:grpSpPr>
          <p:sp>
            <p:nvSpPr>
              <p:cNvPr id="15" name="Cube 14">
                <a:extLst>
                  <a:ext uri="{FF2B5EF4-FFF2-40B4-BE49-F238E27FC236}">
                    <a16:creationId xmlns="" xmlns:a16="http://schemas.microsoft.com/office/drawing/2014/main" id="{9C843689-ED48-44BA-9805-94D1648B321C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ube 15">
                <a:extLst>
                  <a:ext uri="{FF2B5EF4-FFF2-40B4-BE49-F238E27FC236}">
                    <a16:creationId xmlns="" xmlns:a16="http://schemas.microsoft.com/office/drawing/2014/main" id="{0D227B73-EDA3-411D-BC0A-2B65861C716B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ube 16">
                <a:extLst>
                  <a:ext uri="{FF2B5EF4-FFF2-40B4-BE49-F238E27FC236}">
                    <a16:creationId xmlns="" xmlns:a16="http://schemas.microsoft.com/office/drawing/2014/main" id="{7A086D2A-2ED4-44D6-8057-DFD2945367C6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ube 17">
                <a:extLst>
                  <a:ext uri="{FF2B5EF4-FFF2-40B4-BE49-F238E27FC236}">
                    <a16:creationId xmlns="" xmlns:a16="http://schemas.microsoft.com/office/drawing/2014/main" id="{7DC0FDCA-9FC0-4DAE-B6F7-8F429B8DFFED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ube 18">
                <a:extLst>
                  <a:ext uri="{FF2B5EF4-FFF2-40B4-BE49-F238E27FC236}">
                    <a16:creationId xmlns="" xmlns:a16="http://schemas.microsoft.com/office/drawing/2014/main" id="{46B76F10-77EB-4030-86E1-D6FC67C1520B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="" xmlns:a16="http://schemas.microsoft.com/office/drawing/2014/main" id="{920EEC86-2AB3-43F1-82AB-F998EDADEE6A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="" xmlns:a16="http://schemas.microsoft.com/office/drawing/2014/main" id="{74827D72-9A03-4621-A509-0D24A6FB3213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="" xmlns:a16="http://schemas.microsoft.com/office/drawing/2014/main" id="{AB1E49FC-F9BF-4B53-919A-7977F2F5018C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="" xmlns:a16="http://schemas.microsoft.com/office/drawing/2014/main" id="{64671964-BE07-43BA-BFC1-F102C5280E93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Cube 41">
            <a:extLst>
              <a:ext uri="{FF2B5EF4-FFF2-40B4-BE49-F238E27FC236}">
                <a16:creationId xmlns="" xmlns:a16="http://schemas.microsoft.com/office/drawing/2014/main" id="{2CF827F6-82B5-4B60-AA75-AE8549D4B5D4}"/>
              </a:ext>
            </a:extLst>
          </p:cNvPr>
          <p:cNvSpPr/>
          <p:nvPr/>
        </p:nvSpPr>
        <p:spPr>
          <a:xfrm>
            <a:off x="6188964" y="4181314"/>
            <a:ext cx="2406395" cy="242145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6CCA9A7C-CCAC-40F7-972C-E952E6A2E23D}"/>
              </a:ext>
            </a:extLst>
          </p:cNvPr>
          <p:cNvCxnSpPr>
            <a:cxnSpLocks/>
          </p:cNvCxnSpPr>
          <p:nvPr/>
        </p:nvCxnSpPr>
        <p:spPr>
          <a:xfrm flipV="1">
            <a:off x="6345214" y="456614"/>
            <a:ext cx="0" cy="38705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1A537C99-EEC2-48CC-AB9E-25F97471FFFC}"/>
              </a:ext>
            </a:extLst>
          </p:cNvPr>
          <p:cNvCxnSpPr>
            <a:cxnSpLocks/>
          </p:cNvCxnSpPr>
          <p:nvPr/>
        </p:nvCxnSpPr>
        <p:spPr>
          <a:xfrm flipV="1">
            <a:off x="6964485" y="456614"/>
            <a:ext cx="0" cy="38705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423017EB-F9F8-431F-85A6-862A949B9642}"/>
              </a:ext>
            </a:extLst>
          </p:cNvPr>
          <p:cNvCxnSpPr>
            <a:cxnSpLocks/>
          </p:cNvCxnSpPr>
          <p:nvPr/>
        </p:nvCxnSpPr>
        <p:spPr>
          <a:xfrm flipV="1">
            <a:off x="7583756" y="456614"/>
            <a:ext cx="0" cy="38705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C189060E-378A-430A-A0A9-8965724CF3D1}"/>
              </a:ext>
            </a:extLst>
          </p:cNvPr>
          <p:cNvCxnSpPr>
            <a:cxnSpLocks/>
          </p:cNvCxnSpPr>
          <p:nvPr/>
        </p:nvCxnSpPr>
        <p:spPr>
          <a:xfrm flipV="1">
            <a:off x="8203028" y="456614"/>
            <a:ext cx="0" cy="38705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4BBDD65-F340-4237-A5B1-C7B69394E281}"/>
              </a:ext>
            </a:extLst>
          </p:cNvPr>
          <p:cNvSpPr txBox="1"/>
          <p:nvPr/>
        </p:nvSpPr>
        <p:spPr>
          <a:xfrm>
            <a:off x="2815941" y="113323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D1986FFA-FC4C-4930-A96F-96A68C8F8204}"/>
              </a:ext>
            </a:extLst>
          </p:cNvPr>
          <p:cNvSpPr txBox="1"/>
          <p:nvPr/>
        </p:nvSpPr>
        <p:spPr>
          <a:xfrm>
            <a:off x="3750012" y="1133230"/>
            <a:ext cx="50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km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87F4BF2C-DFEF-47E1-ABFD-B6169471F064}"/>
              </a:ext>
            </a:extLst>
          </p:cNvPr>
          <p:cNvSpPr txBox="1"/>
          <p:nvPr/>
        </p:nvSpPr>
        <p:spPr>
          <a:xfrm>
            <a:off x="1785690" y="1133230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mm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="" xmlns:a16="http://schemas.microsoft.com/office/drawing/2014/main" id="{378FDE9A-F916-4D3B-B935-0C4AE189FC4C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484FD5D-F1E8-4D76-ADCE-198B8C84E32A}"/>
              </a:ext>
            </a:extLst>
          </p:cNvPr>
          <p:cNvSpPr txBox="1"/>
          <p:nvPr/>
        </p:nvSpPr>
        <p:spPr>
          <a:xfrm>
            <a:off x="2772660" y="5197230"/>
            <a:ext cx="58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cm</a:t>
            </a:r>
            <a:r>
              <a:rPr lang="en-GB" sz="2000" baseline="30000" dirty="0"/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4AE56051-2EAE-4C69-932F-3E7FA57966AD}"/>
              </a:ext>
            </a:extLst>
          </p:cNvPr>
          <p:cNvSpPr txBox="1"/>
          <p:nvPr/>
        </p:nvSpPr>
        <p:spPr>
          <a:xfrm>
            <a:off x="3706731" y="5197230"/>
            <a:ext cx="593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km</a:t>
            </a:r>
            <a:r>
              <a:rPr lang="en-GB" sz="2000" baseline="30000" dirty="0"/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79EFB4C-43D3-4F45-A916-E0EF9A36E330}"/>
              </a:ext>
            </a:extLst>
          </p:cNvPr>
          <p:cNvSpPr txBox="1"/>
          <p:nvPr/>
        </p:nvSpPr>
        <p:spPr>
          <a:xfrm>
            <a:off x="1742409" y="519723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mm</a:t>
            </a:r>
            <a:r>
              <a:rPr lang="en-GB" sz="2000" baseline="30000" dirty="0"/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3FC88C95-A472-4A34-9688-17C4984CCF15}"/>
              </a:ext>
            </a:extLst>
          </p:cNvPr>
          <p:cNvSpPr txBox="1"/>
          <p:nvPr/>
        </p:nvSpPr>
        <p:spPr>
          <a:xfrm>
            <a:off x="2772660" y="2911230"/>
            <a:ext cx="58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cm</a:t>
            </a:r>
            <a:r>
              <a:rPr lang="en-GB" sz="2000" baseline="30000" dirty="0"/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6B005930-DDD6-44E9-B119-EF09742BC5A1}"/>
              </a:ext>
            </a:extLst>
          </p:cNvPr>
          <p:cNvSpPr txBox="1"/>
          <p:nvPr/>
        </p:nvSpPr>
        <p:spPr>
          <a:xfrm>
            <a:off x="3706731" y="2911230"/>
            <a:ext cx="593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km</a:t>
            </a:r>
            <a:r>
              <a:rPr lang="en-GB" sz="2000" baseline="300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22A8534E-383F-48CA-9CA7-EC511EC75B98}"/>
              </a:ext>
            </a:extLst>
          </p:cNvPr>
          <p:cNvSpPr txBox="1"/>
          <p:nvPr/>
        </p:nvSpPr>
        <p:spPr>
          <a:xfrm>
            <a:off x="1742409" y="291123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mm</a:t>
            </a:r>
            <a:r>
              <a:rPr lang="en-GB" sz="2000" baseline="30000" dirty="0"/>
              <a:t>2</a:t>
            </a:r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F60092F9-DB74-4265-8934-5D2E0A49749D}"/>
              </a:ext>
            </a:extLst>
          </p:cNvPr>
          <p:cNvSpPr/>
          <p:nvPr/>
        </p:nvSpPr>
        <p:spPr>
          <a:xfrm>
            <a:off x="6307895" y="613752"/>
            <a:ext cx="70143" cy="7014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F8D6ED6C-B894-432D-AD9D-8F0914DCFED0}"/>
              </a:ext>
            </a:extLst>
          </p:cNvPr>
          <p:cNvSpPr/>
          <p:nvPr/>
        </p:nvSpPr>
        <p:spPr>
          <a:xfrm>
            <a:off x="8171747" y="613752"/>
            <a:ext cx="70143" cy="7014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/>
      <p:bldP spid="47" grpId="0"/>
      <p:bldP spid="48" grpId="0"/>
      <p:bldP spid="61" grpId="0"/>
      <p:bldP spid="62" grpId="0"/>
      <p:bldP spid="63" grpId="0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be 68">
            <a:extLst>
              <a:ext uri="{FF2B5EF4-FFF2-40B4-BE49-F238E27FC236}">
                <a16:creationId xmlns="" xmlns:a16="http://schemas.microsoft.com/office/drawing/2014/main" id="{FAA63A2A-1481-4230-B575-F74B8A40A867}"/>
              </a:ext>
            </a:extLst>
          </p:cNvPr>
          <p:cNvSpPr/>
          <p:nvPr/>
        </p:nvSpPr>
        <p:spPr>
          <a:xfrm>
            <a:off x="4007164" y="1166490"/>
            <a:ext cx="2617155" cy="189167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606DA944-6380-46CC-A2BF-D8678E9626E4}"/>
              </a:ext>
            </a:extLst>
          </p:cNvPr>
          <p:cNvCxnSpPr>
            <a:cxnSpLocks/>
          </p:cNvCxnSpPr>
          <p:nvPr/>
        </p:nvCxnSpPr>
        <p:spPr>
          <a:xfrm>
            <a:off x="4037645" y="3271422"/>
            <a:ext cx="207054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3C0835B5-0C78-4EDE-AA58-0EF261A8CD60}"/>
              </a:ext>
            </a:extLst>
          </p:cNvPr>
          <p:cNvCxnSpPr>
            <a:cxnSpLocks/>
          </p:cNvCxnSpPr>
          <p:nvPr/>
        </p:nvCxnSpPr>
        <p:spPr>
          <a:xfrm flipV="1">
            <a:off x="3809045" y="1651000"/>
            <a:ext cx="0" cy="138166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="" xmlns:a16="http://schemas.microsoft.com/office/drawing/2014/main" id="{875AD954-91DF-4E9A-B066-30EB2CDE8050}"/>
              </a:ext>
            </a:extLst>
          </p:cNvPr>
          <p:cNvCxnSpPr>
            <a:cxnSpLocks/>
          </p:cNvCxnSpPr>
          <p:nvPr/>
        </p:nvCxnSpPr>
        <p:spPr>
          <a:xfrm flipV="1">
            <a:off x="6391717" y="2633980"/>
            <a:ext cx="481970" cy="48504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6B9E1738-F4A6-4886-A4C0-6F38A14BD200}"/>
              </a:ext>
            </a:extLst>
          </p:cNvPr>
          <p:cNvSpPr txBox="1"/>
          <p:nvPr/>
        </p:nvSpPr>
        <p:spPr>
          <a:xfrm>
            <a:off x="4520990" y="3301876"/>
            <a:ext cx="1168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дължина</a:t>
            </a:r>
            <a:endParaRPr lang="en-GB" sz="20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1635BBF-846C-445F-BC57-05A7B5DE8CB9}"/>
              </a:ext>
            </a:extLst>
          </p:cNvPr>
          <p:cNvSpPr txBox="1"/>
          <p:nvPr/>
        </p:nvSpPr>
        <p:spPr>
          <a:xfrm>
            <a:off x="6766262" y="2786032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ширина</a:t>
            </a:r>
            <a:endParaRPr lang="en-GB" sz="2000" dirty="0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65C57887-E8A5-43A2-A279-E41966855758}"/>
              </a:ext>
            </a:extLst>
          </p:cNvPr>
          <p:cNvSpPr txBox="1"/>
          <p:nvPr/>
        </p:nvSpPr>
        <p:spPr>
          <a:xfrm>
            <a:off x="2441781" y="2138967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височина</a:t>
            </a:r>
            <a:endParaRPr lang="en-GB" sz="20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6E6388B2-B289-4BC3-A792-B9D358465C24}"/>
              </a:ext>
            </a:extLst>
          </p:cNvPr>
          <p:cNvSpPr txBox="1"/>
          <p:nvPr/>
        </p:nvSpPr>
        <p:spPr>
          <a:xfrm>
            <a:off x="3454900" y="299007"/>
            <a:ext cx="3019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>
                <a:solidFill>
                  <a:srgbClr val="0070C0"/>
                </a:solidFill>
              </a:rPr>
              <a:t>Какво означава </a:t>
            </a:r>
            <a:r>
              <a:rPr lang="en-GB" sz="2000" b="1" dirty="0" smtClean="0">
                <a:solidFill>
                  <a:srgbClr val="0070C0"/>
                </a:solidFill>
              </a:rPr>
              <a:t>3D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bg-BG" sz="2000" dirty="0" smtClean="0">
                <a:solidFill>
                  <a:srgbClr val="0070C0"/>
                </a:solidFill>
              </a:rPr>
              <a:t>обект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22FD5A7-E1C0-483D-9884-429716B8BFEE}"/>
              </a:ext>
            </a:extLst>
          </p:cNvPr>
          <p:cNvSpPr txBox="1"/>
          <p:nvPr/>
        </p:nvSpPr>
        <p:spPr>
          <a:xfrm>
            <a:off x="773546" y="847791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 </a:t>
            </a:r>
            <a:r>
              <a:rPr lang="en-GB" sz="2000" b="1" dirty="0"/>
              <a:t>3 </a:t>
            </a:r>
            <a:r>
              <a:rPr lang="bg-BG" sz="2000" b="1" dirty="0" smtClean="0"/>
              <a:t>измерен обект </a:t>
            </a:r>
            <a:r>
              <a:rPr lang="en-GB" sz="2000" dirty="0" smtClean="0"/>
              <a:t>e</a:t>
            </a:r>
            <a:r>
              <a:rPr lang="en-GB" sz="2000" dirty="0"/>
              <a:t>…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="" xmlns:a16="http://schemas.microsoft.com/office/drawing/2014/main" id="{199CD305-B384-4F74-8603-94E827887AB1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E0E3B0FB-A854-46CF-9903-34DEA05C52C0}"/>
              </a:ext>
            </a:extLst>
          </p:cNvPr>
          <p:cNvSpPr txBox="1"/>
          <p:nvPr/>
        </p:nvSpPr>
        <p:spPr>
          <a:xfrm>
            <a:off x="1742814" y="4818769"/>
            <a:ext cx="714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Височината </a:t>
            </a:r>
            <a:r>
              <a:rPr lang="bg-BG" sz="2000" smtClean="0"/>
              <a:t>е вертикалният </a:t>
            </a:r>
            <a:r>
              <a:rPr lang="bg-BG" sz="2000" dirty="0" smtClean="0"/>
              <a:t>размер</a:t>
            </a:r>
            <a:r>
              <a:rPr lang="en-GB" sz="2000" dirty="0" smtClean="0"/>
              <a:t>.</a:t>
            </a:r>
            <a:endParaRPr lang="en-GB" sz="2000" dirty="0"/>
          </a:p>
          <a:p>
            <a:pPr algn="ctr"/>
            <a:r>
              <a:rPr lang="bg-BG" sz="2000" dirty="0" smtClean="0"/>
              <a:t>За дължина обикновено се приема по-дългата от двете основи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855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2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be 68">
            <a:extLst>
              <a:ext uri="{FF2B5EF4-FFF2-40B4-BE49-F238E27FC236}">
                <a16:creationId xmlns="" xmlns:a16="http://schemas.microsoft.com/office/drawing/2014/main" id="{FAA63A2A-1481-4230-B575-F74B8A40A867}"/>
              </a:ext>
            </a:extLst>
          </p:cNvPr>
          <p:cNvSpPr/>
          <p:nvPr/>
        </p:nvSpPr>
        <p:spPr>
          <a:xfrm>
            <a:off x="4007165" y="1166490"/>
            <a:ext cx="1891670" cy="189167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606DA944-6380-46CC-A2BF-D8678E9626E4}"/>
              </a:ext>
            </a:extLst>
          </p:cNvPr>
          <p:cNvCxnSpPr>
            <a:cxnSpLocks/>
          </p:cNvCxnSpPr>
          <p:nvPr/>
        </p:nvCxnSpPr>
        <p:spPr>
          <a:xfrm>
            <a:off x="4037645" y="3271422"/>
            <a:ext cx="138779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3C0835B5-0C78-4EDE-AA58-0EF261A8CD60}"/>
              </a:ext>
            </a:extLst>
          </p:cNvPr>
          <p:cNvCxnSpPr>
            <a:cxnSpLocks/>
          </p:cNvCxnSpPr>
          <p:nvPr/>
        </p:nvCxnSpPr>
        <p:spPr>
          <a:xfrm flipV="1">
            <a:off x="3809045" y="1651000"/>
            <a:ext cx="0" cy="138166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="" xmlns:a16="http://schemas.microsoft.com/office/drawing/2014/main" id="{875AD954-91DF-4E9A-B066-30EB2CDE8050}"/>
              </a:ext>
            </a:extLst>
          </p:cNvPr>
          <p:cNvCxnSpPr>
            <a:cxnSpLocks/>
          </p:cNvCxnSpPr>
          <p:nvPr/>
        </p:nvCxnSpPr>
        <p:spPr>
          <a:xfrm flipV="1">
            <a:off x="5678485" y="2633980"/>
            <a:ext cx="481970" cy="48504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6B9E1738-F4A6-4886-A4C0-6F38A14BD200}"/>
              </a:ext>
            </a:extLst>
          </p:cNvPr>
          <p:cNvSpPr txBox="1"/>
          <p:nvPr/>
        </p:nvSpPr>
        <p:spPr>
          <a:xfrm>
            <a:off x="4390286" y="3301876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1 cm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1635BBF-846C-445F-BC57-05A7B5DE8CB9}"/>
              </a:ext>
            </a:extLst>
          </p:cNvPr>
          <p:cNvSpPr txBox="1"/>
          <p:nvPr/>
        </p:nvSpPr>
        <p:spPr>
          <a:xfrm>
            <a:off x="6071124" y="2786032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1 cm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65C57887-E8A5-43A2-A279-E41966855758}"/>
              </a:ext>
            </a:extLst>
          </p:cNvPr>
          <p:cNvSpPr txBox="1"/>
          <p:nvPr/>
        </p:nvSpPr>
        <p:spPr>
          <a:xfrm>
            <a:off x="3095466" y="2065507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1 cm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6E6388B2-B289-4BC3-A792-B9D358465C24}"/>
              </a:ext>
            </a:extLst>
          </p:cNvPr>
          <p:cNvSpPr txBox="1"/>
          <p:nvPr/>
        </p:nvSpPr>
        <p:spPr>
          <a:xfrm>
            <a:off x="3280928" y="339860"/>
            <a:ext cx="333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Намерете  обема на  тялото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22FD5A7-E1C0-483D-9884-429716B8BFEE}"/>
              </a:ext>
            </a:extLst>
          </p:cNvPr>
          <p:cNvSpPr txBox="1"/>
          <p:nvPr/>
        </p:nvSpPr>
        <p:spPr>
          <a:xfrm>
            <a:off x="3483080" y="4874235"/>
            <a:ext cx="293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Обемът на тялото е</a:t>
            </a:r>
            <a:r>
              <a:rPr lang="en-GB" sz="2000" dirty="0" smtClean="0"/>
              <a:t> </a:t>
            </a:r>
            <a:r>
              <a:rPr lang="en-GB" sz="2000" dirty="0"/>
              <a:t>1 cm</a:t>
            </a:r>
            <a:r>
              <a:rPr lang="en-GB" sz="2000" baseline="30000" dirty="0"/>
              <a:t>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CA06E6E-9E1D-48BC-8696-1AA19469383D}"/>
              </a:ext>
            </a:extLst>
          </p:cNvPr>
          <p:cNvSpPr/>
          <p:nvPr/>
        </p:nvSpPr>
        <p:spPr>
          <a:xfrm>
            <a:off x="40640" y="50800"/>
            <a:ext cx="9804400" cy="6766560"/>
          </a:xfrm>
          <a:prstGeom prst="roundRect">
            <a:avLst>
              <a:gd name="adj" fmla="val 5362"/>
            </a:avLst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1CE541-9153-406F-A2BA-498DCA395500}"/>
              </a:ext>
            </a:extLst>
          </p:cNvPr>
          <p:cNvSpPr txBox="1"/>
          <p:nvPr/>
        </p:nvSpPr>
        <p:spPr>
          <a:xfrm>
            <a:off x="4473541" y="3842875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= 1 cm</a:t>
            </a:r>
            <a:r>
              <a:rPr lang="en-GB" sz="20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880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849188DE-CF6F-48D4-840B-F82F4137B477}"/>
              </a:ext>
            </a:extLst>
          </p:cNvPr>
          <p:cNvGrpSpPr/>
          <p:nvPr/>
        </p:nvGrpSpPr>
        <p:grpSpPr>
          <a:xfrm>
            <a:off x="58278" y="14306"/>
            <a:ext cx="2838353" cy="2838353"/>
            <a:chOff x="7779878" y="1548466"/>
            <a:chExt cx="2838353" cy="2838353"/>
          </a:xfrm>
        </p:grpSpPr>
        <p:sp>
          <p:nvSpPr>
            <p:cNvPr id="3" name="Oval 2">
              <a:extLst>
                <a:ext uri="{FF2B5EF4-FFF2-40B4-BE49-F238E27FC236}">
                  <a16:creationId xmlns="" xmlns:a16="http://schemas.microsoft.com/office/drawing/2014/main" id="{D38EE7B0-8E37-46F7-AC95-7630F4D5E4EB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4DD954DC-558A-49B1-8DF0-DA99F6750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  <p:sp>
        <p:nvSpPr>
          <p:cNvPr id="5" name="Cube 4">
            <a:extLst>
              <a:ext uri="{FF2B5EF4-FFF2-40B4-BE49-F238E27FC236}">
                <a16:creationId xmlns="" xmlns:a16="http://schemas.microsoft.com/office/drawing/2014/main" id="{3B138987-5794-4358-9EF1-8F9CDC749380}"/>
              </a:ext>
            </a:extLst>
          </p:cNvPr>
          <p:cNvSpPr/>
          <p:nvPr/>
        </p:nvSpPr>
        <p:spPr>
          <a:xfrm>
            <a:off x="4745515" y="17224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="" xmlns:a16="http://schemas.microsoft.com/office/drawing/2014/main" id="{B101333C-2DDA-4672-900A-61D0CA4EB8D5}"/>
              </a:ext>
            </a:extLst>
          </p:cNvPr>
          <p:cNvSpPr/>
          <p:nvPr/>
        </p:nvSpPr>
        <p:spPr>
          <a:xfrm>
            <a:off x="5465785" y="17224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969B223A-0DFA-45E5-AE4D-513E81C13946}"/>
              </a:ext>
            </a:extLst>
          </p:cNvPr>
          <p:cNvSpPr/>
          <p:nvPr/>
        </p:nvSpPr>
        <p:spPr>
          <a:xfrm>
            <a:off x="4745515" y="10021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="" xmlns:a16="http://schemas.microsoft.com/office/drawing/2014/main" id="{4EB37CB4-FBA6-41A0-9554-CDD912AF39E2}"/>
              </a:ext>
            </a:extLst>
          </p:cNvPr>
          <p:cNvSpPr/>
          <p:nvPr/>
        </p:nvSpPr>
        <p:spPr>
          <a:xfrm>
            <a:off x="5465785" y="10021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="" xmlns:a16="http://schemas.microsoft.com/office/drawing/2014/main" id="{0468D9F2-5118-4544-A712-1D00AD1FC4FD}"/>
              </a:ext>
            </a:extLst>
          </p:cNvPr>
          <p:cNvSpPr/>
          <p:nvPr/>
        </p:nvSpPr>
        <p:spPr>
          <a:xfrm>
            <a:off x="4503070" y="19578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0" name="Cube 9">
            <a:extLst>
              <a:ext uri="{FF2B5EF4-FFF2-40B4-BE49-F238E27FC236}">
                <a16:creationId xmlns="" xmlns:a16="http://schemas.microsoft.com/office/drawing/2014/main" id="{E3ED2D15-FD5D-4074-A2A6-234840177A6D}"/>
              </a:ext>
            </a:extLst>
          </p:cNvPr>
          <p:cNvSpPr/>
          <p:nvPr/>
        </p:nvSpPr>
        <p:spPr>
          <a:xfrm>
            <a:off x="5223340" y="19578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="" xmlns:a16="http://schemas.microsoft.com/office/drawing/2014/main" id="{13D65F31-7D20-421E-A361-DCF23707D4FE}"/>
              </a:ext>
            </a:extLst>
          </p:cNvPr>
          <p:cNvSpPr/>
          <p:nvPr/>
        </p:nvSpPr>
        <p:spPr>
          <a:xfrm>
            <a:off x="4503070" y="12376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="" xmlns:a16="http://schemas.microsoft.com/office/drawing/2014/main" id="{285899A7-D7AB-4D9C-A215-D7D3ED0038E7}"/>
              </a:ext>
            </a:extLst>
          </p:cNvPr>
          <p:cNvSpPr/>
          <p:nvPr/>
        </p:nvSpPr>
        <p:spPr>
          <a:xfrm>
            <a:off x="5223340" y="12376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3" name="Cube 12">
            <a:extLst>
              <a:ext uri="{FF2B5EF4-FFF2-40B4-BE49-F238E27FC236}">
                <a16:creationId xmlns="" xmlns:a16="http://schemas.microsoft.com/office/drawing/2014/main" id="{CF7AF115-8F1C-4E24-9172-C180E30BB6DD}"/>
              </a:ext>
            </a:extLst>
          </p:cNvPr>
          <p:cNvSpPr/>
          <p:nvPr/>
        </p:nvSpPr>
        <p:spPr>
          <a:xfrm>
            <a:off x="1279152" y="41710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="" xmlns:a16="http://schemas.microsoft.com/office/drawing/2014/main" id="{3624CC09-CEC7-49AD-9A34-35782985BC41}"/>
              </a:ext>
            </a:extLst>
          </p:cNvPr>
          <p:cNvSpPr/>
          <p:nvPr/>
        </p:nvSpPr>
        <p:spPr>
          <a:xfrm>
            <a:off x="1999422" y="41710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5" name="Cube 14">
            <a:extLst>
              <a:ext uri="{FF2B5EF4-FFF2-40B4-BE49-F238E27FC236}">
                <a16:creationId xmlns="" xmlns:a16="http://schemas.microsoft.com/office/drawing/2014/main" id="{96228ADE-6D72-4F5D-B1A4-54647420BC32}"/>
              </a:ext>
            </a:extLst>
          </p:cNvPr>
          <p:cNvSpPr/>
          <p:nvPr/>
        </p:nvSpPr>
        <p:spPr>
          <a:xfrm>
            <a:off x="2719693" y="41710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9" name="Cube 18">
            <a:extLst>
              <a:ext uri="{FF2B5EF4-FFF2-40B4-BE49-F238E27FC236}">
                <a16:creationId xmlns="" xmlns:a16="http://schemas.microsoft.com/office/drawing/2014/main" id="{2858F153-4E59-4C31-BE34-3AD229E8DB8E}"/>
              </a:ext>
            </a:extLst>
          </p:cNvPr>
          <p:cNvSpPr/>
          <p:nvPr/>
        </p:nvSpPr>
        <p:spPr>
          <a:xfrm>
            <a:off x="1036707" y="44064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0" name="Cube 19">
            <a:extLst>
              <a:ext uri="{FF2B5EF4-FFF2-40B4-BE49-F238E27FC236}">
                <a16:creationId xmlns="" xmlns:a16="http://schemas.microsoft.com/office/drawing/2014/main" id="{00A54CC4-56A8-4437-8A7C-3932405DC11C}"/>
              </a:ext>
            </a:extLst>
          </p:cNvPr>
          <p:cNvSpPr/>
          <p:nvPr/>
        </p:nvSpPr>
        <p:spPr>
          <a:xfrm>
            <a:off x="1756977" y="44064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="" xmlns:a16="http://schemas.microsoft.com/office/drawing/2014/main" id="{90D7CBC4-A406-4457-8394-2637BA6E46D3}"/>
              </a:ext>
            </a:extLst>
          </p:cNvPr>
          <p:cNvSpPr/>
          <p:nvPr/>
        </p:nvSpPr>
        <p:spPr>
          <a:xfrm>
            <a:off x="2477248" y="44064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5" name="Cube 24">
            <a:extLst>
              <a:ext uri="{FF2B5EF4-FFF2-40B4-BE49-F238E27FC236}">
                <a16:creationId xmlns="" xmlns:a16="http://schemas.microsoft.com/office/drawing/2014/main" id="{8F9EDC59-92CA-413B-BEAF-409E200AD9D4}"/>
              </a:ext>
            </a:extLst>
          </p:cNvPr>
          <p:cNvSpPr/>
          <p:nvPr/>
        </p:nvSpPr>
        <p:spPr>
          <a:xfrm>
            <a:off x="6196592" y="47196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="" xmlns:a16="http://schemas.microsoft.com/office/drawing/2014/main" id="{2FB0DFA4-3C35-4410-9AC0-38BFE0A0ABCE}"/>
              </a:ext>
            </a:extLst>
          </p:cNvPr>
          <p:cNvSpPr/>
          <p:nvPr/>
        </p:nvSpPr>
        <p:spPr>
          <a:xfrm>
            <a:off x="6916862" y="47196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="" xmlns:a16="http://schemas.microsoft.com/office/drawing/2014/main" id="{86D80B82-354C-474F-B0DB-EE59A560EF26}"/>
              </a:ext>
            </a:extLst>
          </p:cNvPr>
          <p:cNvSpPr/>
          <p:nvPr/>
        </p:nvSpPr>
        <p:spPr>
          <a:xfrm>
            <a:off x="7637133" y="47196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8" name="Cube 27">
            <a:extLst>
              <a:ext uri="{FF2B5EF4-FFF2-40B4-BE49-F238E27FC236}">
                <a16:creationId xmlns="" xmlns:a16="http://schemas.microsoft.com/office/drawing/2014/main" id="{225429FD-3884-4A56-A851-88EC5C56DB32}"/>
              </a:ext>
            </a:extLst>
          </p:cNvPr>
          <p:cNvSpPr/>
          <p:nvPr/>
        </p:nvSpPr>
        <p:spPr>
          <a:xfrm>
            <a:off x="6196592" y="39993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9" name="Cube 28">
            <a:extLst>
              <a:ext uri="{FF2B5EF4-FFF2-40B4-BE49-F238E27FC236}">
                <a16:creationId xmlns="" xmlns:a16="http://schemas.microsoft.com/office/drawing/2014/main" id="{6D5124B5-CD3E-48EB-B085-DE9784FC1DA2}"/>
              </a:ext>
            </a:extLst>
          </p:cNvPr>
          <p:cNvSpPr/>
          <p:nvPr/>
        </p:nvSpPr>
        <p:spPr>
          <a:xfrm>
            <a:off x="6916862" y="39993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0" name="Cube 29">
            <a:extLst>
              <a:ext uri="{FF2B5EF4-FFF2-40B4-BE49-F238E27FC236}">
                <a16:creationId xmlns="" xmlns:a16="http://schemas.microsoft.com/office/drawing/2014/main" id="{510CD5EE-D7E1-4F07-B9F0-2521BEC0FF03}"/>
              </a:ext>
            </a:extLst>
          </p:cNvPr>
          <p:cNvSpPr/>
          <p:nvPr/>
        </p:nvSpPr>
        <p:spPr>
          <a:xfrm>
            <a:off x="7637133" y="39993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1" name="Cube 30">
            <a:extLst>
              <a:ext uri="{FF2B5EF4-FFF2-40B4-BE49-F238E27FC236}">
                <a16:creationId xmlns="" xmlns:a16="http://schemas.microsoft.com/office/drawing/2014/main" id="{1AAA4C12-EF28-45A2-BD2E-FAC06577CDFC}"/>
              </a:ext>
            </a:extLst>
          </p:cNvPr>
          <p:cNvSpPr/>
          <p:nvPr/>
        </p:nvSpPr>
        <p:spPr>
          <a:xfrm>
            <a:off x="5954147" y="49550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2" name="Cube 31">
            <a:extLst>
              <a:ext uri="{FF2B5EF4-FFF2-40B4-BE49-F238E27FC236}">
                <a16:creationId xmlns="" xmlns:a16="http://schemas.microsoft.com/office/drawing/2014/main" id="{5079296F-E932-4E56-B3D8-245A19DF84F6}"/>
              </a:ext>
            </a:extLst>
          </p:cNvPr>
          <p:cNvSpPr/>
          <p:nvPr/>
        </p:nvSpPr>
        <p:spPr>
          <a:xfrm>
            <a:off x="6674417" y="49550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3" name="Cube 32">
            <a:extLst>
              <a:ext uri="{FF2B5EF4-FFF2-40B4-BE49-F238E27FC236}">
                <a16:creationId xmlns="" xmlns:a16="http://schemas.microsoft.com/office/drawing/2014/main" id="{C8A264DE-436A-45EB-961A-755B22E3E03F}"/>
              </a:ext>
            </a:extLst>
          </p:cNvPr>
          <p:cNvSpPr/>
          <p:nvPr/>
        </p:nvSpPr>
        <p:spPr>
          <a:xfrm>
            <a:off x="7394688" y="49550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4" name="Cube 33">
            <a:extLst>
              <a:ext uri="{FF2B5EF4-FFF2-40B4-BE49-F238E27FC236}">
                <a16:creationId xmlns="" xmlns:a16="http://schemas.microsoft.com/office/drawing/2014/main" id="{D67A9D3F-3224-4C67-B4A1-2C0D6DF0F718}"/>
              </a:ext>
            </a:extLst>
          </p:cNvPr>
          <p:cNvSpPr/>
          <p:nvPr/>
        </p:nvSpPr>
        <p:spPr>
          <a:xfrm>
            <a:off x="5954147" y="42348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5" name="Cube 34">
            <a:extLst>
              <a:ext uri="{FF2B5EF4-FFF2-40B4-BE49-F238E27FC236}">
                <a16:creationId xmlns="" xmlns:a16="http://schemas.microsoft.com/office/drawing/2014/main" id="{87441762-4BD2-457A-B9CE-54284064805E}"/>
              </a:ext>
            </a:extLst>
          </p:cNvPr>
          <p:cNvSpPr/>
          <p:nvPr/>
        </p:nvSpPr>
        <p:spPr>
          <a:xfrm>
            <a:off x="6674417" y="42348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6" name="Cube 35">
            <a:extLst>
              <a:ext uri="{FF2B5EF4-FFF2-40B4-BE49-F238E27FC236}">
                <a16:creationId xmlns="" xmlns:a16="http://schemas.microsoft.com/office/drawing/2014/main" id="{96584B83-F6F5-4714-A9DF-99105F97A527}"/>
              </a:ext>
            </a:extLst>
          </p:cNvPr>
          <p:cNvSpPr/>
          <p:nvPr/>
        </p:nvSpPr>
        <p:spPr>
          <a:xfrm>
            <a:off x="7394688" y="42348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A6659EDB-69CC-4860-AC6B-B3DE56BB3E5B}"/>
              </a:ext>
            </a:extLst>
          </p:cNvPr>
          <p:cNvSpPr txBox="1"/>
          <p:nvPr/>
        </p:nvSpPr>
        <p:spPr>
          <a:xfrm>
            <a:off x="3268869" y="139805"/>
            <a:ext cx="3359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K</a:t>
            </a:r>
            <a:r>
              <a:rPr lang="bg-BG" sz="2000" dirty="0" smtClean="0"/>
              <a:t>акъв е обемът на тези тела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F9591787-FE11-4C9A-AE3A-EC68B8E57101}"/>
              </a:ext>
            </a:extLst>
          </p:cNvPr>
          <p:cNvSpPr txBox="1"/>
          <p:nvPr/>
        </p:nvSpPr>
        <p:spPr>
          <a:xfrm>
            <a:off x="4556904" y="3076045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8 cm</a:t>
            </a:r>
            <a:r>
              <a:rPr lang="en-GB" sz="2800" baseline="30000" dirty="0"/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8ED325E9-767D-4F57-9086-D9C5C043A298}"/>
              </a:ext>
            </a:extLst>
          </p:cNvPr>
          <p:cNvSpPr txBox="1"/>
          <p:nvPr/>
        </p:nvSpPr>
        <p:spPr>
          <a:xfrm>
            <a:off x="1427624" y="5544925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6 cm</a:t>
            </a:r>
            <a:r>
              <a:rPr lang="en-GB" sz="2800" baseline="30000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3B37AC21-AC5B-4136-9670-77FB43A39F7C}"/>
              </a:ext>
            </a:extLst>
          </p:cNvPr>
          <p:cNvSpPr txBox="1"/>
          <p:nvPr/>
        </p:nvSpPr>
        <p:spPr>
          <a:xfrm>
            <a:off x="6334973" y="6093565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12 cm</a:t>
            </a:r>
            <a:r>
              <a:rPr lang="en-GB" sz="2800" baseline="30000" dirty="0"/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BFE9B311-E2CA-46D9-89BB-F3C2D8C2DCAF}"/>
              </a:ext>
            </a:extLst>
          </p:cNvPr>
          <p:cNvSpPr txBox="1"/>
          <p:nvPr/>
        </p:nvSpPr>
        <p:spPr>
          <a:xfrm>
            <a:off x="7061266" y="810365"/>
            <a:ext cx="2379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Какво е различното </a:t>
            </a:r>
          </a:p>
          <a:p>
            <a:pPr algn="ctr"/>
            <a:r>
              <a:rPr lang="bg-BG" sz="2000" dirty="0" smtClean="0"/>
              <a:t>за този обект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094070CF-4EE3-4745-B298-4B9F5FEFE254}"/>
              </a:ext>
            </a:extLst>
          </p:cNvPr>
          <p:cNvCxnSpPr>
            <a:cxnSpLocks/>
          </p:cNvCxnSpPr>
          <p:nvPr/>
        </p:nvCxnSpPr>
        <p:spPr>
          <a:xfrm flipH="1">
            <a:off x="6817360" y="1503680"/>
            <a:ext cx="1209040" cy="396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9E2D4893-0B69-4557-B036-A162E4B63468}"/>
              </a:ext>
            </a:extLst>
          </p:cNvPr>
          <p:cNvSpPr/>
          <p:nvPr/>
        </p:nvSpPr>
        <p:spPr>
          <a:xfrm>
            <a:off x="6851178" y="2423126"/>
            <a:ext cx="1876262" cy="5232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Куб</a:t>
            </a:r>
            <a:endParaRPr lang="en-GB" sz="19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849188DE-CF6F-48D4-840B-F82F4137B477}"/>
              </a:ext>
            </a:extLst>
          </p:cNvPr>
          <p:cNvGrpSpPr/>
          <p:nvPr/>
        </p:nvGrpSpPr>
        <p:grpSpPr>
          <a:xfrm>
            <a:off x="181651" y="179624"/>
            <a:ext cx="2838353" cy="2838353"/>
            <a:chOff x="7779878" y="1548466"/>
            <a:chExt cx="2838353" cy="2838353"/>
          </a:xfrm>
        </p:grpSpPr>
        <p:sp>
          <p:nvSpPr>
            <p:cNvPr id="3" name="Oval 2">
              <a:extLst>
                <a:ext uri="{FF2B5EF4-FFF2-40B4-BE49-F238E27FC236}">
                  <a16:creationId xmlns="" xmlns:a16="http://schemas.microsoft.com/office/drawing/2014/main" id="{D38EE7B0-8E37-46F7-AC95-7630F4D5E4EB}"/>
                </a:ext>
              </a:extLst>
            </p:cNvPr>
            <p:cNvSpPr/>
            <p:nvPr/>
          </p:nvSpPr>
          <p:spPr>
            <a:xfrm>
              <a:off x="7779878" y="1548466"/>
              <a:ext cx="2838353" cy="2838353"/>
            </a:xfrm>
            <a:prstGeom prst="ellipse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4DD954DC-558A-49B1-8DF0-DA99F6750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3040" y="1987158"/>
              <a:ext cx="2721012" cy="2291609"/>
            </a:xfrm>
            <a:prstGeom prst="rect">
              <a:avLst/>
            </a:prstGeom>
          </p:spPr>
        </p:pic>
      </p:grpSp>
      <p:sp>
        <p:nvSpPr>
          <p:cNvPr id="5" name="Cube 4">
            <a:extLst>
              <a:ext uri="{FF2B5EF4-FFF2-40B4-BE49-F238E27FC236}">
                <a16:creationId xmlns="" xmlns:a16="http://schemas.microsoft.com/office/drawing/2014/main" id="{3B138987-5794-4358-9EF1-8F9CDC749380}"/>
              </a:ext>
            </a:extLst>
          </p:cNvPr>
          <p:cNvSpPr/>
          <p:nvPr/>
        </p:nvSpPr>
        <p:spPr>
          <a:xfrm>
            <a:off x="1565435" y="40084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="" xmlns:a16="http://schemas.microsoft.com/office/drawing/2014/main" id="{B101333C-2DDA-4672-900A-61D0CA4EB8D5}"/>
              </a:ext>
            </a:extLst>
          </p:cNvPr>
          <p:cNvSpPr/>
          <p:nvPr/>
        </p:nvSpPr>
        <p:spPr>
          <a:xfrm>
            <a:off x="2285705" y="400845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969B223A-0DFA-45E5-AE4D-513E81C13946}"/>
              </a:ext>
            </a:extLst>
          </p:cNvPr>
          <p:cNvSpPr/>
          <p:nvPr/>
        </p:nvSpPr>
        <p:spPr>
          <a:xfrm>
            <a:off x="1565435" y="32881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="" xmlns:a16="http://schemas.microsoft.com/office/drawing/2014/main" id="{4EB37CB4-FBA6-41A0-9554-CDD912AF39E2}"/>
              </a:ext>
            </a:extLst>
          </p:cNvPr>
          <p:cNvSpPr/>
          <p:nvPr/>
        </p:nvSpPr>
        <p:spPr>
          <a:xfrm>
            <a:off x="2285705" y="328818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="" xmlns:a16="http://schemas.microsoft.com/office/drawing/2014/main" id="{0468D9F2-5118-4544-A712-1D00AD1FC4FD}"/>
              </a:ext>
            </a:extLst>
          </p:cNvPr>
          <p:cNvSpPr/>
          <p:nvPr/>
        </p:nvSpPr>
        <p:spPr>
          <a:xfrm>
            <a:off x="1322990" y="42438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0" name="Cube 9">
            <a:extLst>
              <a:ext uri="{FF2B5EF4-FFF2-40B4-BE49-F238E27FC236}">
                <a16:creationId xmlns="" xmlns:a16="http://schemas.microsoft.com/office/drawing/2014/main" id="{E3ED2D15-FD5D-4074-A2A6-234840177A6D}"/>
              </a:ext>
            </a:extLst>
          </p:cNvPr>
          <p:cNvSpPr/>
          <p:nvPr/>
        </p:nvSpPr>
        <p:spPr>
          <a:xfrm>
            <a:off x="2043260" y="424388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="" xmlns:a16="http://schemas.microsoft.com/office/drawing/2014/main" id="{13D65F31-7D20-421E-A361-DCF23707D4FE}"/>
              </a:ext>
            </a:extLst>
          </p:cNvPr>
          <p:cNvSpPr/>
          <p:nvPr/>
        </p:nvSpPr>
        <p:spPr>
          <a:xfrm>
            <a:off x="1322990" y="35236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="" xmlns:a16="http://schemas.microsoft.com/office/drawing/2014/main" id="{285899A7-D7AB-4D9C-A215-D7D3ED0038E7}"/>
              </a:ext>
            </a:extLst>
          </p:cNvPr>
          <p:cNvSpPr/>
          <p:nvPr/>
        </p:nvSpPr>
        <p:spPr>
          <a:xfrm>
            <a:off x="2043260" y="3523610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3" name="Cube 12">
            <a:extLst>
              <a:ext uri="{FF2B5EF4-FFF2-40B4-BE49-F238E27FC236}">
                <a16:creationId xmlns="" xmlns:a16="http://schemas.microsoft.com/office/drawing/2014/main" id="{CF7AF115-8F1C-4E24-9172-C180E30BB6DD}"/>
              </a:ext>
            </a:extLst>
          </p:cNvPr>
          <p:cNvSpPr/>
          <p:nvPr/>
        </p:nvSpPr>
        <p:spPr>
          <a:xfrm>
            <a:off x="6166112" y="37138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="" xmlns:a16="http://schemas.microsoft.com/office/drawing/2014/main" id="{3624CC09-CEC7-49AD-9A34-35782985BC41}"/>
              </a:ext>
            </a:extLst>
          </p:cNvPr>
          <p:cNvSpPr/>
          <p:nvPr/>
        </p:nvSpPr>
        <p:spPr>
          <a:xfrm>
            <a:off x="6886382" y="37138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5" name="Cube 14">
            <a:extLst>
              <a:ext uri="{FF2B5EF4-FFF2-40B4-BE49-F238E27FC236}">
                <a16:creationId xmlns="" xmlns:a16="http://schemas.microsoft.com/office/drawing/2014/main" id="{96228ADE-6D72-4F5D-B1A4-54647420BC32}"/>
              </a:ext>
            </a:extLst>
          </p:cNvPr>
          <p:cNvSpPr/>
          <p:nvPr/>
        </p:nvSpPr>
        <p:spPr>
          <a:xfrm>
            <a:off x="7606653" y="371381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9" name="Cube 18">
            <a:extLst>
              <a:ext uri="{FF2B5EF4-FFF2-40B4-BE49-F238E27FC236}">
                <a16:creationId xmlns="" xmlns:a16="http://schemas.microsoft.com/office/drawing/2014/main" id="{2858F153-4E59-4C31-BE34-3AD229E8DB8E}"/>
              </a:ext>
            </a:extLst>
          </p:cNvPr>
          <p:cNvSpPr/>
          <p:nvPr/>
        </p:nvSpPr>
        <p:spPr>
          <a:xfrm>
            <a:off x="5923667" y="39492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0" name="Cube 19">
            <a:extLst>
              <a:ext uri="{FF2B5EF4-FFF2-40B4-BE49-F238E27FC236}">
                <a16:creationId xmlns="" xmlns:a16="http://schemas.microsoft.com/office/drawing/2014/main" id="{00A54CC4-56A8-4437-8A7C-3932405DC11C}"/>
              </a:ext>
            </a:extLst>
          </p:cNvPr>
          <p:cNvSpPr/>
          <p:nvPr/>
        </p:nvSpPr>
        <p:spPr>
          <a:xfrm>
            <a:off x="6643937" y="39492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="" xmlns:a16="http://schemas.microsoft.com/office/drawing/2014/main" id="{90D7CBC4-A406-4457-8394-2637BA6E46D3}"/>
              </a:ext>
            </a:extLst>
          </p:cNvPr>
          <p:cNvSpPr/>
          <p:nvPr/>
        </p:nvSpPr>
        <p:spPr>
          <a:xfrm>
            <a:off x="7364208" y="3949242"/>
            <a:ext cx="976744" cy="97674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F9591787-FE11-4C9A-AE3A-EC68B8E57101}"/>
              </a:ext>
            </a:extLst>
          </p:cNvPr>
          <p:cNvSpPr txBox="1"/>
          <p:nvPr/>
        </p:nvSpPr>
        <p:spPr>
          <a:xfrm>
            <a:off x="1376824" y="5362045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8 cm</a:t>
            </a:r>
            <a:r>
              <a:rPr lang="en-GB" sz="2800" baseline="30000" dirty="0"/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8ED325E9-767D-4F57-9086-D9C5C043A298}"/>
              </a:ext>
            </a:extLst>
          </p:cNvPr>
          <p:cNvSpPr txBox="1"/>
          <p:nvPr/>
        </p:nvSpPr>
        <p:spPr>
          <a:xfrm>
            <a:off x="6314584" y="5087725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6 cm</a:t>
            </a:r>
            <a:r>
              <a:rPr lang="en-GB" sz="2800" baseline="30000" dirty="0"/>
              <a:t>3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9E2D4893-0B69-4557-B036-A162E4B63468}"/>
              </a:ext>
            </a:extLst>
          </p:cNvPr>
          <p:cNvSpPr/>
          <p:nvPr/>
        </p:nvSpPr>
        <p:spPr>
          <a:xfrm>
            <a:off x="1090458" y="6050246"/>
            <a:ext cx="1876262" cy="5232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Cube</a:t>
            </a:r>
            <a:endParaRPr lang="en-GB" sz="1950" b="1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70905225-45BE-402B-9974-F562D4A28D49}"/>
              </a:ext>
            </a:extLst>
          </p:cNvPr>
          <p:cNvSpPr txBox="1"/>
          <p:nvPr/>
        </p:nvSpPr>
        <p:spPr>
          <a:xfrm>
            <a:off x="4269755" y="1090970"/>
            <a:ext cx="45652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 </a:t>
            </a:r>
            <a:r>
              <a:rPr lang="bg-BG" sz="2000" b="1" dirty="0" smtClean="0"/>
              <a:t>Кубът  е триизмерен обект,</a:t>
            </a:r>
          </a:p>
          <a:p>
            <a:pPr algn="ctr"/>
            <a:r>
              <a:rPr lang="bg-BG" sz="2000" b="1" dirty="0" smtClean="0"/>
              <a:t> </a:t>
            </a:r>
            <a:r>
              <a:rPr lang="bg-BG" sz="2000"/>
              <a:t>на </a:t>
            </a:r>
            <a:r>
              <a:rPr lang="bg-BG" sz="2000" smtClean="0"/>
              <a:t>който околните</a:t>
            </a:r>
            <a:r>
              <a:rPr lang="en-GB" sz="2000" dirty="0" smtClean="0"/>
              <a:t> </a:t>
            </a:r>
            <a:r>
              <a:rPr lang="en-GB" sz="2000" dirty="0"/>
              <a:t>6 </a:t>
            </a:r>
            <a:r>
              <a:rPr lang="bg-BG" sz="2000" b="1" dirty="0" smtClean="0"/>
              <a:t>стени са квадрати</a:t>
            </a:r>
            <a:r>
              <a:rPr lang="en-GB" sz="2000" b="1" dirty="0" smtClean="0"/>
              <a:t>.</a:t>
            </a:r>
            <a:endParaRPr lang="en-GB" sz="2000" b="1" dirty="0"/>
          </a:p>
          <a:p>
            <a:pPr algn="ctr"/>
            <a:r>
              <a:rPr lang="bg-BG" sz="2000" dirty="0" smtClean="0"/>
              <a:t>Трите му измерения са едни и същи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820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F4B44A8A-7437-43A0-B71C-D487959D493F}"/>
              </a:ext>
            </a:extLst>
          </p:cNvPr>
          <p:cNvSpPr/>
          <p:nvPr/>
        </p:nvSpPr>
        <p:spPr>
          <a:xfrm>
            <a:off x="58278" y="14306"/>
            <a:ext cx="2838353" cy="2838353"/>
          </a:xfrm>
          <a:prstGeom prst="ellipse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76561B5-AA9B-4A29-847D-AA8276F7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452998"/>
            <a:ext cx="2722901" cy="2293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552AD8A-3A2B-4BCB-B200-34104A6D916F}"/>
              </a:ext>
            </a:extLst>
          </p:cNvPr>
          <p:cNvSpPr txBox="1"/>
          <p:nvPr/>
        </p:nvSpPr>
        <p:spPr>
          <a:xfrm>
            <a:off x="3253986" y="444124"/>
            <a:ext cx="344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 smtClean="0"/>
              <a:t>Изчислете обемите на телата</a:t>
            </a:r>
            <a:r>
              <a:rPr lang="en-GB" sz="2000" dirty="0" smtClean="0"/>
              <a:t>.</a:t>
            </a:r>
            <a:endParaRPr lang="en-GB" sz="2000" dirty="0"/>
          </a:p>
          <a:p>
            <a:pPr algn="ctr"/>
            <a:endParaRPr lang="en-GB" sz="1400" dirty="0"/>
          </a:p>
          <a:p>
            <a:pPr algn="ctr"/>
            <a:r>
              <a:rPr lang="bg-BG" sz="2000" dirty="0" smtClean="0"/>
              <a:t>Кои от тях са </a:t>
            </a:r>
            <a:r>
              <a:rPr lang="bg-BG" sz="2000" b="1" dirty="0" smtClean="0"/>
              <a:t>кубове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42" name="Cube 41">
            <a:extLst>
              <a:ext uri="{FF2B5EF4-FFF2-40B4-BE49-F238E27FC236}">
                <a16:creationId xmlns="" xmlns:a16="http://schemas.microsoft.com/office/drawing/2014/main" id="{17E655A7-7EFC-46C7-B8F8-E82F67036EF1}"/>
              </a:ext>
            </a:extLst>
          </p:cNvPr>
          <p:cNvSpPr/>
          <p:nvPr/>
        </p:nvSpPr>
        <p:spPr>
          <a:xfrm>
            <a:off x="3806148" y="218570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3" name="Cube 42">
            <a:extLst>
              <a:ext uri="{FF2B5EF4-FFF2-40B4-BE49-F238E27FC236}">
                <a16:creationId xmlns="" xmlns:a16="http://schemas.microsoft.com/office/drawing/2014/main" id="{66FD49B1-B41A-4128-95B1-652938E93894}"/>
              </a:ext>
            </a:extLst>
          </p:cNvPr>
          <p:cNvSpPr/>
          <p:nvPr/>
        </p:nvSpPr>
        <p:spPr>
          <a:xfrm>
            <a:off x="4301936" y="218570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4" name="Cube 43">
            <a:extLst>
              <a:ext uri="{FF2B5EF4-FFF2-40B4-BE49-F238E27FC236}">
                <a16:creationId xmlns="" xmlns:a16="http://schemas.microsoft.com/office/drawing/2014/main" id="{361436A7-52C1-47F2-AA84-7CF46FA4CD21}"/>
              </a:ext>
            </a:extLst>
          </p:cNvPr>
          <p:cNvSpPr/>
          <p:nvPr/>
        </p:nvSpPr>
        <p:spPr>
          <a:xfrm>
            <a:off x="4797725" y="218570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" name="Cube 44">
            <a:extLst>
              <a:ext uri="{FF2B5EF4-FFF2-40B4-BE49-F238E27FC236}">
                <a16:creationId xmlns="" xmlns:a16="http://schemas.microsoft.com/office/drawing/2014/main" id="{FF6B4125-C18D-4196-8E20-31EBE3B08A01}"/>
              </a:ext>
            </a:extLst>
          </p:cNvPr>
          <p:cNvSpPr/>
          <p:nvPr/>
        </p:nvSpPr>
        <p:spPr>
          <a:xfrm>
            <a:off x="3806148" y="168991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" name="Cube 45">
            <a:extLst>
              <a:ext uri="{FF2B5EF4-FFF2-40B4-BE49-F238E27FC236}">
                <a16:creationId xmlns="" xmlns:a16="http://schemas.microsoft.com/office/drawing/2014/main" id="{0867200E-129D-443E-B48A-C5342D833D32}"/>
              </a:ext>
            </a:extLst>
          </p:cNvPr>
          <p:cNvSpPr/>
          <p:nvPr/>
        </p:nvSpPr>
        <p:spPr>
          <a:xfrm>
            <a:off x="4301936" y="168991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" name="Cube 46">
            <a:extLst>
              <a:ext uri="{FF2B5EF4-FFF2-40B4-BE49-F238E27FC236}">
                <a16:creationId xmlns="" xmlns:a16="http://schemas.microsoft.com/office/drawing/2014/main" id="{F6BAC7AC-D952-42D3-BF4C-0D218EDDC609}"/>
              </a:ext>
            </a:extLst>
          </p:cNvPr>
          <p:cNvSpPr/>
          <p:nvPr/>
        </p:nvSpPr>
        <p:spPr>
          <a:xfrm>
            <a:off x="4797725" y="168991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74563194-07CD-437A-991B-65F0CD4E18D3}"/>
              </a:ext>
            </a:extLst>
          </p:cNvPr>
          <p:cNvSpPr txBox="1"/>
          <p:nvPr/>
        </p:nvSpPr>
        <p:spPr>
          <a:xfrm>
            <a:off x="3923897" y="2872845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6 cm</a:t>
            </a:r>
            <a:r>
              <a:rPr lang="en-GB" sz="2800" baseline="30000" dirty="0"/>
              <a:t>3</a:t>
            </a:r>
          </a:p>
        </p:txBody>
      </p:sp>
      <p:grpSp>
        <p:nvGrpSpPr>
          <p:cNvPr id="313" name="Group 312">
            <a:extLst>
              <a:ext uri="{FF2B5EF4-FFF2-40B4-BE49-F238E27FC236}">
                <a16:creationId xmlns="" xmlns:a16="http://schemas.microsoft.com/office/drawing/2014/main" id="{2D77A0F1-04AD-44E1-85A8-09C17CF4ED36}"/>
              </a:ext>
            </a:extLst>
          </p:cNvPr>
          <p:cNvGrpSpPr/>
          <p:nvPr/>
        </p:nvGrpSpPr>
        <p:grpSpPr>
          <a:xfrm>
            <a:off x="7408379" y="905789"/>
            <a:ext cx="1663906" cy="1668769"/>
            <a:chOff x="3305909" y="2827546"/>
            <a:chExt cx="3009781" cy="30185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34" name="Cube 333">
              <a:extLst>
                <a:ext uri="{FF2B5EF4-FFF2-40B4-BE49-F238E27FC236}">
                  <a16:creationId xmlns="" xmlns:a16="http://schemas.microsoft.com/office/drawing/2014/main" id="{1664EE82-672A-4E8A-925B-2D183800F768}"/>
                </a:ext>
              </a:extLst>
            </p:cNvPr>
            <p:cNvSpPr/>
            <p:nvPr/>
          </p:nvSpPr>
          <p:spPr>
            <a:xfrm>
              <a:off x="3305909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5" name="Cube 334">
              <a:extLst>
                <a:ext uri="{FF2B5EF4-FFF2-40B4-BE49-F238E27FC236}">
                  <a16:creationId xmlns="" xmlns:a16="http://schemas.microsoft.com/office/drawing/2014/main" id="{A0BBF449-FC9F-4AEC-9D83-86861D69D5C2}"/>
                </a:ext>
              </a:extLst>
            </p:cNvPr>
            <p:cNvSpPr/>
            <p:nvPr/>
          </p:nvSpPr>
          <p:spPr>
            <a:xfrm>
              <a:off x="4202723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6" name="Cube 335">
              <a:extLst>
                <a:ext uri="{FF2B5EF4-FFF2-40B4-BE49-F238E27FC236}">
                  <a16:creationId xmlns="" xmlns:a16="http://schemas.microsoft.com/office/drawing/2014/main" id="{61F2007B-6AD2-4EAF-BC72-46799724FD49}"/>
                </a:ext>
              </a:extLst>
            </p:cNvPr>
            <p:cNvSpPr/>
            <p:nvPr/>
          </p:nvSpPr>
          <p:spPr>
            <a:xfrm>
              <a:off x="5099538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7" name="Cube 336">
              <a:extLst>
                <a:ext uri="{FF2B5EF4-FFF2-40B4-BE49-F238E27FC236}">
                  <a16:creationId xmlns="" xmlns:a16="http://schemas.microsoft.com/office/drawing/2014/main" id="{E88715DA-5537-483C-AE3F-D0C57B2F3841}"/>
                </a:ext>
              </a:extLst>
            </p:cNvPr>
            <p:cNvSpPr/>
            <p:nvPr/>
          </p:nvSpPr>
          <p:spPr>
            <a:xfrm>
              <a:off x="3305909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8" name="Cube 337">
              <a:extLst>
                <a:ext uri="{FF2B5EF4-FFF2-40B4-BE49-F238E27FC236}">
                  <a16:creationId xmlns="" xmlns:a16="http://schemas.microsoft.com/office/drawing/2014/main" id="{0D3E67B0-B82A-409A-A5E8-85FCBC5924AB}"/>
                </a:ext>
              </a:extLst>
            </p:cNvPr>
            <p:cNvSpPr/>
            <p:nvPr/>
          </p:nvSpPr>
          <p:spPr>
            <a:xfrm>
              <a:off x="4202723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9" name="Cube 338">
              <a:extLst>
                <a:ext uri="{FF2B5EF4-FFF2-40B4-BE49-F238E27FC236}">
                  <a16:creationId xmlns="" xmlns:a16="http://schemas.microsoft.com/office/drawing/2014/main" id="{B7E91BE5-77B6-472A-8276-AD6FD8A062A8}"/>
                </a:ext>
              </a:extLst>
            </p:cNvPr>
            <p:cNvSpPr/>
            <p:nvPr/>
          </p:nvSpPr>
          <p:spPr>
            <a:xfrm>
              <a:off x="5099538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0" name="Cube 339">
              <a:extLst>
                <a:ext uri="{FF2B5EF4-FFF2-40B4-BE49-F238E27FC236}">
                  <a16:creationId xmlns="" xmlns:a16="http://schemas.microsoft.com/office/drawing/2014/main" id="{F208B0A8-D44C-4B44-BF6F-6C23FF25260D}"/>
                </a:ext>
              </a:extLst>
            </p:cNvPr>
            <p:cNvSpPr/>
            <p:nvPr/>
          </p:nvSpPr>
          <p:spPr>
            <a:xfrm>
              <a:off x="3305909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1" name="Cube 340">
              <a:extLst>
                <a:ext uri="{FF2B5EF4-FFF2-40B4-BE49-F238E27FC236}">
                  <a16:creationId xmlns="" xmlns:a16="http://schemas.microsoft.com/office/drawing/2014/main" id="{A811AEB9-42A4-422B-9D93-AF81C96AD30D}"/>
                </a:ext>
              </a:extLst>
            </p:cNvPr>
            <p:cNvSpPr/>
            <p:nvPr/>
          </p:nvSpPr>
          <p:spPr>
            <a:xfrm>
              <a:off x="4202723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2" name="Cube 341">
              <a:extLst>
                <a:ext uri="{FF2B5EF4-FFF2-40B4-BE49-F238E27FC236}">
                  <a16:creationId xmlns="" xmlns:a16="http://schemas.microsoft.com/office/drawing/2014/main" id="{C7AC54DA-6E8B-4E2D-8B3C-0BD6FC5646AD}"/>
                </a:ext>
              </a:extLst>
            </p:cNvPr>
            <p:cNvSpPr/>
            <p:nvPr/>
          </p:nvSpPr>
          <p:spPr>
            <a:xfrm>
              <a:off x="5099538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="" xmlns:a16="http://schemas.microsoft.com/office/drawing/2014/main" id="{AC10B3E4-D369-4F49-9904-3D431927D383}"/>
              </a:ext>
            </a:extLst>
          </p:cNvPr>
          <p:cNvGrpSpPr/>
          <p:nvPr/>
        </p:nvGrpSpPr>
        <p:grpSpPr>
          <a:xfrm>
            <a:off x="7248819" y="1067845"/>
            <a:ext cx="1663906" cy="1668769"/>
            <a:chOff x="3305909" y="2827546"/>
            <a:chExt cx="3009781" cy="30185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25" name="Cube 324">
              <a:extLst>
                <a:ext uri="{FF2B5EF4-FFF2-40B4-BE49-F238E27FC236}">
                  <a16:creationId xmlns="" xmlns:a16="http://schemas.microsoft.com/office/drawing/2014/main" id="{1846733B-876D-401E-8D4C-F2FEAE9C30E1}"/>
                </a:ext>
              </a:extLst>
            </p:cNvPr>
            <p:cNvSpPr/>
            <p:nvPr/>
          </p:nvSpPr>
          <p:spPr>
            <a:xfrm>
              <a:off x="3305909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6" name="Cube 325">
              <a:extLst>
                <a:ext uri="{FF2B5EF4-FFF2-40B4-BE49-F238E27FC236}">
                  <a16:creationId xmlns="" xmlns:a16="http://schemas.microsoft.com/office/drawing/2014/main" id="{3E078E3E-EC12-42ED-BC5B-3DB86CE7423F}"/>
                </a:ext>
              </a:extLst>
            </p:cNvPr>
            <p:cNvSpPr/>
            <p:nvPr/>
          </p:nvSpPr>
          <p:spPr>
            <a:xfrm>
              <a:off x="4202723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7" name="Cube 326">
              <a:extLst>
                <a:ext uri="{FF2B5EF4-FFF2-40B4-BE49-F238E27FC236}">
                  <a16:creationId xmlns="" xmlns:a16="http://schemas.microsoft.com/office/drawing/2014/main" id="{33609756-B299-496E-B5EA-D5DC25A32C1D}"/>
                </a:ext>
              </a:extLst>
            </p:cNvPr>
            <p:cNvSpPr/>
            <p:nvPr/>
          </p:nvSpPr>
          <p:spPr>
            <a:xfrm>
              <a:off x="5099538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8" name="Cube 327">
              <a:extLst>
                <a:ext uri="{FF2B5EF4-FFF2-40B4-BE49-F238E27FC236}">
                  <a16:creationId xmlns="" xmlns:a16="http://schemas.microsoft.com/office/drawing/2014/main" id="{5610702C-B79A-4374-AC9A-78D2A0628785}"/>
                </a:ext>
              </a:extLst>
            </p:cNvPr>
            <p:cNvSpPr/>
            <p:nvPr/>
          </p:nvSpPr>
          <p:spPr>
            <a:xfrm>
              <a:off x="3305909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9" name="Cube 328">
              <a:extLst>
                <a:ext uri="{FF2B5EF4-FFF2-40B4-BE49-F238E27FC236}">
                  <a16:creationId xmlns="" xmlns:a16="http://schemas.microsoft.com/office/drawing/2014/main" id="{E30EE9D5-9864-4A37-B4CE-0FF3DF905A68}"/>
                </a:ext>
              </a:extLst>
            </p:cNvPr>
            <p:cNvSpPr/>
            <p:nvPr/>
          </p:nvSpPr>
          <p:spPr>
            <a:xfrm>
              <a:off x="4202723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0" name="Cube 329">
              <a:extLst>
                <a:ext uri="{FF2B5EF4-FFF2-40B4-BE49-F238E27FC236}">
                  <a16:creationId xmlns="" xmlns:a16="http://schemas.microsoft.com/office/drawing/2014/main" id="{83D7D443-CB78-4605-AB2A-94DE2972EB35}"/>
                </a:ext>
              </a:extLst>
            </p:cNvPr>
            <p:cNvSpPr/>
            <p:nvPr/>
          </p:nvSpPr>
          <p:spPr>
            <a:xfrm>
              <a:off x="5099538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1" name="Cube 330">
              <a:extLst>
                <a:ext uri="{FF2B5EF4-FFF2-40B4-BE49-F238E27FC236}">
                  <a16:creationId xmlns="" xmlns:a16="http://schemas.microsoft.com/office/drawing/2014/main" id="{EE33087A-EBC9-45D4-AA49-17CC7164238B}"/>
                </a:ext>
              </a:extLst>
            </p:cNvPr>
            <p:cNvSpPr/>
            <p:nvPr/>
          </p:nvSpPr>
          <p:spPr>
            <a:xfrm>
              <a:off x="3305909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2" name="Cube 331">
              <a:extLst>
                <a:ext uri="{FF2B5EF4-FFF2-40B4-BE49-F238E27FC236}">
                  <a16:creationId xmlns="" xmlns:a16="http://schemas.microsoft.com/office/drawing/2014/main" id="{5CAF2F95-7F66-4705-873D-58A65C85CAC9}"/>
                </a:ext>
              </a:extLst>
            </p:cNvPr>
            <p:cNvSpPr/>
            <p:nvPr/>
          </p:nvSpPr>
          <p:spPr>
            <a:xfrm>
              <a:off x="4202723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33" name="Cube 332">
              <a:extLst>
                <a:ext uri="{FF2B5EF4-FFF2-40B4-BE49-F238E27FC236}">
                  <a16:creationId xmlns="" xmlns:a16="http://schemas.microsoft.com/office/drawing/2014/main" id="{460FB587-95EB-4397-B971-E3640A7A76F7}"/>
                </a:ext>
              </a:extLst>
            </p:cNvPr>
            <p:cNvSpPr/>
            <p:nvPr/>
          </p:nvSpPr>
          <p:spPr>
            <a:xfrm>
              <a:off x="5099538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="" xmlns:a16="http://schemas.microsoft.com/office/drawing/2014/main" id="{E3441DCF-0E05-4B9D-953B-D239D02CBFF4}"/>
              </a:ext>
            </a:extLst>
          </p:cNvPr>
          <p:cNvGrpSpPr/>
          <p:nvPr/>
        </p:nvGrpSpPr>
        <p:grpSpPr>
          <a:xfrm>
            <a:off x="7084998" y="1229900"/>
            <a:ext cx="1663906" cy="1668769"/>
            <a:chOff x="3305909" y="2827546"/>
            <a:chExt cx="3009781" cy="30185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6" name="Cube 315">
              <a:extLst>
                <a:ext uri="{FF2B5EF4-FFF2-40B4-BE49-F238E27FC236}">
                  <a16:creationId xmlns="" xmlns:a16="http://schemas.microsoft.com/office/drawing/2014/main" id="{371491C2-1494-45F8-82A9-59BD127F1C44}"/>
                </a:ext>
              </a:extLst>
            </p:cNvPr>
            <p:cNvSpPr/>
            <p:nvPr/>
          </p:nvSpPr>
          <p:spPr>
            <a:xfrm>
              <a:off x="3305909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17" name="Cube 316">
              <a:extLst>
                <a:ext uri="{FF2B5EF4-FFF2-40B4-BE49-F238E27FC236}">
                  <a16:creationId xmlns="" xmlns:a16="http://schemas.microsoft.com/office/drawing/2014/main" id="{59C42703-59D1-4933-9900-8988FE5956CF}"/>
                </a:ext>
              </a:extLst>
            </p:cNvPr>
            <p:cNvSpPr/>
            <p:nvPr/>
          </p:nvSpPr>
          <p:spPr>
            <a:xfrm>
              <a:off x="4202723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18" name="Cube 317">
              <a:extLst>
                <a:ext uri="{FF2B5EF4-FFF2-40B4-BE49-F238E27FC236}">
                  <a16:creationId xmlns="" xmlns:a16="http://schemas.microsoft.com/office/drawing/2014/main" id="{F296D2F2-CA14-4844-A4AF-F23A9050FA7C}"/>
                </a:ext>
              </a:extLst>
            </p:cNvPr>
            <p:cNvSpPr/>
            <p:nvPr/>
          </p:nvSpPr>
          <p:spPr>
            <a:xfrm>
              <a:off x="5099538" y="4629970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19" name="Cube 318">
              <a:extLst>
                <a:ext uri="{FF2B5EF4-FFF2-40B4-BE49-F238E27FC236}">
                  <a16:creationId xmlns="" xmlns:a16="http://schemas.microsoft.com/office/drawing/2014/main" id="{B3A322EE-24CC-49E3-99CA-9A642D7D3302}"/>
                </a:ext>
              </a:extLst>
            </p:cNvPr>
            <p:cNvSpPr/>
            <p:nvPr/>
          </p:nvSpPr>
          <p:spPr>
            <a:xfrm>
              <a:off x="3305909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0" name="Cube 319">
              <a:extLst>
                <a:ext uri="{FF2B5EF4-FFF2-40B4-BE49-F238E27FC236}">
                  <a16:creationId xmlns="" xmlns:a16="http://schemas.microsoft.com/office/drawing/2014/main" id="{01364927-8460-4FF2-8378-A2D9AF3275DD}"/>
                </a:ext>
              </a:extLst>
            </p:cNvPr>
            <p:cNvSpPr/>
            <p:nvPr/>
          </p:nvSpPr>
          <p:spPr>
            <a:xfrm>
              <a:off x="4202723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1" name="Cube 320">
              <a:extLst>
                <a:ext uri="{FF2B5EF4-FFF2-40B4-BE49-F238E27FC236}">
                  <a16:creationId xmlns="" xmlns:a16="http://schemas.microsoft.com/office/drawing/2014/main" id="{01CDE0AD-2E51-4862-BB12-F9C67FF56947}"/>
                </a:ext>
              </a:extLst>
            </p:cNvPr>
            <p:cNvSpPr/>
            <p:nvPr/>
          </p:nvSpPr>
          <p:spPr>
            <a:xfrm>
              <a:off x="5099538" y="3733154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2" name="Cube 321">
              <a:extLst>
                <a:ext uri="{FF2B5EF4-FFF2-40B4-BE49-F238E27FC236}">
                  <a16:creationId xmlns="" xmlns:a16="http://schemas.microsoft.com/office/drawing/2014/main" id="{139D826A-61D9-4E36-928D-F3912BC7D683}"/>
                </a:ext>
              </a:extLst>
            </p:cNvPr>
            <p:cNvSpPr/>
            <p:nvPr/>
          </p:nvSpPr>
          <p:spPr>
            <a:xfrm>
              <a:off x="3305909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3" name="Cube 322">
              <a:extLst>
                <a:ext uri="{FF2B5EF4-FFF2-40B4-BE49-F238E27FC236}">
                  <a16:creationId xmlns="" xmlns:a16="http://schemas.microsoft.com/office/drawing/2014/main" id="{BED019B6-775F-491E-9625-95FBC0B98F5B}"/>
                </a:ext>
              </a:extLst>
            </p:cNvPr>
            <p:cNvSpPr/>
            <p:nvPr/>
          </p:nvSpPr>
          <p:spPr>
            <a:xfrm>
              <a:off x="4202723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24" name="Cube 323">
              <a:extLst>
                <a:ext uri="{FF2B5EF4-FFF2-40B4-BE49-F238E27FC236}">
                  <a16:creationId xmlns="" xmlns:a16="http://schemas.microsoft.com/office/drawing/2014/main" id="{5C7CBAC0-1806-4051-8FC7-234F53475C05}"/>
                </a:ext>
              </a:extLst>
            </p:cNvPr>
            <p:cNvSpPr/>
            <p:nvPr/>
          </p:nvSpPr>
          <p:spPr>
            <a:xfrm>
              <a:off x="5099538" y="2827546"/>
              <a:ext cx="1216152" cy="1216152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10" name="TextBox 309">
            <a:extLst>
              <a:ext uri="{FF2B5EF4-FFF2-40B4-BE49-F238E27FC236}">
                <a16:creationId xmlns="" xmlns:a16="http://schemas.microsoft.com/office/drawing/2014/main" id="{DF3EA9E2-F542-45E3-9B12-0B228DE18181}"/>
              </a:ext>
            </a:extLst>
          </p:cNvPr>
          <p:cNvSpPr txBox="1"/>
          <p:nvPr/>
        </p:nvSpPr>
        <p:spPr>
          <a:xfrm>
            <a:off x="7111376" y="2913485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27 cm</a:t>
            </a:r>
            <a:r>
              <a:rPr lang="en-GB" sz="2800" baseline="30000" dirty="0"/>
              <a:t>3</a:t>
            </a:r>
          </a:p>
        </p:txBody>
      </p:sp>
      <p:sp>
        <p:nvSpPr>
          <p:cNvPr id="311" name="Rectangle: Rounded Corners 310">
            <a:extLst>
              <a:ext uri="{FF2B5EF4-FFF2-40B4-BE49-F238E27FC236}">
                <a16:creationId xmlns="" xmlns:a16="http://schemas.microsoft.com/office/drawing/2014/main" id="{6ECBA68E-8476-427D-95A5-FFCF956E1C5F}"/>
              </a:ext>
            </a:extLst>
          </p:cNvPr>
          <p:cNvSpPr/>
          <p:nvPr/>
        </p:nvSpPr>
        <p:spPr>
          <a:xfrm>
            <a:off x="6215022" y="2524726"/>
            <a:ext cx="1077491" cy="3200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g-BG" sz="2000" dirty="0" smtClean="0">
                <a:solidFill>
                  <a:schemeClr val="tx1"/>
                </a:solidFill>
              </a:rPr>
              <a:t>Куб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31" name="Cube 430">
            <a:extLst>
              <a:ext uri="{FF2B5EF4-FFF2-40B4-BE49-F238E27FC236}">
                <a16:creationId xmlns="" xmlns:a16="http://schemas.microsoft.com/office/drawing/2014/main" id="{39673B15-30C9-4BD5-8A6C-E881123DCBC2}"/>
              </a:ext>
            </a:extLst>
          </p:cNvPr>
          <p:cNvSpPr/>
          <p:nvPr/>
        </p:nvSpPr>
        <p:spPr>
          <a:xfrm>
            <a:off x="4641853" y="472297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34" name="Cube 433">
            <a:extLst>
              <a:ext uri="{FF2B5EF4-FFF2-40B4-BE49-F238E27FC236}">
                <a16:creationId xmlns="" xmlns:a16="http://schemas.microsoft.com/office/drawing/2014/main" id="{EC057771-D30C-4670-85D4-2FB38EC2A2EA}"/>
              </a:ext>
            </a:extLst>
          </p:cNvPr>
          <p:cNvSpPr/>
          <p:nvPr/>
        </p:nvSpPr>
        <p:spPr>
          <a:xfrm>
            <a:off x="4641853" y="422718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2" name="Cube 421">
            <a:extLst>
              <a:ext uri="{FF2B5EF4-FFF2-40B4-BE49-F238E27FC236}">
                <a16:creationId xmlns="" xmlns:a16="http://schemas.microsoft.com/office/drawing/2014/main" id="{F543B38B-6419-4EB5-BCFF-486A512E5135}"/>
              </a:ext>
            </a:extLst>
          </p:cNvPr>
          <p:cNvSpPr/>
          <p:nvPr/>
        </p:nvSpPr>
        <p:spPr>
          <a:xfrm>
            <a:off x="4474969" y="488502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3" name="Cube 422">
            <a:extLst>
              <a:ext uri="{FF2B5EF4-FFF2-40B4-BE49-F238E27FC236}">
                <a16:creationId xmlns="" xmlns:a16="http://schemas.microsoft.com/office/drawing/2014/main" id="{0ECF2873-8B9D-44A1-9889-073F93DD56B3}"/>
              </a:ext>
            </a:extLst>
          </p:cNvPr>
          <p:cNvSpPr/>
          <p:nvPr/>
        </p:nvSpPr>
        <p:spPr>
          <a:xfrm>
            <a:off x="4970757" y="488502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5" name="Cube 424">
            <a:extLst>
              <a:ext uri="{FF2B5EF4-FFF2-40B4-BE49-F238E27FC236}">
                <a16:creationId xmlns="" xmlns:a16="http://schemas.microsoft.com/office/drawing/2014/main" id="{CDCED7DB-E302-456B-A281-0AD053639D38}"/>
              </a:ext>
            </a:extLst>
          </p:cNvPr>
          <p:cNvSpPr/>
          <p:nvPr/>
        </p:nvSpPr>
        <p:spPr>
          <a:xfrm>
            <a:off x="4474969" y="438923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6" name="Cube 425">
            <a:extLst>
              <a:ext uri="{FF2B5EF4-FFF2-40B4-BE49-F238E27FC236}">
                <a16:creationId xmlns="" xmlns:a16="http://schemas.microsoft.com/office/drawing/2014/main" id="{AE39E2AA-A7FB-4D57-89A1-E8D5A2D8EFAA}"/>
              </a:ext>
            </a:extLst>
          </p:cNvPr>
          <p:cNvSpPr/>
          <p:nvPr/>
        </p:nvSpPr>
        <p:spPr>
          <a:xfrm>
            <a:off x="4970757" y="438923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8" name="Cube 427">
            <a:extLst>
              <a:ext uri="{FF2B5EF4-FFF2-40B4-BE49-F238E27FC236}">
                <a16:creationId xmlns="" xmlns:a16="http://schemas.microsoft.com/office/drawing/2014/main" id="{8AF1C050-34F4-4A99-9EF7-113E23EE5008}"/>
              </a:ext>
            </a:extLst>
          </p:cNvPr>
          <p:cNvSpPr/>
          <p:nvPr/>
        </p:nvSpPr>
        <p:spPr>
          <a:xfrm>
            <a:off x="4474969" y="388858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9" name="Cube 428">
            <a:extLst>
              <a:ext uri="{FF2B5EF4-FFF2-40B4-BE49-F238E27FC236}">
                <a16:creationId xmlns="" xmlns:a16="http://schemas.microsoft.com/office/drawing/2014/main" id="{0394D453-82A2-425E-96A2-9D64BBFE5F59}"/>
              </a:ext>
            </a:extLst>
          </p:cNvPr>
          <p:cNvSpPr/>
          <p:nvPr/>
        </p:nvSpPr>
        <p:spPr>
          <a:xfrm>
            <a:off x="4970757" y="388858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3" name="Cube 412">
            <a:extLst>
              <a:ext uri="{FF2B5EF4-FFF2-40B4-BE49-F238E27FC236}">
                <a16:creationId xmlns="" xmlns:a16="http://schemas.microsoft.com/office/drawing/2014/main" id="{AFCC24EC-DE64-45AC-85E0-4625DAA9D311}"/>
              </a:ext>
            </a:extLst>
          </p:cNvPr>
          <p:cNvSpPr/>
          <p:nvPr/>
        </p:nvSpPr>
        <p:spPr>
          <a:xfrm>
            <a:off x="4315409" y="504708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4" name="Cube 413">
            <a:extLst>
              <a:ext uri="{FF2B5EF4-FFF2-40B4-BE49-F238E27FC236}">
                <a16:creationId xmlns="" xmlns:a16="http://schemas.microsoft.com/office/drawing/2014/main" id="{4CF4AE65-E756-42AA-8D60-E28F5742531B}"/>
              </a:ext>
            </a:extLst>
          </p:cNvPr>
          <p:cNvSpPr/>
          <p:nvPr/>
        </p:nvSpPr>
        <p:spPr>
          <a:xfrm>
            <a:off x="4811197" y="504708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6" name="Cube 415">
            <a:extLst>
              <a:ext uri="{FF2B5EF4-FFF2-40B4-BE49-F238E27FC236}">
                <a16:creationId xmlns="" xmlns:a16="http://schemas.microsoft.com/office/drawing/2014/main" id="{761106A6-B949-4E9A-B44D-330C44BC7DD8}"/>
              </a:ext>
            </a:extLst>
          </p:cNvPr>
          <p:cNvSpPr/>
          <p:nvPr/>
        </p:nvSpPr>
        <p:spPr>
          <a:xfrm>
            <a:off x="4315409" y="455129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7" name="Cube 416">
            <a:extLst>
              <a:ext uri="{FF2B5EF4-FFF2-40B4-BE49-F238E27FC236}">
                <a16:creationId xmlns="" xmlns:a16="http://schemas.microsoft.com/office/drawing/2014/main" id="{C2D6A8BC-D9E8-4ADE-A70C-2EC0009A6B8D}"/>
              </a:ext>
            </a:extLst>
          </p:cNvPr>
          <p:cNvSpPr/>
          <p:nvPr/>
        </p:nvSpPr>
        <p:spPr>
          <a:xfrm>
            <a:off x="4811197" y="455129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9" name="Cube 418">
            <a:extLst>
              <a:ext uri="{FF2B5EF4-FFF2-40B4-BE49-F238E27FC236}">
                <a16:creationId xmlns="" xmlns:a16="http://schemas.microsoft.com/office/drawing/2014/main" id="{0BE41DF5-9A14-4AC9-ADAE-EE9786A88743}"/>
              </a:ext>
            </a:extLst>
          </p:cNvPr>
          <p:cNvSpPr/>
          <p:nvPr/>
        </p:nvSpPr>
        <p:spPr>
          <a:xfrm>
            <a:off x="4315409" y="405064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20" name="Cube 419">
            <a:extLst>
              <a:ext uri="{FF2B5EF4-FFF2-40B4-BE49-F238E27FC236}">
                <a16:creationId xmlns="" xmlns:a16="http://schemas.microsoft.com/office/drawing/2014/main" id="{4CAEF656-DCE8-4A22-BFA6-F7499DA91D1A}"/>
              </a:ext>
            </a:extLst>
          </p:cNvPr>
          <p:cNvSpPr/>
          <p:nvPr/>
        </p:nvSpPr>
        <p:spPr>
          <a:xfrm>
            <a:off x="4811197" y="405064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04" name="Cube 403">
            <a:extLst>
              <a:ext uri="{FF2B5EF4-FFF2-40B4-BE49-F238E27FC236}">
                <a16:creationId xmlns="" xmlns:a16="http://schemas.microsoft.com/office/drawing/2014/main" id="{C33E2D04-25E3-4BA8-B073-AB22EDF87B91}"/>
              </a:ext>
            </a:extLst>
          </p:cNvPr>
          <p:cNvSpPr/>
          <p:nvPr/>
        </p:nvSpPr>
        <p:spPr>
          <a:xfrm>
            <a:off x="4151588" y="520913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05" name="Cube 404">
            <a:extLst>
              <a:ext uri="{FF2B5EF4-FFF2-40B4-BE49-F238E27FC236}">
                <a16:creationId xmlns="" xmlns:a16="http://schemas.microsoft.com/office/drawing/2014/main" id="{AED46395-2643-443F-B92D-8FEBD05E3828}"/>
              </a:ext>
            </a:extLst>
          </p:cNvPr>
          <p:cNvSpPr/>
          <p:nvPr/>
        </p:nvSpPr>
        <p:spPr>
          <a:xfrm>
            <a:off x="4647376" y="520913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07" name="Cube 406">
            <a:extLst>
              <a:ext uri="{FF2B5EF4-FFF2-40B4-BE49-F238E27FC236}">
                <a16:creationId xmlns="" xmlns:a16="http://schemas.microsoft.com/office/drawing/2014/main" id="{DCC82D89-E1EB-4BBF-830D-05962216B3A8}"/>
              </a:ext>
            </a:extLst>
          </p:cNvPr>
          <p:cNvSpPr/>
          <p:nvPr/>
        </p:nvSpPr>
        <p:spPr>
          <a:xfrm>
            <a:off x="4151588" y="471334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08" name="Cube 407">
            <a:extLst>
              <a:ext uri="{FF2B5EF4-FFF2-40B4-BE49-F238E27FC236}">
                <a16:creationId xmlns="" xmlns:a16="http://schemas.microsoft.com/office/drawing/2014/main" id="{A4FC310E-C496-4173-8B22-A19C32131E20}"/>
              </a:ext>
            </a:extLst>
          </p:cNvPr>
          <p:cNvSpPr/>
          <p:nvPr/>
        </p:nvSpPr>
        <p:spPr>
          <a:xfrm>
            <a:off x="4647376" y="471334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0" name="Cube 409">
            <a:extLst>
              <a:ext uri="{FF2B5EF4-FFF2-40B4-BE49-F238E27FC236}">
                <a16:creationId xmlns="" xmlns:a16="http://schemas.microsoft.com/office/drawing/2014/main" id="{A74CBC0C-C304-4422-83DA-B57389DBED0C}"/>
              </a:ext>
            </a:extLst>
          </p:cNvPr>
          <p:cNvSpPr/>
          <p:nvPr/>
        </p:nvSpPr>
        <p:spPr>
          <a:xfrm>
            <a:off x="4151588" y="421269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11" name="Cube 410">
            <a:extLst>
              <a:ext uri="{FF2B5EF4-FFF2-40B4-BE49-F238E27FC236}">
                <a16:creationId xmlns="" xmlns:a16="http://schemas.microsoft.com/office/drawing/2014/main" id="{C8CF8E99-FCC3-4432-BA4C-DA32FED2ECB4}"/>
              </a:ext>
            </a:extLst>
          </p:cNvPr>
          <p:cNvSpPr/>
          <p:nvPr/>
        </p:nvSpPr>
        <p:spPr>
          <a:xfrm>
            <a:off x="4647376" y="421269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="" xmlns:a16="http://schemas.microsoft.com/office/drawing/2014/main" id="{C185CF70-88E2-4E3B-84A6-B418CAD03234}"/>
              </a:ext>
            </a:extLst>
          </p:cNvPr>
          <p:cNvSpPr txBox="1"/>
          <p:nvPr/>
        </p:nvSpPr>
        <p:spPr>
          <a:xfrm>
            <a:off x="4177966" y="5896281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18 cm</a:t>
            </a:r>
            <a:r>
              <a:rPr lang="en-GB" sz="2800" baseline="30000" dirty="0"/>
              <a:t>3</a:t>
            </a:r>
          </a:p>
        </p:txBody>
      </p:sp>
      <p:sp>
        <p:nvSpPr>
          <p:cNvPr id="475" name="Cube 474">
            <a:extLst>
              <a:ext uri="{FF2B5EF4-FFF2-40B4-BE49-F238E27FC236}">
                <a16:creationId xmlns="" xmlns:a16="http://schemas.microsoft.com/office/drawing/2014/main" id="{A0256710-D38A-4F7E-AF13-F2B84B59EED5}"/>
              </a:ext>
            </a:extLst>
          </p:cNvPr>
          <p:cNvSpPr/>
          <p:nvPr/>
        </p:nvSpPr>
        <p:spPr>
          <a:xfrm>
            <a:off x="7443183" y="442833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6" name="Cube 475">
            <a:extLst>
              <a:ext uri="{FF2B5EF4-FFF2-40B4-BE49-F238E27FC236}">
                <a16:creationId xmlns="" xmlns:a16="http://schemas.microsoft.com/office/drawing/2014/main" id="{EA9B059E-C778-498B-AE6C-2A07EF8EDA46}"/>
              </a:ext>
            </a:extLst>
          </p:cNvPr>
          <p:cNvSpPr/>
          <p:nvPr/>
        </p:nvSpPr>
        <p:spPr>
          <a:xfrm>
            <a:off x="7938971" y="442833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7" name="Cube 476">
            <a:extLst>
              <a:ext uri="{FF2B5EF4-FFF2-40B4-BE49-F238E27FC236}">
                <a16:creationId xmlns="" xmlns:a16="http://schemas.microsoft.com/office/drawing/2014/main" id="{C2FC2317-0B64-494D-B17A-7BED3124B9E2}"/>
              </a:ext>
            </a:extLst>
          </p:cNvPr>
          <p:cNvSpPr/>
          <p:nvPr/>
        </p:nvSpPr>
        <p:spPr>
          <a:xfrm>
            <a:off x="8434760" y="442833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8" name="Cube 477">
            <a:extLst>
              <a:ext uri="{FF2B5EF4-FFF2-40B4-BE49-F238E27FC236}">
                <a16:creationId xmlns="" xmlns:a16="http://schemas.microsoft.com/office/drawing/2014/main" id="{C762893E-A9EC-4B14-BD74-30613D03698F}"/>
              </a:ext>
            </a:extLst>
          </p:cNvPr>
          <p:cNvSpPr/>
          <p:nvPr/>
        </p:nvSpPr>
        <p:spPr>
          <a:xfrm>
            <a:off x="7443183" y="393254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9" name="Cube 478">
            <a:extLst>
              <a:ext uri="{FF2B5EF4-FFF2-40B4-BE49-F238E27FC236}">
                <a16:creationId xmlns="" xmlns:a16="http://schemas.microsoft.com/office/drawing/2014/main" id="{8B97914A-845C-43B0-B0A6-07E49833CCBA}"/>
              </a:ext>
            </a:extLst>
          </p:cNvPr>
          <p:cNvSpPr/>
          <p:nvPr/>
        </p:nvSpPr>
        <p:spPr>
          <a:xfrm>
            <a:off x="7938971" y="393254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80" name="Cube 479">
            <a:extLst>
              <a:ext uri="{FF2B5EF4-FFF2-40B4-BE49-F238E27FC236}">
                <a16:creationId xmlns="" xmlns:a16="http://schemas.microsoft.com/office/drawing/2014/main" id="{B4773B57-AD3C-4A35-9949-A7EA2C1C2923}"/>
              </a:ext>
            </a:extLst>
          </p:cNvPr>
          <p:cNvSpPr/>
          <p:nvPr/>
        </p:nvSpPr>
        <p:spPr>
          <a:xfrm>
            <a:off x="8434760" y="393254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6" name="Cube 465">
            <a:extLst>
              <a:ext uri="{FF2B5EF4-FFF2-40B4-BE49-F238E27FC236}">
                <a16:creationId xmlns="" xmlns:a16="http://schemas.microsoft.com/office/drawing/2014/main" id="{7B16E9A7-BF93-472D-AECA-78CD53974139}"/>
              </a:ext>
            </a:extLst>
          </p:cNvPr>
          <p:cNvSpPr/>
          <p:nvPr/>
        </p:nvSpPr>
        <p:spPr>
          <a:xfrm>
            <a:off x="7276299" y="459038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7" name="Cube 466">
            <a:extLst>
              <a:ext uri="{FF2B5EF4-FFF2-40B4-BE49-F238E27FC236}">
                <a16:creationId xmlns="" xmlns:a16="http://schemas.microsoft.com/office/drawing/2014/main" id="{D2ABD3DC-A1A9-47AB-AB28-91A206B07E4A}"/>
              </a:ext>
            </a:extLst>
          </p:cNvPr>
          <p:cNvSpPr/>
          <p:nvPr/>
        </p:nvSpPr>
        <p:spPr>
          <a:xfrm>
            <a:off x="7772087" y="459038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8" name="Cube 467">
            <a:extLst>
              <a:ext uri="{FF2B5EF4-FFF2-40B4-BE49-F238E27FC236}">
                <a16:creationId xmlns="" xmlns:a16="http://schemas.microsoft.com/office/drawing/2014/main" id="{BE98FC5A-1360-4511-BE11-E0FF52A28A9F}"/>
              </a:ext>
            </a:extLst>
          </p:cNvPr>
          <p:cNvSpPr/>
          <p:nvPr/>
        </p:nvSpPr>
        <p:spPr>
          <a:xfrm>
            <a:off x="8267876" y="459038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9" name="Cube 468">
            <a:extLst>
              <a:ext uri="{FF2B5EF4-FFF2-40B4-BE49-F238E27FC236}">
                <a16:creationId xmlns="" xmlns:a16="http://schemas.microsoft.com/office/drawing/2014/main" id="{501227C7-E494-485D-A2CA-B8E66D80FE32}"/>
              </a:ext>
            </a:extLst>
          </p:cNvPr>
          <p:cNvSpPr/>
          <p:nvPr/>
        </p:nvSpPr>
        <p:spPr>
          <a:xfrm>
            <a:off x="7276299" y="409459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0" name="Cube 469">
            <a:extLst>
              <a:ext uri="{FF2B5EF4-FFF2-40B4-BE49-F238E27FC236}">
                <a16:creationId xmlns="" xmlns:a16="http://schemas.microsoft.com/office/drawing/2014/main" id="{D83CF9C7-1693-4DAD-83F5-7AFC1F4125E4}"/>
              </a:ext>
            </a:extLst>
          </p:cNvPr>
          <p:cNvSpPr/>
          <p:nvPr/>
        </p:nvSpPr>
        <p:spPr>
          <a:xfrm>
            <a:off x="7772087" y="409459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71" name="Cube 470">
            <a:extLst>
              <a:ext uri="{FF2B5EF4-FFF2-40B4-BE49-F238E27FC236}">
                <a16:creationId xmlns="" xmlns:a16="http://schemas.microsoft.com/office/drawing/2014/main" id="{E96CB2C9-BA50-4BC1-BC14-C47972CE84D8}"/>
              </a:ext>
            </a:extLst>
          </p:cNvPr>
          <p:cNvSpPr/>
          <p:nvPr/>
        </p:nvSpPr>
        <p:spPr>
          <a:xfrm>
            <a:off x="8267876" y="409459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7" name="Cube 456">
            <a:extLst>
              <a:ext uri="{FF2B5EF4-FFF2-40B4-BE49-F238E27FC236}">
                <a16:creationId xmlns="" xmlns:a16="http://schemas.microsoft.com/office/drawing/2014/main" id="{5B5F2BAF-0680-4AD3-8792-5A6F918A88E6}"/>
              </a:ext>
            </a:extLst>
          </p:cNvPr>
          <p:cNvSpPr/>
          <p:nvPr/>
        </p:nvSpPr>
        <p:spPr>
          <a:xfrm>
            <a:off x="7116739" y="475244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8" name="Cube 457">
            <a:extLst>
              <a:ext uri="{FF2B5EF4-FFF2-40B4-BE49-F238E27FC236}">
                <a16:creationId xmlns="" xmlns:a16="http://schemas.microsoft.com/office/drawing/2014/main" id="{0618CC94-68C1-40B8-964A-162F55D46217}"/>
              </a:ext>
            </a:extLst>
          </p:cNvPr>
          <p:cNvSpPr/>
          <p:nvPr/>
        </p:nvSpPr>
        <p:spPr>
          <a:xfrm>
            <a:off x="7612527" y="475244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9" name="Cube 458">
            <a:extLst>
              <a:ext uri="{FF2B5EF4-FFF2-40B4-BE49-F238E27FC236}">
                <a16:creationId xmlns="" xmlns:a16="http://schemas.microsoft.com/office/drawing/2014/main" id="{08185D46-922D-455E-93D3-6D3AF1D216DF}"/>
              </a:ext>
            </a:extLst>
          </p:cNvPr>
          <p:cNvSpPr/>
          <p:nvPr/>
        </p:nvSpPr>
        <p:spPr>
          <a:xfrm>
            <a:off x="8108316" y="475244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0" name="Cube 459">
            <a:extLst>
              <a:ext uri="{FF2B5EF4-FFF2-40B4-BE49-F238E27FC236}">
                <a16:creationId xmlns="" xmlns:a16="http://schemas.microsoft.com/office/drawing/2014/main" id="{B2FA5DE6-6E8B-4CEE-BFC8-95D94FCDB057}"/>
              </a:ext>
            </a:extLst>
          </p:cNvPr>
          <p:cNvSpPr/>
          <p:nvPr/>
        </p:nvSpPr>
        <p:spPr>
          <a:xfrm>
            <a:off x="7116739" y="425665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1" name="Cube 460">
            <a:extLst>
              <a:ext uri="{FF2B5EF4-FFF2-40B4-BE49-F238E27FC236}">
                <a16:creationId xmlns="" xmlns:a16="http://schemas.microsoft.com/office/drawing/2014/main" id="{6245C5CF-2F8E-434C-848A-F9CC846F5284}"/>
              </a:ext>
            </a:extLst>
          </p:cNvPr>
          <p:cNvSpPr/>
          <p:nvPr/>
        </p:nvSpPr>
        <p:spPr>
          <a:xfrm>
            <a:off x="7612527" y="425665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62" name="Cube 461">
            <a:extLst>
              <a:ext uri="{FF2B5EF4-FFF2-40B4-BE49-F238E27FC236}">
                <a16:creationId xmlns="" xmlns:a16="http://schemas.microsoft.com/office/drawing/2014/main" id="{9DC84775-6A7B-4C73-A3BD-BC48D56AA979}"/>
              </a:ext>
            </a:extLst>
          </p:cNvPr>
          <p:cNvSpPr/>
          <p:nvPr/>
        </p:nvSpPr>
        <p:spPr>
          <a:xfrm>
            <a:off x="8108316" y="425665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48" name="Cube 447">
            <a:extLst>
              <a:ext uri="{FF2B5EF4-FFF2-40B4-BE49-F238E27FC236}">
                <a16:creationId xmlns="" xmlns:a16="http://schemas.microsoft.com/office/drawing/2014/main" id="{1CD0E957-C470-4995-BB5D-9B0B35100F88}"/>
              </a:ext>
            </a:extLst>
          </p:cNvPr>
          <p:cNvSpPr/>
          <p:nvPr/>
        </p:nvSpPr>
        <p:spPr>
          <a:xfrm>
            <a:off x="6952918" y="491449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49" name="Cube 448">
            <a:extLst>
              <a:ext uri="{FF2B5EF4-FFF2-40B4-BE49-F238E27FC236}">
                <a16:creationId xmlns="" xmlns:a16="http://schemas.microsoft.com/office/drawing/2014/main" id="{2D4CA02B-A3BC-4D09-9E2A-63CB8EB1D20E}"/>
              </a:ext>
            </a:extLst>
          </p:cNvPr>
          <p:cNvSpPr/>
          <p:nvPr/>
        </p:nvSpPr>
        <p:spPr>
          <a:xfrm>
            <a:off x="7448706" y="491449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0" name="Cube 449">
            <a:extLst>
              <a:ext uri="{FF2B5EF4-FFF2-40B4-BE49-F238E27FC236}">
                <a16:creationId xmlns="" xmlns:a16="http://schemas.microsoft.com/office/drawing/2014/main" id="{476F7F08-EA7B-4582-9335-3705C085E380}"/>
              </a:ext>
            </a:extLst>
          </p:cNvPr>
          <p:cNvSpPr/>
          <p:nvPr/>
        </p:nvSpPr>
        <p:spPr>
          <a:xfrm>
            <a:off x="7944495" y="491449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1" name="Cube 450">
            <a:extLst>
              <a:ext uri="{FF2B5EF4-FFF2-40B4-BE49-F238E27FC236}">
                <a16:creationId xmlns="" xmlns:a16="http://schemas.microsoft.com/office/drawing/2014/main" id="{AA7EA8D4-13B9-494B-96C3-68F148CD6C72}"/>
              </a:ext>
            </a:extLst>
          </p:cNvPr>
          <p:cNvSpPr/>
          <p:nvPr/>
        </p:nvSpPr>
        <p:spPr>
          <a:xfrm>
            <a:off x="6952918" y="441870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2" name="Cube 451">
            <a:extLst>
              <a:ext uri="{FF2B5EF4-FFF2-40B4-BE49-F238E27FC236}">
                <a16:creationId xmlns="" xmlns:a16="http://schemas.microsoft.com/office/drawing/2014/main" id="{551F0DF8-C32C-4C97-AF86-9412C9FD4B77}"/>
              </a:ext>
            </a:extLst>
          </p:cNvPr>
          <p:cNvSpPr/>
          <p:nvPr/>
        </p:nvSpPr>
        <p:spPr>
          <a:xfrm>
            <a:off x="7448706" y="441870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53" name="Cube 452">
            <a:extLst>
              <a:ext uri="{FF2B5EF4-FFF2-40B4-BE49-F238E27FC236}">
                <a16:creationId xmlns="" xmlns:a16="http://schemas.microsoft.com/office/drawing/2014/main" id="{7A6DD2D0-1F93-4DB9-9D61-C8E1E8E07488}"/>
              </a:ext>
            </a:extLst>
          </p:cNvPr>
          <p:cNvSpPr/>
          <p:nvPr/>
        </p:nvSpPr>
        <p:spPr>
          <a:xfrm>
            <a:off x="7944495" y="441870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42" name="TextBox 441">
            <a:extLst>
              <a:ext uri="{FF2B5EF4-FFF2-40B4-BE49-F238E27FC236}">
                <a16:creationId xmlns="" xmlns:a16="http://schemas.microsoft.com/office/drawing/2014/main" id="{79C5FF0E-A79E-4767-80D9-8320B4B4F865}"/>
              </a:ext>
            </a:extLst>
          </p:cNvPr>
          <p:cNvSpPr txBox="1"/>
          <p:nvPr/>
        </p:nvSpPr>
        <p:spPr>
          <a:xfrm>
            <a:off x="6979296" y="5601641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24 cm</a:t>
            </a:r>
            <a:r>
              <a:rPr lang="en-GB" sz="2800" baseline="30000" dirty="0"/>
              <a:t>3</a:t>
            </a:r>
          </a:p>
        </p:txBody>
      </p:sp>
      <p:sp>
        <p:nvSpPr>
          <p:cNvPr id="519" name="Cube 518">
            <a:extLst>
              <a:ext uri="{FF2B5EF4-FFF2-40B4-BE49-F238E27FC236}">
                <a16:creationId xmlns="" xmlns:a16="http://schemas.microsoft.com/office/drawing/2014/main" id="{0BE93E2E-4409-4E3A-B9F4-7650040D1A56}"/>
              </a:ext>
            </a:extLst>
          </p:cNvPr>
          <p:cNvSpPr/>
          <p:nvPr/>
        </p:nvSpPr>
        <p:spPr>
          <a:xfrm>
            <a:off x="1282751" y="355457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20" name="Cube 519">
            <a:extLst>
              <a:ext uri="{FF2B5EF4-FFF2-40B4-BE49-F238E27FC236}">
                <a16:creationId xmlns="" xmlns:a16="http://schemas.microsoft.com/office/drawing/2014/main" id="{08F550AF-85BA-4EBB-AFA2-AC3D6CB0CF12}"/>
              </a:ext>
            </a:extLst>
          </p:cNvPr>
          <p:cNvSpPr/>
          <p:nvPr/>
        </p:nvSpPr>
        <p:spPr>
          <a:xfrm>
            <a:off x="1778539" y="355457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21" name="Cube 520">
            <a:extLst>
              <a:ext uri="{FF2B5EF4-FFF2-40B4-BE49-F238E27FC236}">
                <a16:creationId xmlns="" xmlns:a16="http://schemas.microsoft.com/office/drawing/2014/main" id="{829DC44F-26E5-4877-AACC-5129C68D9F3B}"/>
              </a:ext>
            </a:extLst>
          </p:cNvPr>
          <p:cNvSpPr/>
          <p:nvPr/>
        </p:nvSpPr>
        <p:spPr>
          <a:xfrm>
            <a:off x="2274328" y="3554570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10" name="Cube 509">
            <a:extLst>
              <a:ext uri="{FF2B5EF4-FFF2-40B4-BE49-F238E27FC236}">
                <a16:creationId xmlns="" xmlns:a16="http://schemas.microsoft.com/office/drawing/2014/main" id="{D6D0AF91-9C79-49D0-880C-C6FDEEAC0685}"/>
              </a:ext>
            </a:extLst>
          </p:cNvPr>
          <p:cNvSpPr/>
          <p:nvPr/>
        </p:nvSpPr>
        <p:spPr>
          <a:xfrm>
            <a:off x="1115867" y="371662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11" name="Cube 510">
            <a:extLst>
              <a:ext uri="{FF2B5EF4-FFF2-40B4-BE49-F238E27FC236}">
                <a16:creationId xmlns="" xmlns:a16="http://schemas.microsoft.com/office/drawing/2014/main" id="{F24F09B8-C323-4A31-A52A-F8721883EF71}"/>
              </a:ext>
            </a:extLst>
          </p:cNvPr>
          <p:cNvSpPr/>
          <p:nvPr/>
        </p:nvSpPr>
        <p:spPr>
          <a:xfrm>
            <a:off x="1611655" y="371662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12" name="Cube 511">
            <a:extLst>
              <a:ext uri="{FF2B5EF4-FFF2-40B4-BE49-F238E27FC236}">
                <a16:creationId xmlns="" xmlns:a16="http://schemas.microsoft.com/office/drawing/2014/main" id="{70FF5F0D-A754-43D4-85CF-5942C6065CAA}"/>
              </a:ext>
            </a:extLst>
          </p:cNvPr>
          <p:cNvSpPr/>
          <p:nvPr/>
        </p:nvSpPr>
        <p:spPr>
          <a:xfrm>
            <a:off x="2107444" y="3716625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01" name="Cube 500">
            <a:extLst>
              <a:ext uri="{FF2B5EF4-FFF2-40B4-BE49-F238E27FC236}">
                <a16:creationId xmlns="" xmlns:a16="http://schemas.microsoft.com/office/drawing/2014/main" id="{D7FE7B9E-6347-4C1A-9F45-786B82BDFB17}"/>
              </a:ext>
            </a:extLst>
          </p:cNvPr>
          <p:cNvSpPr/>
          <p:nvPr/>
        </p:nvSpPr>
        <p:spPr>
          <a:xfrm>
            <a:off x="956307" y="387868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02" name="Cube 501">
            <a:extLst>
              <a:ext uri="{FF2B5EF4-FFF2-40B4-BE49-F238E27FC236}">
                <a16:creationId xmlns="" xmlns:a16="http://schemas.microsoft.com/office/drawing/2014/main" id="{4CEDF24C-3087-42EC-BC61-5CFEA8D84682}"/>
              </a:ext>
            </a:extLst>
          </p:cNvPr>
          <p:cNvSpPr/>
          <p:nvPr/>
        </p:nvSpPr>
        <p:spPr>
          <a:xfrm>
            <a:off x="1452095" y="387868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503" name="Cube 502">
            <a:extLst>
              <a:ext uri="{FF2B5EF4-FFF2-40B4-BE49-F238E27FC236}">
                <a16:creationId xmlns="" xmlns:a16="http://schemas.microsoft.com/office/drawing/2014/main" id="{65C30BD4-0104-4CF6-83C2-5C10FF77682B}"/>
              </a:ext>
            </a:extLst>
          </p:cNvPr>
          <p:cNvSpPr/>
          <p:nvPr/>
        </p:nvSpPr>
        <p:spPr>
          <a:xfrm>
            <a:off x="1947884" y="3878681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92" name="Cube 491">
            <a:extLst>
              <a:ext uri="{FF2B5EF4-FFF2-40B4-BE49-F238E27FC236}">
                <a16:creationId xmlns="" xmlns:a16="http://schemas.microsoft.com/office/drawing/2014/main" id="{CFE31DA3-1F60-4414-9C10-3EC2C4160EE9}"/>
              </a:ext>
            </a:extLst>
          </p:cNvPr>
          <p:cNvSpPr/>
          <p:nvPr/>
        </p:nvSpPr>
        <p:spPr>
          <a:xfrm>
            <a:off x="792486" y="404073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93" name="Cube 492">
            <a:extLst>
              <a:ext uri="{FF2B5EF4-FFF2-40B4-BE49-F238E27FC236}">
                <a16:creationId xmlns="" xmlns:a16="http://schemas.microsoft.com/office/drawing/2014/main" id="{74957784-A7B5-4278-A451-3564F05F93E3}"/>
              </a:ext>
            </a:extLst>
          </p:cNvPr>
          <p:cNvSpPr/>
          <p:nvPr/>
        </p:nvSpPr>
        <p:spPr>
          <a:xfrm>
            <a:off x="1288274" y="404073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94" name="Cube 493">
            <a:extLst>
              <a:ext uri="{FF2B5EF4-FFF2-40B4-BE49-F238E27FC236}">
                <a16:creationId xmlns="" xmlns:a16="http://schemas.microsoft.com/office/drawing/2014/main" id="{BEADB8BB-5EC1-4C4C-93C9-7F06E49FE5B2}"/>
              </a:ext>
            </a:extLst>
          </p:cNvPr>
          <p:cNvSpPr/>
          <p:nvPr/>
        </p:nvSpPr>
        <p:spPr>
          <a:xfrm>
            <a:off x="1784063" y="4040736"/>
            <a:ext cx="672329" cy="67232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="" xmlns:a16="http://schemas.microsoft.com/office/drawing/2014/main" id="{7E777E7D-381F-44AD-91B3-914E6B29DD81}"/>
              </a:ext>
            </a:extLst>
          </p:cNvPr>
          <p:cNvSpPr txBox="1"/>
          <p:nvPr/>
        </p:nvSpPr>
        <p:spPr>
          <a:xfrm>
            <a:off x="818864" y="4727881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12 cm</a:t>
            </a:r>
            <a:r>
              <a:rPr lang="en-GB" sz="28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664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310" grpId="0"/>
      <p:bldP spid="311" grpId="0" animBg="1"/>
      <p:bldP spid="398" grpId="0"/>
      <p:bldP spid="442" grpId="0"/>
      <p:bldP spid="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F4B44A8A-7437-43A0-B71C-D487959D493F}"/>
              </a:ext>
            </a:extLst>
          </p:cNvPr>
          <p:cNvSpPr/>
          <p:nvPr/>
        </p:nvSpPr>
        <p:spPr>
          <a:xfrm>
            <a:off x="58278" y="14306"/>
            <a:ext cx="2838353" cy="2838353"/>
          </a:xfrm>
          <a:prstGeom prst="ellipse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552AD8A-3A2B-4BCB-B200-34104A6D916F}"/>
              </a:ext>
            </a:extLst>
          </p:cNvPr>
          <p:cNvSpPr txBox="1"/>
          <p:nvPr/>
        </p:nvSpPr>
        <p:spPr>
          <a:xfrm>
            <a:off x="3228539" y="139805"/>
            <a:ext cx="34405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/>
              <a:t>Изчислете обемите на телата</a:t>
            </a:r>
            <a:r>
              <a:rPr lang="en-GB" sz="2000" dirty="0"/>
              <a:t>.</a:t>
            </a:r>
          </a:p>
          <a:p>
            <a:pPr algn="ctr"/>
            <a:endParaRPr lang="en-GB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74563194-07CD-437A-991B-65F0CD4E18D3}"/>
              </a:ext>
            </a:extLst>
          </p:cNvPr>
          <p:cNvSpPr txBox="1"/>
          <p:nvPr/>
        </p:nvSpPr>
        <p:spPr>
          <a:xfrm>
            <a:off x="3626239" y="2743723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18 cm</a:t>
            </a:r>
            <a:r>
              <a:rPr lang="en-GB" sz="2800" baseline="30000" dirty="0"/>
              <a:t>3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="" xmlns:a16="http://schemas.microsoft.com/office/drawing/2014/main" id="{34275297-36AA-4C9A-A81B-67F27CFBE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452998"/>
            <a:ext cx="2722901" cy="22932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69BD6DED-74EB-4110-8E7F-A8684B3ABAFC}"/>
              </a:ext>
            </a:extLst>
          </p:cNvPr>
          <p:cNvGrpSpPr/>
          <p:nvPr/>
        </p:nvGrpSpPr>
        <p:grpSpPr>
          <a:xfrm>
            <a:off x="3704592" y="948143"/>
            <a:ext cx="1661193" cy="1665935"/>
            <a:chOff x="3646719" y="1422705"/>
            <a:chExt cx="1661193" cy="1665935"/>
          </a:xfrm>
        </p:grpSpPr>
        <p:grpSp>
          <p:nvGrpSpPr>
            <p:cNvPr id="146" name="Group 145">
              <a:extLst>
                <a:ext uri="{FF2B5EF4-FFF2-40B4-BE49-F238E27FC236}">
                  <a16:creationId xmlns="" xmlns:a16="http://schemas.microsoft.com/office/drawing/2014/main" id="{F1E776C8-03EC-49C1-9093-2C1871F933E8}"/>
                </a:ext>
              </a:extLst>
            </p:cNvPr>
            <p:cNvGrpSpPr/>
            <p:nvPr/>
          </p:nvGrpSpPr>
          <p:grpSpPr>
            <a:xfrm>
              <a:off x="3797871" y="1422705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47" name="Cube 146">
                <a:extLst>
                  <a:ext uri="{FF2B5EF4-FFF2-40B4-BE49-F238E27FC236}">
                    <a16:creationId xmlns="" xmlns:a16="http://schemas.microsoft.com/office/drawing/2014/main" id="{51217841-65E7-4239-8F74-E6C03594EB98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Cube 147">
                <a:extLst>
                  <a:ext uri="{FF2B5EF4-FFF2-40B4-BE49-F238E27FC236}">
                    <a16:creationId xmlns="" xmlns:a16="http://schemas.microsoft.com/office/drawing/2014/main" id="{06C1A5B0-2CE4-4E10-BFEF-093E3421AB76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Cube 148">
                <a:extLst>
                  <a:ext uri="{FF2B5EF4-FFF2-40B4-BE49-F238E27FC236}">
                    <a16:creationId xmlns="" xmlns:a16="http://schemas.microsoft.com/office/drawing/2014/main" id="{31AEAD5A-925F-4083-A73F-7668E3BE64F6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Cube 149">
                <a:extLst>
                  <a:ext uri="{FF2B5EF4-FFF2-40B4-BE49-F238E27FC236}">
                    <a16:creationId xmlns="" xmlns:a16="http://schemas.microsoft.com/office/drawing/2014/main" id="{938373B6-4B5A-4103-AE80-51151AA64257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Cube 150">
                <a:extLst>
                  <a:ext uri="{FF2B5EF4-FFF2-40B4-BE49-F238E27FC236}">
                    <a16:creationId xmlns="" xmlns:a16="http://schemas.microsoft.com/office/drawing/2014/main" id="{4BEA8FE6-5A5A-44C5-B5B9-665735D5B882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Cube 151">
                <a:extLst>
                  <a:ext uri="{FF2B5EF4-FFF2-40B4-BE49-F238E27FC236}">
                    <a16:creationId xmlns="" xmlns:a16="http://schemas.microsoft.com/office/drawing/2014/main" id="{963D9530-9365-4515-8F77-637C20CB6011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Cube 152">
                <a:extLst>
                  <a:ext uri="{FF2B5EF4-FFF2-40B4-BE49-F238E27FC236}">
                    <a16:creationId xmlns="" xmlns:a16="http://schemas.microsoft.com/office/drawing/2014/main" id="{44AD2300-5894-4E44-85E7-A31052B7FD7F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Cube 153">
                <a:extLst>
                  <a:ext uri="{FF2B5EF4-FFF2-40B4-BE49-F238E27FC236}">
                    <a16:creationId xmlns="" xmlns:a16="http://schemas.microsoft.com/office/drawing/2014/main" id="{7A2D8571-2D4C-4E37-BBDF-C1A6A685765F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Cube 154">
                <a:extLst>
                  <a:ext uri="{FF2B5EF4-FFF2-40B4-BE49-F238E27FC236}">
                    <a16:creationId xmlns="" xmlns:a16="http://schemas.microsoft.com/office/drawing/2014/main" id="{515675E2-5E79-442E-B320-8A63D1160589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="" xmlns:a16="http://schemas.microsoft.com/office/drawing/2014/main" id="{A48A5856-DD97-4906-80DF-6ADAD6F8D7DD}"/>
                </a:ext>
              </a:extLst>
            </p:cNvPr>
            <p:cNvGrpSpPr/>
            <p:nvPr/>
          </p:nvGrpSpPr>
          <p:grpSpPr>
            <a:xfrm>
              <a:off x="3646719" y="1574186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57" name="Cube 156">
                <a:extLst>
                  <a:ext uri="{FF2B5EF4-FFF2-40B4-BE49-F238E27FC236}">
                    <a16:creationId xmlns="" xmlns:a16="http://schemas.microsoft.com/office/drawing/2014/main" id="{EDC1A1B3-AD6B-4E4E-ABF6-48A63EA64406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Cube 157">
                <a:extLst>
                  <a:ext uri="{FF2B5EF4-FFF2-40B4-BE49-F238E27FC236}">
                    <a16:creationId xmlns="" xmlns:a16="http://schemas.microsoft.com/office/drawing/2014/main" id="{CD68D700-AB51-42AD-9229-0F26406661F7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Cube 158">
                <a:extLst>
                  <a:ext uri="{FF2B5EF4-FFF2-40B4-BE49-F238E27FC236}">
                    <a16:creationId xmlns="" xmlns:a16="http://schemas.microsoft.com/office/drawing/2014/main" id="{0565518A-2749-4735-9AB3-370D33A74BA8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Cube 159">
                <a:extLst>
                  <a:ext uri="{FF2B5EF4-FFF2-40B4-BE49-F238E27FC236}">
                    <a16:creationId xmlns="" xmlns:a16="http://schemas.microsoft.com/office/drawing/2014/main" id="{81EBE694-9E3C-4835-838B-0E3023EB468F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Cube 160">
                <a:extLst>
                  <a:ext uri="{FF2B5EF4-FFF2-40B4-BE49-F238E27FC236}">
                    <a16:creationId xmlns="" xmlns:a16="http://schemas.microsoft.com/office/drawing/2014/main" id="{F206D162-CBBB-4DD8-BD1E-B2DD58C7501E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Cube 161">
                <a:extLst>
                  <a:ext uri="{FF2B5EF4-FFF2-40B4-BE49-F238E27FC236}">
                    <a16:creationId xmlns="" xmlns:a16="http://schemas.microsoft.com/office/drawing/2014/main" id="{3CC0AC66-C6E8-4320-9939-74F50CB99251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Cube 162">
                <a:extLst>
                  <a:ext uri="{FF2B5EF4-FFF2-40B4-BE49-F238E27FC236}">
                    <a16:creationId xmlns="" xmlns:a16="http://schemas.microsoft.com/office/drawing/2014/main" id="{A424F172-7042-4227-96E1-E45FBD06FC04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Cube 163">
                <a:extLst>
                  <a:ext uri="{FF2B5EF4-FFF2-40B4-BE49-F238E27FC236}">
                    <a16:creationId xmlns="" xmlns:a16="http://schemas.microsoft.com/office/drawing/2014/main" id="{9AAB8B4E-B5DC-4558-AC1B-778049E5D6FD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be 164">
                <a:extLst>
                  <a:ext uri="{FF2B5EF4-FFF2-40B4-BE49-F238E27FC236}">
                    <a16:creationId xmlns="" xmlns:a16="http://schemas.microsoft.com/office/drawing/2014/main" id="{0CD11E57-46EC-46D0-8E4C-426629CF307C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0ECCEC06-8FDD-4357-BF78-59975E56A533}"/>
              </a:ext>
            </a:extLst>
          </p:cNvPr>
          <p:cNvSpPr txBox="1"/>
          <p:nvPr/>
        </p:nvSpPr>
        <p:spPr>
          <a:xfrm>
            <a:off x="6973381" y="2952067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36 cm</a:t>
            </a:r>
            <a:r>
              <a:rPr lang="en-GB" sz="2800" baseline="30000" dirty="0"/>
              <a:t>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96ADCD0-24CC-499A-8113-7021E12A0D79}"/>
              </a:ext>
            </a:extLst>
          </p:cNvPr>
          <p:cNvGrpSpPr/>
          <p:nvPr/>
        </p:nvGrpSpPr>
        <p:grpSpPr>
          <a:xfrm>
            <a:off x="7051734" y="851409"/>
            <a:ext cx="1959983" cy="1971013"/>
            <a:chOff x="7040159" y="1117627"/>
            <a:chExt cx="1959983" cy="1971013"/>
          </a:xfrm>
        </p:grpSpPr>
        <p:grpSp>
          <p:nvGrpSpPr>
            <p:cNvPr id="233" name="Group 232">
              <a:extLst>
                <a:ext uri="{FF2B5EF4-FFF2-40B4-BE49-F238E27FC236}">
                  <a16:creationId xmlns="" xmlns:a16="http://schemas.microsoft.com/office/drawing/2014/main" id="{30DFCD0F-DBDF-456C-8592-EE7E6EDB3662}"/>
                </a:ext>
              </a:extLst>
            </p:cNvPr>
            <p:cNvGrpSpPr/>
            <p:nvPr/>
          </p:nvGrpSpPr>
          <p:grpSpPr>
            <a:xfrm>
              <a:off x="7490101" y="1117627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64" name="Cube 263">
                <a:extLst>
                  <a:ext uri="{FF2B5EF4-FFF2-40B4-BE49-F238E27FC236}">
                    <a16:creationId xmlns="" xmlns:a16="http://schemas.microsoft.com/office/drawing/2014/main" id="{64D49A62-5EA4-4453-8305-12258DED8803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Cube 264">
                <a:extLst>
                  <a:ext uri="{FF2B5EF4-FFF2-40B4-BE49-F238E27FC236}">
                    <a16:creationId xmlns="" xmlns:a16="http://schemas.microsoft.com/office/drawing/2014/main" id="{9AF5E1EC-12C4-4975-A2E9-D3649485C76A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Cube 265">
                <a:extLst>
                  <a:ext uri="{FF2B5EF4-FFF2-40B4-BE49-F238E27FC236}">
                    <a16:creationId xmlns="" xmlns:a16="http://schemas.microsoft.com/office/drawing/2014/main" id="{2E7C675D-4E47-47FB-B52B-118E463EF74D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Cube 266">
                <a:extLst>
                  <a:ext uri="{FF2B5EF4-FFF2-40B4-BE49-F238E27FC236}">
                    <a16:creationId xmlns="" xmlns:a16="http://schemas.microsoft.com/office/drawing/2014/main" id="{FCC4F07C-0F37-4CC4-BB10-939AAB3E1956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Cube 267">
                <a:extLst>
                  <a:ext uri="{FF2B5EF4-FFF2-40B4-BE49-F238E27FC236}">
                    <a16:creationId xmlns="" xmlns:a16="http://schemas.microsoft.com/office/drawing/2014/main" id="{1977B980-6C1D-4130-A307-A60FB3BFADE9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Cube 268">
                <a:extLst>
                  <a:ext uri="{FF2B5EF4-FFF2-40B4-BE49-F238E27FC236}">
                    <a16:creationId xmlns="" xmlns:a16="http://schemas.microsoft.com/office/drawing/2014/main" id="{2DD177C0-8099-48C2-9AA5-F92DF707516C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Cube 269">
                <a:extLst>
                  <a:ext uri="{FF2B5EF4-FFF2-40B4-BE49-F238E27FC236}">
                    <a16:creationId xmlns="" xmlns:a16="http://schemas.microsoft.com/office/drawing/2014/main" id="{9598D40B-8969-4674-8571-B28469E0B0BF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1" name="Cube 270">
                <a:extLst>
                  <a:ext uri="{FF2B5EF4-FFF2-40B4-BE49-F238E27FC236}">
                    <a16:creationId xmlns="" xmlns:a16="http://schemas.microsoft.com/office/drawing/2014/main" id="{CE63CDE3-61B4-4A38-BE23-202CFDFCA3D4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Cube 271">
                <a:extLst>
                  <a:ext uri="{FF2B5EF4-FFF2-40B4-BE49-F238E27FC236}">
                    <a16:creationId xmlns="" xmlns:a16="http://schemas.microsoft.com/office/drawing/2014/main" id="{11FCEB16-0F3C-4852-A50A-2046C0FF7F42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4" name="Group 233">
              <a:extLst>
                <a:ext uri="{FF2B5EF4-FFF2-40B4-BE49-F238E27FC236}">
                  <a16:creationId xmlns="" xmlns:a16="http://schemas.microsoft.com/office/drawing/2014/main" id="{BDEAE286-4711-46E8-94F3-7B908DF99CB5}"/>
                </a:ext>
              </a:extLst>
            </p:cNvPr>
            <p:cNvGrpSpPr/>
            <p:nvPr/>
          </p:nvGrpSpPr>
          <p:grpSpPr>
            <a:xfrm>
              <a:off x="7336175" y="1269288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55" name="Cube 254">
                <a:extLst>
                  <a:ext uri="{FF2B5EF4-FFF2-40B4-BE49-F238E27FC236}">
                    <a16:creationId xmlns="" xmlns:a16="http://schemas.microsoft.com/office/drawing/2014/main" id="{D3354F2A-15F1-4E29-B6B6-039A1578987E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Cube 255">
                <a:extLst>
                  <a:ext uri="{FF2B5EF4-FFF2-40B4-BE49-F238E27FC236}">
                    <a16:creationId xmlns="" xmlns:a16="http://schemas.microsoft.com/office/drawing/2014/main" id="{D85B6FEB-AADF-41ED-9FB7-99B738209584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Cube 256">
                <a:extLst>
                  <a:ext uri="{FF2B5EF4-FFF2-40B4-BE49-F238E27FC236}">
                    <a16:creationId xmlns="" xmlns:a16="http://schemas.microsoft.com/office/drawing/2014/main" id="{90E774B3-8883-4B9F-8C3B-0A4FA100238F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Cube 257">
                <a:extLst>
                  <a:ext uri="{FF2B5EF4-FFF2-40B4-BE49-F238E27FC236}">
                    <a16:creationId xmlns="" xmlns:a16="http://schemas.microsoft.com/office/drawing/2014/main" id="{6F4BCCEE-DFB8-4CE6-8629-86DB2F1B1711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Cube 258">
                <a:extLst>
                  <a:ext uri="{FF2B5EF4-FFF2-40B4-BE49-F238E27FC236}">
                    <a16:creationId xmlns="" xmlns:a16="http://schemas.microsoft.com/office/drawing/2014/main" id="{C0F6228D-B94B-4E0A-8B1E-B85CFD5724D2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Cube 259">
                <a:extLst>
                  <a:ext uri="{FF2B5EF4-FFF2-40B4-BE49-F238E27FC236}">
                    <a16:creationId xmlns="" xmlns:a16="http://schemas.microsoft.com/office/drawing/2014/main" id="{266DA5DE-FA35-4E8C-A994-1CC82A44D36F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Cube 260">
                <a:extLst>
                  <a:ext uri="{FF2B5EF4-FFF2-40B4-BE49-F238E27FC236}">
                    <a16:creationId xmlns="" xmlns:a16="http://schemas.microsoft.com/office/drawing/2014/main" id="{5BB7FDFE-F721-4F7F-9B94-9D10F8F3585E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Cube 261">
                <a:extLst>
                  <a:ext uri="{FF2B5EF4-FFF2-40B4-BE49-F238E27FC236}">
                    <a16:creationId xmlns="" xmlns:a16="http://schemas.microsoft.com/office/drawing/2014/main" id="{201B4ABF-A1F7-45EA-AF69-1C767AF84017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Cube 262">
                <a:extLst>
                  <a:ext uri="{FF2B5EF4-FFF2-40B4-BE49-F238E27FC236}">
                    <a16:creationId xmlns="" xmlns:a16="http://schemas.microsoft.com/office/drawing/2014/main" id="{0813185C-48B3-49AF-86FE-C0577C6DD8CF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5" name="Group 234">
              <a:extLst>
                <a:ext uri="{FF2B5EF4-FFF2-40B4-BE49-F238E27FC236}">
                  <a16:creationId xmlns="" xmlns:a16="http://schemas.microsoft.com/office/drawing/2014/main" id="{4D3CEAEC-549F-41FE-8567-6E8787233BA0}"/>
                </a:ext>
              </a:extLst>
            </p:cNvPr>
            <p:cNvGrpSpPr/>
            <p:nvPr/>
          </p:nvGrpSpPr>
          <p:grpSpPr>
            <a:xfrm>
              <a:off x="7191311" y="1422705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46" name="Cube 245">
                <a:extLst>
                  <a:ext uri="{FF2B5EF4-FFF2-40B4-BE49-F238E27FC236}">
                    <a16:creationId xmlns="" xmlns:a16="http://schemas.microsoft.com/office/drawing/2014/main" id="{26BE9E88-FFFE-4528-8D5A-FFC5DAB80B05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Cube 246">
                <a:extLst>
                  <a:ext uri="{FF2B5EF4-FFF2-40B4-BE49-F238E27FC236}">
                    <a16:creationId xmlns="" xmlns:a16="http://schemas.microsoft.com/office/drawing/2014/main" id="{FC78888B-A1D2-4ACF-AEED-A8FB38DE4D55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Cube 247">
                <a:extLst>
                  <a:ext uri="{FF2B5EF4-FFF2-40B4-BE49-F238E27FC236}">
                    <a16:creationId xmlns="" xmlns:a16="http://schemas.microsoft.com/office/drawing/2014/main" id="{A38C229C-07BA-413E-8E12-CECAFFEE647D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Cube 248">
                <a:extLst>
                  <a:ext uri="{FF2B5EF4-FFF2-40B4-BE49-F238E27FC236}">
                    <a16:creationId xmlns="" xmlns:a16="http://schemas.microsoft.com/office/drawing/2014/main" id="{408ED73B-17EE-49E8-88FD-4BD1D413EA6F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Cube 249">
                <a:extLst>
                  <a:ext uri="{FF2B5EF4-FFF2-40B4-BE49-F238E27FC236}">
                    <a16:creationId xmlns="" xmlns:a16="http://schemas.microsoft.com/office/drawing/2014/main" id="{539D7BFD-C9DC-408A-B8B8-8A428A7C0FEB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Cube 250">
                <a:extLst>
                  <a:ext uri="{FF2B5EF4-FFF2-40B4-BE49-F238E27FC236}">
                    <a16:creationId xmlns="" xmlns:a16="http://schemas.microsoft.com/office/drawing/2014/main" id="{FD9B4208-2A12-4CEA-AACD-140B4C696C12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Cube 251">
                <a:extLst>
                  <a:ext uri="{FF2B5EF4-FFF2-40B4-BE49-F238E27FC236}">
                    <a16:creationId xmlns="" xmlns:a16="http://schemas.microsoft.com/office/drawing/2014/main" id="{DC06095D-4A26-4E27-80A1-A0B4DEC3E272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Cube 252">
                <a:extLst>
                  <a:ext uri="{FF2B5EF4-FFF2-40B4-BE49-F238E27FC236}">
                    <a16:creationId xmlns="" xmlns:a16="http://schemas.microsoft.com/office/drawing/2014/main" id="{A44AE5E0-879B-499A-9AC7-669A583D5EA1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Cube 253">
                <a:extLst>
                  <a:ext uri="{FF2B5EF4-FFF2-40B4-BE49-F238E27FC236}">
                    <a16:creationId xmlns="" xmlns:a16="http://schemas.microsoft.com/office/drawing/2014/main" id="{03459DF3-1246-44BF-B654-6B8473BB4DE0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="" xmlns:a16="http://schemas.microsoft.com/office/drawing/2014/main" id="{2128253A-C9CD-4CE1-ACB6-8F1CA141DF41}"/>
                </a:ext>
              </a:extLst>
            </p:cNvPr>
            <p:cNvGrpSpPr/>
            <p:nvPr/>
          </p:nvGrpSpPr>
          <p:grpSpPr>
            <a:xfrm>
              <a:off x="7040159" y="1574186"/>
              <a:ext cx="1510041" cy="1514454"/>
              <a:chOff x="3305909" y="2827546"/>
              <a:chExt cx="3009781" cy="301857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37" name="Cube 236">
                <a:extLst>
                  <a:ext uri="{FF2B5EF4-FFF2-40B4-BE49-F238E27FC236}">
                    <a16:creationId xmlns="" xmlns:a16="http://schemas.microsoft.com/office/drawing/2014/main" id="{BB8C0852-F8CA-4F57-85D3-577BB75FE45F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Cube 237">
                <a:extLst>
                  <a:ext uri="{FF2B5EF4-FFF2-40B4-BE49-F238E27FC236}">
                    <a16:creationId xmlns="" xmlns:a16="http://schemas.microsoft.com/office/drawing/2014/main" id="{FDD60602-3789-447E-9E28-16C9CC005359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Cube 238">
                <a:extLst>
                  <a:ext uri="{FF2B5EF4-FFF2-40B4-BE49-F238E27FC236}">
                    <a16:creationId xmlns="" xmlns:a16="http://schemas.microsoft.com/office/drawing/2014/main" id="{19073999-1F05-4CF9-9E0E-27881BBAF569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Cube 239">
                <a:extLst>
                  <a:ext uri="{FF2B5EF4-FFF2-40B4-BE49-F238E27FC236}">
                    <a16:creationId xmlns="" xmlns:a16="http://schemas.microsoft.com/office/drawing/2014/main" id="{5F7AF80F-C296-49A2-B015-4BE547F84340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Cube 240">
                <a:extLst>
                  <a:ext uri="{FF2B5EF4-FFF2-40B4-BE49-F238E27FC236}">
                    <a16:creationId xmlns="" xmlns:a16="http://schemas.microsoft.com/office/drawing/2014/main" id="{FDE22883-6AA4-4A4A-9225-F06E47FCB4B6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Cube 241">
                <a:extLst>
                  <a:ext uri="{FF2B5EF4-FFF2-40B4-BE49-F238E27FC236}">
                    <a16:creationId xmlns="" xmlns:a16="http://schemas.microsoft.com/office/drawing/2014/main" id="{EAD00C67-B250-49C4-91AF-2CB52A419614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Cube 242">
                <a:extLst>
                  <a:ext uri="{FF2B5EF4-FFF2-40B4-BE49-F238E27FC236}">
                    <a16:creationId xmlns="" xmlns:a16="http://schemas.microsoft.com/office/drawing/2014/main" id="{59533C21-8A6D-43F2-842F-4EE5FBC4A32E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Cube 243">
                <a:extLst>
                  <a:ext uri="{FF2B5EF4-FFF2-40B4-BE49-F238E27FC236}">
                    <a16:creationId xmlns="" xmlns:a16="http://schemas.microsoft.com/office/drawing/2014/main" id="{8A479EF7-5405-42AF-A8C2-B477942A35B0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Cube 244">
                <a:extLst>
                  <a:ext uri="{FF2B5EF4-FFF2-40B4-BE49-F238E27FC236}">
                    <a16:creationId xmlns="" xmlns:a16="http://schemas.microsoft.com/office/drawing/2014/main" id="{89378F63-EB5C-4BE7-A87D-D48EF62692B4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91" name="TextBox 290">
            <a:extLst>
              <a:ext uri="{FF2B5EF4-FFF2-40B4-BE49-F238E27FC236}">
                <a16:creationId xmlns="" xmlns:a16="http://schemas.microsoft.com/office/drawing/2014/main" id="{83797F43-53B8-4AA9-BFC5-379B2ED3B6CE}"/>
              </a:ext>
            </a:extLst>
          </p:cNvPr>
          <p:cNvSpPr txBox="1"/>
          <p:nvPr/>
        </p:nvSpPr>
        <p:spPr>
          <a:xfrm>
            <a:off x="591486" y="5524605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30 cm</a:t>
            </a:r>
            <a:r>
              <a:rPr lang="en-GB" sz="2800" baseline="30000" dirty="0"/>
              <a:t>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BD3345AA-4D34-479E-8BC2-8304A20BF085}"/>
              </a:ext>
            </a:extLst>
          </p:cNvPr>
          <p:cNvGrpSpPr/>
          <p:nvPr/>
        </p:nvGrpSpPr>
        <p:grpSpPr>
          <a:xfrm>
            <a:off x="669839" y="3731231"/>
            <a:ext cx="2104789" cy="1663729"/>
            <a:chOff x="669839" y="3731231"/>
            <a:chExt cx="2104789" cy="1663729"/>
          </a:xfrm>
        </p:grpSpPr>
        <p:sp>
          <p:nvSpPr>
            <p:cNvPr id="376" name="Cube 375">
              <a:extLst>
                <a:ext uri="{FF2B5EF4-FFF2-40B4-BE49-F238E27FC236}">
                  <a16:creationId xmlns="" xmlns:a16="http://schemas.microsoft.com/office/drawing/2014/main" id="{20236C08-BEFB-4F68-8A9E-A3F7C8FA7545}"/>
                </a:ext>
              </a:extLst>
            </p:cNvPr>
            <p:cNvSpPr/>
            <p:nvPr/>
          </p:nvSpPr>
          <p:spPr>
            <a:xfrm>
              <a:off x="1416039" y="403410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77" name="Cube 376">
              <a:extLst>
                <a:ext uri="{FF2B5EF4-FFF2-40B4-BE49-F238E27FC236}">
                  <a16:creationId xmlns="" xmlns:a16="http://schemas.microsoft.com/office/drawing/2014/main" id="{5C091AD0-54DC-4F36-BC9E-50A3D416E5AA}"/>
                </a:ext>
              </a:extLst>
            </p:cNvPr>
            <p:cNvSpPr/>
            <p:nvPr/>
          </p:nvSpPr>
          <p:spPr>
            <a:xfrm>
              <a:off x="1865981" y="403410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7" name="Cube 366">
              <a:extLst>
                <a:ext uri="{FF2B5EF4-FFF2-40B4-BE49-F238E27FC236}">
                  <a16:creationId xmlns="" xmlns:a16="http://schemas.microsoft.com/office/drawing/2014/main" id="{8049F595-7897-4411-94DE-031E82CB0895}"/>
                </a:ext>
              </a:extLst>
            </p:cNvPr>
            <p:cNvSpPr/>
            <p:nvPr/>
          </p:nvSpPr>
          <p:spPr>
            <a:xfrm>
              <a:off x="1264587" y="418117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8" name="Cube 367">
              <a:extLst>
                <a:ext uri="{FF2B5EF4-FFF2-40B4-BE49-F238E27FC236}">
                  <a16:creationId xmlns="" xmlns:a16="http://schemas.microsoft.com/office/drawing/2014/main" id="{EEE548A2-E871-4BA7-B697-08DAD28AB5BF}"/>
                </a:ext>
              </a:extLst>
            </p:cNvPr>
            <p:cNvSpPr/>
            <p:nvPr/>
          </p:nvSpPr>
          <p:spPr>
            <a:xfrm>
              <a:off x="1714529" y="418117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9" name="Cube 368">
              <a:extLst>
                <a:ext uri="{FF2B5EF4-FFF2-40B4-BE49-F238E27FC236}">
                  <a16:creationId xmlns="" xmlns:a16="http://schemas.microsoft.com/office/drawing/2014/main" id="{1EC80EA8-AC9A-4852-91E5-7F978E5A0444}"/>
                </a:ext>
              </a:extLst>
            </p:cNvPr>
            <p:cNvSpPr/>
            <p:nvPr/>
          </p:nvSpPr>
          <p:spPr>
            <a:xfrm>
              <a:off x="2164471" y="418117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70" name="Cube 369">
              <a:extLst>
                <a:ext uri="{FF2B5EF4-FFF2-40B4-BE49-F238E27FC236}">
                  <a16:creationId xmlns="" xmlns:a16="http://schemas.microsoft.com/office/drawing/2014/main" id="{07658408-8F61-4739-B510-9BAA716423B0}"/>
                </a:ext>
              </a:extLst>
            </p:cNvPr>
            <p:cNvSpPr/>
            <p:nvPr/>
          </p:nvSpPr>
          <p:spPr>
            <a:xfrm>
              <a:off x="1264587" y="373123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71" name="Cube 370">
              <a:extLst>
                <a:ext uri="{FF2B5EF4-FFF2-40B4-BE49-F238E27FC236}">
                  <a16:creationId xmlns="" xmlns:a16="http://schemas.microsoft.com/office/drawing/2014/main" id="{F0712E9E-127C-4DF9-BDC2-7D6AC9D9A57A}"/>
                </a:ext>
              </a:extLst>
            </p:cNvPr>
            <p:cNvSpPr/>
            <p:nvPr/>
          </p:nvSpPr>
          <p:spPr>
            <a:xfrm>
              <a:off x="1714529" y="373123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72" name="Cube 371">
              <a:extLst>
                <a:ext uri="{FF2B5EF4-FFF2-40B4-BE49-F238E27FC236}">
                  <a16:creationId xmlns="" xmlns:a16="http://schemas.microsoft.com/office/drawing/2014/main" id="{A5D9F247-3142-434D-9E53-47530F94A4B9}"/>
                </a:ext>
              </a:extLst>
            </p:cNvPr>
            <p:cNvSpPr/>
            <p:nvPr/>
          </p:nvSpPr>
          <p:spPr>
            <a:xfrm>
              <a:off x="2164471" y="373123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8" name="Cube 357">
              <a:extLst>
                <a:ext uri="{FF2B5EF4-FFF2-40B4-BE49-F238E27FC236}">
                  <a16:creationId xmlns="" xmlns:a16="http://schemas.microsoft.com/office/drawing/2014/main" id="{9EDCB7B9-337F-485D-A875-4BE4C360BDE2}"/>
                </a:ext>
              </a:extLst>
            </p:cNvPr>
            <p:cNvSpPr/>
            <p:nvPr/>
          </p:nvSpPr>
          <p:spPr>
            <a:xfrm>
              <a:off x="1119781" y="432824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9" name="Cube 358">
              <a:extLst>
                <a:ext uri="{FF2B5EF4-FFF2-40B4-BE49-F238E27FC236}">
                  <a16:creationId xmlns="" xmlns:a16="http://schemas.microsoft.com/office/drawing/2014/main" id="{188A4C95-19C0-4DC5-AACF-AEBDE2EA48DB}"/>
                </a:ext>
              </a:extLst>
            </p:cNvPr>
            <p:cNvSpPr/>
            <p:nvPr/>
          </p:nvSpPr>
          <p:spPr>
            <a:xfrm>
              <a:off x="1569723" y="432824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0" name="Cube 359">
              <a:extLst>
                <a:ext uri="{FF2B5EF4-FFF2-40B4-BE49-F238E27FC236}">
                  <a16:creationId xmlns="" xmlns:a16="http://schemas.microsoft.com/office/drawing/2014/main" id="{4F9A6A71-9810-4B84-941C-C937435D60BF}"/>
                </a:ext>
              </a:extLst>
            </p:cNvPr>
            <p:cNvSpPr/>
            <p:nvPr/>
          </p:nvSpPr>
          <p:spPr>
            <a:xfrm>
              <a:off x="2019665" y="432824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1" name="Cube 360">
              <a:extLst>
                <a:ext uri="{FF2B5EF4-FFF2-40B4-BE49-F238E27FC236}">
                  <a16:creationId xmlns="" xmlns:a16="http://schemas.microsoft.com/office/drawing/2014/main" id="{B43BD388-CBA4-461C-B591-48FAC31C4DC8}"/>
                </a:ext>
              </a:extLst>
            </p:cNvPr>
            <p:cNvSpPr/>
            <p:nvPr/>
          </p:nvSpPr>
          <p:spPr>
            <a:xfrm>
              <a:off x="1119781" y="387830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2" name="Cube 361">
              <a:extLst>
                <a:ext uri="{FF2B5EF4-FFF2-40B4-BE49-F238E27FC236}">
                  <a16:creationId xmlns="" xmlns:a16="http://schemas.microsoft.com/office/drawing/2014/main" id="{E12EC7EA-811C-4EAF-86C8-5432DDC5FA4D}"/>
                </a:ext>
              </a:extLst>
            </p:cNvPr>
            <p:cNvSpPr/>
            <p:nvPr/>
          </p:nvSpPr>
          <p:spPr>
            <a:xfrm>
              <a:off x="1569723" y="387830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63" name="Cube 362">
              <a:extLst>
                <a:ext uri="{FF2B5EF4-FFF2-40B4-BE49-F238E27FC236}">
                  <a16:creationId xmlns="" xmlns:a16="http://schemas.microsoft.com/office/drawing/2014/main" id="{F820EB59-9BDE-4FF6-828A-C2B417CFC158}"/>
                </a:ext>
              </a:extLst>
            </p:cNvPr>
            <p:cNvSpPr/>
            <p:nvPr/>
          </p:nvSpPr>
          <p:spPr>
            <a:xfrm>
              <a:off x="2019665" y="387830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9" name="Cube 348">
              <a:extLst>
                <a:ext uri="{FF2B5EF4-FFF2-40B4-BE49-F238E27FC236}">
                  <a16:creationId xmlns="" xmlns:a16="http://schemas.microsoft.com/office/drawing/2014/main" id="{22325BBC-77A7-47EB-BBAD-C85B85D632EE}"/>
                </a:ext>
              </a:extLst>
            </p:cNvPr>
            <p:cNvSpPr/>
            <p:nvPr/>
          </p:nvSpPr>
          <p:spPr>
            <a:xfrm>
              <a:off x="965855" y="447990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0" name="Cube 349">
              <a:extLst>
                <a:ext uri="{FF2B5EF4-FFF2-40B4-BE49-F238E27FC236}">
                  <a16:creationId xmlns="" xmlns:a16="http://schemas.microsoft.com/office/drawing/2014/main" id="{96C69D49-34C4-43E1-87E3-64930C1EFBC9}"/>
                </a:ext>
              </a:extLst>
            </p:cNvPr>
            <p:cNvSpPr/>
            <p:nvPr/>
          </p:nvSpPr>
          <p:spPr>
            <a:xfrm>
              <a:off x="1415797" y="447990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1" name="Cube 350">
              <a:extLst>
                <a:ext uri="{FF2B5EF4-FFF2-40B4-BE49-F238E27FC236}">
                  <a16:creationId xmlns="" xmlns:a16="http://schemas.microsoft.com/office/drawing/2014/main" id="{D801359D-205E-444B-9E30-1E070C859C54}"/>
                </a:ext>
              </a:extLst>
            </p:cNvPr>
            <p:cNvSpPr/>
            <p:nvPr/>
          </p:nvSpPr>
          <p:spPr>
            <a:xfrm>
              <a:off x="1865739" y="447990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2" name="Cube 351">
              <a:extLst>
                <a:ext uri="{FF2B5EF4-FFF2-40B4-BE49-F238E27FC236}">
                  <a16:creationId xmlns="" xmlns:a16="http://schemas.microsoft.com/office/drawing/2014/main" id="{FA60FD0D-F66F-4B47-86C4-BD6B1A964BFF}"/>
                </a:ext>
              </a:extLst>
            </p:cNvPr>
            <p:cNvSpPr/>
            <p:nvPr/>
          </p:nvSpPr>
          <p:spPr>
            <a:xfrm>
              <a:off x="965855" y="402996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3" name="Cube 352">
              <a:extLst>
                <a:ext uri="{FF2B5EF4-FFF2-40B4-BE49-F238E27FC236}">
                  <a16:creationId xmlns="" xmlns:a16="http://schemas.microsoft.com/office/drawing/2014/main" id="{12A88895-730D-403A-AB32-5372A65253BE}"/>
                </a:ext>
              </a:extLst>
            </p:cNvPr>
            <p:cNvSpPr/>
            <p:nvPr/>
          </p:nvSpPr>
          <p:spPr>
            <a:xfrm>
              <a:off x="1415797" y="402996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54" name="Cube 353">
              <a:extLst>
                <a:ext uri="{FF2B5EF4-FFF2-40B4-BE49-F238E27FC236}">
                  <a16:creationId xmlns="" xmlns:a16="http://schemas.microsoft.com/office/drawing/2014/main" id="{B938A8A0-23E6-492D-B3C9-203C38B83344}"/>
                </a:ext>
              </a:extLst>
            </p:cNvPr>
            <p:cNvSpPr/>
            <p:nvPr/>
          </p:nvSpPr>
          <p:spPr>
            <a:xfrm>
              <a:off x="1865739" y="402996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8" name="Cube 307">
              <a:extLst>
                <a:ext uri="{FF2B5EF4-FFF2-40B4-BE49-F238E27FC236}">
                  <a16:creationId xmlns="" xmlns:a16="http://schemas.microsoft.com/office/drawing/2014/main" id="{9C17143F-D1E0-45CB-BF1D-FF126E72B855}"/>
                </a:ext>
              </a:extLst>
            </p:cNvPr>
            <p:cNvSpPr/>
            <p:nvPr/>
          </p:nvSpPr>
          <p:spPr>
            <a:xfrm>
              <a:off x="820991" y="463332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9" name="Cube 308">
              <a:extLst>
                <a:ext uri="{FF2B5EF4-FFF2-40B4-BE49-F238E27FC236}">
                  <a16:creationId xmlns="" xmlns:a16="http://schemas.microsoft.com/office/drawing/2014/main" id="{C5602DDB-2D45-4831-9614-EF6597805F42}"/>
                </a:ext>
              </a:extLst>
            </p:cNvPr>
            <p:cNvSpPr/>
            <p:nvPr/>
          </p:nvSpPr>
          <p:spPr>
            <a:xfrm>
              <a:off x="1270933" y="463332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12" name="Cube 311">
              <a:extLst>
                <a:ext uri="{FF2B5EF4-FFF2-40B4-BE49-F238E27FC236}">
                  <a16:creationId xmlns="" xmlns:a16="http://schemas.microsoft.com/office/drawing/2014/main" id="{B73E4F65-6344-4829-918A-D9D6B5ABB5A1}"/>
                </a:ext>
              </a:extLst>
            </p:cNvPr>
            <p:cNvSpPr/>
            <p:nvPr/>
          </p:nvSpPr>
          <p:spPr>
            <a:xfrm>
              <a:off x="1720875" y="463332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3" name="Cube 342">
              <a:extLst>
                <a:ext uri="{FF2B5EF4-FFF2-40B4-BE49-F238E27FC236}">
                  <a16:creationId xmlns="" xmlns:a16="http://schemas.microsoft.com/office/drawing/2014/main" id="{61A40763-76D6-42EC-BDA1-D56307C462B5}"/>
                </a:ext>
              </a:extLst>
            </p:cNvPr>
            <p:cNvSpPr/>
            <p:nvPr/>
          </p:nvSpPr>
          <p:spPr>
            <a:xfrm>
              <a:off x="820991" y="4183379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4" name="Cube 343">
              <a:extLst>
                <a:ext uri="{FF2B5EF4-FFF2-40B4-BE49-F238E27FC236}">
                  <a16:creationId xmlns="" xmlns:a16="http://schemas.microsoft.com/office/drawing/2014/main" id="{36AFC854-617D-418C-9466-7AE6ACCAB113}"/>
                </a:ext>
              </a:extLst>
            </p:cNvPr>
            <p:cNvSpPr/>
            <p:nvPr/>
          </p:nvSpPr>
          <p:spPr>
            <a:xfrm>
              <a:off x="1270933" y="4183379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45" name="Cube 344">
              <a:extLst>
                <a:ext uri="{FF2B5EF4-FFF2-40B4-BE49-F238E27FC236}">
                  <a16:creationId xmlns="" xmlns:a16="http://schemas.microsoft.com/office/drawing/2014/main" id="{186F4F43-029E-45D7-8E98-7C10CB82FBD7}"/>
                </a:ext>
              </a:extLst>
            </p:cNvPr>
            <p:cNvSpPr/>
            <p:nvPr/>
          </p:nvSpPr>
          <p:spPr>
            <a:xfrm>
              <a:off x="1720875" y="4183379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299" name="Cube 298">
              <a:extLst>
                <a:ext uri="{FF2B5EF4-FFF2-40B4-BE49-F238E27FC236}">
                  <a16:creationId xmlns="" xmlns:a16="http://schemas.microsoft.com/office/drawing/2014/main" id="{24CC4BCB-48B6-472C-AE68-168CBBAC09EE}"/>
                </a:ext>
              </a:extLst>
            </p:cNvPr>
            <p:cNvSpPr/>
            <p:nvPr/>
          </p:nvSpPr>
          <p:spPr>
            <a:xfrm>
              <a:off x="669839" y="4784803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0" name="Cube 299">
              <a:extLst>
                <a:ext uri="{FF2B5EF4-FFF2-40B4-BE49-F238E27FC236}">
                  <a16:creationId xmlns="" xmlns:a16="http://schemas.microsoft.com/office/drawing/2014/main" id="{A6C49840-B5E2-41D5-B695-3E126B41500D}"/>
                </a:ext>
              </a:extLst>
            </p:cNvPr>
            <p:cNvSpPr/>
            <p:nvPr/>
          </p:nvSpPr>
          <p:spPr>
            <a:xfrm>
              <a:off x="1119781" y="4784803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1" name="Cube 300">
              <a:extLst>
                <a:ext uri="{FF2B5EF4-FFF2-40B4-BE49-F238E27FC236}">
                  <a16:creationId xmlns="" xmlns:a16="http://schemas.microsoft.com/office/drawing/2014/main" id="{7AB7763D-FC92-4467-B66C-40B4C5C838EA}"/>
                </a:ext>
              </a:extLst>
            </p:cNvPr>
            <p:cNvSpPr/>
            <p:nvPr/>
          </p:nvSpPr>
          <p:spPr>
            <a:xfrm>
              <a:off x="1569723" y="4784803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2" name="Cube 301">
              <a:extLst>
                <a:ext uri="{FF2B5EF4-FFF2-40B4-BE49-F238E27FC236}">
                  <a16:creationId xmlns="" xmlns:a16="http://schemas.microsoft.com/office/drawing/2014/main" id="{FEFBD678-C981-4698-A0CA-316FE9A2A859}"/>
                </a:ext>
              </a:extLst>
            </p:cNvPr>
            <p:cNvSpPr/>
            <p:nvPr/>
          </p:nvSpPr>
          <p:spPr>
            <a:xfrm>
              <a:off x="669839" y="4334860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3" name="Cube 302">
              <a:extLst>
                <a:ext uri="{FF2B5EF4-FFF2-40B4-BE49-F238E27FC236}">
                  <a16:creationId xmlns="" xmlns:a16="http://schemas.microsoft.com/office/drawing/2014/main" id="{C0B4763F-5E2D-4D2D-AA96-FFE82C410CEA}"/>
                </a:ext>
              </a:extLst>
            </p:cNvPr>
            <p:cNvSpPr/>
            <p:nvPr/>
          </p:nvSpPr>
          <p:spPr>
            <a:xfrm>
              <a:off x="1119781" y="4334860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04" name="Cube 303">
              <a:extLst>
                <a:ext uri="{FF2B5EF4-FFF2-40B4-BE49-F238E27FC236}">
                  <a16:creationId xmlns="" xmlns:a16="http://schemas.microsoft.com/office/drawing/2014/main" id="{49D41F15-AA92-4D31-A624-6B7FB6E604EA}"/>
                </a:ext>
              </a:extLst>
            </p:cNvPr>
            <p:cNvSpPr/>
            <p:nvPr/>
          </p:nvSpPr>
          <p:spPr>
            <a:xfrm>
              <a:off x="1569723" y="4334860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385" name="TextBox 384">
            <a:extLst>
              <a:ext uri="{FF2B5EF4-FFF2-40B4-BE49-F238E27FC236}">
                <a16:creationId xmlns="" xmlns:a16="http://schemas.microsoft.com/office/drawing/2014/main" id="{B85C51E8-1CA8-4BB4-8691-FFC5986F7197}"/>
              </a:ext>
            </a:extLst>
          </p:cNvPr>
          <p:cNvSpPr txBox="1"/>
          <p:nvPr/>
        </p:nvSpPr>
        <p:spPr>
          <a:xfrm>
            <a:off x="4267734" y="5924703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36 cm</a:t>
            </a:r>
            <a:r>
              <a:rPr lang="en-GB" sz="2800" baseline="30000" dirty="0"/>
              <a:t>3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A79F7B6-55C0-492F-BEF6-519D02EFDF82}"/>
              </a:ext>
            </a:extLst>
          </p:cNvPr>
          <p:cNvGrpSpPr/>
          <p:nvPr/>
        </p:nvGrpSpPr>
        <p:grpSpPr>
          <a:xfrm>
            <a:off x="4346087" y="3529905"/>
            <a:ext cx="1806299" cy="2265153"/>
            <a:chOff x="4276639" y="3830847"/>
            <a:chExt cx="1806299" cy="2265153"/>
          </a:xfrm>
        </p:grpSpPr>
        <p:sp>
          <p:nvSpPr>
            <p:cNvPr id="484" name="Cube 483">
              <a:extLst>
                <a:ext uri="{FF2B5EF4-FFF2-40B4-BE49-F238E27FC236}">
                  <a16:creationId xmlns="" xmlns:a16="http://schemas.microsoft.com/office/drawing/2014/main" id="{62836E5D-2608-4A69-A301-7F102E69987F}"/>
                </a:ext>
              </a:extLst>
            </p:cNvPr>
            <p:cNvSpPr/>
            <p:nvPr/>
          </p:nvSpPr>
          <p:spPr>
            <a:xfrm>
              <a:off x="5022839" y="473514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85" name="Cube 484">
              <a:extLst>
                <a:ext uri="{FF2B5EF4-FFF2-40B4-BE49-F238E27FC236}">
                  <a16:creationId xmlns="" xmlns:a16="http://schemas.microsoft.com/office/drawing/2014/main" id="{ECD6C8D4-7264-4720-9A71-F608CE446E51}"/>
                </a:ext>
              </a:extLst>
            </p:cNvPr>
            <p:cNvSpPr/>
            <p:nvPr/>
          </p:nvSpPr>
          <p:spPr>
            <a:xfrm>
              <a:off x="5472781" y="473514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88" name="Cube 487">
              <a:extLst>
                <a:ext uri="{FF2B5EF4-FFF2-40B4-BE49-F238E27FC236}">
                  <a16:creationId xmlns="" xmlns:a16="http://schemas.microsoft.com/office/drawing/2014/main" id="{B3EE94F0-CF25-46D9-BAF8-2B92D033B4E3}"/>
                </a:ext>
              </a:extLst>
            </p:cNvPr>
            <p:cNvSpPr/>
            <p:nvPr/>
          </p:nvSpPr>
          <p:spPr>
            <a:xfrm>
              <a:off x="5022839" y="428520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89" name="Cube 488">
              <a:extLst>
                <a:ext uri="{FF2B5EF4-FFF2-40B4-BE49-F238E27FC236}">
                  <a16:creationId xmlns="" xmlns:a16="http://schemas.microsoft.com/office/drawing/2014/main" id="{BBA0BA7F-BAE8-49BB-8F7B-CE44447A3D32}"/>
                </a:ext>
              </a:extLst>
            </p:cNvPr>
            <p:cNvSpPr/>
            <p:nvPr/>
          </p:nvSpPr>
          <p:spPr>
            <a:xfrm>
              <a:off x="5472781" y="428520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91" name="Cube 490">
              <a:extLst>
                <a:ext uri="{FF2B5EF4-FFF2-40B4-BE49-F238E27FC236}">
                  <a16:creationId xmlns="" xmlns:a16="http://schemas.microsoft.com/office/drawing/2014/main" id="{8EC5BAE6-962F-49EA-946A-FA54D23EC9F2}"/>
                </a:ext>
              </a:extLst>
            </p:cNvPr>
            <p:cNvSpPr/>
            <p:nvPr/>
          </p:nvSpPr>
          <p:spPr>
            <a:xfrm>
              <a:off x="5022839" y="383084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95" name="Cube 494">
              <a:extLst>
                <a:ext uri="{FF2B5EF4-FFF2-40B4-BE49-F238E27FC236}">
                  <a16:creationId xmlns="" xmlns:a16="http://schemas.microsoft.com/office/drawing/2014/main" id="{10EDD55F-1534-4F88-97DD-F7372C6EF075}"/>
                </a:ext>
              </a:extLst>
            </p:cNvPr>
            <p:cNvSpPr/>
            <p:nvPr/>
          </p:nvSpPr>
          <p:spPr>
            <a:xfrm>
              <a:off x="5472781" y="383084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63" name="Cube 462">
              <a:extLst>
                <a:ext uri="{FF2B5EF4-FFF2-40B4-BE49-F238E27FC236}">
                  <a16:creationId xmlns="" xmlns:a16="http://schemas.microsoft.com/office/drawing/2014/main" id="{9013AC99-3D19-4E2C-85DE-186E70CBB3B1}"/>
                </a:ext>
              </a:extLst>
            </p:cNvPr>
            <p:cNvSpPr/>
            <p:nvPr/>
          </p:nvSpPr>
          <p:spPr>
            <a:xfrm>
              <a:off x="4871387" y="488221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64" name="Cube 463">
              <a:extLst>
                <a:ext uri="{FF2B5EF4-FFF2-40B4-BE49-F238E27FC236}">
                  <a16:creationId xmlns="" xmlns:a16="http://schemas.microsoft.com/office/drawing/2014/main" id="{64676498-76FC-47DF-8558-3048E3FD2934}"/>
                </a:ext>
              </a:extLst>
            </p:cNvPr>
            <p:cNvSpPr/>
            <p:nvPr/>
          </p:nvSpPr>
          <p:spPr>
            <a:xfrm>
              <a:off x="5321329" y="488221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72" name="Cube 471">
              <a:extLst>
                <a:ext uri="{FF2B5EF4-FFF2-40B4-BE49-F238E27FC236}">
                  <a16:creationId xmlns="" xmlns:a16="http://schemas.microsoft.com/office/drawing/2014/main" id="{154BE6AD-BDF2-4733-940F-4BE119EDBD5A}"/>
                </a:ext>
              </a:extLst>
            </p:cNvPr>
            <p:cNvSpPr/>
            <p:nvPr/>
          </p:nvSpPr>
          <p:spPr>
            <a:xfrm>
              <a:off x="4871387" y="443227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73" name="Cube 472">
              <a:extLst>
                <a:ext uri="{FF2B5EF4-FFF2-40B4-BE49-F238E27FC236}">
                  <a16:creationId xmlns="" xmlns:a16="http://schemas.microsoft.com/office/drawing/2014/main" id="{C00934EF-4452-4975-8EED-ECB1F09EC56A}"/>
                </a:ext>
              </a:extLst>
            </p:cNvPr>
            <p:cNvSpPr/>
            <p:nvPr/>
          </p:nvSpPr>
          <p:spPr>
            <a:xfrm>
              <a:off x="5321329" y="443227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81" name="Cube 480">
              <a:extLst>
                <a:ext uri="{FF2B5EF4-FFF2-40B4-BE49-F238E27FC236}">
                  <a16:creationId xmlns="" xmlns:a16="http://schemas.microsoft.com/office/drawing/2014/main" id="{71EAF889-95B2-4AAB-9500-E89E4F4ADFCE}"/>
                </a:ext>
              </a:extLst>
            </p:cNvPr>
            <p:cNvSpPr/>
            <p:nvPr/>
          </p:nvSpPr>
          <p:spPr>
            <a:xfrm>
              <a:off x="4871387" y="397791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82" name="Cube 481">
              <a:extLst>
                <a:ext uri="{FF2B5EF4-FFF2-40B4-BE49-F238E27FC236}">
                  <a16:creationId xmlns="" xmlns:a16="http://schemas.microsoft.com/office/drawing/2014/main" id="{1698393D-0F6E-4CBE-B40F-148B45C53B4D}"/>
                </a:ext>
              </a:extLst>
            </p:cNvPr>
            <p:cNvSpPr/>
            <p:nvPr/>
          </p:nvSpPr>
          <p:spPr>
            <a:xfrm>
              <a:off x="5321329" y="397791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41" name="Cube 440">
              <a:extLst>
                <a:ext uri="{FF2B5EF4-FFF2-40B4-BE49-F238E27FC236}">
                  <a16:creationId xmlns="" xmlns:a16="http://schemas.microsoft.com/office/drawing/2014/main" id="{169F60B8-9661-428D-8D35-F4845CA89566}"/>
                </a:ext>
              </a:extLst>
            </p:cNvPr>
            <p:cNvSpPr/>
            <p:nvPr/>
          </p:nvSpPr>
          <p:spPr>
            <a:xfrm>
              <a:off x="4726581" y="502928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43" name="Cube 442">
              <a:extLst>
                <a:ext uri="{FF2B5EF4-FFF2-40B4-BE49-F238E27FC236}">
                  <a16:creationId xmlns="" xmlns:a16="http://schemas.microsoft.com/office/drawing/2014/main" id="{AB7ECE8D-6241-41A8-8656-9815B3859630}"/>
                </a:ext>
              </a:extLst>
            </p:cNvPr>
            <p:cNvSpPr/>
            <p:nvPr/>
          </p:nvSpPr>
          <p:spPr>
            <a:xfrm>
              <a:off x="5176523" y="5029284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45" name="Cube 444">
              <a:extLst>
                <a:ext uri="{FF2B5EF4-FFF2-40B4-BE49-F238E27FC236}">
                  <a16:creationId xmlns="" xmlns:a16="http://schemas.microsoft.com/office/drawing/2014/main" id="{B0129620-14E5-4F84-8860-120E1CB8776C}"/>
                </a:ext>
              </a:extLst>
            </p:cNvPr>
            <p:cNvSpPr/>
            <p:nvPr/>
          </p:nvSpPr>
          <p:spPr>
            <a:xfrm>
              <a:off x="4726581" y="457934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46" name="Cube 445">
              <a:extLst>
                <a:ext uri="{FF2B5EF4-FFF2-40B4-BE49-F238E27FC236}">
                  <a16:creationId xmlns="" xmlns:a16="http://schemas.microsoft.com/office/drawing/2014/main" id="{8C826C90-1249-434A-A96E-4277462C29B1}"/>
                </a:ext>
              </a:extLst>
            </p:cNvPr>
            <p:cNvSpPr/>
            <p:nvPr/>
          </p:nvSpPr>
          <p:spPr>
            <a:xfrm>
              <a:off x="5176523" y="4579341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54" name="Cube 453">
              <a:extLst>
                <a:ext uri="{FF2B5EF4-FFF2-40B4-BE49-F238E27FC236}">
                  <a16:creationId xmlns="" xmlns:a16="http://schemas.microsoft.com/office/drawing/2014/main" id="{59CB4CEB-0D49-4528-BA87-40131DD448D3}"/>
                </a:ext>
              </a:extLst>
            </p:cNvPr>
            <p:cNvSpPr/>
            <p:nvPr/>
          </p:nvSpPr>
          <p:spPr>
            <a:xfrm>
              <a:off x="4726581" y="412498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55" name="Cube 454">
              <a:extLst>
                <a:ext uri="{FF2B5EF4-FFF2-40B4-BE49-F238E27FC236}">
                  <a16:creationId xmlns="" xmlns:a16="http://schemas.microsoft.com/office/drawing/2014/main" id="{962ECFAD-7875-4465-888F-36E6B5856A03}"/>
                </a:ext>
              </a:extLst>
            </p:cNvPr>
            <p:cNvSpPr/>
            <p:nvPr/>
          </p:nvSpPr>
          <p:spPr>
            <a:xfrm>
              <a:off x="5176523" y="4124987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0" name="Cube 429">
              <a:extLst>
                <a:ext uri="{FF2B5EF4-FFF2-40B4-BE49-F238E27FC236}">
                  <a16:creationId xmlns="" xmlns:a16="http://schemas.microsoft.com/office/drawing/2014/main" id="{EEAD73B1-E5E8-48C8-AA2A-4E8EEEA46774}"/>
                </a:ext>
              </a:extLst>
            </p:cNvPr>
            <p:cNvSpPr/>
            <p:nvPr/>
          </p:nvSpPr>
          <p:spPr>
            <a:xfrm>
              <a:off x="4572655" y="518094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2" name="Cube 431">
              <a:extLst>
                <a:ext uri="{FF2B5EF4-FFF2-40B4-BE49-F238E27FC236}">
                  <a16:creationId xmlns="" xmlns:a16="http://schemas.microsoft.com/office/drawing/2014/main" id="{4CF8113F-FA39-46CD-AD1B-12B3C3B8B8B5}"/>
                </a:ext>
              </a:extLst>
            </p:cNvPr>
            <p:cNvSpPr/>
            <p:nvPr/>
          </p:nvSpPr>
          <p:spPr>
            <a:xfrm>
              <a:off x="5022597" y="518094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5" name="Cube 434">
              <a:extLst>
                <a:ext uri="{FF2B5EF4-FFF2-40B4-BE49-F238E27FC236}">
                  <a16:creationId xmlns="" xmlns:a16="http://schemas.microsoft.com/office/drawing/2014/main" id="{B6A82FDF-AD67-4EDF-996A-06CF9EAE1C05}"/>
                </a:ext>
              </a:extLst>
            </p:cNvPr>
            <p:cNvSpPr/>
            <p:nvPr/>
          </p:nvSpPr>
          <p:spPr>
            <a:xfrm>
              <a:off x="4572655" y="473100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6" name="Cube 435">
              <a:extLst>
                <a:ext uri="{FF2B5EF4-FFF2-40B4-BE49-F238E27FC236}">
                  <a16:creationId xmlns="" xmlns:a16="http://schemas.microsoft.com/office/drawing/2014/main" id="{BDBF33CD-1956-4F14-A0DA-B8C04DAC793D}"/>
                </a:ext>
              </a:extLst>
            </p:cNvPr>
            <p:cNvSpPr/>
            <p:nvPr/>
          </p:nvSpPr>
          <p:spPr>
            <a:xfrm>
              <a:off x="5022597" y="473100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8" name="Cube 437">
              <a:extLst>
                <a:ext uri="{FF2B5EF4-FFF2-40B4-BE49-F238E27FC236}">
                  <a16:creationId xmlns="" xmlns:a16="http://schemas.microsoft.com/office/drawing/2014/main" id="{E253C8E9-3B11-4D2D-A55F-2BF678B52882}"/>
                </a:ext>
              </a:extLst>
            </p:cNvPr>
            <p:cNvSpPr/>
            <p:nvPr/>
          </p:nvSpPr>
          <p:spPr>
            <a:xfrm>
              <a:off x="4572655" y="4276648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39" name="Cube 438">
              <a:extLst>
                <a:ext uri="{FF2B5EF4-FFF2-40B4-BE49-F238E27FC236}">
                  <a16:creationId xmlns="" xmlns:a16="http://schemas.microsoft.com/office/drawing/2014/main" id="{8CDD1BAB-6447-4A1B-89D5-811BDDED77C2}"/>
                </a:ext>
              </a:extLst>
            </p:cNvPr>
            <p:cNvSpPr/>
            <p:nvPr/>
          </p:nvSpPr>
          <p:spPr>
            <a:xfrm>
              <a:off x="5022597" y="4276648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03" name="Cube 402">
              <a:extLst>
                <a:ext uri="{FF2B5EF4-FFF2-40B4-BE49-F238E27FC236}">
                  <a16:creationId xmlns="" xmlns:a16="http://schemas.microsoft.com/office/drawing/2014/main" id="{8C10948E-CA35-497D-97FE-2015FE18E731}"/>
                </a:ext>
              </a:extLst>
            </p:cNvPr>
            <p:cNvSpPr/>
            <p:nvPr/>
          </p:nvSpPr>
          <p:spPr>
            <a:xfrm>
              <a:off x="4427791" y="533436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06" name="Cube 405">
              <a:extLst>
                <a:ext uri="{FF2B5EF4-FFF2-40B4-BE49-F238E27FC236}">
                  <a16:creationId xmlns="" xmlns:a16="http://schemas.microsoft.com/office/drawing/2014/main" id="{20FCAFBA-CA3E-4BD3-BBA1-42C917617DA0}"/>
                </a:ext>
              </a:extLst>
            </p:cNvPr>
            <p:cNvSpPr/>
            <p:nvPr/>
          </p:nvSpPr>
          <p:spPr>
            <a:xfrm>
              <a:off x="4877733" y="5334362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12" name="Cube 411">
              <a:extLst>
                <a:ext uri="{FF2B5EF4-FFF2-40B4-BE49-F238E27FC236}">
                  <a16:creationId xmlns="" xmlns:a16="http://schemas.microsoft.com/office/drawing/2014/main" id="{F49101AF-646B-4ABF-9C34-7EA8F7DF0F47}"/>
                </a:ext>
              </a:extLst>
            </p:cNvPr>
            <p:cNvSpPr/>
            <p:nvPr/>
          </p:nvSpPr>
          <p:spPr>
            <a:xfrm>
              <a:off x="4427791" y="4884419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15" name="Cube 414">
              <a:extLst>
                <a:ext uri="{FF2B5EF4-FFF2-40B4-BE49-F238E27FC236}">
                  <a16:creationId xmlns="" xmlns:a16="http://schemas.microsoft.com/office/drawing/2014/main" id="{9C4BC6DD-DB39-4588-A6CE-95F95992DE45}"/>
                </a:ext>
              </a:extLst>
            </p:cNvPr>
            <p:cNvSpPr/>
            <p:nvPr/>
          </p:nvSpPr>
          <p:spPr>
            <a:xfrm>
              <a:off x="4877733" y="4884419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21" name="Cube 420">
              <a:extLst>
                <a:ext uri="{FF2B5EF4-FFF2-40B4-BE49-F238E27FC236}">
                  <a16:creationId xmlns="" xmlns:a16="http://schemas.microsoft.com/office/drawing/2014/main" id="{8ABF813E-A22B-48CE-AB46-BC37F586B943}"/>
                </a:ext>
              </a:extLst>
            </p:cNvPr>
            <p:cNvSpPr/>
            <p:nvPr/>
          </p:nvSpPr>
          <p:spPr>
            <a:xfrm>
              <a:off x="4427791" y="443006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24" name="Cube 423">
              <a:extLst>
                <a:ext uri="{FF2B5EF4-FFF2-40B4-BE49-F238E27FC236}">
                  <a16:creationId xmlns="" xmlns:a16="http://schemas.microsoft.com/office/drawing/2014/main" id="{981EBBDD-0308-4BF8-BECC-F7F3ED871812}"/>
                </a:ext>
              </a:extLst>
            </p:cNvPr>
            <p:cNvSpPr/>
            <p:nvPr/>
          </p:nvSpPr>
          <p:spPr>
            <a:xfrm>
              <a:off x="4877733" y="4430065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93" name="Cube 392">
              <a:extLst>
                <a:ext uri="{FF2B5EF4-FFF2-40B4-BE49-F238E27FC236}">
                  <a16:creationId xmlns="" xmlns:a16="http://schemas.microsoft.com/office/drawing/2014/main" id="{403B2482-D1B8-4470-8D11-97F7E6C5FACA}"/>
                </a:ext>
              </a:extLst>
            </p:cNvPr>
            <p:cNvSpPr/>
            <p:nvPr/>
          </p:nvSpPr>
          <p:spPr>
            <a:xfrm>
              <a:off x="4276639" y="5485843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94" name="Cube 393">
              <a:extLst>
                <a:ext uri="{FF2B5EF4-FFF2-40B4-BE49-F238E27FC236}">
                  <a16:creationId xmlns="" xmlns:a16="http://schemas.microsoft.com/office/drawing/2014/main" id="{5C20150B-DBB8-4005-AE7B-9F0C17FED96B}"/>
                </a:ext>
              </a:extLst>
            </p:cNvPr>
            <p:cNvSpPr/>
            <p:nvPr/>
          </p:nvSpPr>
          <p:spPr>
            <a:xfrm>
              <a:off x="4726581" y="5485843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96" name="Cube 395">
              <a:extLst>
                <a:ext uri="{FF2B5EF4-FFF2-40B4-BE49-F238E27FC236}">
                  <a16:creationId xmlns="" xmlns:a16="http://schemas.microsoft.com/office/drawing/2014/main" id="{3359D961-26DD-47EB-9429-4B1C126E2D47}"/>
                </a:ext>
              </a:extLst>
            </p:cNvPr>
            <p:cNvSpPr/>
            <p:nvPr/>
          </p:nvSpPr>
          <p:spPr>
            <a:xfrm>
              <a:off x="4276639" y="5035900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397" name="Cube 396">
              <a:extLst>
                <a:ext uri="{FF2B5EF4-FFF2-40B4-BE49-F238E27FC236}">
                  <a16:creationId xmlns="" xmlns:a16="http://schemas.microsoft.com/office/drawing/2014/main" id="{69F3764F-D46D-432F-983E-810F48CE0BC7}"/>
                </a:ext>
              </a:extLst>
            </p:cNvPr>
            <p:cNvSpPr/>
            <p:nvPr/>
          </p:nvSpPr>
          <p:spPr>
            <a:xfrm>
              <a:off x="4726581" y="5035900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00" name="Cube 399">
              <a:extLst>
                <a:ext uri="{FF2B5EF4-FFF2-40B4-BE49-F238E27FC236}">
                  <a16:creationId xmlns="" xmlns:a16="http://schemas.microsoft.com/office/drawing/2014/main" id="{DF48398D-9F65-4A7B-AC47-75DDDC0A73DE}"/>
                </a:ext>
              </a:extLst>
            </p:cNvPr>
            <p:cNvSpPr/>
            <p:nvPr/>
          </p:nvSpPr>
          <p:spPr>
            <a:xfrm>
              <a:off x="4276639" y="4581546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  <p:sp>
          <p:nvSpPr>
            <p:cNvPr id="401" name="Cube 400">
              <a:extLst>
                <a:ext uri="{FF2B5EF4-FFF2-40B4-BE49-F238E27FC236}">
                  <a16:creationId xmlns="" xmlns:a16="http://schemas.microsoft.com/office/drawing/2014/main" id="{F826A741-0CD6-4082-A68C-6B742DBCF78D}"/>
                </a:ext>
              </a:extLst>
            </p:cNvPr>
            <p:cNvSpPr/>
            <p:nvPr/>
          </p:nvSpPr>
          <p:spPr>
            <a:xfrm>
              <a:off x="4726581" y="4581546"/>
              <a:ext cx="610157" cy="610157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497" name="TextBox 496">
            <a:extLst>
              <a:ext uri="{FF2B5EF4-FFF2-40B4-BE49-F238E27FC236}">
                <a16:creationId xmlns="" xmlns:a16="http://schemas.microsoft.com/office/drawing/2014/main" id="{AAE5FB1C-421D-4DA9-9971-B9917D3A8B6A}"/>
              </a:ext>
            </a:extLst>
          </p:cNvPr>
          <p:cNvSpPr txBox="1"/>
          <p:nvPr/>
        </p:nvSpPr>
        <p:spPr>
          <a:xfrm>
            <a:off x="7209890" y="6076589"/>
            <a:ext cx="145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= 54 cm</a:t>
            </a:r>
            <a:r>
              <a:rPr lang="en-GB" sz="2800" baseline="30000" dirty="0"/>
              <a:t>3</a:t>
            </a:r>
          </a:p>
        </p:txBody>
      </p:sp>
      <p:grpSp>
        <p:nvGrpSpPr>
          <p:cNvPr id="498" name="Group 497">
            <a:extLst>
              <a:ext uri="{FF2B5EF4-FFF2-40B4-BE49-F238E27FC236}">
                <a16:creationId xmlns="" xmlns:a16="http://schemas.microsoft.com/office/drawing/2014/main" id="{EAEF3814-9453-4532-9234-6CC2DC7E30AF}"/>
              </a:ext>
            </a:extLst>
          </p:cNvPr>
          <p:cNvGrpSpPr/>
          <p:nvPr/>
        </p:nvGrpSpPr>
        <p:grpSpPr>
          <a:xfrm>
            <a:off x="7288243" y="3681791"/>
            <a:ext cx="2256241" cy="2265153"/>
            <a:chOff x="4455233" y="1026687"/>
            <a:chExt cx="3611807" cy="3626074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499" name="Group 498">
              <a:extLst>
                <a:ext uri="{FF2B5EF4-FFF2-40B4-BE49-F238E27FC236}">
                  <a16:creationId xmlns="" xmlns:a16="http://schemas.microsoft.com/office/drawing/2014/main" id="{6F2A1986-10D9-4DB8-A031-49034ADB264F}"/>
                </a:ext>
              </a:extLst>
            </p:cNvPr>
            <p:cNvGrpSpPr/>
            <p:nvPr/>
          </p:nvGrpSpPr>
          <p:grpSpPr>
            <a:xfrm>
              <a:off x="5649755" y="1026687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60" name="Cube 559">
                <a:extLst>
                  <a:ext uri="{FF2B5EF4-FFF2-40B4-BE49-F238E27FC236}">
                    <a16:creationId xmlns="" xmlns:a16="http://schemas.microsoft.com/office/drawing/2014/main" id="{0DA3959A-ADED-40A0-982B-E8E45AF80A1B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1" name="Cube 560">
                <a:extLst>
                  <a:ext uri="{FF2B5EF4-FFF2-40B4-BE49-F238E27FC236}">
                    <a16:creationId xmlns="" xmlns:a16="http://schemas.microsoft.com/office/drawing/2014/main" id="{2518C573-F7F2-405B-AB3B-11CBEBA28DAE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2" name="Cube 561">
                <a:extLst>
                  <a:ext uri="{FF2B5EF4-FFF2-40B4-BE49-F238E27FC236}">
                    <a16:creationId xmlns="" xmlns:a16="http://schemas.microsoft.com/office/drawing/2014/main" id="{E93B5C1F-41E4-458F-85F8-DB400B14BD9C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3" name="Cube 562">
                <a:extLst>
                  <a:ext uri="{FF2B5EF4-FFF2-40B4-BE49-F238E27FC236}">
                    <a16:creationId xmlns="" xmlns:a16="http://schemas.microsoft.com/office/drawing/2014/main" id="{89A30346-C2A9-444D-B43C-D4BFC7E6210F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4" name="Cube 563">
                <a:extLst>
                  <a:ext uri="{FF2B5EF4-FFF2-40B4-BE49-F238E27FC236}">
                    <a16:creationId xmlns="" xmlns:a16="http://schemas.microsoft.com/office/drawing/2014/main" id="{2E3B63E6-97A4-4CB1-9065-ED717B5362B8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5" name="Cube 564">
                <a:extLst>
                  <a:ext uri="{FF2B5EF4-FFF2-40B4-BE49-F238E27FC236}">
                    <a16:creationId xmlns="" xmlns:a16="http://schemas.microsoft.com/office/drawing/2014/main" id="{B8CC6C3E-D046-4EEC-B97D-4A1B42014411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6" name="Cube 565">
                <a:extLst>
                  <a:ext uri="{FF2B5EF4-FFF2-40B4-BE49-F238E27FC236}">
                    <a16:creationId xmlns="" xmlns:a16="http://schemas.microsoft.com/office/drawing/2014/main" id="{BB462A6E-1D70-4CFE-BEA5-7111F67DC682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7" name="Cube 566">
                <a:extLst>
                  <a:ext uri="{FF2B5EF4-FFF2-40B4-BE49-F238E27FC236}">
                    <a16:creationId xmlns="" xmlns:a16="http://schemas.microsoft.com/office/drawing/2014/main" id="{C00E14B5-FD42-4C5D-BC58-61088D737266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8" name="Cube 567">
                <a:extLst>
                  <a:ext uri="{FF2B5EF4-FFF2-40B4-BE49-F238E27FC236}">
                    <a16:creationId xmlns="" xmlns:a16="http://schemas.microsoft.com/office/drawing/2014/main" id="{3F8E4CFB-A765-4342-BAD2-AC6D627577BF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0" name="Group 499">
              <a:extLst>
                <a:ext uri="{FF2B5EF4-FFF2-40B4-BE49-F238E27FC236}">
                  <a16:creationId xmlns="" xmlns:a16="http://schemas.microsoft.com/office/drawing/2014/main" id="{B7212452-DF01-4CDA-9438-35932ABDAD15}"/>
                </a:ext>
              </a:extLst>
            </p:cNvPr>
            <p:cNvGrpSpPr/>
            <p:nvPr/>
          </p:nvGrpSpPr>
          <p:grpSpPr>
            <a:xfrm>
              <a:off x="5407310" y="1262117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51" name="Cube 550">
                <a:extLst>
                  <a:ext uri="{FF2B5EF4-FFF2-40B4-BE49-F238E27FC236}">
                    <a16:creationId xmlns="" xmlns:a16="http://schemas.microsoft.com/office/drawing/2014/main" id="{8C1CF8BE-A4E7-42BB-A7A3-C749208C3140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2" name="Cube 551">
                <a:extLst>
                  <a:ext uri="{FF2B5EF4-FFF2-40B4-BE49-F238E27FC236}">
                    <a16:creationId xmlns="" xmlns:a16="http://schemas.microsoft.com/office/drawing/2014/main" id="{BAFBCF43-C2E6-4321-82B1-3C7824483BD7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3" name="Cube 552">
                <a:extLst>
                  <a:ext uri="{FF2B5EF4-FFF2-40B4-BE49-F238E27FC236}">
                    <a16:creationId xmlns="" xmlns:a16="http://schemas.microsoft.com/office/drawing/2014/main" id="{F34C72EB-7A23-4407-989E-A49FABB032A0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4" name="Cube 553">
                <a:extLst>
                  <a:ext uri="{FF2B5EF4-FFF2-40B4-BE49-F238E27FC236}">
                    <a16:creationId xmlns="" xmlns:a16="http://schemas.microsoft.com/office/drawing/2014/main" id="{DF572F3D-A261-4BF3-ACCB-9AC51C9058A4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5" name="Cube 554">
                <a:extLst>
                  <a:ext uri="{FF2B5EF4-FFF2-40B4-BE49-F238E27FC236}">
                    <a16:creationId xmlns="" xmlns:a16="http://schemas.microsoft.com/office/drawing/2014/main" id="{B49AD7EB-051B-478C-94A3-A7EE52E40682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6" name="Cube 555">
                <a:extLst>
                  <a:ext uri="{FF2B5EF4-FFF2-40B4-BE49-F238E27FC236}">
                    <a16:creationId xmlns="" xmlns:a16="http://schemas.microsoft.com/office/drawing/2014/main" id="{7F965952-9E5A-4E07-A9D1-5C8322E8F7F2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7" name="Cube 556">
                <a:extLst>
                  <a:ext uri="{FF2B5EF4-FFF2-40B4-BE49-F238E27FC236}">
                    <a16:creationId xmlns="" xmlns:a16="http://schemas.microsoft.com/office/drawing/2014/main" id="{4B7D2CB6-5E1C-42FC-BA30-CB32D0BB5CFF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8" name="Cube 557">
                <a:extLst>
                  <a:ext uri="{FF2B5EF4-FFF2-40B4-BE49-F238E27FC236}">
                    <a16:creationId xmlns="" xmlns:a16="http://schemas.microsoft.com/office/drawing/2014/main" id="{2568D6C0-70F2-438F-B455-C681774F8B7C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9" name="Cube 558">
                <a:extLst>
                  <a:ext uri="{FF2B5EF4-FFF2-40B4-BE49-F238E27FC236}">
                    <a16:creationId xmlns="" xmlns:a16="http://schemas.microsoft.com/office/drawing/2014/main" id="{478F0AC6-564C-46F2-AD5D-E9DD1D26C9FC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4" name="Group 503">
              <a:extLst>
                <a:ext uri="{FF2B5EF4-FFF2-40B4-BE49-F238E27FC236}">
                  <a16:creationId xmlns="" xmlns:a16="http://schemas.microsoft.com/office/drawing/2014/main" id="{32AE33E2-06DA-4300-AC71-AA090C63306D}"/>
                </a:ext>
              </a:extLst>
            </p:cNvPr>
            <p:cNvGrpSpPr/>
            <p:nvPr/>
          </p:nvGrpSpPr>
          <p:grpSpPr>
            <a:xfrm>
              <a:off x="5175504" y="1497548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42" name="Cube 541">
                <a:extLst>
                  <a:ext uri="{FF2B5EF4-FFF2-40B4-BE49-F238E27FC236}">
                    <a16:creationId xmlns="" xmlns:a16="http://schemas.microsoft.com/office/drawing/2014/main" id="{8EB81068-6DAA-4B17-959C-383F32FE2C7F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3" name="Cube 542">
                <a:extLst>
                  <a:ext uri="{FF2B5EF4-FFF2-40B4-BE49-F238E27FC236}">
                    <a16:creationId xmlns="" xmlns:a16="http://schemas.microsoft.com/office/drawing/2014/main" id="{FFE34A4F-22F6-4FEE-B1FB-66FBCA1480DB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4" name="Cube 543">
                <a:extLst>
                  <a:ext uri="{FF2B5EF4-FFF2-40B4-BE49-F238E27FC236}">
                    <a16:creationId xmlns="" xmlns:a16="http://schemas.microsoft.com/office/drawing/2014/main" id="{624573B0-AC3E-4699-8324-7D9B129F2FFB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5" name="Cube 544">
                <a:extLst>
                  <a:ext uri="{FF2B5EF4-FFF2-40B4-BE49-F238E27FC236}">
                    <a16:creationId xmlns="" xmlns:a16="http://schemas.microsoft.com/office/drawing/2014/main" id="{8C0D5873-1DA7-4001-B8D9-64209C7E9A8C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6" name="Cube 545">
                <a:extLst>
                  <a:ext uri="{FF2B5EF4-FFF2-40B4-BE49-F238E27FC236}">
                    <a16:creationId xmlns="" xmlns:a16="http://schemas.microsoft.com/office/drawing/2014/main" id="{C926FEE9-5544-4BAB-B7DD-1C9EEA6A46C2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7" name="Cube 546">
                <a:extLst>
                  <a:ext uri="{FF2B5EF4-FFF2-40B4-BE49-F238E27FC236}">
                    <a16:creationId xmlns="" xmlns:a16="http://schemas.microsoft.com/office/drawing/2014/main" id="{5D4E2261-7E49-4723-9564-FC7C9D30774B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8" name="Cube 547">
                <a:extLst>
                  <a:ext uri="{FF2B5EF4-FFF2-40B4-BE49-F238E27FC236}">
                    <a16:creationId xmlns="" xmlns:a16="http://schemas.microsoft.com/office/drawing/2014/main" id="{90378C9D-A1FA-4747-8F21-CBB1B0576BA2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9" name="Cube 548">
                <a:extLst>
                  <a:ext uri="{FF2B5EF4-FFF2-40B4-BE49-F238E27FC236}">
                    <a16:creationId xmlns="" xmlns:a16="http://schemas.microsoft.com/office/drawing/2014/main" id="{30D711A5-B068-4C77-BB6A-EAB2F63A9E09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0" name="Cube 549">
                <a:extLst>
                  <a:ext uri="{FF2B5EF4-FFF2-40B4-BE49-F238E27FC236}">
                    <a16:creationId xmlns="" xmlns:a16="http://schemas.microsoft.com/office/drawing/2014/main" id="{940D0E4B-CE98-4A8E-A846-16E5DDFAA7F9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5" name="Group 504">
              <a:extLst>
                <a:ext uri="{FF2B5EF4-FFF2-40B4-BE49-F238E27FC236}">
                  <a16:creationId xmlns="" xmlns:a16="http://schemas.microsoft.com/office/drawing/2014/main" id="{B53F7609-3E05-470B-BD80-4C58EBC3FCF4}"/>
                </a:ext>
              </a:extLst>
            </p:cNvPr>
            <p:cNvGrpSpPr/>
            <p:nvPr/>
          </p:nvGrpSpPr>
          <p:grpSpPr>
            <a:xfrm>
              <a:off x="4929098" y="1740329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33" name="Cube 532">
                <a:extLst>
                  <a:ext uri="{FF2B5EF4-FFF2-40B4-BE49-F238E27FC236}">
                    <a16:creationId xmlns="" xmlns:a16="http://schemas.microsoft.com/office/drawing/2014/main" id="{D6E41AB7-ADD1-4D3D-A715-7E61130112EE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4" name="Cube 533">
                <a:extLst>
                  <a:ext uri="{FF2B5EF4-FFF2-40B4-BE49-F238E27FC236}">
                    <a16:creationId xmlns="" xmlns:a16="http://schemas.microsoft.com/office/drawing/2014/main" id="{A9071D1F-A175-44E8-97CB-5F13C9B08975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5" name="Cube 534">
                <a:extLst>
                  <a:ext uri="{FF2B5EF4-FFF2-40B4-BE49-F238E27FC236}">
                    <a16:creationId xmlns="" xmlns:a16="http://schemas.microsoft.com/office/drawing/2014/main" id="{C220D596-A5A7-4D32-A5DA-30C63F864B6B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6" name="Cube 535">
                <a:extLst>
                  <a:ext uri="{FF2B5EF4-FFF2-40B4-BE49-F238E27FC236}">
                    <a16:creationId xmlns="" xmlns:a16="http://schemas.microsoft.com/office/drawing/2014/main" id="{D43599BA-BC62-4BC7-BCBD-272BE312BA4C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7" name="Cube 536">
                <a:extLst>
                  <a:ext uri="{FF2B5EF4-FFF2-40B4-BE49-F238E27FC236}">
                    <a16:creationId xmlns="" xmlns:a16="http://schemas.microsoft.com/office/drawing/2014/main" id="{B03D738B-A71E-478F-A768-30C06E441D69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8" name="Cube 537">
                <a:extLst>
                  <a:ext uri="{FF2B5EF4-FFF2-40B4-BE49-F238E27FC236}">
                    <a16:creationId xmlns="" xmlns:a16="http://schemas.microsoft.com/office/drawing/2014/main" id="{AD2F8775-286D-4375-BCFA-6BA28381F823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9" name="Cube 538">
                <a:extLst>
                  <a:ext uri="{FF2B5EF4-FFF2-40B4-BE49-F238E27FC236}">
                    <a16:creationId xmlns="" xmlns:a16="http://schemas.microsoft.com/office/drawing/2014/main" id="{08925131-12A8-4460-A806-3B5F720153EC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0" name="Cube 539">
                <a:extLst>
                  <a:ext uri="{FF2B5EF4-FFF2-40B4-BE49-F238E27FC236}">
                    <a16:creationId xmlns="" xmlns:a16="http://schemas.microsoft.com/office/drawing/2014/main" id="{E43AB659-2E2E-47E7-8ECE-AC016AFCA130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1" name="Cube 540">
                <a:extLst>
                  <a:ext uri="{FF2B5EF4-FFF2-40B4-BE49-F238E27FC236}">
                    <a16:creationId xmlns="" xmlns:a16="http://schemas.microsoft.com/office/drawing/2014/main" id="{334283A9-A915-4A77-84E2-C7EBEC60E28D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6" name="Group 505">
              <a:extLst>
                <a:ext uri="{FF2B5EF4-FFF2-40B4-BE49-F238E27FC236}">
                  <a16:creationId xmlns="" xmlns:a16="http://schemas.microsoft.com/office/drawing/2014/main" id="{D8632951-859D-476A-AAA6-88859C60735B}"/>
                </a:ext>
              </a:extLst>
            </p:cNvPr>
            <p:cNvGrpSpPr/>
            <p:nvPr/>
          </p:nvGrpSpPr>
          <p:grpSpPr>
            <a:xfrm>
              <a:off x="4697199" y="1985919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23" name="Cube 522">
                <a:extLst>
                  <a:ext uri="{FF2B5EF4-FFF2-40B4-BE49-F238E27FC236}">
                    <a16:creationId xmlns="" xmlns:a16="http://schemas.microsoft.com/office/drawing/2014/main" id="{EBF1AB97-67CD-469C-973E-9A0270306A90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4" name="Cube 523">
                <a:extLst>
                  <a:ext uri="{FF2B5EF4-FFF2-40B4-BE49-F238E27FC236}">
                    <a16:creationId xmlns="" xmlns:a16="http://schemas.microsoft.com/office/drawing/2014/main" id="{A0E983EA-7BB0-4026-92BC-CF5FCA52D0F1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5" name="Cube 524">
                <a:extLst>
                  <a:ext uri="{FF2B5EF4-FFF2-40B4-BE49-F238E27FC236}">
                    <a16:creationId xmlns="" xmlns:a16="http://schemas.microsoft.com/office/drawing/2014/main" id="{ACAF4B52-97C3-4D11-9391-70F98EA26923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6" name="Cube 525">
                <a:extLst>
                  <a:ext uri="{FF2B5EF4-FFF2-40B4-BE49-F238E27FC236}">
                    <a16:creationId xmlns="" xmlns:a16="http://schemas.microsoft.com/office/drawing/2014/main" id="{7FD127FD-3F2F-419A-8D73-01DF35E43E76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7" name="Cube 526">
                <a:extLst>
                  <a:ext uri="{FF2B5EF4-FFF2-40B4-BE49-F238E27FC236}">
                    <a16:creationId xmlns="" xmlns:a16="http://schemas.microsoft.com/office/drawing/2014/main" id="{48AB556D-D479-4EF6-86CE-FAFA11A5833A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8" name="Cube 527">
                <a:extLst>
                  <a:ext uri="{FF2B5EF4-FFF2-40B4-BE49-F238E27FC236}">
                    <a16:creationId xmlns="" xmlns:a16="http://schemas.microsoft.com/office/drawing/2014/main" id="{54C60341-8E3A-4EBF-AA4A-B7AB3C92FBE1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9" name="Cube 528">
                <a:extLst>
                  <a:ext uri="{FF2B5EF4-FFF2-40B4-BE49-F238E27FC236}">
                    <a16:creationId xmlns="" xmlns:a16="http://schemas.microsoft.com/office/drawing/2014/main" id="{F86055D8-7661-4CFB-AF7F-7AFE4DC8C2DA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0" name="Cube 529">
                <a:extLst>
                  <a:ext uri="{FF2B5EF4-FFF2-40B4-BE49-F238E27FC236}">
                    <a16:creationId xmlns="" xmlns:a16="http://schemas.microsoft.com/office/drawing/2014/main" id="{BE25A6F5-FEA8-4D3D-B9EB-A6577EEE81AB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2" name="Cube 531">
                <a:extLst>
                  <a:ext uri="{FF2B5EF4-FFF2-40B4-BE49-F238E27FC236}">
                    <a16:creationId xmlns="" xmlns:a16="http://schemas.microsoft.com/office/drawing/2014/main" id="{02E00CD8-BB5C-4BF7-B989-FB5393F42B24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7" name="Group 506">
              <a:extLst>
                <a:ext uri="{FF2B5EF4-FFF2-40B4-BE49-F238E27FC236}">
                  <a16:creationId xmlns="" xmlns:a16="http://schemas.microsoft.com/office/drawing/2014/main" id="{C857D3FC-8320-4939-9950-EA05FB079038}"/>
                </a:ext>
              </a:extLst>
            </p:cNvPr>
            <p:cNvGrpSpPr/>
            <p:nvPr/>
          </p:nvGrpSpPr>
          <p:grpSpPr>
            <a:xfrm>
              <a:off x="4455233" y="2228412"/>
              <a:ext cx="2417285" cy="2424349"/>
              <a:chOff x="3305909" y="2827546"/>
              <a:chExt cx="3009781" cy="3018576"/>
            </a:xfrm>
            <a:grpFill/>
          </p:grpSpPr>
          <p:sp>
            <p:nvSpPr>
              <p:cNvPr id="508" name="Cube 507">
                <a:extLst>
                  <a:ext uri="{FF2B5EF4-FFF2-40B4-BE49-F238E27FC236}">
                    <a16:creationId xmlns="" xmlns:a16="http://schemas.microsoft.com/office/drawing/2014/main" id="{FFBF2C58-1DD7-44B6-8874-C3BFE9BC85CD}"/>
                  </a:ext>
                </a:extLst>
              </p:cNvPr>
              <p:cNvSpPr/>
              <p:nvPr/>
            </p:nvSpPr>
            <p:spPr>
              <a:xfrm>
                <a:off x="3305909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09" name="Cube 508">
                <a:extLst>
                  <a:ext uri="{FF2B5EF4-FFF2-40B4-BE49-F238E27FC236}">
                    <a16:creationId xmlns="" xmlns:a16="http://schemas.microsoft.com/office/drawing/2014/main" id="{33286635-1456-428E-B53C-B1A5F68731AD}"/>
                  </a:ext>
                </a:extLst>
              </p:cNvPr>
              <p:cNvSpPr/>
              <p:nvPr/>
            </p:nvSpPr>
            <p:spPr>
              <a:xfrm>
                <a:off x="4202723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3" name="Cube 512">
                <a:extLst>
                  <a:ext uri="{FF2B5EF4-FFF2-40B4-BE49-F238E27FC236}">
                    <a16:creationId xmlns="" xmlns:a16="http://schemas.microsoft.com/office/drawing/2014/main" id="{8E87B730-CC8D-412E-9469-346C3C2B3102}"/>
                  </a:ext>
                </a:extLst>
              </p:cNvPr>
              <p:cNvSpPr/>
              <p:nvPr/>
            </p:nvSpPr>
            <p:spPr>
              <a:xfrm>
                <a:off x="5099538" y="4629970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4" name="Cube 513">
                <a:extLst>
                  <a:ext uri="{FF2B5EF4-FFF2-40B4-BE49-F238E27FC236}">
                    <a16:creationId xmlns="" xmlns:a16="http://schemas.microsoft.com/office/drawing/2014/main" id="{E2DFD658-03DD-4CFF-AC9E-DC37C883B816}"/>
                  </a:ext>
                </a:extLst>
              </p:cNvPr>
              <p:cNvSpPr/>
              <p:nvPr/>
            </p:nvSpPr>
            <p:spPr>
              <a:xfrm>
                <a:off x="3305909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5" name="Cube 514">
                <a:extLst>
                  <a:ext uri="{FF2B5EF4-FFF2-40B4-BE49-F238E27FC236}">
                    <a16:creationId xmlns="" xmlns:a16="http://schemas.microsoft.com/office/drawing/2014/main" id="{75C8B7D5-6C5C-4E7D-9E1E-DA6B5BB76F1B}"/>
                  </a:ext>
                </a:extLst>
              </p:cNvPr>
              <p:cNvSpPr/>
              <p:nvPr/>
            </p:nvSpPr>
            <p:spPr>
              <a:xfrm>
                <a:off x="4202723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6" name="Cube 515">
                <a:extLst>
                  <a:ext uri="{FF2B5EF4-FFF2-40B4-BE49-F238E27FC236}">
                    <a16:creationId xmlns="" xmlns:a16="http://schemas.microsoft.com/office/drawing/2014/main" id="{DE333403-EE48-4956-982A-CCE04478E7F9}"/>
                  </a:ext>
                </a:extLst>
              </p:cNvPr>
              <p:cNvSpPr/>
              <p:nvPr/>
            </p:nvSpPr>
            <p:spPr>
              <a:xfrm>
                <a:off x="5099538" y="3733154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7" name="Cube 516">
                <a:extLst>
                  <a:ext uri="{FF2B5EF4-FFF2-40B4-BE49-F238E27FC236}">
                    <a16:creationId xmlns="" xmlns:a16="http://schemas.microsoft.com/office/drawing/2014/main" id="{C06E6D32-792B-436F-BC92-EB250B75FD9E}"/>
                  </a:ext>
                </a:extLst>
              </p:cNvPr>
              <p:cNvSpPr/>
              <p:nvPr/>
            </p:nvSpPr>
            <p:spPr>
              <a:xfrm>
                <a:off x="3305909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8" name="Cube 517">
                <a:extLst>
                  <a:ext uri="{FF2B5EF4-FFF2-40B4-BE49-F238E27FC236}">
                    <a16:creationId xmlns="" xmlns:a16="http://schemas.microsoft.com/office/drawing/2014/main" id="{DCD5AB7A-D837-4E82-831D-7FFF9E45FD9C}"/>
                  </a:ext>
                </a:extLst>
              </p:cNvPr>
              <p:cNvSpPr/>
              <p:nvPr/>
            </p:nvSpPr>
            <p:spPr>
              <a:xfrm>
                <a:off x="4202723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2" name="Cube 521">
                <a:extLst>
                  <a:ext uri="{FF2B5EF4-FFF2-40B4-BE49-F238E27FC236}">
                    <a16:creationId xmlns="" xmlns:a16="http://schemas.microsoft.com/office/drawing/2014/main" id="{4F44A0D5-8CF9-465F-95A5-E3439C367B0F}"/>
                  </a:ext>
                </a:extLst>
              </p:cNvPr>
              <p:cNvSpPr/>
              <p:nvPr/>
            </p:nvSpPr>
            <p:spPr>
              <a:xfrm>
                <a:off x="5099538" y="2827546"/>
                <a:ext cx="1216152" cy="1216152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950" dirty="0" err="1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067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229" grpId="0"/>
      <p:bldP spid="291" grpId="0"/>
      <p:bldP spid="385" grpId="0"/>
      <p:bldP spid="49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60000"/>
            <a:lumOff val="40000"/>
          </a:schemeClr>
        </a:solidFill>
        <a:ln w="19050">
          <a:solidFill>
            <a:schemeClr val="tx1"/>
          </a:solidFill>
        </a:ln>
      </a:spPr>
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95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10464</TotalTime>
  <Words>397</Words>
  <Application>Microsoft Office PowerPoint</Application>
  <PresentationFormat>A4 Paper (210x297 mm)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Kite</dc:creator>
  <cp:lastModifiedBy>PC-1</cp:lastModifiedBy>
  <cp:revision>500</cp:revision>
  <cp:lastPrinted>2017-12-31T22:38:51Z</cp:lastPrinted>
  <dcterms:created xsi:type="dcterms:W3CDTF">2017-01-17T16:57:04Z</dcterms:created>
  <dcterms:modified xsi:type="dcterms:W3CDTF">2021-05-26T10:21:30Z</dcterms:modified>
</cp:coreProperties>
</file>