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0" r:id="rId6"/>
    <p:sldId id="264" r:id="rId7"/>
    <p:sldId id="263" r:id="rId8"/>
    <p:sldId id="262" r:id="rId9"/>
  </p:sldIdLst>
  <p:sldSz cx="9144000" cy="5143500" type="screen16x9"/>
  <p:notesSz cx="6858000" cy="9144000"/>
  <p:embeddedFontLst>
    <p:embeddedFont>
      <p:font typeface="Itim" panose="020B0604020202020204" charset="-34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973192c99172ad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75CEA3-261D-423A-A2A9-ADE625450BA1}">
  <a:tblStyle styleId="{3D75CEA3-261D-423A-A2A9-ADE625450B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246" y="114"/>
      </p:cViewPr>
      <p:guideLst>
        <p:guide orient="horz" pos="576"/>
        <p:guide pos="454"/>
        <p:guide pos="5306"/>
        <p:guide orient="horz" pos="2952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11619fd1901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11619fd1901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11619fd1901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11619fd1901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1377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11619fd1901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11619fd1901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5221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11619fd1901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11619fd1901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4508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11619fd1901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11619fd1901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132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11619fd1901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11619fd1901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7657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11619fd1901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11619fd1901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384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13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293" name="Google Shape;293;p13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94" name="Google Shape;294;p1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95" name="Google Shape;295;p13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296" name="Google Shape;296;p1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1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1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1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1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1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1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1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1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1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1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1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1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1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1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1" name="Google Shape;311;p13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312" name="Google Shape;312;p1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1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1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1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1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1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1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1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1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1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1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1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1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327" name="Google Shape;327;p13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8" name="Google Shape;328;p13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9" name="Google Shape;329;p13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0" name="Google Shape;330;p13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1" name="Google Shape;331;p13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2" name="Google Shape;332;p1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33" name="Google Shape;333;p1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34" name="Google Shape;334;p13"/>
          <p:cNvSpPr txBox="1">
            <a:spLocks noGrp="1"/>
          </p:cNvSpPr>
          <p:nvPr>
            <p:ph type="subTitle" idx="1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5" name="Google Shape;335;p13"/>
          <p:cNvSpPr txBox="1">
            <a:spLocks noGrp="1"/>
          </p:cNvSpPr>
          <p:nvPr>
            <p:ph type="subTitle" idx="2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6" name="Google Shape;336;p13"/>
          <p:cNvSpPr txBox="1">
            <a:spLocks noGrp="1"/>
          </p:cNvSpPr>
          <p:nvPr>
            <p:ph type="subTitle" idx="3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7" name="Google Shape;337;p13"/>
          <p:cNvSpPr txBox="1">
            <a:spLocks noGrp="1"/>
          </p:cNvSpPr>
          <p:nvPr>
            <p:ph type="subTitle" idx="4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8" name="Google Shape;338;p13"/>
          <p:cNvSpPr txBox="1">
            <a:spLocks noGrp="1"/>
          </p:cNvSpPr>
          <p:nvPr>
            <p:ph type="subTitle" idx="5"/>
          </p:nvPr>
        </p:nvSpPr>
        <p:spPr>
          <a:xfrm>
            <a:off x="90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9" name="Google Shape;339;p13"/>
          <p:cNvSpPr txBox="1">
            <a:spLocks noGrp="1"/>
          </p:cNvSpPr>
          <p:nvPr>
            <p:ph type="subTitle" idx="6"/>
          </p:nvPr>
        </p:nvSpPr>
        <p:spPr>
          <a:xfrm>
            <a:off x="567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0" name="Google Shape;340;p13"/>
          <p:cNvSpPr txBox="1">
            <a:spLocks noGrp="1"/>
          </p:cNvSpPr>
          <p:nvPr>
            <p:ph type="subTitle" idx="7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1" name="Google Shape;341;p13"/>
          <p:cNvSpPr txBox="1">
            <a:spLocks noGrp="1"/>
          </p:cNvSpPr>
          <p:nvPr>
            <p:ph type="subTitle" idx="8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59" r:id="rId3"/>
    <p:sldLayoutId id="2147483693" r:id="rId4"/>
    <p:sldLayoutId id="2147483694" r:id="rId5"/>
    <p:sldLayoutId id="2147483695" r:id="rId6"/>
    <p:sldLayoutId id="2147483696" r:id="rId7"/>
    <p:sldLayoutId id="214748369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tmp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tmp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tmp"/><Relationship Id="rId5" Type="http://schemas.openxmlformats.org/officeDocument/2006/relationships/image" Target="../media/image19.tmp"/><Relationship Id="rId4" Type="http://schemas.openxmlformats.org/officeDocument/2006/relationships/image" Target="../media/image18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tmp"/><Relationship Id="rId5" Type="http://schemas.openxmlformats.org/officeDocument/2006/relationships/image" Target="../media/image23.tmp"/><Relationship Id="rId4" Type="http://schemas.openxmlformats.org/officeDocument/2006/relationships/image" Target="../media/image2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tmp"/><Relationship Id="rId5" Type="http://schemas.openxmlformats.org/officeDocument/2006/relationships/image" Target="../media/image27.tmp"/><Relationship Id="rId4" Type="http://schemas.openxmlformats.org/officeDocument/2006/relationships/image" Target="../media/image2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1787571" y="2200555"/>
            <a:ext cx="546608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chemeClr val="dk2"/>
              </a:buClr>
              <a:buSzPts val="1100"/>
            </a:pPr>
            <a:r>
              <a:rPr lang="bg-BG" sz="3200" dirty="0" smtClean="0"/>
              <a:t>Сравняване на </a:t>
            </a:r>
            <a:br>
              <a:rPr lang="bg-BG" sz="3200" dirty="0" smtClean="0"/>
            </a:br>
            <a:r>
              <a:rPr lang="bg-BG" sz="3200" dirty="0" smtClean="0"/>
              <a:t>обикновени дроби</a:t>
            </a:r>
            <a:endParaRPr sz="3200" dirty="0"/>
          </a:p>
        </p:txBody>
      </p:sp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91607" y="3532215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Математика 5 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9" name="Google Shape;1569;p60"/>
          <p:cNvGrpSpPr/>
          <p:nvPr/>
        </p:nvGrpSpPr>
        <p:grpSpPr>
          <a:xfrm rot="474658">
            <a:off x="1308370" y="4661341"/>
            <a:ext cx="1557467" cy="585348"/>
            <a:chOff x="4345425" y="2175475"/>
            <a:chExt cx="800750" cy="176025"/>
          </a:xfrm>
        </p:grpSpPr>
        <p:sp>
          <p:nvSpPr>
            <p:cNvPr id="1570" name="Google Shape;1570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60"/>
          <p:cNvGrpSpPr/>
          <p:nvPr/>
        </p:nvGrpSpPr>
        <p:grpSpPr>
          <a:xfrm rot="474658">
            <a:off x="6516728" y="4625482"/>
            <a:ext cx="1557467" cy="585348"/>
            <a:chOff x="4345425" y="2175475"/>
            <a:chExt cx="800750" cy="176025"/>
          </a:xfrm>
        </p:grpSpPr>
        <p:sp>
          <p:nvSpPr>
            <p:cNvPr id="1576" name="Google Shape;1576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0" name="Google Shape;1590;p60"/>
          <p:cNvGrpSpPr/>
          <p:nvPr/>
        </p:nvGrpSpPr>
        <p:grpSpPr>
          <a:xfrm>
            <a:off x="2946355" y="183678"/>
            <a:ext cx="2960453" cy="176025"/>
            <a:chOff x="4345425" y="2175475"/>
            <a:chExt cx="800750" cy="176025"/>
          </a:xfrm>
        </p:grpSpPr>
        <p:sp>
          <p:nvSpPr>
            <p:cNvPr id="1591" name="Google Shape;1591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7"/>
          <a:stretch/>
        </p:blipFill>
        <p:spPr>
          <a:xfrm>
            <a:off x="278295" y="697689"/>
            <a:ext cx="3439427" cy="173379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88" y="2852405"/>
            <a:ext cx="3581900" cy="177189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953" y="584007"/>
            <a:ext cx="3496163" cy="176237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967" y="2836647"/>
            <a:ext cx="3458058" cy="168616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576470" y="1822174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Rounded Rectangle 18"/>
          <p:cNvSpPr/>
          <p:nvPr/>
        </p:nvSpPr>
        <p:spPr>
          <a:xfrm>
            <a:off x="536956" y="3971907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0" name="Rounded Rectangle 19"/>
          <p:cNvSpPr/>
          <p:nvPr/>
        </p:nvSpPr>
        <p:spPr>
          <a:xfrm>
            <a:off x="5512040" y="1723202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1" name="Rounded Rectangle 20"/>
          <p:cNvSpPr/>
          <p:nvPr/>
        </p:nvSpPr>
        <p:spPr>
          <a:xfrm>
            <a:off x="5705061" y="3935896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9" name="Google Shape;1569;p60"/>
          <p:cNvGrpSpPr/>
          <p:nvPr/>
        </p:nvGrpSpPr>
        <p:grpSpPr>
          <a:xfrm rot="474658">
            <a:off x="1308370" y="4661341"/>
            <a:ext cx="1557467" cy="585348"/>
            <a:chOff x="4345425" y="2175475"/>
            <a:chExt cx="800750" cy="176025"/>
          </a:xfrm>
        </p:grpSpPr>
        <p:sp>
          <p:nvSpPr>
            <p:cNvPr id="1570" name="Google Shape;1570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60"/>
          <p:cNvGrpSpPr/>
          <p:nvPr/>
        </p:nvGrpSpPr>
        <p:grpSpPr>
          <a:xfrm rot="474658">
            <a:off x="6516728" y="4625482"/>
            <a:ext cx="1557467" cy="585348"/>
            <a:chOff x="4345425" y="2175475"/>
            <a:chExt cx="800750" cy="176025"/>
          </a:xfrm>
        </p:grpSpPr>
        <p:sp>
          <p:nvSpPr>
            <p:cNvPr id="1576" name="Google Shape;1576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0" name="Google Shape;1590;p60"/>
          <p:cNvGrpSpPr/>
          <p:nvPr/>
        </p:nvGrpSpPr>
        <p:grpSpPr>
          <a:xfrm>
            <a:off x="2946355" y="183678"/>
            <a:ext cx="2960453" cy="176025"/>
            <a:chOff x="4345425" y="2175475"/>
            <a:chExt cx="800750" cy="176025"/>
          </a:xfrm>
        </p:grpSpPr>
        <p:sp>
          <p:nvSpPr>
            <p:cNvPr id="1591" name="Google Shape;1591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0" y="703736"/>
            <a:ext cx="3381847" cy="174331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05" y="2854669"/>
            <a:ext cx="3258833" cy="176963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2"/>
          <a:stretch/>
        </p:blipFill>
        <p:spPr>
          <a:xfrm>
            <a:off x="5426954" y="592745"/>
            <a:ext cx="3238952" cy="175289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727" y="2845125"/>
            <a:ext cx="3258005" cy="1743318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576470" y="1822174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Rounded Rectangle 27"/>
          <p:cNvSpPr/>
          <p:nvPr/>
        </p:nvSpPr>
        <p:spPr>
          <a:xfrm>
            <a:off x="536956" y="3971907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9" name="Rounded Rectangle 28"/>
          <p:cNvSpPr/>
          <p:nvPr/>
        </p:nvSpPr>
        <p:spPr>
          <a:xfrm>
            <a:off x="5512040" y="1723202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" name="Rounded Rectangle 29"/>
          <p:cNvSpPr/>
          <p:nvPr/>
        </p:nvSpPr>
        <p:spPr>
          <a:xfrm>
            <a:off x="5705061" y="3935896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401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9" name="Google Shape;1569;p60"/>
          <p:cNvGrpSpPr/>
          <p:nvPr/>
        </p:nvGrpSpPr>
        <p:grpSpPr>
          <a:xfrm rot="474658">
            <a:off x="1308370" y="4661341"/>
            <a:ext cx="1557467" cy="585348"/>
            <a:chOff x="4345425" y="2175475"/>
            <a:chExt cx="800750" cy="176025"/>
          </a:xfrm>
        </p:grpSpPr>
        <p:sp>
          <p:nvSpPr>
            <p:cNvPr id="1570" name="Google Shape;1570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60"/>
          <p:cNvGrpSpPr/>
          <p:nvPr/>
        </p:nvGrpSpPr>
        <p:grpSpPr>
          <a:xfrm rot="474658">
            <a:off x="6516728" y="4625482"/>
            <a:ext cx="1557467" cy="585348"/>
            <a:chOff x="4345425" y="2175475"/>
            <a:chExt cx="800750" cy="176025"/>
          </a:xfrm>
        </p:grpSpPr>
        <p:sp>
          <p:nvSpPr>
            <p:cNvPr id="1576" name="Google Shape;1576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0" name="Google Shape;1590;p60"/>
          <p:cNvGrpSpPr/>
          <p:nvPr/>
        </p:nvGrpSpPr>
        <p:grpSpPr>
          <a:xfrm>
            <a:off x="2946355" y="183678"/>
            <a:ext cx="2960453" cy="176025"/>
            <a:chOff x="4345425" y="2175475"/>
            <a:chExt cx="800750" cy="176025"/>
          </a:xfrm>
        </p:grpSpPr>
        <p:sp>
          <p:nvSpPr>
            <p:cNvPr id="1591" name="Google Shape;1591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73" y="704315"/>
            <a:ext cx="3181794" cy="173379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32" y="623764"/>
            <a:ext cx="3200847" cy="176237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34" y="2869079"/>
            <a:ext cx="3470518" cy="172240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453" y="2931910"/>
            <a:ext cx="3191320" cy="1590897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576470" y="1822174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Rounded Rectangle 24"/>
          <p:cNvSpPr/>
          <p:nvPr/>
        </p:nvSpPr>
        <p:spPr>
          <a:xfrm>
            <a:off x="536956" y="3971907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" name="Rounded Rectangle 25"/>
          <p:cNvSpPr/>
          <p:nvPr/>
        </p:nvSpPr>
        <p:spPr>
          <a:xfrm>
            <a:off x="5512040" y="1723202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" name="Rounded Rectangle 26"/>
          <p:cNvSpPr/>
          <p:nvPr/>
        </p:nvSpPr>
        <p:spPr>
          <a:xfrm>
            <a:off x="5705061" y="3935896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245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9" name="Google Shape;1569;p60"/>
          <p:cNvGrpSpPr/>
          <p:nvPr/>
        </p:nvGrpSpPr>
        <p:grpSpPr>
          <a:xfrm rot="474658">
            <a:off x="1308370" y="4661341"/>
            <a:ext cx="1557467" cy="585348"/>
            <a:chOff x="4345425" y="2175475"/>
            <a:chExt cx="800750" cy="176025"/>
          </a:xfrm>
        </p:grpSpPr>
        <p:sp>
          <p:nvSpPr>
            <p:cNvPr id="1570" name="Google Shape;1570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60"/>
          <p:cNvGrpSpPr/>
          <p:nvPr/>
        </p:nvGrpSpPr>
        <p:grpSpPr>
          <a:xfrm rot="474658">
            <a:off x="6516728" y="4625482"/>
            <a:ext cx="1557467" cy="585348"/>
            <a:chOff x="4345425" y="2175475"/>
            <a:chExt cx="800750" cy="176025"/>
          </a:xfrm>
        </p:grpSpPr>
        <p:sp>
          <p:nvSpPr>
            <p:cNvPr id="1576" name="Google Shape;1576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0" name="Google Shape;1590;p60"/>
          <p:cNvGrpSpPr/>
          <p:nvPr/>
        </p:nvGrpSpPr>
        <p:grpSpPr>
          <a:xfrm>
            <a:off x="2946355" y="183678"/>
            <a:ext cx="2960453" cy="176025"/>
            <a:chOff x="4345425" y="2175475"/>
            <a:chExt cx="800750" cy="176025"/>
          </a:xfrm>
        </p:grpSpPr>
        <p:sp>
          <p:nvSpPr>
            <p:cNvPr id="1591" name="Google Shape;1591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2" b="-1"/>
          <a:stretch/>
        </p:blipFill>
        <p:spPr>
          <a:xfrm>
            <a:off x="576470" y="837784"/>
            <a:ext cx="3115110" cy="155351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"/>
          <a:stretch/>
        </p:blipFill>
        <p:spPr>
          <a:xfrm>
            <a:off x="486267" y="2974529"/>
            <a:ext cx="3162741" cy="156585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837" y="715713"/>
            <a:ext cx="3124636" cy="155279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364" y="2960489"/>
            <a:ext cx="2934109" cy="1562318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576470" y="1822174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" name="Rounded Rectangle 25"/>
          <p:cNvSpPr/>
          <p:nvPr/>
        </p:nvSpPr>
        <p:spPr>
          <a:xfrm>
            <a:off x="536956" y="3971907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" name="Rounded Rectangle 26"/>
          <p:cNvSpPr/>
          <p:nvPr/>
        </p:nvSpPr>
        <p:spPr>
          <a:xfrm>
            <a:off x="5512040" y="1723202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Rounded Rectangle 27"/>
          <p:cNvSpPr/>
          <p:nvPr/>
        </p:nvSpPr>
        <p:spPr>
          <a:xfrm>
            <a:off x="5705061" y="3935896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056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9" name="Google Shape;1569;p60"/>
          <p:cNvGrpSpPr/>
          <p:nvPr/>
        </p:nvGrpSpPr>
        <p:grpSpPr>
          <a:xfrm rot="474658">
            <a:off x="1308370" y="4661341"/>
            <a:ext cx="1557467" cy="585348"/>
            <a:chOff x="4345425" y="2175475"/>
            <a:chExt cx="800750" cy="176025"/>
          </a:xfrm>
        </p:grpSpPr>
        <p:sp>
          <p:nvSpPr>
            <p:cNvPr id="1570" name="Google Shape;1570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60"/>
          <p:cNvGrpSpPr/>
          <p:nvPr/>
        </p:nvGrpSpPr>
        <p:grpSpPr>
          <a:xfrm rot="474658">
            <a:off x="6516728" y="4625482"/>
            <a:ext cx="1557467" cy="585348"/>
            <a:chOff x="4345425" y="2175475"/>
            <a:chExt cx="800750" cy="176025"/>
          </a:xfrm>
        </p:grpSpPr>
        <p:sp>
          <p:nvSpPr>
            <p:cNvPr id="1576" name="Google Shape;1576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0" name="Google Shape;1590;p60"/>
          <p:cNvGrpSpPr/>
          <p:nvPr/>
        </p:nvGrpSpPr>
        <p:grpSpPr>
          <a:xfrm>
            <a:off x="2946355" y="183678"/>
            <a:ext cx="2960453" cy="176025"/>
            <a:chOff x="4345425" y="2175475"/>
            <a:chExt cx="800750" cy="176025"/>
          </a:xfrm>
        </p:grpSpPr>
        <p:sp>
          <p:nvSpPr>
            <p:cNvPr id="1591" name="Google Shape;1591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95" y="820353"/>
            <a:ext cx="3048425" cy="156231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7"/>
          <a:stretch/>
        </p:blipFill>
        <p:spPr>
          <a:xfrm>
            <a:off x="543921" y="2993689"/>
            <a:ext cx="3077004" cy="156829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394" y="754262"/>
            <a:ext cx="2905530" cy="153373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992" y="2897147"/>
            <a:ext cx="2934232" cy="1649888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576470" y="1822174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Rounded Rectangle 24"/>
          <p:cNvSpPr/>
          <p:nvPr/>
        </p:nvSpPr>
        <p:spPr>
          <a:xfrm>
            <a:off x="536956" y="3971907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" name="Rounded Rectangle 25"/>
          <p:cNvSpPr/>
          <p:nvPr/>
        </p:nvSpPr>
        <p:spPr>
          <a:xfrm>
            <a:off x="5512040" y="1723202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" name="Rounded Rectangle 26"/>
          <p:cNvSpPr/>
          <p:nvPr/>
        </p:nvSpPr>
        <p:spPr>
          <a:xfrm>
            <a:off x="5705061" y="3935896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381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9" name="Google Shape;1569;p60"/>
          <p:cNvGrpSpPr/>
          <p:nvPr/>
        </p:nvGrpSpPr>
        <p:grpSpPr>
          <a:xfrm rot="474658">
            <a:off x="1308370" y="4661341"/>
            <a:ext cx="1557467" cy="585348"/>
            <a:chOff x="4345425" y="2175475"/>
            <a:chExt cx="800750" cy="176025"/>
          </a:xfrm>
        </p:grpSpPr>
        <p:sp>
          <p:nvSpPr>
            <p:cNvPr id="1570" name="Google Shape;1570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60"/>
          <p:cNvGrpSpPr/>
          <p:nvPr/>
        </p:nvGrpSpPr>
        <p:grpSpPr>
          <a:xfrm rot="474658">
            <a:off x="6516728" y="4625482"/>
            <a:ext cx="1557467" cy="585348"/>
            <a:chOff x="4345425" y="2175475"/>
            <a:chExt cx="800750" cy="176025"/>
          </a:xfrm>
        </p:grpSpPr>
        <p:sp>
          <p:nvSpPr>
            <p:cNvPr id="1576" name="Google Shape;1576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0" name="Google Shape;1590;p60"/>
          <p:cNvGrpSpPr/>
          <p:nvPr/>
        </p:nvGrpSpPr>
        <p:grpSpPr>
          <a:xfrm>
            <a:off x="2946355" y="183678"/>
            <a:ext cx="2960453" cy="176025"/>
            <a:chOff x="4345425" y="2175475"/>
            <a:chExt cx="800750" cy="176025"/>
          </a:xfrm>
        </p:grpSpPr>
        <p:sp>
          <p:nvSpPr>
            <p:cNvPr id="1591" name="Google Shape;1591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56" y="840471"/>
            <a:ext cx="3315163" cy="157184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52" y="2999074"/>
            <a:ext cx="3153215" cy="153373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896" y="717491"/>
            <a:ext cx="3124636" cy="156231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554" y="2939092"/>
            <a:ext cx="3191320" cy="1552792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576470" y="1822174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4" name="Rounded Rectangle 23"/>
          <p:cNvSpPr/>
          <p:nvPr/>
        </p:nvSpPr>
        <p:spPr>
          <a:xfrm>
            <a:off x="536956" y="3971907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Rounded Rectangle 24"/>
          <p:cNvSpPr/>
          <p:nvPr/>
        </p:nvSpPr>
        <p:spPr>
          <a:xfrm>
            <a:off x="5512040" y="1723202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" name="Rounded Rectangle 25"/>
          <p:cNvSpPr/>
          <p:nvPr/>
        </p:nvSpPr>
        <p:spPr>
          <a:xfrm>
            <a:off x="5705061" y="3935896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413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9" name="Google Shape;1569;p60"/>
          <p:cNvGrpSpPr/>
          <p:nvPr/>
        </p:nvGrpSpPr>
        <p:grpSpPr>
          <a:xfrm rot="474658">
            <a:off x="1308370" y="4661341"/>
            <a:ext cx="1557467" cy="585348"/>
            <a:chOff x="4345425" y="2175475"/>
            <a:chExt cx="800750" cy="176025"/>
          </a:xfrm>
        </p:grpSpPr>
        <p:sp>
          <p:nvSpPr>
            <p:cNvPr id="1570" name="Google Shape;1570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60"/>
          <p:cNvGrpSpPr/>
          <p:nvPr/>
        </p:nvGrpSpPr>
        <p:grpSpPr>
          <a:xfrm rot="474658">
            <a:off x="6516728" y="4625482"/>
            <a:ext cx="1557467" cy="585348"/>
            <a:chOff x="4345425" y="2175475"/>
            <a:chExt cx="800750" cy="176025"/>
          </a:xfrm>
        </p:grpSpPr>
        <p:sp>
          <p:nvSpPr>
            <p:cNvPr id="1576" name="Google Shape;1576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0" name="Google Shape;1590;p60"/>
          <p:cNvGrpSpPr/>
          <p:nvPr/>
        </p:nvGrpSpPr>
        <p:grpSpPr>
          <a:xfrm>
            <a:off x="2946355" y="183678"/>
            <a:ext cx="2960453" cy="176025"/>
            <a:chOff x="4345425" y="2175475"/>
            <a:chExt cx="800750" cy="176025"/>
          </a:xfrm>
        </p:grpSpPr>
        <p:sp>
          <p:nvSpPr>
            <p:cNvPr id="1591" name="Google Shape;1591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42" y="849997"/>
            <a:ext cx="3248478" cy="156231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58" y="2953414"/>
            <a:ext cx="2905530" cy="159089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669" y="721370"/>
            <a:ext cx="2838846" cy="157184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933" y="2927671"/>
            <a:ext cx="2915057" cy="1562318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576470" y="1822174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4" name="Rounded Rectangle 23"/>
          <p:cNvSpPr/>
          <p:nvPr/>
        </p:nvSpPr>
        <p:spPr>
          <a:xfrm>
            <a:off x="536956" y="3971907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Rounded Rectangle 24"/>
          <p:cNvSpPr/>
          <p:nvPr/>
        </p:nvSpPr>
        <p:spPr>
          <a:xfrm>
            <a:off x="5512040" y="1723202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" name="Rounded Rectangle 25"/>
          <p:cNvSpPr/>
          <p:nvPr/>
        </p:nvSpPr>
        <p:spPr>
          <a:xfrm>
            <a:off x="5705061" y="3935896"/>
            <a:ext cx="2922104" cy="689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715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</Words>
  <Application>Microsoft Office PowerPoint</Application>
  <PresentationFormat>On-screen Show (16:9)</PresentationFormat>
  <Paragraphs>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Muli</vt:lpstr>
      <vt:lpstr>Arial</vt:lpstr>
      <vt:lpstr>Itim</vt:lpstr>
      <vt:lpstr>Online Notebook XL by Slidesgo</vt:lpstr>
      <vt:lpstr>Сравняване на  обикновени дроби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на събирането. Намиране на неизвестно число</dc:title>
  <dc:creator>User</dc:creator>
  <cp:lastModifiedBy>User</cp:lastModifiedBy>
  <cp:revision>19</cp:revision>
  <dcterms:modified xsi:type="dcterms:W3CDTF">2023-10-25T18:23:51Z</dcterms:modified>
</cp:coreProperties>
</file>