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Можем ли сами?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Общи задачи върху обикновени дроби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56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1" y="661966"/>
            <a:ext cx="4207730" cy="55666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31" y="661965"/>
            <a:ext cx="4593335" cy="55666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17077" y="2118142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17869" y="4165844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18611" y="5429910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r>
              <a:rPr lang="bg-BG" sz="3600" b="1" dirty="0" smtClean="0"/>
              <a:t>/3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772366" y="2029493"/>
            <a:ext cx="234669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b="1" dirty="0" smtClean="0"/>
              <a:t>75 снимки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950598" y="4602049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7/20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950598" y="5083545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80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24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50" y="741553"/>
            <a:ext cx="7316221" cy="26483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6480" y="2701636"/>
            <a:ext cx="3474720" cy="5153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50" y="3472981"/>
            <a:ext cx="7316221" cy="25923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21527" y="5430982"/>
            <a:ext cx="3474720" cy="5153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88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91" y="679331"/>
            <a:ext cx="8377271" cy="266875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44" y="3348089"/>
            <a:ext cx="8228764" cy="27468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02026" y="2502131"/>
            <a:ext cx="4030694" cy="5153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ed Rectangle 4"/>
          <p:cNvSpPr/>
          <p:nvPr/>
        </p:nvSpPr>
        <p:spPr>
          <a:xfrm>
            <a:off x="2288771" y="4882341"/>
            <a:ext cx="3937461" cy="5153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91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51" y="634792"/>
            <a:ext cx="7406196" cy="28624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51" y="3363630"/>
            <a:ext cx="7406196" cy="268803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35382" y="2651760"/>
            <a:ext cx="3474720" cy="5153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ed Rectangle 4"/>
          <p:cNvSpPr/>
          <p:nvPr/>
        </p:nvSpPr>
        <p:spPr>
          <a:xfrm>
            <a:off x="2535382" y="4668728"/>
            <a:ext cx="3474720" cy="5153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90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12" y="682213"/>
            <a:ext cx="6630325" cy="17528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16" y="2435058"/>
            <a:ext cx="6646716" cy="168805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65" y="4187903"/>
            <a:ext cx="6573167" cy="17814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33651" y="1911927"/>
            <a:ext cx="1354974" cy="440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2/75</a:t>
            </a:r>
            <a:endParaRPr lang="bg-BG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577244" y="3664201"/>
            <a:ext cx="1354974" cy="440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5/6</a:t>
            </a:r>
            <a:endParaRPr lang="bg-BG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646516" y="5435383"/>
            <a:ext cx="1354974" cy="440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3  1/7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5960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53" y="669713"/>
            <a:ext cx="8514772" cy="28382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53" y="3606989"/>
            <a:ext cx="8516257" cy="23615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91098" y="2896617"/>
            <a:ext cx="1612669" cy="440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2  3/10</a:t>
            </a:r>
            <a:endParaRPr lang="bg-BG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524597" y="5386648"/>
            <a:ext cx="1188719" cy="440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100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2904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69" y="631017"/>
            <a:ext cx="3612791" cy="54852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02" y="674559"/>
            <a:ext cx="3551054" cy="329201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02" y="3966569"/>
            <a:ext cx="3642493" cy="21469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37564" y="1394935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4529" y="2320564"/>
            <a:ext cx="309055" cy="3420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0918" y="3704435"/>
            <a:ext cx="309055" cy="3420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3049" y="4565914"/>
            <a:ext cx="309055" cy="3420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3050" y="5736469"/>
            <a:ext cx="309055" cy="3420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64002" y="1374910"/>
            <a:ext cx="324704" cy="3318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19842" y="2405928"/>
            <a:ext cx="309055" cy="3420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760686" y="4340942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60686" y="5457552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13110" y="3925128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11/5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613110" y="4493341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25/4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596153" y="5007609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9596153" y="5511497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2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1" y="863817"/>
            <a:ext cx="5783799" cy="47971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75" y="748497"/>
            <a:ext cx="3646434" cy="52306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9888" y="2075166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4/9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9888" y="2513709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5/12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09888" y="2975052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5/36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47443" y="5660967"/>
            <a:ext cx="996652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   1/3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37750" y="5660967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</a:t>
            </a:r>
            <a:r>
              <a:rPr lang="bg-BG" sz="2000" b="1" dirty="0" smtClean="0"/>
              <a:t>=</a:t>
            </a:r>
            <a:r>
              <a:rPr lang="en-US" sz="2000" b="1" dirty="0"/>
              <a:t>3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328057" y="5660968"/>
            <a:ext cx="998516" cy="449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х=</a:t>
            </a:r>
            <a:r>
              <a:rPr lang="en-US" sz="2000" b="1" dirty="0" smtClean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1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14" y="643551"/>
            <a:ext cx="4480746" cy="556532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5852160" y="643551"/>
            <a:ext cx="3886742" cy="554312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55336" y="1338452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24699" y="3608891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04757" y="5058077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11144" y="1338452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02435" y="2661098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02436" y="5748033"/>
            <a:ext cx="345865" cy="3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38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Можем ли сами?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Можем ли сами?</dc:title>
  <dc:creator>User</dc:creator>
  <cp:lastModifiedBy>User</cp:lastModifiedBy>
  <cp:revision>13</cp:revision>
  <dcterms:created xsi:type="dcterms:W3CDTF">2024-01-08T08:37:29Z</dcterms:created>
  <dcterms:modified xsi:type="dcterms:W3CDTF">2024-01-09T19:04:29Z</dcterms:modified>
</cp:coreProperties>
</file>