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8" r:id="rId3"/>
    <p:sldId id="267" r:id="rId4"/>
    <p:sldId id="270" r:id="rId5"/>
    <p:sldId id="271" r:id="rId6"/>
    <p:sldId id="272" r:id="rId7"/>
    <p:sldId id="269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8" autoAdjust="0"/>
  </p:normalViewPr>
  <p:slideViewPr>
    <p:cSldViewPr>
      <p:cViewPr>
        <p:scale>
          <a:sx n="58" d="100"/>
          <a:sy n="58" d="100"/>
        </p:scale>
        <p:origin x="-170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94BF5-548E-4388-9280-ECB6C1F12A20}" type="datetimeFigureOut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D90BB-F494-4EBA-89E8-F39A5F7F964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581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D90BB-F494-4EBA-89E8-F39A5F7F9641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227A5-EC3B-4515-8EA3-69DB24973EC7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502B8-0AB9-4582-815A-B1714FB16DDC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3B390-9389-4CBD-84AE-991ABCE954C2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2186B-FB30-4602-B18B-94AB784BCC16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7ED5C-DED0-497C-9F94-E2B2A7AF7ADC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D85A9-A746-4332-97C4-58BAFFE34DEA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1E79E-95DD-4E46-BD46-957C9316B18B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3E8E1-74EB-48B1-BDF4-0D0088FBB451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00DF8-D4BF-4312-B2B0-AE0535CFAE72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C5BBD-282E-4CCF-9C32-59C644E49666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9C7D1-55A9-447A-82BD-8C099646F101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E499BE-47EB-419F-A11E-7F9B80E7C820}" type="datetime1">
              <a:rPr lang="bg-BG" smtClean="0"/>
              <a:pPr/>
              <a:t>9.12.2014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Нека припомним: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1276400"/>
            <a:ext cx="7858120" cy="5581600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Какво е предназначението на </a:t>
            </a:r>
            <a:r>
              <a:rPr lang="en-US" dirty="0" smtClean="0"/>
              <a:t>Excel</a:t>
            </a:r>
            <a:r>
              <a:rPr lang="bg-BG" dirty="0" smtClean="0"/>
              <a:t>?</a:t>
            </a:r>
            <a:endParaRPr lang="en-US" dirty="0" smtClean="0"/>
          </a:p>
          <a:p>
            <a:r>
              <a:rPr lang="bg-BG" dirty="0" smtClean="0"/>
              <a:t>Каква е структурата на </a:t>
            </a:r>
            <a:r>
              <a:rPr lang="en-US" dirty="0" smtClean="0"/>
              <a:t>Excel</a:t>
            </a:r>
            <a:r>
              <a:rPr lang="bg-BG" dirty="0" smtClean="0"/>
              <a:t>?</a:t>
            </a:r>
          </a:p>
          <a:p>
            <a:r>
              <a:rPr lang="bg-BG" dirty="0" smtClean="0"/>
              <a:t>Зависи ли визуализирането на информацията в клетката от форматирането и?</a:t>
            </a:r>
          </a:p>
          <a:p>
            <a:r>
              <a:rPr lang="bg-BG" dirty="0" smtClean="0"/>
              <a:t>Като изтрием инфромацията в клетката, изтриваме ли форматирането?</a:t>
            </a:r>
          </a:p>
          <a:p>
            <a:r>
              <a:rPr lang="bg-BG" dirty="0" smtClean="0"/>
              <a:t>Има ли разлика при форматирането на символи в </a:t>
            </a:r>
            <a:r>
              <a:rPr lang="en-US" dirty="0" smtClean="0"/>
              <a:t>Word </a:t>
            </a:r>
            <a:r>
              <a:rPr lang="bg-BG" dirty="0" smtClean="0"/>
              <a:t>и </a:t>
            </a:r>
            <a:r>
              <a:rPr lang="en-US" dirty="0" smtClean="0"/>
              <a:t>Excel</a:t>
            </a:r>
            <a:r>
              <a:rPr lang="bg-BG" dirty="0" smtClean="0"/>
              <a:t>?</a:t>
            </a:r>
          </a:p>
          <a:p>
            <a:r>
              <a:rPr lang="bg-BG" dirty="0"/>
              <a:t>Има ли разлика при форматирането на </a:t>
            </a:r>
            <a:r>
              <a:rPr lang="bg-BG" dirty="0" smtClean="0"/>
              <a:t>параграф в </a:t>
            </a:r>
            <a:r>
              <a:rPr lang="en-US" dirty="0"/>
              <a:t>Word </a:t>
            </a:r>
            <a:r>
              <a:rPr lang="bg-BG" dirty="0"/>
              <a:t>и </a:t>
            </a:r>
            <a:r>
              <a:rPr lang="en-US" dirty="0"/>
              <a:t>Excel</a:t>
            </a:r>
            <a:r>
              <a:rPr lang="bg-BG" dirty="0"/>
              <a:t>?</a:t>
            </a:r>
          </a:p>
          <a:p>
            <a:endParaRPr lang="bg-BG" dirty="0" smtClean="0"/>
          </a:p>
          <a:p>
            <a:endParaRPr lang="en-US" dirty="0" smtClean="0"/>
          </a:p>
          <a:p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Информационни технологии </a:t>
            </a:r>
            <a:r>
              <a:rPr lang="en-US" dirty="0" smtClean="0"/>
              <a:t>VI </a:t>
            </a:r>
            <a:r>
              <a:rPr lang="bg-BG" dirty="0" smtClean="0"/>
              <a:t>клас</a:t>
            </a:r>
            <a:endParaRPr lang="bg-B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-315416"/>
            <a:ext cx="200901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31640" y="1916832"/>
            <a:ext cx="7406640" cy="1472184"/>
          </a:xfrm>
        </p:spPr>
        <p:txBody>
          <a:bodyPr/>
          <a:lstStyle/>
          <a:p>
            <a:r>
              <a:rPr lang="bg-BG" dirty="0" smtClean="0"/>
              <a:t>Аритметични действия в </a:t>
            </a:r>
            <a:r>
              <a:rPr lang="ru-RU" dirty="0" smtClean="0"/>
              <a:t>електронна </a:t>
            </a:r>
            <a:r>
              <a:rPr lang="ru-RU" dirty="0"/>
              <a:t>таблица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2011363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7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5" name="Звезда с 32 лъча 4"/>
          <p:cNvSpPr/>
          <p:nvPr/>
        </p:nvSpPr>
        <p:spPr>
          <a:xfrm>
            <a:off x="1043608" y="260648"/>
            <a:ext cx="7740352" cy="630932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/>
              <a:t>Какво е предимството на</a:t>
            </a:r>
            <a:r>
              <a:rPr lang="bg-BG" sz="3200" dirty="0" smtClean="0"/>
              <a:t> електронните таблици спрямо таблиците на лист?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1. </a:t>
            </a:r>
            <a:r>
              <a:rPr lang="bg-BG" dirty="0" smtClean="0"/>
              <a:t>Възможност за работа с различни видове данни </a:t>
            </a:r>
            <a:endParaRPr lang="bg-BG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00808"/>
            <a:ext cx="5048955" cy="4591691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27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2. </a:t>
            </a:r>
            <a:r>
              <a:rPr lang="bg-BG" dirty="0" smtClean="0"/>
              <a:t>Връзки между клетки в </a:t>
            </a:r>
            <a:r>
              <a:rPr lang="en-US" dirty="0" smtClean="0"/>
              <a:t>Excel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Когато използваме връзките между клетки при промяна на началната стойност, се преизчисляват всички клетки, свързани с нея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51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3. </a:t>
            </a:r>
            <a:r>
              <a:rPr lang="bg-BG" dirty="0" smtClean="0"/>
              <a:t>Формули в </a:t>
            </a:r>
            <a:r>
              <a:rPr lang="en-US" dirty="0" smtClean="0"/>
              <a:t>Excel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Участват числа или адреси на клетки;</a:t>
            </a:r>
          </a:p>
          <a:p>
            <a:r>
              <a:rPr lang="bg-BG" dirty="0" smtClean="0"/>
              <a:t>Започва с „=„</a:t>
            </a:r>
          </a:p>
          <a:p>
            <a:r>
              <a:rPr lang="bg-BG" dirty="0" smtClean="0"/>
              <a:t>Знаците са същите, както в аритметичните действия – събиране(+), изваждане(-), умножение(*), деление(/), степенуване(</a:t>
            </a:r>
            <a:r>
              <a:rPr lang="en-US" dirty="0" smtClean="0"/>
              <a:t>^).</a:t>
            </a:r>
            <a:endParaRPr lang="bg-BG" dirty="0" smtClean="0"/>
          </a:p>
          <a:p>
            <a:r>
              <a:rPr lang="bg-BG" smtClean="0"/>
              <a:t>Спазва се приоритетът на действията в математическите операции.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19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Информационни технологии </a:t>
            </a:r>
            <a:r>
              <a:rPr lang="en-US" smtClean="0"/>
              <a:t>VI </a:t>
            </a:r>
            <a:r>
              <a:rPr lang="bg-BG" smtClean="0"/>
              <a:t>клас</a:t>
            </a:r>
            <a:endParaRPr lang="bg-BG"/>
          </a:p>
        </p:txBody>
      </p:sp>
      <p:sp>
        <p:nvSpPr>
          <p:cNvPr id="5" name="Звезда с 32 лъча 4"/>
          <p:cNvSpPr/>
          <p:nvPr/>
        </p:nvSpPr>
        <p:spPr>
          <a:xfrm>
            <a:off x="1043608" y="260648"/>
            <a:ext cx="7740352" cy="630932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/>
              <a:t>Какво е предимството на електронните таблици спрямо таблиците на лист</a:t>
            </a:r>
            <a:r>
              <a:rPr lang="bg-BG" sz="3200" dirty="0" smtClean="0"/>
              <a:t>?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04643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341</TotalTime>
  <Words>196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Слънцестоене</vt:lpstr>
      <vt:lpstr>Нека припомним:</vt:lpstr>
      <vt:lpstr>Аритметични действия в електронна таблица</vt:lpstr>
      <vt:lpstr>PowerPoint Presentation</vt:lpstr>
      <vt:lpstr>1. Възможност за работа с различни видове данни </vt:lpstr>
      <vt:lpstr>2. Връзки между клетки в Excel</vt:lpstr>
      <vt:lpstr>3. Формули в Excel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Нека припомним:</dc:title>
  <dc:creator>Даниел</dc:creator>
  <cp:lastModifiedBy>PC-1</cp:lastModifiedBy>
  <cp:revision>30</cp:revision>
  <dcterms:created xsi:type="dcterms:W3CDTF">2014-11-16T11:09:51Z</dcterms:created>
  <dcterms:modified xsi:type="dcterms:W3CDTF">2014-12-09T16:05:22Z</dcterms:modified>
</cp:coreProperties>
</file>