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72" r:id="rId3"/>
    <p:sldId id="256" r:id="rId4"/>
    <p:sldId id="267" r:id="rId5"/>
    <p:sldId id="270" r:id="rId6"/>
    <p:sldId id="258" r:id="rId7"/>
    <p:sldId id="268" r:id="rId8"/>
    <p:sldId id="266" r:id="rId9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785930-94E0-4D38-8284-2539DB4E3F5D}" type="datetimeFigureOut">
              <a:rPr lang="bg-BG"/>
              <a:pPr>
                <a:defRPr/>
              </a:pPr>
              <a:t>11.2.2015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noProof="0" smtClean="0"/>
              <a:t>Щракн., за да ред. стил на загл. в обр.</a:t>
            </a:r>
          </a:p>
          <a:p>
            <a:pPr lvl="1"/>
            <a:r>
              <a:rPr lang="bg-BG" noProof="0" smtClean="0"/>
              <a:t>Второ ниво</a:t>
            </a:r>
          </a:p>
          <a:p>
            <a:pPr lvl="2"/>
            <a:r>
              <a:rPr lang="bg-BG" noProof="0" smtClean="0"/>
              <a:t>Трето ниво</a:t>
            </a:r>
          </a:p>
          <a:p>
            <a:pPr lvl="3"/>
            <a:r>
              <a:rPr lang="bg-BG" noProof="0" smtClean="0"/>
              <a:t>Четвърто ниво</a:t>
            </a:r>
          </a:p>
          <a:p>
            <a:pPr lvl="4"/>
            <a:r>
              <a:rPr lang="bg-BG" noProof="0" smtClean="0"/>
              <a:t>Пето ниво</a:t>
            </a:r>
            <a:endParaRPr lang="bg-BG" noProof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0C502AD-DE2E-4C38-BF45-D9737D1AA6A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0517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15363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27F2B3-5133-42DB-BFC6-5E585D4402E2}" type="slidenum">
              <a:rPr lang="bg-BG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en-US"/>
          </a:p>
        </p:txBody>
      </p:sp>
      <p:sp>
        <p:nvSpPr>
          <p:cNvPr id="6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F5EFFD-8CE6-4227-80B6-E01D74707B44}" type="datetime1">
              <a:rPr lang="bg-BG"/>
              <a:pPr>
                <a:defRPr/>
              </a:pPr>
              <a:t>11.2.2015 г.</a:t>
            </a:fld>
            <a:endParaRPr lang="bg-BG"/>
          </a:p>
        </p:txBody>
      </p:sp>
      <p:sp>
        <p:nvSpPr>
          <p:cNvPr id="7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8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B6744A-561A-4BAA-8ACB-FCE72683AF1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2DDFF-B982-473C-86A1-9D1D370C8DE4}" type="datetime1">
              <a:rPr lang="bg-BG"/>
              <a:pPr>
                <a:defRPr/>
              </a:pPr>
              <a:t>11.2.2015 г.</a:t>
            </a:fld>
            <a:endParaRPr lang="bg-BG"/>
          </a:p>
        </p:txBody>
      </p:sp>
      <p:sp>
        <p:nvSpPr>
          <p:cNvPr id="5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6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D1F2B-48F8-42A0-A16A-3C79D01394F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BF259-888B-4EA8-921A-4A4BFE184B3B}" type="datetime1">
              <a:rPr lang="bg-BG"/>
              <a:pPr>
                <a:defRPr/>
              </a:pPr>
              <a:t>11.2.2015 г.</a:t>
            </a:fld>
            <a:endParaRPr lang="bg-BG"/>
          </a:p>
        </p:txBody>
      </p:sp>
      <p:sp>
        <p:nvSpPr>
          <p:cNvPr id="5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6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36A0-E820-4208-8B57-5B4950AE2EE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47597-D82F-4567-8525-6172AD5D937F}" type="datetime1">
              <a:rPr lang="bg-BG"/>
              <a:pPr>
                <a:defRPr/>
              </a:pPr>
              <a:t>11.2.2015 г.</a:t>
            </a:fld>
            <a:endParaRPr lang="bg-BG"/>
          </a:p>
        </p:txBody>
      </p:sp>
      <p:sp>
        <p:nvSpPr>
          <p:cNvPr id="5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6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2DDD3-37D8-47BE-A67D-A8C5A93B565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авоъгъл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8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6FF979-4ACA-46D4-8D49-689E055391D3}" type="datetime1">
              <a:rPr lang="bg-BG"/>
              <a:pPr>
                <a:defRPr/>
              </a:pPr>
              <a:t>11.2.2015 г.</a:t>
            </a:fld>
            <a:endParaRPr lang="bg-BG"/>
          </a:p>
        </p:txBody>
      </p:sp>
      <p:sp>
        <p:nvSpPr>
          <p:cNvPr id="9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10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748568-F201-4261-A7E3-DB0D0C77C6B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3FB06-1A86-4D45-BA88-67165EBEAA9C}" type="datetime1">
              <a:rPr lang="bg-BG"/>
              <a:pPr>
                <a:defRPr/>
              </a:pPr>
              <a:t>11.2.2015 г.</a:t>
            </a:fld>
            <a:endParaRPr lang="bg-BG"/>
          </a:p>
        </p:txBody>
      </p:sp>
      <p:sp>
        <p:nvSpPr>
          <p:cNvPr id="6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7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E9253-B6F9-45CF-9C23-F2F9C92C670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125B79-F9C8-44B4-9D4F-93B8629958CD}" type="datetime1">
              <a:rPr lang="bg-BG"/>
              <a:pPr>
                <a:defRPr/>
              </a:pPr>
              <a:t>11.2.2015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D1547-1A60-4869-86A0-94E57222F5E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E227C-A0E6-4A7E-A513-556F4E9014B3}" type="datetime1">
              <a:rPr lang="bg-BG"/>
              <a:pPr>
                <a:defRPr/>
              </a:pPr>
              <a:t>11.2.2015 г.</a:t>
            </a:fld>
            <a:endParaRPr lang="bg-BG"/>
          </a:p>
        </p:txBody>
      </p:sp>
      <p:sp>
        <p:nvSpPr>
          <p:cNvPr id="4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5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95DE9-514D-4B1C-82BE-7DD9975E6C0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авоъгъл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497EE8-65A4-484E-9CDC-AFDD1087F097}" type="datetime1">
              <a:rPr lang="bg-BG"/>
              <a:pPr>
                <a:defRPr/>
              </a:pPr>
              <a:t>11.2.2015 г.</a:t>
            </a:fld>
            <a:endParaRPr lang="bg-BG"/>
          </a:p>
        </p:txBody>
      </p:sp>
      <p:sp>
        <p:nvSpPr>
          <p:cNvPr id="5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6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3C10C3-7704-470F-92B9-2524DC46037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5B2B24-2F62-417E-8C95-F9FF4FFF45E6}" type="datetime1">
              <a:rPr lang="bg-BG"/>
              <a:pPr>
                <a:defRPr/>
              </a:pPr>
              <a:t>11.2.2015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401A96-DF76-473C-A533-D162DF5D38B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схема: проце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схема: проце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8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EEFD08-DE9A-43C2-B2E3-02B71A77676A}" type="datetime1">
              <a:rPr lang="bg-BG"/>
              <a:pPr>
                <a:defRPr/>
              </a:pPr>
              <a:t>11.2.2015 г.</a:t>
            </a:fld>
            <a:endParaRPr lang="bg-BG"/>
          </a:p>
        </p:txBody>
      </p:sp>
      <p:sp>
        <p:nvSpPr>
          <p:cNvPr id="9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10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2B7492-1D32-469A-9500-22B2388C295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1033" name="Текстов контейне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F7DA7A7-FC00-4D02-91B8-D98B3414C458}" type="datetime1">
              <a:rPr lang="bg-BG"/>
              <a:pPr>
                <a:defRPr/>
              </a:pPr>
              <a:t>11.2.2015 г.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4EFA64D1-FC08-4533-80A3-B405DF86A2C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Нека припомним: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9339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bg-BG" sz="2400" smtClean="0"/>
              <a:t>Какво е разширение на файл?</a:t>
            </a:r>
          </a:p>
          <a:p>
            <a:pPr>
              <a:lnSpc>
                <a:spcPct val="80000"/>
              </a:lnSpc>
            </a:pPr>
            <a:r>
              <a:rPr lang="bg-BG" sz="2400" smtClean="0"/>
              <a:t>Защо има различни видове графични файлови формати?</a:t>
            </a:r>
          </a:p>
          <a:p>
            <a:pPr>
              <a:lnSpc>
                <a:spcPct val="80000"/>
              </a:lnSpc>
            </a:pPr>
            <a:r>
              <a:rPr lang="bg-BG" sz="2400" smtClean="0"/>
              <a:t>Кой е основният файлов формат на </a:t>
            </a:r>
            <a:r>
              <a:rPr lang="en-US" sz="2400" smtClean="0"/>
              <a:t>Paint?</a:t>
            </a:r>
          </a:p>
          <a:p>
            <a:pPr>
              <a:lnSpc>
                <a:spcPct val="80000"/>
              </a:lnSpc>
            </a:pPr>
            <a:r>
              <a:rPr lang="bg-BG" sz="2400" smtClean="0"/>
              <a:t>Кой файлов формат поддържа анимация?</a:t>
            </a:r>
          </a:p>
          <a:p>
            <a:pPr>
              <a:lnSpc>
                <a:spcPct val="80000"/>
              </a:lnSpc>
            </a:pPr>
            <a:r>
              <a:rPr lang="bg-BG" sz="2400" smtClean="0"/>
              <a:t>Кои файлови формати поддържат прозрачност?</a:t>
            </a:r>
          </a:p>
          <a:p>
            <a:pPr>
              <a:lnSpc>
                <a:spcPct val="80000"/>
              </a:lnSpc>
            </a:pPr>
            <a:r>
              <a:rPr lang="bg-BG" sz="2400" smtClean="0"/>
              <a:t>В кой файлов формат се запазват изображенията от цифров фотоапарат?</a:t>
            </a:r>
          </a:p>
          <a:p>
            <a:pPr>
              <a:lnSpc>
                <a:spcPct val="80000"/>
              </a:lnSpc>
            </a:pPr>
            <a:r>
              <a:rPr lang="bg-BG" sz="2400" smtClean="0"/>
              <a:t>В кой файлов формат при промяна на размера се запазва качеството на изображението?</a:t>
            </a:r>
          </a:p>
          <a:p>
            <a:pPr>
              <a:lnSpc>
                <a:spcPct val="80000"/>
              </a:lnSpc>
            </a:pPr>
            <a:r>
              <a:rPr lang="bg-BG" sz="2400" smtClean="0"/>
              <a:t>Какво е предназначението на скенера?</a:t>
            </a:r>
          </a:p>
          <a:p>
            <a:pPr>
              <a:lnSpc>
                <a:spcPct val="80000"/>
              </a:lnSpc>
            </a:pPr>
            <a:r>
              <a:rPr lang="bg-BG" sz="2400" smtClean="0"/>
              <a:t>Какво е резолюция?</a:t>
            </a:r>
          </a:p>
          <a:p>
            <a:pPr>
              <a:lnSpc>
                <a:spcPct val="80000"/>
              </a:lnSpc>
            </a:pPr>
            <a:r>
              <a:rPr lang="bg-BG" sz="2400" smtClean="0"/>
              <a:t>Каква резолюция е необходима за Интернет? А за печат?</a:t>
            </a:r>
          </a:p>
          <a:p>
            <a:pPr>
              <a:lnSpc>
                <a:spcPct val="80000"/>
              </a:lnSpc>
            </a:pPr>
            <a:r>
              <a:rPr lang="bg-BG" sz="2400" smtClean="0"/>
              <a:t>Какво представляват </a:t>
            </a:r>
            <a:r>
              <a:rPr lang="en-US" sz="2400" smtClean="0">
                <a:latin typeface="Corbel" pitchFamily="34" charset="0"/>
              </a:rPr>
              <a:t>ORC </a:t>
            </a:r>
            <a:r>
              <a:rPr lang="bg-BG" sz="2400" smtClean="0"/>
              <a:t>програмите?</a:t>
            </a:r>
            <a:endParaRPr lang="en-US" sz="2400" smtClean="0"/>
          </a:p>
          <a:p>
            <a:pPr>
              <a:lnSpc>
                <a:spcPct val="80000"/>
              </a:lnSpc>
            </a:pPr>
            <a:endParaRPr lang="bg-BG" sz="2400" smtClean="0"/>
          </a:p>
          <a:p>
            <a:pPr>
              <a:lnSpc>
                <a:spcPct val="80000"/>
              </a:lnSpc>
            </a:pPr>
            <a:endParaRPr lang="en-US" sz="2700" smtClean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dirty="0"/>
              <a:t>Информационни технологии </a:t>
            </a:r>
            <a:r>
              <a:rPr lang="en-US" dirty="0"/>
              <a:t>VI </a:t>
            </a:r>
            <a:r>
              <a:rPr lang="bg-BG" dirty="0"/>
              <a:t>клас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3240360" cy="430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556792"/>
            <a:ext cx="338437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лавие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По какво си приличат и по какво се различават изображенията?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476375" y="1628775"/>
            <a:ext cx="7405688" cy="14716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bg-B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Трансформации на изображения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5" name="Звезда с 32 лъча 4"/>
          <p:cNvSpPr/>
          <p:nvPr/>
        </p:nvSpPr>
        <p:spPr>
          <a:xfrm>
            <a:off x="1403350" y="333375"/>
            <a:ext cx="7345363" cy="597535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sz="3600">
                <a:solidFill>
                  <a:srgbClr val="FFFFFF"/>
                </a:solidFill>
              </a:rPr>
              <a:t>Защо има необходимост от трансформация на изображения?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bg-BG" altLang="bg-BG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Необходимост от допълнителна обработка на изображения</a:t>
            </a:r>
            <a:endParaRPr lang="bg-BG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bg-BG" altLang="bg-BG" sz="3000" smtClean="0"/>
          </a:p>
          <a:p>
            <a:pPr>
              <a:lnSpc>
                <a:spcPct val="80000"/>
              </a:lnSpc>
            </a:pPr>
            <a:r>
              <a:rPr lang="bg-BG" sz="3000" smtClean="0"/>
              <a:t>За да може направената снимка от нас да изглежда по-добре и по-атрактивно.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bg-BG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Възможни промени </a:t>
            </a:r>
            <a:r>
              <a:rPr lang="bg-BG" sz="3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r>
              <a:rPr lang="bg-BG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графични редактори</a:t>
            </a:r>
          </a:p>
        </p:txBody>
      </p:sp>
      <p:sp>
        <p:nvSpPr>
          <p:cNvPr id="20482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altLang="bg-BG" sz="3000" dirty="0" smtClean="0"/>
              <a:t>Промяна на ориентацията;</a:t>
            </a:r>
          </a:p>
          <a:p>
            <a:pPr>
              <a:lnSpc>
                <a:spcPct val="80000"/>
              </a:lnSpc>
            </a:pPr>
            <a:r>
              <a:rPr lang="bg-BG" altLang="bg-BG" sz="3000" dirty="0" smtClean="0"/>
              <a:t>Промяна на осветеност и контраст;</a:t>
            </a:r>
          </a:p>
          <a:p>
            <a:pPr>
              <a:lnSpc>
                <a:spcPct val="80000"/>
              </a:lnSpc>
            </a:pPr>
            <a:r>
              <a:rPr lang="bg-BG" altLang="bg-BG" sz="3000" dirty="0" smtClean="0"/>
              <a:t>Промяна на яркостта;</a:t>
            </a:r>
          </a:p>
          <a:p>
            <a:pPr>
              <a:lnSpc>
                <a:spcPct val="80000"/>
              </a:lnSpc>
            </a:pPr>
            <a:r>
              <a:rPr lang="bg-BG" altLang="bg-BG" sz="3000" dirty="0" smtClean="0"/>
              <a:t>Премахване на червени очи;</a:t>
            </a:r>
          </a:p>
          <a:p>
            <a:pPr>
              <a:lnSpc>
                <a:spcPct val="80000"/>
              </a:lnSpc>
            </a:pPr>
            <a:r>
              <a:rPr lang="bg-BG" altLang="bg-BG" sz="3000" dirty="0" smtClean="0"/>
              <a:t>Преоразмеряване на снимки</a:t>
            </a:r>
          </a:p>
          <a:p>
            <a:pPr>
              <a:buFont typeface="Wingdings 2" pitchFamily="18" charset="2"/>
              <a:buNone/>
            </a:pPr>
            <a:endParaRPr lang="bg-BG" i="1" dirty="0" smtClean="0">
              <a:solidFill>
                <a:srgbClr val="C00000"/>
              </a:solidFill>
            </a:endParaRPr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5" name="Звезда с 32 лъча 4"/>
          <p:cNvSpPr/>
          <p:nvPr/>
        </p:nvSpPr>
        <p:spPr>
          <a:xfrm>
            <a:off x="1403350" y="333375"/>
            <a:ext cx="7345363" cy="597535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sz="3600">
                <a:solidFill>
                  <a:srgbClr val="FFFFFF"/>
                </a:solidFill>
              </a:rPr>
              <a:t>Защо има необходимост от трансформация на изображения?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bg-BG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bg-BG" smtClean="0"/>
              <a:t>Учебник</a:t>
            </a:r>
          </a:p>
          <a:p>
            <a:pPr>
              <a:buFont typeface="Wingdings 2" pitchFamily="18" charset="2"/>
              <a:buNone/>
            </a:pPr>
            <a:r>
              <a:rPr lang="bg-BG" smtClean="0"/>
              <a:t>Страница 36</a:t>
            </a:r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ънцестоене">
  <a:themeElements>
    <a:clrScheme name="Слънцестоен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лънцестоен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522</TotalTime>
  <Words>200</Words>
  <Application>Microsoft Office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Слънцестоене</vt:lpstr>
      <vt:lpstr>Нека припомним:</vt:lpstr>
      <vt:lpstr>По какво си приличат и по какво се различават изображенията?</vt:lpstr>
      <vt:lpstr>Трансформации на изображения</vt:lpstr>
      <vt:lpstr>PowerPoint Presentation</vt:lpstr>
      <vt:lpstr>1.  Необходимост от допълнителна обработка на изображения</vt:lpstr>
      <vt:lpstr>2. Възможни промени в графични редактори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Нека припомним:</dc:title>
  <dc:creator>Даниел</dc:creator>
  <cp:lastModifiedBy>PC-1</cp:lastModifiedBy>
  <cp:revision>48</cp:revision>
  <dcterms:created xsi:type="dcterms:W3CDTF">2014-11-16T11:09:51Z</dcterms:created>
  <dcterms:modified xsi:type="dcterms:W3CDTF">2015-02-11T09:56:17Z</dcterms:modified>
</cp:coreProperties>
</file>