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67" r:id="rId4"/>
    <p:sldId id="262" r:id="rId5"/>
    <p:sldId id="257" r:id="rId6"/>
    <p:sldId id="266" r:id="rId7"/>
    <p:sldId id="265" r:id="rId8"/>
    <p:sldId id="268" r:id="rId9"/>
    <p:sldId id="258" r:id="rId10"/>
    <p:sldId id="259" r:id="rId11"/>
    <p:sldId id="260" r:id="rId12"/>
    <p:sldId id="264" r:id="rId13"/>
    <p:sldId id="263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813" y="943897"/>
            <a:ext cx="7978879" cy="212376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814" y="3136488"/>
            <a:ext cx="8001000" cy="904568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0D9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9" y="397440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818969"/>
            <a:ext cx="8246070" cy="455233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480" y="817354"/>
            <a:ext cx="6283782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9" y="1917291"/>
            <a:ext cx="6304935" cy="433403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322866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22701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856873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22701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2856873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67D6-6B6E-41FC-97D3-7775E38B7A44}" type="datetimeFigureOut">
              <a:rPr lang="bg-BG" smtClean="0"/>
              <a:pPr/>
              <a:t>11.10.2021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8971-1E8D-48E1-9939-C7D80FA20AB0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49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font.com/theme.php?cat=80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.bg/novini/%D0%B8%D1%81%D1%82%D0%BE%D1%80%D0%B8%D1%8F%D1%82%D0%B0-%D0%BD%D0%B0-%D0%BE%D0%BF%D0%B5%D1%80%D0%B0%D1%86%D0%B8%D0%BE%D0%BD%D0%BD%D0%B8%D1%82%D0%B5-%D1%81%D0%B8%D1%81%D1%82%D0%B5%D0%BC%D0%B8-news22573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Нека припомним: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3116"/>
            <a:ext cx="8246070" cy="4552332"/>
          </a:xfrm>
        </p:spPr>
        <p:txBody>
          <a:bodyPr/>
          <a:lstStyle/>
          <a:p>
            <a:r>
              <a:rPr lang="bg-BG" dirty="0" smtClean="0"/>
              <a:t>Кои са основните информационни дейности?</a:t>
            </a:r>
          </a:p>
          <a:p>
            <a:r>
              <a:rPr lang="bg-BG" dirty="0" smtClean="0"/>
              <a:t>За какво се използва </a:t>
            </a:r>
            <a:r>
              <a:rPr lang="bg-BG" dirty="0" smtClean="0"/>
              <a:t>компют</a:t>
            </a:r>
            <a:r>
              <a:rPr lang="bg-BG" dirty="0" smtClean="0"/>
              <a:t>ъ</a:t>
            </a:r>
            <a:r>
              <a:rPr lang="bg-BG" dirty="0" smtClean="0"/>
              <a:t>рът</a:t>
            </a:r>
            <a:r>
              <a:rPr lang="bg-BG" dirty="0" smtClean="0"/>
              <a:t>?</a:t>
            </a:r>
          </a:p>
          <a:p>
            <a:r>
              <a:rPr lang="bg-BG" dirty="0" smtClean="0"/>
              <a:t>От какво се състои една компютърна система</a:t>
            </a:r>
            <a:r>
              <a:rPr lang="bg-BG" dirty="0" smtClean="0"/>
              <a:t>?</a:t>
            </a:r>
            <a:endParaRPr lang="en-US" dirty="0" smtClean="0"/>
          </a:p>
          <a:p>
            <a:r>
              <a:rPr lang="bg-BG" dirty="0" smtClean="0"/>
              <a:t>Какво е хардуер?</a:t>
            </a:r>
          </a:p>
          <a:p>
            <a:r>
              <a:rPr lang="bg-BG" dirty="0" smtClean="0"/>
              <a:t>Какво е софтуер?</a:t>
            </a:r>
            <a:endParaRPr lang="bg-BG" dirty="0" smtClean="0"/>
          </a:p>
          <a:p>
            <a:pPr marL="82296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7701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Настройки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b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системни дата и час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5926"/>
            <a:ext cx="4786346" cy="38385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Това време се записва като част от информацията във файловете, създадени на компютъра. Ето защо е необходимо, то да бъде винаги актуално към текущия ден и час.</a:t>
            </a:r>
            <a:br>
              <a:rPr lang="ru-RU" dirty="0"/>
            </a:b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143248"/>
            <a:ext cx="38481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89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Промяна на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резолюцията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монитора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858280" cy="2125216"/>
          </a:xfrm>
        </p:spPr>
        <p:txBody>
          <a:bodyPr/>
          <a:lstStyle/>
          <a:p>
            <a:r>
              <a:rPr lang="bg-BG" dirty="0" smtClean="0"/>
              <a:t>Резолюция – колко пиксели по хоризонтал и колко точки по вертикал могат да се показват на монитора.</a:t>
            </a:r>
            <a:endParaRPr lang="bg-BG" dirty="0"/>
          </a:p>
        </p:txBody>
      </p:sp>
      <p:pic>
        <p:nvPicPr>
          <p:cNvPr id="3074" name="Picture 2" descr="Резултат с изображение за Промяна на резолюцията на монито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3" t="14771" r="14173" b="-376"/>
          <a:stretch/>
        </p:blipFill>
        <p:spPr bwMode="auto">
          <a:xfrm>
            <a:off x="4643438" y="3143248"/>
            <a:ext cx="4277033" cy="40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5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Задаване на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клавиатурна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подредба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46070" cy="2786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QWERTY</a:t>
            </a:r>
          </a:p>
          <a:p>
            <a:r>
              <a:rPr lang="bg-BG" dirty="0" smtClean="0"/>
              <a:t>БДС</a:t>
            </a:r>
          </a:p>
          <a:p>
            <a:r>
              <a:rPr lang="bg-BG" dirty="0" smtClean="0"/>
              <a:t>Фонетик</a:t>
            </a:r>
          </a:p>
          <a:p>
            <a:endParaRPr lang="bg-BG" dirty="0"/>
          </a:p>
          <a:p>
            <a:pPr marL="82296" indent="0" algn="ctr">
              <a:buNone/>
            </a:pPr>
            <a:r>
              <a:rPr lang="bg-BG" dirty="0" smtClean="0"/>
              <a:t> </a:t>
            </a:r>
            <a:r>
              <a:rPr lang="bg-BG" i="1" dirty="0" smtClean="0">
                <a:solidFill>
                  <a:srgbClr val="FF0000"/>
                </a:solidFill>
              </a:rPr>
              <a:t>Защо имаме възможност за две различни клавиатурни подредби на български език?</a:t>
            </a:r>
            <a:endParaRPr lang="bg-BG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528638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hlinkClick r:id="rId2"/>
              </a:rPr>
              <a:t>Как да инсталираме допълнителен шрифт?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7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1187624" y="116632"/>
            <a:ext cx="8136904" cy="674136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Има ли необходимост от операционна система?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xmlns="" val="8333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14298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Операционна система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Настройки на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потребителски</a:t>
            </a:r>
            <a:b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интерфейс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0"/>
            <a:ext cx="1500198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29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" y="2100983"/>
            <a:ext cx="8245475" cy="3987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1187624" y="116632"/>
            <a:ext cx="8136904" cy="674136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Има ли необходимост от операционна система?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xmlns="" val="17669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Операционна система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6149296" cy="3371864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bg-BG" altLang="bg-BG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Операционна система – </a:t>
            </a:r>
            <a:r>
              <a:rPr lang="bg-BG" altLang="bg-BG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съвкупност  от програмни средства </a:t>
            </a:r>
            <a:r>
              <a:rPr lang="bg-BG" altLang="bg-BG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управление на компютърната система и осъществяване на връзка с </a:t>
            </a:r>
            <a:r>
              <a:rPr lang="bg-BG" altLang="bg-BG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 - </a:t>
            </a:r>
            <a:r>
              <a:rPr lang="bg-BG" altLang="bg-BG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потребителите.</a:t>
            </a:r>
            <a:endParaRPr lang="en-GB" altLang="bg-BG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406" y="1700808"/>
            <a:ext cx="2678166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hlinkClick r:id="rId3"/>
              </a:rPr>
              <a:t>История на операционните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4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2" y="428604"/>
            <a:ext cx="8259098" cy="1018035"/>
          </a:xfrm>
        </p:spPr>
        <p:txBody>
          <a:bodyPr>
            <a:noAutofit/>
          </a:bodyPr>
          <a:lstStyle/>
          <a:p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 Основни функции </a:t>
            </a:r>
            <a:b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операционната система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bg-BG" dirty="0" smtClean="0"/>
              <a:t>Определя по какъв начин се осъществява взаимодействието между потребител и компютър;</a:t>
            </a:r>
          </a:p>
          <a:p>
            <a:pPr>
              <a:buBlip>
                <a:blip r:embed="rId2"/>
              </a:buBlip>
            </a:pPr>
            <a:r>
              <a:rPr lang="bg-BG" dirty="0" smtClean="0"/>
              <a:t>Разпределя файловете в компютъра и управлява достъпа до тях, т.е. организира файловата система;</a:t>
            </a:r>
          </a:p>
          <a:p>
            <a:pPr>
              <a:buBlip>
                <a:blip r:embed="rId2"/>
              </a:buBlip>
            </a:pPr>
            <a:r>
              <a:rPr lang="bg-BG" dirty="0" smtClean="0"/>
              <a:t>Контролира всички процеси при изпълнение на програмите;</a:t>
            </a:r>
          </a:p>
          <a:p>
            <a:pPr>
              <a:buBlip>
                <a:blip r:embed="rId2"/>
              </a:buBlip>
            </a:pPr>
            <a:r>
              <a:rPr lang="bg-BG" dirty="0" smtClean="0"/>
              <a:t>Управлява достъпа до устройствата;</a:t>
            </a:r>
          </a:p>
          <a:p>
            <a:pPr>
              <a:buBlip>
                <a:blip r:embed="rId2"/>
              </a:buBlip>
            </a:pPr>
            <a:r>
              <a:rPr lang="bg-BG" dirty="0" smtClean="0"/>
              <a:t>Управлява достъпа до компютърната система – пароли и права на потребителите.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volusi-pengguna-sistem-operasi-windows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138"/>
          <a:stretch>
            <a:fillRect/>
          </a:stretch>
        </p:blipFill>
        <p:spPr>
          <a:xfrm>
            <a:off x="2143108" y="500042"/>
            <a:ext cx="2049186" cy="6143644"/>
          </a:xfrm>
        </p:spPr>
      </p:pic>
      <p:pic>
        <p:nvPicPr>
          <p:cNvPr id="5" name="Content Placeholder 3" descr="evolusi-pengguna-sistem-operasi-windows.jpg"/>
          <p:cNvPicPr>
            <a:picLocks noChangeAspect="1"/>
          </p:cNvPicPr>
          <p:nvPr/>
        </p:nvPicPr>
        <p:blipFill>
          <a:blip r:embed="rId2"/>
          <a:srcRect t="47967" r="-1099" b="19827"/>
          <a:stretch>
            <a:fillRect/>
          </a:stretch>
        </p:blipFill>
        <p:spPr>
          <a:xfrm>
            <a:off x="4286248" y="500042"/>
            <a:ext cx="2416238" cy="6143668"/>
          </a:xfrm>
          <a:prstGeom prst="rect">
            <a:avLst/>
          </a:prstGeom>
        </p:spPr>
      </p:pic>
      <p:pic>
        <p:nvPicPr>
          <p:cNvPr id="6" name="Content Placeholder 3" descr="evolusi-pengguna-sistem-operasi-windows.jpg"/>
          <p:cNvPicPr>
            <a:picLocks noChangeAspect="1"/>
          </p:cNvPicPr>
          <p:nvPr/>
        </p:nvPicPr>
        <p:blipFill>
          <a:blip r:embed="rId2"/>
          <a:srcRect t="80141"/>
          <a:stretch>
            <a:fillRect/>
          </a:stretch>
        </p:blipFill>
        <p:spPr>
          <a:xfrm>
            <a:off x="6858016" y="500042"/>
            <a:ext cx="2049186" cy="254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Контролен панел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Съвкупността от програми, които са част от операционната система, и чрез които потребителят може да прави различни нейни настройки.</a:t>
            </a:r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i="1" dirty="0" smtClean="0"/>
              <a:t>Когато изтрием бутонът за бърз достъп от работният плот на компютъра означава ли, че сме премахнали програмата от компютъра?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500306"/>
            <a:ext cx="6117587" cy="38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Видове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операционни </a:t>
            </a:r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Apple;</a:t>
            </a:r>
          </a:p>
          <a:p>
            <a:r>
              <a:rPr lang="en-US" dirty="0" smtClean="0"/>
              <a:t>Unix;</a:t>
            </a:r>
          </a:p>
          <a:p>
            <a:r>
              <a:rPr lang="en-US" dirty="0" smtClean="0"/>
              <a:t>Linux;</a:t>
            </a:r>
          </a:p>
          <a:p>
            <a:r>
              <a:rPr lang="en-US" dirty="0" smtClean="0"/>
              <a:t>Android.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4675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60971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160971-computer-template-16x9</Template>
  <TotalTime>669</TotalTime>
  <Words>277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160971-computer-template-16x9</vt:lpstr>
      <vt:lpstr>Нека припомним:</vt:lpstr>
      <vt:lpstr>Операционна система.  Настройки на потребителски  интерфейс</vt:lpstr>
      <vt:lpstr>Slide 3</vt:lpstr>
      <vt:lpstr>Slide 4</vt:lpstr>
      <vt:lpstr>1. Операционна система</vt:lpstr>
      <vt:lpstr>2.  Основни функции  на операционната система </vt:lpstr>
      <vt:lpstr>Slide 7</vt:lpstr>
      <vt:lpstr>3. Контролен панел</vt:lpstr>
      <vt:lpstr>4. Видове  операционни системи</vt:lpstr>
      <vt:lpstr>5. Настройки на  системни дата и час</vt:lpstr>
      <vt:lpstr>6. Промяна на  резолюцията на монитора</vt:lpstr>
      <vt:lpstr>7. Задаване на  клавиатурна подредба</vt:lpstr>
      <vt:lpstr>Slide 13</vt:lpstr>
    </vt:vector>
  </TitlesOfParts>
  <Company>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Операционна система. Настройки на потребителски интерфейс</dc:title>
  <dc:creator>43</dc:creator>
  <cp:lastModifiedBy>Daniel</cp:lastModifiedBy>
  <cp:revision>24</cp:revision>
  <dcterms:created xsi:type="dcterms:W3CDTF">2014-09-30T08:26:26Z</dcterms:created>
  <dcterms:modified xsi:type="dcterms:W3CDTF">2021-10-12T05:57:11Z</dcterms:modified>
</cp:coreProperties>
</file>