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6" r:id="rId3"/>
    <p:sldId id="267" r:id="rId4"/>
    <p:sldId id="270" r:id="rId5"/>
    <p:sldId id="258" r:id="rId6"/>
    <p:sldId id="271" r:id="rId7"/>
    <p:sldId id="266" r:id="rId8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E92C0D-8E25-4289-8204-6CCB826A63D6}" type="datetimeFigureOut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noProof="0" smtClean="0"/>
              <a:t>Щракн., за да ред. стил на загл. в обр.</a:t>
            </a:r>
          </a:p>
          <a:p>
            <a:pPr lvl="1"/>
            <a:r>
              <a:rPr lang="bg-BG" noProof="0" smtClean="0"/>
              <a:t>Второ ниво</a:t>
            </a:r>
          </a:p>
          <a:p>
            <a:pPr lvl="2"/>
            <a:r>
              <a:rPr lang="bg-BG" noProof="0" smtClean="0"/>
              <a:t>Трето ниво</a:t>
            </a:r>
          </a:p>
          <a:p>
            <a:pPr lvl="3"/>
            <a:r>
              <a:rPr lang="bg-BG" noProof="0" smtClean="0"/>
              <a:t>Четвърто ниво</a:t>
            </a:r>
          </a:p>
          <a:p>
            <a:pPr lvl="4"/>
            <a:r>
              <a:rPr lang="bg-BG" noProof="0" smtClean="0"/>
              <a:t>Пето ниво</a:t>
            </a:r>
            <a:endParaRPr lang="bg-BG" noProof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D8BE39-6FBA-4A7B-859F-6D67868A909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15363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06F53E-268B-4C18-A4D4-8A9E77322A56}" type="slidenum">
              <a:rPr lang="bg-BG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en-US"/>
          </a:p>
        </p:txBody>
      </p:sp>
      <p:sp>
        <p:nvSpPr>
          <p:cNvPr id="6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2E7D24-438D-4CE6-87BD-BF8D97D11BE4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7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8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C70A55-7F08-431F-BAFB-B6EA017E7A4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2A042-4CDB-44B8-AF0D-8DB2CABC4EBB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5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6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455F0-2F72-4EB2-BFE1-38F2BE945EA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61BC-59BF-4BF1-9272-11E27D3A1CCB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5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6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ABC6B-20EB-486F-BB0E-C3DC1031EB3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A34B7-AC40-48F0-B8A9-92647C789C57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5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6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5863F-FD1E-4C1B-BD00-7C6067FB39E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авоъгъл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8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4F748E-BD1E-476E-B65E-16529F7E91BA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9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10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E88B46-6CD4-40DE-B28A-4F9204F6956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9270C-CBF6-4080-A533-76A4B58811B7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6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7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2F19-3CF7-48F5-9845-22AFC9FC8AA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91001D-EDA5-401E-868B-E371B155A769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3425A4-22E3-4D64-B56F-BB4C475A9DD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CD681-50D4-4D4E-8A8A-F60C5DDD0C77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4" name="Контейнер за долния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5" name="Контейнер за номер на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DA5EF-936D-483C-80AA-F606942C202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авоъгъл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5B01A4-DC4A-4F19-8945-9D316EEC9844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5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6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18B1F-9198-4276-9272-667C30BE351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2594B3-DA4F-467F-96FA-BFEBE8376F70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02B55B-6378-41DA-901A-9D63E38EDAF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схема: проце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схема: проце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8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81A451-597F-48EB-98D7-E86D70C67E98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9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10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3E7619-0CE2-410E-A5EC-986306C58DE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1033" name="Текстов контейне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B7B8463-BF90-403D-BFB2-C944B1D60120}" type="datetime1">
              <a:rPr lang="bg-BG"/>
              <a:pPr>
                <a:defRPr/>
              </a:pPr>
              <a:t>20.3.2016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A239BF0-CB6A-444F-BBAF-8CB30B332B9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tx2">
                    <a:satMod val="130000"/>
                  </a:schemeClr>
                </a:solidFill>
              </a:rPr>
              <a:t>Нека припомним:</a:t>
            </a:r>
            <a:endParaRPr lang="bg-B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03350" y="1268413"/>
            <a:ext cx="7499350" cy="5184775"/>
          </a:xfrm>
        </p:spPr>
        <p:txBody>
          <a:bodyPr/>
          <a:lstStyle/>
          <a:p>
            <a:pPr eaLnBrk="1" hangingPunct="1"/>
            <a:r>
              <a:rPr lang="bg-BG" sz="2400" smtClean="0"/>
              <a:t>Какво е предназначението на презентацията?</a:t>
            </a:r>
          </a:p>
          <a:p>
            <a:pPr eaLnBrk="1" hangingPunct="1"/>
            <a:r>
              <a:rPr lang="bg-BG" sz="2400" smtClean="0"/>
              <a:t>С коя програма създаваме презентации?</a:t>
            </a:r>
          </a:p>
          <a:p>
            <a:pPr eaLnBrk="1" hangingPunct="1"/>
            <a:r>
              <a:rPr lang="bg-BG" sz="2400" smtClean="0"/>
              <a:t>Какво е разширението на файла?</a:t>
            </a:r>
          </a:p>
          <a:p>
            <a:pPr eaLnBrk="1" hangingPunct="1"/>
            <a:r>
              <a:rPr lang="bg-BG" sz="2400" smtClean="0"/>
              <a:t>Каква е структурата на файла?</a:t>
            </a:r>
          </a:p>
          <a:p>
            <a:pPr eaLnBrk="1" hangingPunct="1"/>
            <a:r>
              <a:rPr lang="bg-BG" sz="2400" smtClean="0"/>
              <a:t>Кои са елементите на слайда?</a:t>
            </a:r>
          </a:p>
          <a:p>
            <a:pPr eaLnBrk="1" hangingPunct="1"/>
            <a:r>
              <a:rPr lang="bg-BG" sz="2400" smtClean="0"/>
              <a:t>При вмъкване на много изображения как можем да направим по най-бърз начин?</a:t>
            </a:r>
          </a:p>
          <a:p>
            <a:pPr eaLnBrk="1" hangingPunct="1"/>
            <a:r>
              <a:rPr lang="bg-BG" sz="2400" smtClean="0"/>
              <a:t>Как се извършава преходът между слайдовете?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bg-BG" sz="2400" smtClean="0"/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 dirty="0"/>
              <a:t>Информационни технологии </a:t>
            </a:r>
            <a:r>
              <a:rPr lang="en-US" dirty="0"/>
              <a:t>VI </a:t>
            </a:r>
            <a:r>
              <a:rPr lang="bg-BG" dirty="0"/>
              <a:t>клас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3325" y="476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76375" y="1989138"/>
            <a:ext cx="7405688" cy="1471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Eфекти за преход и звукови ефекти в презентация. Графичен дизайн</a:t>
            </a:r>
            <a:endParaRPr lang="bg-B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3325" y="476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sp>
        <p:nvSpPr>
          <p:cNvPr id="5" name="Звезда с 32 лъча 4"/>
          <p:cNvSpPr/>
          <p:nvPr/>
        </p:nvSpPr>
        <p:spPr>
          <a:xfrm>
            <a:off x="1403350" y="333375"/>
            <a:ext cx="7345363" cy="597535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sz="3600">
                <a:solidFill>
                  <a:srgbClr val="FFFFFF"/>
                </a:solidFill>
              </a:rPr>
              <a:t>Важен ли е дизайнът на презентацията?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3325" y="476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bg-BG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Ефекти в презентация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altLang="bg-BG" sz="3000" smtClean="0"/>
          </a:p>
          <a:p>
            <a:pPr eaLnBrk="1" hangingPunct="1">
              <a:lnSpc>
                <a:spcPct val="80000"/>
              </a:lnSpc>
            </a:pPr>
            <a:r>
              <a:rPr lang="bg-BG" sz="3000" smtClean="0"/>
              <a:t>ръчно</a:t>
            </a:r>
          </a:p>
          <a:p>
            <a:pPr eaLnBrk="1" hangingPunct="1">
              <a:lnSpc>
                <a:spcPct val="80000"/>
              </a:lnSpc>
            </a:pPr>
            <a:r>
              <a:rPr lang="bg-BG" sz="3000" smtClean="0"/>
              <a:t>автоматично.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bg-BG" sz="3000" smtClean="0"/>
              <a:t>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bg-BG" sz="3000" i="1" smtClean="0"/>
              <a:t>Възможност за използване на звукови ефекти при преход между слайдовете.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3325" y="476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bg-BG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Графичен дизайн на презентация</a:t>
            </a:r>
          </a:p>
        </p:txBody>
      </p:sp>
      <p:sp>
        <p:nvSpPr>
          <p:cNvPr id="19458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bg-BG" sz="3000" smtClean="0"/>
              <a:t>Наличие на вградени темплейти;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bg-BG" sz="3000" smtClean="0"/>
              <a:t>Промяна на цветовите схеми на вградените шаблони;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bg-BG" sz="3000" smtClean="0"/>
              <a:t>Използване на други шаблони, извън стандартните в програмата.</a:t>
            </a:r>
          </a:p>
          <a:p>
            <a:pPr eaLnBrk="1" hangingPunct="1">
              <a:lnSpc>
                <a:spcPct val="80000"/>
              </a:lnSpc>
            </a:pPr>
            <a:endParaRPr lang="bg-BG" sz="3000" smtClean="0"/>
          </a:p>
          <a:p>
            <a:pPr eaLnBrk="1" hangingPunct="1">
              <a:lnSpc>
                <a:spcPct val="80000"/>
              </a:lnSpc>
            </a:pPr>
            <a:endParaRPr lang="bg-BG" altLang="bg-BG" sz="3000" smtClean="0"/>
          </a:p>
          <a:p>
            <a:pPr eaLnBrk="1" hangingPunct="1">
              <a:buFont typeface="Wingdings 2" pitchFamily="18" charset="2"/>
              <a:buNone/>
            </a:pPr>
            <a:endParaRPr lang="bg-BG" i="1" smtClean="0">
              <a:solidFill>
                <a:srgbClr val="C00000"/>
              </a:solidFill>
            </a:endParaRP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3325" y="476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долния колонтитул 3"/>
          <p:cNvSpPr txBox="1">
            <a:spLocks noGrp="1"/>
          </p:cNvSpPr>
          <p:nvPr/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t>Информационни технологии </a:t>
            </a: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t>VI </a:t>
            </a:r>
            <a:r>
              <a:rPr lang="bg-BG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t>клас</a:t>
            </a:r>
          </a:p>
        </p:txBody>
      </p:sp>
      <p:sp>
        <p:nvSpPr>
          <p:cNvPr id="5" name="Звезда с 32 лъча 4"/>
          <p:cNvSpPr/>
          <p:nvPr/>
        </p:nvSpPr>
        <p:spPr>
          <a:xfrm>
            <a:off x="1403350" y="333375"/>
            <a:ext cx="7345363" cy="597535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sz="3600">
                <a:solidFill>
                  <a:srgbClr val="FFFFFF"/>
                </a:solidFill>
              </a:rPr>
              <a:t>Важен ли е дизайнът на презентацията?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3325" y="476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55875" y="4292600"/>
            <a:ext cx="4367213" cy="18732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bg-BG" smtClean="0"/>
              <a:t>Учебник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bg-BG" smtClean="0"/>
              <a:t>Страница 46</a:t>
            </a: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bg-BG"/>
              <a:t>Информационни технологии </a:t>
            </a:r>
            <a:r>
              <a:rPr lang="en-US"/>
              <a:t>VI </a:t>
            </a:r>
            <a:r>
              <a:rPr lang="bg-BG"/>
              <a:t>клас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908050"/>
            <a:ext cx="3208337" cy="320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482</TotalTime>
  <Words>139</Words>
  <Application>Microsoft Office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Corbel</vt:lpstr>
      <vt:lpstr>Wingdings 2</vt:lpstr>
      <vt:lpstr>Verdana</vt:lpstr>
      <vt:lpstr>Calibri</vt:lpstr>
      <vt:lpstr>Gill Sans MT</vt:lpstr>
      <vt:lpstr>Слънцестоене</vt:lpstr>
      <vt:lpstr>Слънцестоене</vt:lpstr>
      <vt:lpstr>Слънцестоене</vt:lpstr>
      <vt:lpstr>Слънцестоене</vt:lpstr>
      <vt:lpstr>Слънцестоене</vt:lpstr>
      <vt:lpstr>Слънцестоене</vt:lpstr>
      <vt:lpstr>Слънцестоене</vt:lpstr>
      <vt:lpstr>Нека припомним:</vt:lpstr>
      <vt:lpstr>Eфекти за преход и звукови ефекти в презентация. Графичен дизайн</vt:lpstr>
      <vt:lpstr>Slide 3</vt:lpstr>
      <vt:lpstr>1. Ефекти в презентация</vt:lpstr>
      <vt:lpstr>2. Графичен дизайн на презентация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Нека припомним:</dc:title>
  <dc:creator>Даниел</dc:creator>
  <cp:lastModifiedBy>PC</cp:lastModifiedBy>
  <cp:revision>73</cp:revision>
  <dcterms:created xsi:type="dcterms:W3CDTF">2014-11-16T11:09:51Z</dcterms:created>
  <dcterms:modified xsi:type="dcterms:W3CDTF">2016-03-20T11:50:19Z</dcterms:modified>
</cp:coreProperties>
</file>