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0" r:id="rId2"/>
    <p:sldId id="262" r:id="rId3"/>
    <p:sldId id="256" r:id="rId4"/>
    <p:sldId id="263" r:id="rId5"/>
    <p:sldId id="257" r:id="rId6"/>
    <p:sldId id="258" r:id="rId7"/>
    <p:sldId id="259" r:id="rId8"/>
    <p:sldId id="265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B35730-BCF4-4396-B8B9-CDCD4DB8B04E}" type="datetimeFigureOut">
              <a:rPr lang="bg-BG" smtClean="0"/>
              <a:pPr/>
              <a:t>7.11.2017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G:\uroci\6%20klas\6_6\6&#1072;-6-The_Little%20_Bear_EN.docx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G:\cd%20nova%20zvezda\6%20&#1082;&#1083;&#1072;&#1089;\6%20&#1072;%20&#1082;&#1083;&#1072;&#1089;\Work_files\The_Little%20_Bear_EN.docx" TargetMode="Externa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G:\uroci\6%20klas\6_6\6&#1072;-6-The_Little%20_Bear_EN.docx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Нека припомним:</a:t>
            </a:r>
            <a:endParaRPr lang="bg-BG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Под формата на какво се записва информацията в компютъра?</a:t>
            </a:r>
          </a:p>
          <a:p>
            <a:r>
              <a:rPr lang="bg-BG" dirty="0" smtClean="0"/>
              <a:t>Какво показва разширението на файла?</a:t>
            </a:r>
          </a:p>
          <a:p>
            <a:r>
              <a:rPr lang="bg-BG" dirty="0" smtClean="0"/>
              <a:t>Кои са разширенията на файла за графично изображение?</a:t>
            </a:r>
          </a:p>
          <a:p>
            <a:r>
              <a:rPr lang="bg-BG" dirty="0" smtClean="0"/>
              <a:t>Файл, които има разширение .</a:t>
            </a:r>
            <a:r>
              <a:rPr lang="en-US" dirty="0" err="1" smtClean="0"/>
              <a:t>docx</a:t>
            </a:r>
            <a:r>
              <a:rPr lang="en-US" dirty="0" smtClean="0"/>
              <a:t>  e </a:t>
            </a:r>
            <a:r>
              <a:rPr lang="bg-BG" dirty="0" smtClean="0"/>
              <a:t>създаден с програмата ……</a:t>
            </a:r>
          </a:p>
          <a:p>
            <a:r>
              <a:rPr lang="bg-BG" dirty="0" smtClean="0"/>
              <a:t>Какво можем да правим с програмата </a:t>
            </a:r>
            <a:r>
              <a:rPr lang="en-US" dirty="0" smtClean="0"/>
              <a:t>Word?</a:t>
            </a:r>
          </a:p>
          <a:p>
            <a:r>
              <a:rPr lang="bg-BG" dirty="0" smtClean="0"/>
              <a:t>Какви форматирания може да приложим върху текста?</a:t>
            </a:r>
          </a:p>
          <a:p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ект 4"/>
          <p:cNvGraphicFramePr>
            <a:graphicFrameLocks noChangeAspect="1"/>
          </p:cNvGraphicFramePr>
          <p:nvPr/>
        </p:nvGraphicFramePr>
        <p:xfrm>
          <a:off x="4644008" y="1268760"/>
          <a:ext cx="3145701" cy="4759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Документ" r:id="rId3" imgW="5866935" imgH="8876490" progId="Word.Document.12">
                  <p:link updateAutomatic="1"/>
                </p:oleObj>
              </mc:Choice>
              <mc:Fallback>
                <p:oleObj name="Документ" r:id="rId3" imgW="5866935" imgH="8876490" progId="Word.Document.12">
                  <p:link updateAutomatic="1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268760"/>
                        <a:ext cx="3145701" cy="4759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ект 5"/>
          <p:cNvGraphicFramePr>
            <a:graphicFrameLocks noChangeAspect="1"/>
          </p:cNvGraphicFramePr>
          <p:nvPr/>
        </p:nvGraphicFramePr>
        <p:xfrm>
          <a:off x="827584" y="1340768"/>
          <a:ext cx="3029922" cy="4570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Документ" r:id="rId5" imgW="5768197" imgH="8701792" progId="Word.Document.12">
                  <p:link updateAutomatic="1"/>
                </p:oleObj>
              </mc:Choice>
              <mc:Fallback>
                <p:oleObj name="Документ" r:id="rId5" imgW="5768197" imgH="8701792" progId="Word.Document.12">
                  <p:link updateAutomatic="1"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340768"/>
                        <a:ext cx="3029922" cy="45707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Вмъкване </a:t>
            </a:r>
            <a:r>
              <a:rPr lang="bg-BG" dirty="0" smtClean="0"/>
              <a:t>и форматиране на </a:t>
            </a:r>
            <a:r>
              <a:rPr lang="bg-BG" dirty="0" smtClean="0"/>
              <a:t>изображения в текстов документ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везда с 32 лъча 3"/>
          <p:cNvSpPr/>
          <p:nvPr/>
        </p:nvSpPr>
        <p:spPr>
          <a:xfrm>
            <a:off x="971600" y="548680"/>
            <a:ext cx="6624736" cy="576064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smtClean="0"/>
              <a:t>Влияе </a:t>
            </a:r>
            <a:r>
              <a:rPr lang="bg-BG" sz="2800" dirty="0" smtClean="0"/>
              <a:t>ли количеството на вмъкнатите изображения върху възприемането на текстовия документ?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1. Необходимост от изображения в текстов документ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По-атрактивен изглед;</a:t>
            </a:r>
          </a:p>
          <a:p>
            <a:r>
              <a:rPr lang="bg-BG" dirty="0" smtClean="0"/>
              <a:t>Текстът изглежда по-интересен;</a:t>
            </a:r>
          </a:p>
          <a:p>
            <a:r>
              <a:rPr lang="bg-BG" dirty="0" smtClean="0"/>
              <a:t>Привличане на внимание</a:t>
            </a:r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2. Вмъкване на изображения в текстов документ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756792"/>
          </a:xfrm>
        </p:spPr>
        <p:txBody>
          <a:bodyPr/>
          <a:lstStyle/>
          <a:p>
            <a:r>
              <a:rPr lang="bg-BG" dirty="0" smtClean="0"/>
              <a:t>От менюто </a:t>
            </a:r>
            <a:r>
              <a:rPr lang="en-US" dirty="0" smtClean="0"/>
              <a:t>Insert</a:t>
            </a:r>
            <a:endParaRPr lang="bg-B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05064"/>
            <a:ext cx="5957099" cy="209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3. Видове изображения, които можем да вмъкваме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Clip Art;</a:t>
            </a:r>
          </a:p>
          <a:p>
            <a:r>
              <a:rPr lang="bg-BG" dirty="0" smtClean="0"/>
              <a:t>Снимки;</a:t>
            </a:r>
          </a:p>
          <a:p>
            <a:r>
              <a:rPr lang="bg-BG" dirty="0" smtClean="0"/>
              <a:t>Графични символи;</a:t>
            </a:r>
          </a:p>
          <a:p>
            <a:r>
              <a:rPr lang="bg-BG" dirty="0" smtClean="0"/>
              <a:t>Схеми.</a:t>
            </a:r>
            <a:endParaRPr lang="en-US" dirty="0" smtClean="0"/>
          </a:p>
          <a:p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77072"/>
            <a:ext cx="6429375" cy="225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4</a:t>
            </a:r>
            <a:r>
              <a:rPr lang="bg-BG" dirty="0" smtClean="0"/>
              <a:t>. </a:t>
            </a:r>
            <a:r>
              <a:rPr lang="bg-BG" dirty="0" smtClean="0"/>
              <a:t>Форматиране на </a:t>
            </a:r>
            <a:r>
              <a:rPr lang="bg-BG" dirty="0" smtClean="0"/>
              <a:t> изображения в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определяне на разположението</a:t>
            </a:r>
            <a:r>
              <a:rPr lang="en-US" dirty="0" smtClean="0"/>
              <a:t>;</a:t>
            </a:r>
            <a:endParaRPr lang="bg-BG" dirty="0"/>
          </a:p>
          <a:p>
            <a:r>
              <a:rPr lang="bg-BG" dirty="0" smtClean="0"/>
              <a:t>промяна на размера.</a:t>
            </a:r>
            <a:endParaRPr lang="en-US" dirty="0" smtClean="0"/>
          </a:p>
        </p:txBody>
      </p:sp>
      <p:graphicFrame>
        <p:nvGraphicFramePr>
          <p:cNvPr id="5" name="Об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705480"/>
              </p:ext>
            </p:extLst>
          </p:nvPr>
        </p:nvGraphicFramePr>
        <p:xfrm>
          <a:off x="4788024" y="2492896"/>
          <a:ext cx="2569637" cy="388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Документ" r:id="rId3" imgW="5866935" imgH="8876490" progId="Word.Document.12">
                  <p:link updateAutomatic="1"/>
                </p:oleObj>
              </mc:Choice>
              <mc:Fallback>
                <p:oleObj name="Документ" r:id="rId3" imgW="5866935" imgH="8876490" progId="Word.Document.12">
                  <p:link updateAutomatic="1"/>
                  <p:pic>
                    <p:nvPicPr>
                      <p:cNvPr id="5" name="Об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492896"/>
                        <a:ext cx="2569637" cy="388786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47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везда с 32 лъча 3"/>
          <p:cNvSpPr/>
          <p:nvPr/>
        </p:nvSpPr>
        <p:spPr>
          <a:xfrm>
            <a:off x="971600" y="548680"/>
            <a:ext cx="6624736" cy="5760640"/>
          </a:xfrm>
          <a:prstGeom prst="star3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smtClean="0"/>
              <a:t>Влияе </a:t>
            </a:r>
            <a:r>
              <a:rPr lang="bg-BG" sz="2800" dirty="0" smtClean="0"/>
              <a:t>ли количеството на вмъкнатите изображения върху възприемането на текстовия документ?</a:t>
            </a:r>
            <a:endParaRPr lang="bg-BG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Еркер">
  <a:themeElements>
    <a:clrScheme name="Е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Е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Е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150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Century Schoolbook</vt:lpstr>
      <vt:lpstr>Wingdings</vt:lpstr>
      <vt:lpstr>Wingdings 2</vt:lpstr>
      <vt:lpstr>Еркер</vt:lpstr>
      <vt:lpstr>file:///G:\uroci\6%20klas\6_6\6а-6-The_Little%20_Bear_EN.docx</vt:lpstr>
      <vt:lpstr>file:///G:\cd%20nova%20zvezda\6%20клас\6%20а%20клас\Work_files\The_Little%20_Bear_EN.docx</vt:lpstr>
      <vt:lpstr>file:///G:\uroci\6%20klas\6_6\6а-6-The_Little%20_Bear_EN.docx</vt:lpstr>
      <vt:lpstr>Нека припомним:</vt:lpstr>
      <vt:lpstr>PowerPoint Presentation</vt:lpstr>
      <vt:lpstr>Вмъкване и форматиране на изображения в текстов документ</vt:lpstr>
      <vt:lpstr>PowerPoint Presentation</vt:lpstr>
      <vt:lpstr>1. Необходимост от изображения в текстов документ</vt:lpstr>
      <vt:lpstr>2. Вмъкване на изображения в текстов документ </vt:lpstr>
      <vt:lpstr>3. Видове изображения, които можем да вмъкваме</vt:lpstr>
      <vt:lpstr>4. Форматиране на  изображения в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Нека припомним:</dc:title>
  <dc:creator>Даниел</dc:creator>
  <cp:lastModifiedBy>PC-1</cp:lastModifiedBy>
  <cp:revision>11</cp:revision>
  <dcterms:created xsi:type="dcterms:W3CDTF">2014-11-01T11:13:58Z</dcterms:created>
  <dcterms:modified xsi:type="dcterms:W3CDTF">2017-11-07T11:49:37Z</dcterms:modified>
</cp:coreProperties>
</file>