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281F20-6D86-46C9-968D-E5AD4474D24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1D362F-B0DC-4831-AD2D-CF84657E5AEA}">
      <dgm:prSet phldrT="[Text]"/>
      <dgm:spPr/>
      <dgm:t>
        <a:bodyPr/>
        <a:lstStyle/>
        <a:p>
          <a:r>
            <a:rPr lang="en-US" dirty="0" smtClean="0"/>
            <a:t>C:</a:t>
          </a:r>
          <a:endParaRPr lang="en-US" dirty="0"/>
        </a:p>
      </dgm:t>
    </dgm:pt>
    <dgm:pt modelId="{C40914C1-84EC-4F52-99DB-5805FF1B99F8}" type="parTrans" cxnId="{72FA222C-E551-425E-81CA-C2DB0E718D28}">
      <dgm:prSet/>
      <dgm:spPr/>
      <dgm:t>
        <a:bodyPr/>
        <a:lstStyle/>
        <a:p>
          <a:endParaRPr lang="en-US"/>
        </a:p>
      </dgm:t>
    </dgm:pt>
    <dgm:pt modelId="{31E2DDEB-41D1-451B-8A80-665A019A812E}" type="sibTrans" cxnId="{72FA222C-E551-425E-81CA-C2DB0E718D28}">
      <dgm:prSet/>
      <dgm:spPr/>
      <dgm:t>
        <a:bodyPr/>
        <a:lstStyle/>
        <a:p>
          <a:endParaRPr lang="en-US"/>
        </a:p>
      </dgm:t>
    </dgm:pt>
    <dgm:pt modelId="{B0251CED-335E-45B5-B872-B4A47BA6F254}">
      <dgm:prSet phldrT="[Text]"/>
      <dgm:spPr/>
      <dgm:t>
        <a:bodyPr/>
        <a:lstStyle/>
        <a:p>
          <a:r>
            <a:rPr lang="en-US" dirty="0" smtClean="0"/>
            <a:t>Windows</a:t>
          </a:r>
          <a:endParaRPr lang="en-US" dirty="0"/>
        </a:p>
      </dgm:t>
    </dgm:pt>
    <dgm:pt modelId="{DADCC416-9791-4586-B134-C92DC7C55B16}" type="parTrans" cxnId="{F71C7A23-1F9A-4BC0-99CA-BEEFC5C2F309}">
      <dgm:prSet/>
      <dgm:spPr/>
      <dgm:t>
        <a:bodyPr/>
        <a:lstStyle/>
        <a:p>
          <a:endParaRPr lang="en-US"/>
        </a:p>
      </dgm:t>
    </dgm:pt>
    <dgm:pt modelId="{6436F6E9-C7EC-44EF-99C4-2EF1BD72CD58}" type="sibTrans" cxnId="{F71C7A23-1F9A-4BC0-99CA-BEEFC5C2F309}">
      <dgm:prSet/>
      <dgm:spPr/>
      <dgm:t>
        <a:bodyPr/>
        <a:lstStyle/>
        <a:p>
          <a:endParaRPr lang="en-US"/>
        </a:p>
      </dgm:t>
    </dgm:pt>
    <dgm:pt modelId="{FF533AD8-F2D4-43E5-9A78-555BF6A7A75E}">
      <dgm:prSet phldrT="[Text]"/>
      <dgm:spPr/>
      <dgm:t>
        <a:bodyPr/>
        <a:lstStyle/>
        <a:p>
          <a:r>
            <a:rPr lang="en-US" dirty="0" smtClean="0"/>
            <a:t>System32</a:t>
          </a:r>
          <a:endParaRPr lang="en-US" dirty="0"/>
        </a:p>
      </dgm:t>
    </dgm:pt>
    <dgm:pt modelId="{511880A1-7337-407E-967C-D3CB7379D850}" type="parTrans" cxnId="{66B99FBC-8DD2-4875-9202-2C3CB6847532}">
      <dgm:prSet/>
      <dgm:spPr/>
      <dgm:t>
        <a:bodyPr/>
        <a:lstStyle/>
        <a:p>
          <a:endParaRPr lang="en-US"/>
        </a:p>
      </dgm:t>
    </dgm:pt>
    <dgm:pt modelId="{33825556-7C16-499D-941E-0392050B8064}" type="sibTrans" cxnId="{66B99FBC-8DD2-4875-9202-2C3CB6847532}">
      <dgm:prSet/>
      <dgm:spPr/>
      <dgm:t>
        <a:bodyPr/>
        <a:lstStyle/>
        <a:p>
          <a:endParaRPr lang="en-US"/>
        </a:p>
      </dgm:t>
    </dgm:pt>
    <dgm:pt modelId="{0F9A5A04-C343-40D7-8C0B-CBAA59DEAC1A}">
      <dgm:prSet phldrT="[Text]"/>
      <dgm:spPr/>
      <dgm:t>
        <a:bodyPr/>
        <a:lstStyle/>
        <a:p>
          <a:r>
            <a:rPr lang="en-US" dirty="0" smtClean="0"/>
            <a:t>Fonts</a:t>
          </a:r>
          <a:endParaRPr lang="en-US" dirty="0"/>
        </a:p>
      </dgm:t>
    </dgm:pt>
    <dgm:pt modelId="{32911161-6B1F-40E6-B548-34A87F5F5AD6}" type="parTrans" cxnId="{4AADF188-9598-47C9-87B5-CDC47DD2E745}">
      <dgm:prSet/>
      <dgm:spPr/>
      <dgm:t>
        <a:bodyPr/>
        <a:lstStyle/>
        <a:p>
          <a:endParaRPr lang="en-US"/>
        </a:p>
      </dgm:t>
    </dgm:pt>
    <dgm:pt modelId="{EB588173-B710-4B32-8DD4-BEFC43CF92FD}" type="sibTrans" cxnId="{4AADF188-9598-47C9-87B5-CDC47DD2E745}">
      <dgm:prSet/>
      <dgm:spPr/>
      <dgm:t>
        <a:bodyPr/>
        <a:lstStyle/>
        <a:p>
          <a:endParaRPr lang="en-US"/>
        </a:p>
      </dgm:t>
    </dgm:pt>
    <dgm:pt modelId="{7A81C156-2DBE-4585-A432-05863407E946}">
      <dgm:prSet phldrT="[Text]"/>
      <dgm:spPr/>
      <dgm:t>
        <a:bodyPr/>
        <a:lstStyle/>
        <a:p>
          <a:r>
            <a:rPr lang="en-US" dirty="0" smtClean="0"/>
            <a:t>Program Files</a:t>
          </a:r>
          <a:endParaRPr lang="en-US" dirty="0"/>
        </a:p>
      </dgm:t>
    </dgm:pt>
    <dgm:pt modelId="{EBEB61C1-5A24-4B58-8688-5E0A94822AAC}" type="parTrans" cxnId="{20B87483-6BF6-4AEF-9D94-7F54B59C86DB}">
      <dgm:prSet/>
      <dgm:spPr/>
      <dgm:t>
        <a:bodyPr/>
        <a:lstStyle/>
        <a:p>
          <a:endParaRPr lang="en-US"/>
        </a:p>
      </dgm:t>
    </dgm:pt>
    <dgm:pt modelId="{282C3A8A-E9A0-4358-9782-88E3873A5ECA}" type="sibTrans" cxnId="{20B87483-6BF6-4AEF-9D94-7F54B59C86DB}">
      <dgm:prSet/>
      <dgm:spPr/>
      <dgm:t>
        <a:bodyPr/>
        <a:lstStyle/>
        <a:p>
          <a:endParaRPr lang="en-US"/>
        </a:p>
      </dgm:t>
    </dgm:pt>
    <dgm:pt modelId="{3CAF45CC-CA2A-42AE-B40B-348271460270}">
      <dgm:prSet phldrT="[Text]"/>
      <dgm:spPr/>
      <dgm:t>
        <a:bodyPr/>
        <a:lstStyle/>
        <a:p>
          <a:r>
            <a:rPr lang="en-US" dirty="0" smtClean="0"/>
            <a:t>Skype</a:t>
          </a:r>
          <a:endParaRPr lang="en-US" dirty="0"/>
        </a:p>
      </dgm:t>
    </dgm:pt>
    <dgm:pt modelId="{F5DE4355-0DD4-4F27-8737-6B59BA2697FE}" type="parTrans" cxnId="{A499B17F-5DA0-4D6A-8B19-3D2425188B65}">
      <dgm:prSet/>
      <dgm:spPr/>
      <dgm:t>
        <a:bodyPr/>
        <a:lstStyle/>
        <a:p>
          <a:endParaRPr lang="en-US"/>
        </a:p>
      </dgm:t>
    </dgm:pt>
    <dgm:pt modelId="{BD8065AF-03D8-4531-8792-983278C07092}" type="sibTrans" cxnId="{A499B17F-5DA0-4D6A-8B19-3D2425188B65}">
      <dgm:prSet/>
      <dgm:spPr/>
      <dgm:t>
        <a:bodyPr/>
        <a:lstStyle/>
        <a:p>
          <a:endParaRPr lang="en-US"/>
        </a:p>
      </dgm:t>
    </dgm:pt>
    <dgm:pt modelId="{4F377849-9608-4F8F-8D63-814738056FB7}">
      <dgm:prSet/>
      <dgm:spPr/>
      <dgm:t>
        <a:bodyPr/>
        <a:lstStyle/>
        <a:p>
          <a:r>
            <a:rPr lang="en-US" dirty="0" smtClean="0"/>
            <a:t>Mozilla Firefox</a:t>
          </a:r>
          <a:endParaRPr lang="en-US" dirty="0"/>
        </a:p>
      </dgm:t>
    </dgm:pt>
    <dgm:pt modelId="{D877C78D-D515-416F-A56B-FBA796B2CAF2}" type="parTrans" cxnId="{82D6BAF4-A750-44B2-9461-163A902FB0A7}">
      <dgm:prSet/>
      <dgm:spPr/>
    </dgm:pt>
    <dgm:pt modelId="{ECC9E49B-1DEC-4DF9-985E-123799ACD344}" type="sibTrans" cxnId="{82D6BAF4-A750-44B2-9461-163A902FB0A7}">
      <dgm:prSet/>
      <dgm:spPr/>
    </dgm:pt>
    <dgm:pt modelId="{795DF61C-D346-4F68-8670-F9ABF96A8202}">
      <dgm:prSet/>
      <dgm:spPr/>
      <dgm:t>
        <a:bodyPr/>
        <a:lstStyle/>
        <a:p>
          <a:r>
            <a:rPr lang="en-US" dirty="0" smtClean="0"/>
            <a:t>Microsoft Office</a:t>
          </a:r>
          <a:endParaRPr lang="en-US" dirty="0"/>
        </a:p>
      </dgm:t>
    </dgm:pt>
    <dgm:pt modelId="{65054749-1484-4AA5-A1A4-287CCDC39896}" type="parTrans" cxnId="{380912DE-3EC9-49C1-B178-2814F7C7FC88}">
      <dgm:prSet/>
      <dgm:spPr/>
    </dgm:pt>
    <dgm:pt modelId="{BC3E39E5-553D-4098-B2ED-D25B29D1A077}" type="sibTrans" cxnId="{380912DE-3EC9-49C1-B178-2814F7C7FC88}">
      <dgm:prSet/>
      <dgm:spPr/>
    </dgm:pt>
    <dgm:pt modelId="{E9C1F832-A3DF-48D2-98A8-3E90033F2C2A}">
      <dgm:prSet/>
      <dgm:spPr/>
      <dgm:t>
        <a:bodyPr/>
        <a:lstStyle/>
        <a:p>
          <a:r>
            <a:rPr lang="en-US" dirty="0" err="1" smtClean="0"/>
            <a:t>Plugins</a:t>
          </a:r>
          <a:endParaRPr lang="en-US" dirty="0"/>
        </a:p>
      </dgm:t>
    </dgm:pt>
    <dgm:pt modelId="{BD2F667E-D094-4C6A-B63B-752D46A6F91E}" type="parTrans" cxnId="{60DD6528-8489-47CD-ACA6-139F6EFBD670}">
      <dgm:prSet/>
      <dgm:spPr/>
    </dgm:pt>
    <dgm:pt modelId="{FAD05CAA-DE4E-4EE6-9E79-92577B4F6F63}" type="sibTrans" cxnId="{60DD6528-8489-47CD-ACA6-139F6EFBD670}">
      <dgm:prSet/>
      <dgm:spPr/>
    </dgm:pt>
    <dgm:pt modelId="{AA8C8940-1D35-4FAA-93A0-8A1CB698AC73}">
      <dgm:prSet/>
      <dgm:spPr/>
      <dgm:t>
        <a:bodyPr/>
        <a:lstStyle/>
        <a:p>
          <a:r>
            <a:rPr lang="en-US" dirty="0" smtClean="0"/>
            <a:t>Components</a:t>
          </a:r>
          <a:endParaRPr lang="en-US" dirty="0"/>
        </a:p>
      </dgm:t>
    </dgm:pt>
    <dgm:pt modelId="{3F7BAF68-C986-47AB-BD93-0DE1EDC8887A}" type="parTrans" cxnId="{0A7D3474-241D-4232-BF00-A0C9AAAAC6AC}">
      <dgm:prSet/>
      <dgm:spPr/>
    </dgm:pt>
    <dgm:pt modelId="{F4B6F46A-264F-4DDD-BA4A-EEB964D31C5B}" type="sibTrans" cxnId="{0A7D3474-241D-4232-BF00-A0C9AAAAC6AC}">
      <dgm:prSet/>
      <dgm:spPr/>
    </dgm:pt>
    <dgm:pt modelId="{C106C737-7E16-40E9-BBF6-9EE375ACE715}">
      <dgm:prSet/>
      <dgm:spPr/>
      <dgm:t>
        <a:bodyPr/>
        <a:lstStyle/>
        <a:p>
          <a:r>
            <a:rPr lang="en-US" dirty="0" smtClean="0"/>
            <a:t>Uninstall</a:t>
          </a:r>
          <a:endParaRPr lang="en-US" dirty="0"/>
        </a:p>
      </dgm:t>
    </dgm:pt>
    <dgm:pt modelId="{315A0CDE-9192-48E6-895B-F803F379A1A2}" type="parTrans" cxnId="{39D81422-D62D-40D1-B443-B31FF2492E87}">
      <dgm:prSet/>
      <dgm:spPr/>
    </dgm:pt>
    <dgm:pt modelId="{071D73DF-8830-4B59-80AE-1758A0FA6B0B}" type="sibTrans" cxnId="{39D81422-D62D-40D1-B443-B31FF2492E87}">
      <dgm:prSet/>
      <dgm:spPr/>
    </dgm:pt>
    <dgm:pt modelId="{3389B1D4-2C5F-488A-9F3D-AA04B8113EA0}" type="pres">
      <dgm:prSet presAssocID="{B8281F20-6D86-46C9-968D-E5AD4474D24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0602AF3-75CD-4DBA-B1DF-8D52428F10FA}" type="pres">
      <dgm:prSet presAssocID="{8C1D362F-B0DC-4831-AD2D-CF84657E5AEA}" presName="hierRoot1" presStyleCnt="0"/>
      <dgm:spPr/>
    </dgm:pt>
    <dgm:pt modelId="{B7A28A17-4A5D-4596-A1DA-828C1E4930C3}" type="pres">
      <dgm:prSet presAssocID="{8C1D362F-B0DC-4831-AD2D-CF84657E5AEA}" presName="composite" presStyleCnt="0"/>
      <dgm:spPr/>
    </dgm:pt>
    <dgm:pt modelId="{D320A876-639E-419B-836E-3F4D22BD2B1F}" type="pres">
      <dgm:prSet presAssocID="{8C1D362F-B0DC-4831-AD2D-CF84657E5AEA}" presName="background" presStyleLbl="node0" presStyleIdx="0" presStyleCnt="1"/>
      <dgm:spPr/>
    </dgm:pt>
    <dgm:pt modelId="{46E163D7-0DF3-4E1F-9B23-8FB634B2181D}" type="pres">
      <dgm:prSet presAssocID="{8C1D362F-B0DC-4831-AD2D-CF84657E5AE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2F3A7F-25EF-466B-8B0A-32D97C3C16A0}" type="pres">
      <dgm:prSet presAssocID="{8C1D362F-B0DC-4831-AD2D-CF84657E5AEA}" presName="hierChild2" presStyleCnt="0"/>
      <dgm:spPr/>
    </dgm:pt>
    <dgm:pt modelId="{4ADB186A-E530-47A4-862E-62FEBBB2D05E}" type="pres">
      <dgm:prSet presAssocID="{DADCC416-9791-4586-B134-C92DC7C55B16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9D34DEE-D3C8-4C09-B286-F9FD86B3C4E6}" type="pres">
      <dgm:prSet presAssocID="{B0251CED-335E-45B5-B872-B4A47BA6F254}" presName="hierRoot2" presStyleCnt="0"/>
      <dgm:spPr/>
    </dgm:pt>
    <dgm:pt modelId="{E34F30D2-914A-4324-88F9-7C23AD699C08}" type="pres">
      <dgm:prSet presAssocID="{B0251CED-335E-45B5-B872-B4A47BA6F254}" presName="composite2" presStyleCnt="0"/>
      <dgm:spPr/>
    </dgm:pt>
    <dgm:pt modelId="{863DF911-002C-420C-8E7B-1D1F295BA43E}" type="pres">
      <dgm:prSet presAssocID="{B0251CED-335E-45B5-B872-B4A47BA6F254}" presName="background2" presStyleLbl="node2" presStyleIdx="0" presStyleCnt="2"/>
      <dgm:spPr/>
    </dgm:pt>
    <dgm:pt modelId="{B098E472-3FC0-4616-BFBF-ECF0A987F4C6}" type="pres">
      <dgm:prSet presAssocID="{B0251CED-335E-45B5-B872-B4A47BA6F25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EC0CCA-97EA-4439-AE0F-E4DCE64627BC}" type="pres">
      <dgm:prSet presAssocID="{B0251CED-335E-45B5-B872-B4A47BA6F254}" presName="hierChild3" presStyleCnt="0"/>
      <dgm:spPr/>
    </dgm:pt>
    <dgm:pt modelId="{9A5CBE16-2BAA-41F6-B162-F10D4B5A1FB5}" type="pres">
      <dgm:prSet presAssocID="{511880A1-7337-407E-967C-D3CB7379D850}" presName="Name17" presStyleLbl="parChTrans1D3" presStyleIdx="0" presStyleCnt="5"/>
      <dgm:spPr/>
      <dgm:t>
        <a:bodyPr/>
        <a:lstStyle/>
        <a:p>
          <a:endParaRPr lang="en-US"/>
        </a:p>
      </dgm:t>
    </dgm:pt>
    <dgm:pt modelId="{479F37D4-BDBA-4CA4-86DD-CCC8C8A40C68}" type="pres">
      <dgm:prSet presAssocID="{FF533AD8-F2D4-43E5-9A78-555BF6A7A75E}" presName="hierRoot3" presStyleCnt="0"/>
      <dgm:spPr/>
    </dgm:pt>
    <dgm:pt modelId="{2E077BC1-319B-4403-8696-60CC408F76DA}" type="pres">
      <dgm:prSet presAssocID="{FF533AD8-F2D4-43E5-9A78-555BF6A7A75E}" presName="composite3" presStyleCnt="0"/>
      <dgm:spPr/>
    </dgm:pt>
    <dgm:pt modelId="{2ECCC42B-8C82-4918-B8BC-0A956D32F89E}" type="pres">
      <dgm:prSet presAssocID="{FF533AD8-F2D4-43E5-9A78-555BF6A7A75E}" presName="background3" presStyleLbl="node3" presStyleIdx="0" presStyleCnt="5"/>
      <dgm:spPr/>
    </dgm:pt>
    <dgm:pt modelId="{E516F3DB-31CA-4FF9-899F-5B2D79B654D2}" type="pres">
      <dgm:prSet presAssocID="{FF533AD8-F2D4-43E5-9A78-555BF6A7A75E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E19C2C-59D2-4C7A-8C5D-D57E4ACC4E2B}" type="pres">
      <dgm:prSet presAssocID="{FF533AD8-F2D4-43E5-9A78-555BF6A7A75E}" presName="hierChild4" presStyleCnt="0"/>
      <dgm:spPr/>
    </dgm:pt>
    <dgm:pt modelId="{A43AFEB8-8581-4451-9A15-E156A863F07E}" type="pres">
      <dgm:prSet presAssocID="{32911161-6B1F-40E6-B548-34A87F5F5AD6}" presName="Name17" presStyleLbl="parChTrans1D3" presStyleIdx="1" presStyleCnt="5"/>
      <dgm:spPr/>
      <dgm:t>
        <a:bodyPr/>
        <a:lstStyle/>
        <a:p>
          <a:endParaRPr lang="en-US"/>
        </a:p>
      </dgm:t>
    </dgm:pt>
    <dgm:pt modelId="{C9AF8811-CCE4-42AF-BB5A-5F561E9BCFD2}" type="pres">
      <dgm:prSet presAssocID="{0F9A5A04-C343-40D7-8C0B-CBAA59DEAC1A}" presName="hierRoot3" presStyleCnt="0"/>
      <dgm:spPr/>
    </dgm:pt>
    <dgm:pt modelId="{7736E1CA-3C63-4067-9B8D-0CE4F75E9746}" type="pres">
      <dgm:prSet presAssocID="{0F9A5A04-C343-40D7-8C0B-CBAA59DEAC1A}" presName="composite3" presStyleCnt="0"/>
      <dgm:spPr/>
    </dgm:pt>
    <dgm:pt modelId="{D85CE312-75FF-4830-B49B-C7753950A6A3}" type="pres">
      <dgm:prSet presAssocID="{0F9A5A04-C343-40D7-8C0B-CBAA59DEAC1A}" presName="background3" presStyleLbl="node3" presStyleIdx="1" presStyleCnt="5"/>
      <dgm:spPr/>
    </dgm:pt>
    <dgm:pt modelId="{9A3A66A2-B643-4608-8649-739661CCA880}" type="pres">
      <dgm:prSet presAssocID="{0F9A5A04-C343-40D7-8C0B-CBAA59DEAC1A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BFC560-ECB0-4186-B873-5E1FD82FA579}" type="pres">
      <dgm:prSet presAssocID="{0F9A5A04-C343-40D7-8C0B-CBAA59DEAC1A}" presName="hierChild4" presStyleCnt="0"/>
      <dgm:spPr/>
    </dgm:pt>
    <dgm:pt modelId="{82F3994F-598F-40FB-B515-8F5D48AE23B4}" type="pres">
      <dgm:prSet presAssocID="{EBEB61C1-5A24-4B58-8688-5E0A94822AA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DB88430-5F6B-4166-BCED-B8D65EFC99C0}" type="pres">
      <dgm:prSet presAssocID="{7A81C156-2DBE-4585-A432-05863407E946}" presName="hierRoot2" presStyleCnt="0"/>
      <dgm:spPr/>
    </dgm:pt>
    <dgm:pt modelId="{D3C321E2-34B9-4D00-BDBA-28835B701595}" type="pres">
      <dgm:prSet presAssocID="{7A81C156-2DBE-4585-A432-05863407E946}" presName="composite2" presStyleCnt="0"/>
      <dgm:spPr/>
    </dgm:pt>
    <dgm:pt modelId="{A15969C2-FF67-44EB-8953-79BC6027310F}" type="pres">
      <dgm:prSet presAssocID="{7A81C156-2DBE-4585-A432-05863407E946}" presName="background2" presStyleLbl="node2" presStyleIdx="1" presStyleCnt="2"/>
      <dgm:spPr/>
    </dgm:pt>
    <dgm:pt modelId="{08EE387E-5AE8-4CFF-ADEA-F34114664C19}" type="pres">
      <dgm:prSet presAssocID="{7A81C156-2DBE-4585-A432-05863407E94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A449CD-E0AF-4033-BE0C-C0E5CD31FE2E}" type="pres">
      <dgm:prSet presAssocID="{7A81C156-2DBE-4585-A432-05863407E946}" presName="hierChild3" presStyleCnt="0"/>
      <dgm:spPr/>
    </dgm:pt>
    <dgm:pt modelId="{8FB68D42-EC6A-45D0-B825-66732EBD790F}" type="pres">
      <dgm:prSet presAssocID="{F5DE4355-0DD4-4F27-8737-6B59BA2697FE}" presName="Name17" presStyleLbl="parChTrans1D3" presStyleIdx="2" presStyleCnt="5"/>
      <dgm:spPr/>
      <dgm:t>
        <a:bodyPr/>
        <a:lstStyle/>
        <a:p>
          <a:endParaRPr lang="en-US"/>
        </a:p>
      </dgm:t>
    </dgm:pt>
    <dgm:pt modelId="{4197F755-E77F-49D4-83D8-9BCC5A2ECCA9}" type="pres">
      <dgm:prSet presAssocID="{3CAF45CC-CA2A-42AE-B40B-348271460270}" presName="hierRoot3" presStyleCnt="0"/>
      <dgm:spPr/>
    </dgm:pt>
    <dgm:pt modelId="{D358E457-228D-4DD2-AD94-C4BCD80E2876}" type="pres">
      <dgm:prSet presAssocID="{3CAF45CC-CA2A-42AE-B40B-348271460270}" presName="composite3" presStyleCnt="0"/>
      <dgm:spPr/>
    </dgm:pt>
    <dgm:pt modelId="{46AFBA8F-24F5-4C14-A9A4-7B487D15629E}" type="pres">
      <dgm:prSet presAssocID="{3CAF45CC-CA2A-42AE-B40B-348271460270}" presName="background3" presStyleLbl="node3" presStyleIdx="2" presStyleCnt="5"/>
      <dgm:spPr/>
    </dgm:pt>
    <dgm:pt modelId="{18A0AA83-76A9-4DA9-AEA6-F236547DF908}" type="pres">
      <dgm:prSet presAssocID="{3CAF45CC-CA2A-42AE-B40B-348271460270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6C5D05-1EAC-4E9E-A159-9942DE86154A}" type="pres">
      <dgm:prSet presAssocID="{3CAF45CC-CA2A-42AE-B40B-348271460270}" presName="hierChild4" presStyleCnt="0"/>
      <dgm:spPr/>
    </dgm:pt>
    <dgm:pt modelId="{D9BCEFAA-C441-43CA-A1BD-D4F3C00D14C5}" type="pres">
      <dgm:prSet presAssocID="{BD2F667E-D094-4C6A-B63B-752D46A6F91E}" presName="Name23" presStyleLbl="parChTrans1D4" presStyleIdx="0" presStyleCnt="3"/>
      <dgm:spPr/>
    </dgm:pt>
    <dgm:pt modelId="{A5B47EE6-9F4F-46F6-8E4F-B884BCBB3120}" type="pres">
      <dgm:prSet presAssocID="{E9C1F832-A3DF-48D2-98A8-3E90033F2C2A}" presName="hierRoot4" presStyleCnt="0"/>
      <dgm:spPr/>
    </dgm:pt>
    <dgm:pt modelId="{26449562-BA83-4D8A-969D-1B35CA89F688}" type="pres">
      <dgm:prSet presAssocID="{E9C1F832-A3DF-48D2-98A8-3E90033F2C2A}" presName="composite4" presStyleCnt="0"/>
      <dgm:spPr/>
    </dgm:pt>
    <dgm:pt modelId="{0367D44E-6130-42B2-A4B6-75269CFB33FC}" type="pres">
      <dgm:prSet presAssocID="{E9C1F832-A3DF-48D2-98A8-3E90033F2C2A}" presName="background4" presStyleLbl="node4" presStyleIdx="0" presStyleCnt="3"/>
      <dgm:spPr/>
    </dgm:pt>
    <dgm:pt modelId="{5A35CBA4-BB7B-4965-B573-DF0B2BD5A6FA}" type="pres">
      <dgm:prSet presAssocID="{E9C1F832-A3DF-48D2-98A8-3E90033F2C2A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28CE2F-8F43-4FC6-B04C-7B9FB68138E2}" type="pres">
      <dgm:prSet presAssocID="{E9C1F832-A3DF-48D2-98A8-3E90033F2C2A}" presName="hierChild5" presStyleCnt="0"/>
      <dgm:spPr/>
    </dgm:pt>
    <dgm:pt modelId="{EDEBC5A0-0575-4E94-AB4C-B65DEE85C7CA}" type="pres">
      <dgm:prSet presAssocID="{D877C78D-D515-416F-A56B-FBA796B2CAF2}" presName="Name17" presStyleLbl="parChTrans1D3" presStyleIdx="3" presStyleCnt="5"/>
      <dgm:spPr/>
    </dgm:pt>
    <dgm:pt modelId="{D2A74D16-5BFF-4CD1-A1C8-B891A70DA9F2}" type="pres">
      <dgm:prSet presAssocID="{4F377849-9608-4F8F-8D63-814738056FB7}" presName="hierRoot3" presStyleCnt="0"/>
      <dgm:spPr/>
    </dgm:pt>
    <dgm:pt modelId="{C7CED611-BB71-4DEE-BF04-2A546163C224}" type="pres">
      <dgm:prSet presAssocID="{4F377849-9608-4F8F-8D63-814738056FB7}" presName="composite3" presStyleCnt="0"/>
      <dgm:spPr/>
    </dgm:pt>
    <dgm:pt modelId="{32044B38-8157-4541-9567-7742D93AADE8}" type="pres">
      <dgm:prSet presAssocID="{4F377849-9608-4F8F-8D63-814738056FB7}" presName="background3" presStyleLbl="node3" presStyleIdx="3" presStyleCnt="5"/>
      <dgm:spPr/>
    </dgm:pt>
    <dgm:pt modelId="{8AEDD7FE-967F-4698-924D-A7EBC2E2E720}" type="pres">
      <dgm:prSet presAssocID="{4F377849-9608-4F8F-8D63-814738056FB7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760748-E23F-4AEB-9097-93DE5B328B03}" type="pres">
      <dgm:prSet presAssocID="{4F377849-9608-4F8F-8D63-814738056FB7}" presName="hierChild4" presStyleCnt="0"/>
      <dgm:spPr/>
    </dgm:pt>
    <dgm:pt modelId="{614EA1F6-2420-4869-B070-F509B6F7CD43}" type="pres">
      <dgm:prSet presAssocID="{3F7BAF68-C986-47AB-BD93-0DE1EDC8887A}" presName="Name23" presStyleLbl="parChTrans1D4" presStyleIdx="1" presStyleCnt="3"/>
      <dgm:spPr/>
    </dgm:pt>
    <dgm:pt modelId="{AD1FAC26-C676-4042-A9CD-59C9185B4383}" type="pres">
      <dgm:prSet presAssocID="{AA8C8940-1D35-4FAA-93A0-8A1CB698AC73}" presName="hierRoot4" presStyleCnt="0"/>
      <dgm:spPr/>
    </dgm:pt>
    <dgm:pt modelId="{2FCAB196-AB18-4356-8DFB-09639C529F19}" type="pres">
      <dgm:prSet presAssocID="{AA8C8940-1D35-4FAA-93A0-8A1CB698AC73}" presName="composite4" presStyleCnt="0"/>
      <dgm:spPr/>
    </dgm:pt>
    <dgm:pt modelId="{EB4A5A0F-5FCF-403A-862F-4FACD080349A}" type="pres">
      <dgm:prSet presAssocID="{AA8C8940-1D35-4FAA-93A0-8A1CB698AC73}" presName="background4" presStyleLbl="node4" presStyleIdx="1" presStyleCnt="3"/>
      <dgm:spPr/>
    </dgm:pt>
    <dgm:pt modelId="{8DC759E6-2313-439C-BD15-1DECBEAC012A}" type="pres">
      <dgm:prSet presAssocID="{AA8C8940-1D35-4FAA-93A0-8A1CB698AC73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D19E47-2EA1-419E-A098-98A498221E24}" type="pres">
      <dgm:prSet presAssocID="{AA8C8940-1D35-4FAA-93A0-8A1CB698AC73}" presName="hierChild5" presStyleCnt="0"/>
      <dgm:spPr/>
    </dgm:pt>
    <dgm:pt modelId="{8D8A62A6-760C-41E3-A0C1-729FF2F55840}" type="pres">
      <dgm:prSet presAssocID="{315A0CDE-9192-48E6-895B-F803F379A1A2}" presName="Name23" presStyleLbl="parChTrans1D4" presStyleIdx="2" presStyleCnt="3"/>
      <dgm:spPr/>
    </dgm:pt>
    <dgm:pt modelId="{527D148B-2057-443A-A574-AAB2989DE8EF}" type="pres">
      <dgm:prSet presAssocID="{C106C737-7E16-40E9-BBF6-9EE375ACE715}" presName="hierRoot4" presStyleCnt="0"/>
      <dgm:spPr/>
    </dgm:pt>
    <dgm:pt modelId="{F45BC4BA-C387-45B7-B8C5-4EDC6D92BBA3}" type="pres">
      <dgm:prSet presAssocID="{C106C737-7E16-40E9-BBF6-9EE375ACE715}" presName="composite4" presStyleCnt="0"/>
      <dgm:spPr/>
    </dgm:pt>
    <dgm:pt modelId="{69A08D10-2DCB-4A3E-B43C-51B587410F40}" type="pres">
      <dgm:prSet presAssocID="{C106C737-7E16-40E9-BBF6-9EE375ACE715}" presName="background4" presStyleLbl="node4" presStyleIdx="2" presStyleCnt="3"/>
      <dgm:spPr/>
    </dgm:pt>
    <dgm:pt modelId="{19814112-5027-4528-8DF9-E9D2FD8EFA7B}" type="pres">
      <dgm:prSet presAssocID="{C106C737-7E16-40E9-BBF6-9EE375ACE715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077C81-B1E9-4AF4-A56B-5A6C53D5F867}" type="pres">
      <dgm:prSet presAssocID="{C106C737-7E16-40E9-BBF6-9EE375ACE715}" presName="hierChild5" presStyleCnt="0"/>
      <dgm:spPr/>
    </dgm:pt>
    <dgm:pt modelId="{8D907AAE-8EED-409B-ADC0-4BE6C4677E2B}" type="pres">
      <dgm:prSet presAssocID="{65054749-1484-4AA5-A1A4-287CCDC39896}" presName="Name17" presStyleLbl="parChTrans1D3" presStyleIdx="4" presStyleCnt="5"/>
      <dgm:spPr/>
    </dgm:pt>
    <dgm:pt modelId="{7682B6E4-37A3-4964-93B7-E9504F379C9D}" type="pres">
      <dgm:prSet presAssocID="{795DF61C-D346-4F68-8670-F9ABF96A8202}" presName="hierRoot3" presStyleCnt="0"/>
      <dgm:spPr/>
    </dgm:pt>
    <dgm:pt modelId="{08269F46-0CEA-42E2-A162-C451A528A00E}" type="pres">
      <dgm:prSet presAssocID="{795DF61C-D346-4F68-8670-F9ABF96A8202}" presName="composite3" presStyleCnt="0"/>
      <dgm:spPr/>
    </dgm:pt>
    <dgm:pt modelId="{50541B9F-FC28-4D58-91CE-19C1F67C9CD2}" type="pres">
      <dgm:prSet presAssocID="{795DF61C-D346-4F68-8670-F9ABF96A8202}" presName="background3" presStyleLbl="node3" presStyleIdx="4" presStyleCnt="5"/>
      <dgm:spPr/>
    </dgm:pt>
    <dgm:pt modelId="{1D65A44B-920B-4631-BB0C-5DF6987C94DE}" type="pres">
      <dgm:prSet presAssocID="{795DF61C-D346-4F68-8670-F9ABF96A8202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2249B8-DCDF-425D-AF0F-39259562B5F0}" type="pres">
      <dgm:prSet presAssocID="{795DF61C-D346-4F68-8670-F9ABF96A8202}" presName="hierChild4" presStyleCnt="0"/>
      <dgm:spPr/>
    </dgm:pt>
  </dgm:ptLst>
  <dgm:cxnLst>
    <dgm:cxn modelId="{66B99FBC-8DD2-4875-9202-2C3CB6847532}" srcId="{B0251CED-335E-45B5-B872-B4A47BA6F254}" destId="{FF533AD8-F2D4-43E5-9A78-555BF6A7A75E}" srcOrd="0" destOrd="0" parTransId="{511880A1-7337-407E-967C-D3CB7379D850}" sibTransId="{33825556-7C16-499D-941E-0392050B8064}"/>
    <dgm:cxn modelId="{935B2378-ADA2-47AC-BC93-AE0356A41AA9}" type="presOf" srcId="{65054749-1484-4AA5-A1A4-287CCDC39896}" destId="{8D907AAE-8EED-409B-ADC0-4BE6C4677E2B}" srcOrd="0" destOrd="0" presId="urn:microsoft.com/office/officeart/2005/8/layout/hierarchy1"/>
    <dgm:cxn modelId="{ADEB9A86-88BE-4E1E-8A2D-B1DC44BE6486}" type="presOf" srcId="{32911161-6B1F-40E6-B548-34A87F5F5AD6}" destId="{A43AFEB8-8581-4451-9A15-E156A863F07E}" srcOrd="0" destOrd="0" presId="urn:microsoft.com/office/officeart/2005/8/layout/hierarchy1"/>
    <dgm:cxn modelId="{FDF6D2BF-FDF5-46BE-8E57-42F580A9D1E8}" type="presOf" srcId="{E9C1F832-A3DF-48D2-98A8-3E90033F2C2A}" destId="{5A35CBA4-BB7B-4965-B573-DF0B2BD5A6FA}" srcOrd="0" destOrd="0" presId="urn:microsoft.com/office/officeart/2005/8/layout/hierarchy1"/>
    <dgm:cxn modelId="{EA5C0A12-A036-4D89-BDA2-62516F0E0BD5}" type="presOf" srcId="{D877C78D-D515-416F-A56B-FBA796B2CAF2}" destId="{EDEBC5A0-0575-4E94-AB4C-B65DEE85C7CA}" srcOrd="0" destOrd="0" presId="urn:microsoft.com/office/officeart/2005/8/layout/hierarchy1"/>
    <dgm:cxn modelId="{7B30E070-6A0E-4393-A533-B82FDD9F1359}" type="presOf" srcId="{DADCC416-9791-4586-B134-C92DC7C55B16}" destId="{4ADB186A-E530-47A4-862E-62FEBBB2D05E}" srcOrd="0" destOrd="0" presId="urn:microsoft.com/office/officeart/2005/8/layout/hierarchy1"/>
    <dgm:cxn modelId="{FE10DE47-83D8-4CA1-85D1-B7D2CEC1AEBE}" type="presOf" srcId="{7A81C156-2DBE-4585-A432-05863407E946}" destId="{08EE387E-5AE8-4CFF-ADEA-F34114664C19}" srcOrd="0" destOrd="0" presId="urn:microsoft.com/office/officeart/2005/8/layout/hierarchy1"/>
    <dgm:cxn modelId="{D0B3D337-98B0-4611-AB68-5D8123210E2B}" type="presOf" srcId="{8C1D362F-B0DC-4831-AD2D-CF84657E5AEA}" destId="{46E163D7-0DF3-4E1F-9B23-8FB634B2181D}" srcOrd="0" destOrd="0" presId="urn:microsoft.com/office/officeart/2005/8/layout/hierarchy1"/>
    <dgm:cxn modelId="{9E931A9B-F35B-4C06-8698-647A90ECD4DD}" type="presOf" srcId="{B8281F20-6D86-46C9-968D-E5AD4474D24F}" destId="{3389B1D4-2C5F-488A-9F3D-AA04B8113EA0}" srcOrd="0" destOrd="0" presId="urn:microsoft.com/office/officeart/2005/8/layout/hierarchy1"/>
    <dgm:cxn modelId="{0E488A08-70E0-4D56-923B-8C73EB9CB0F7}" type="presOf" srcId="{4F377849-9608-4F8F-8D63-814738056FB7}" destId="{8AEDD7FE-967F-4698-924D-A7EBC2E2E720}" srcOrd="0" destOrd="0" presId="urn:microsoft.com/office/officeart/2005/8/layout/hierarchy1"/>
    <dgm:cxn modelId="{14ABE1D7-9795-4721-91EE-341F6E5C4E42}" type="presOf" srcId="{F5DE4355-0DD4-4F27-8737-6B59BA2697FE}" destId="{8FB68D42-EC6A-45D0-B825-66732EBD790F}" srcOrd="0" destOrd="0" presId="urn:microsoft.com/office/officeart/2005/8/layout/hierarchy1"/>
    <dgm:cxn modelId="{2F133B8F-BD51-4D09-AA30-B01FC0681C9D}" type="presOf" srcId="{3CAF45CC-CA2A-42AE-B40B-348271460270}" destId="{18A0AA83-76A9-4DA9-AEA6-F236547DF908}" srcOrd="0" destOrd="0" presId="urn:microsoft.com/office/officeart/2005/8/layout/hierarchy1"/>
    <dgm:cxn modelId="{23E10270-6B1C-4CE6-B616-7FE200E9523A}" type="presOf" srcId="{315A0CDE-9192-48E6-895B-F803F379A1A2}" destId="{8D8A62A6-760C-41E3-A0C1-729FF2F55840}" srcOrd="0" destOrd="0" presId="urn:microsoft.com/office/officeart/2005/8/layout/hierarchy1"/>
    <dgm:cxn modelId="{60DD6528-8489-47CD-ACA6-139F6EFBD670}" srcId="{3CAF45CC-CA2A-42AE-B40B-348271460270}" destId="{E9C1F832-A3DF-48D2-98A8-3E90033F2C2A}" srcOrd="0" destOrd="0" parTransId="{BD2F667E-D094-4C6A-B63B-752D46A6F91E}" sibTransId="{FAD05CAA-DE4E-4EE6-9E79-92577B4F6F63}"/>
    <dgm:cxn modelId="{F71C7A23-1F9A-4BC0-99CA-BEEFC5C2F309}" srcId="{8C1D362F-B0DC-4831-AD2D-CF84657E5AEA}" destId="{B0251CED-335E-45B5-B872-B4A47BA6F254}" srcOrd="0" destOrd="0" parTransId="{DADCC416-9791-4586-B134-C92DC7C55B16}" sibTransId="{6436F6E9-C7EC-44EF-99C4-2EF1BD72CD58}"/>
    <dgm:cxn modelId="{A7B76056-F44B-4B11-9D4A-84C8F523D8CE}" type="presOf" srcId="{BD2F667E-D094-4C6A-B63B-752D46A6F91E}" destId="{D9BCEFAA-C441-43CA-A1BD-D4F3C00D14C5}" srcOrd="0" destOrd="0" presId="urn:microsoft.com/office/officeart/2005/8/layout/hierarchy1"/>
    <dgm:cxn modelId="{39D81422-D62D-40D1-B443-B31FF2492E87}" srcId="{4F377849-9608-4F8F-8D63-814738056FB7}" destId="{C106C737-7E16-40E9-BBF6-9EE375ACE715}" srcOrd="1" destOrd="0" parTransId="{315A0CDE-9192-48E6-895B-F803F379A1A2}" sibTransId="{071D73DF-8830-4B59-80AE-1758A0FA6B0B}"/>
    <dgm:cxn modelId="{20B87483-6BF6-4AEF-9D94-7F54B59C86DB}" srcId="{8C1D362F-B0DC-4831-AD2D-CF84657E5AEA}" destId="{7A81C156-2DBE-4585-A432-05863407E946}" srcOrd="1" destOrd="0" parTransId="{EBEB61C1-5A24-4B58-8688-5E0A94822AAC}" sibTransId="{282C3A8A-E9A0-4358-9782-88E3873A5ECA}"/>
    <dgm:cxn modelId="{4AADF188-9598-47C9-87B5-CDC47DD2E745}" srcId="{B0251CED-335E-45B5-B872-B4A47BA6F254}" destId="{0F9A5A04-C343-40D7-8C0B-CBAA59DEAC1A}" srcOrd="1" destOrd="0" parTransId="{32911161-6B1F-40E6-B548-34A87F5F5AD6}" sibTransId="{EB588173-B710-4B32-8DD4-BEFC43CF92FD}"/>
    <dgm:cxn modelId="{72FA222C-E551-425E-81CA-C2DB0E718D28}" srcId="{B8281F20-6D86-46C9-968D-E5AD4474D24F}" destId="{8C1D362F-B0DC-4831-AD2D-CF84657E5AEA}" srcOrd="0" destOrd="0" parTransId="{C40914C1-84EC-4F52-99DB-5805FF1B99F8}" sibTransId="{31E2DDEB-41D1-451B-8A80-665A019A812E}"/>
    <dgm:cxn modelId="{A499B17F-5DA0-4D6A-8B19-3D2425188B65}" srcId="{7A81C156-2DBE-4585-A432-05863407E946}" destId="{3CAF45CC-CA2A-42AE-B40B-348271460270}" srcOrd="0" destOrd="0" parTransId="{F5DE4355-0DD4-4F27-8737-6B59BA2697FE}" sibTransId="{BD8065AF-03D8-4531-8792-983278C07092}"/>
    <dgm:cxn modelId="{0A6062B4-3476-479C-8A42-413E29DABB6A}" type="presOf" srcId="{795DF61C-D346-4F68-8670-F9ABF96A8202}" destId="{1D65A44B-920B-4631-BB0C-5DF6987C94DE}" srcOrd="0" destOrd="0" presId="urn:microsoft.com/office/officeart/2005/8/layout/hierarchy1"/>
    <dgm:cxn modelId="{98C1B80A-51ED-4953-AA14-344457F491B5}" type="presOf" srcId="{AA8C8940-1D35-4FAA-93A0-8A1CB698AC73}" destId="{8DC759E6-2313-439C-BD15-1DECBEAC012A}" srcOrd="0" destOrd="0" presId="urn:microsoft.com/office/officeart/2005/8/layout/hierarchy1"/>
    <dgm:cxn modelId="{E9858F69-9470-4A22-B10B-86490F3D3539}" type="presOf" srcId="{FF533AD8-F2D4-43E5-9A78-555BF6A7A75E}" destId="{E516F3DB-31CA-4FF9-899F-5B2D79B654D2}" srcOrd="0" destOrd="0" presId="urn:microsoft.com/office/officeart/2005/8/layout/hierarchy1"/>
    <dgm:cxn modelId="{C1CC3FFB-4C54-48D6-9D95-393B465DE9BC}" type="presOf" srcId="{0F9A5A04-C343-40D7-8C0B-CBAA59DEAC1A}" destId="{9A3A66A2-B643-4608-8649-739661CCA880}" srcOrd="0" destOrd="0" presId="urn:microsoft.com/office/officeart/2005/8/layout/hierarchy1"/>
    <dgm:cxn modelId="{0A7D3474-241D-4232-BF00-A0C9AAAAC6AC}" srcId="{4F377849-9608-4F8F-8D63-814738056FB7}" destId="{AA8C8940-1D35-4FAA-93A0-8A1CB698AC73}" srcOrd="0" destOrd="0" parTransId="{3F7BAF68-C986-47AB-BD93-0DE1EDC8887A}" sibTransId="{F4B6F46A-264F-4DDD-BA4A-EEB964D31C5B}"/>
    <dgm:cxn modelId="{CE6A5B19-5A53-4252-A017-257D6FD391E6}" type="presOf" srcId="{C106C737-7E16-40E9-BBF6-9EE375ACE715}" destId="{19814112-5027-4528-8DF9-E9D2FD8EFA7B}" srcOrd="0" destOrd="0" presId="urn:microsoft.com/office/officeart/2005/8/layout/hierarchy1"/>
    <dgm:cxn modelId="{4C8C5C0E-0973-43D6-B0CF-8B7082326BBB}" type="presOf" srcId="{3F7BAF68-C986-47AB-BD93-0DE1EDC8887A}" destId="{614EA1F6-2420-4869-B070-F509B6F7CD43}" srcOrd="0" destOrd="0" presId="urn:microsoft.com/office/officeart/2005/8/layout/hierarchy1"/>
    <dgm:cxn modelId="{82D6BAF4-A750-44B2-9461-163A902FB0A7}" srcId="{7A81C156-2DBE-4585-A432-05863407E946}" destId="{4F377849-9608-4F8F-8D63-814738056FB7}" srcOrd="1" destOrd="0" parTransId="{D877C78D-D515-416F-A56B-FBA796B2CAF2}" sibTransId="{ECC9E49B-1DEC-4DF9-985E-123799ACD344}"/>
    <dgm:cxn modelId="{527C0508-B029-4325-BB9B-A106F21DAFD8}" type="presOf" srcId="{511880A1-7337-407E-967C-D3CB7379D850}" destId="{9A5CBE16-2BAA-41F6-B162-F10D4B5A1FB5}" srcOrd="0" destOrd="0" presId="urn:microsoft.com/office/officeart/2005/8/layout/hierarchy1"/>
    <dgm:cxn modelId="{662C6502-79DF-450F-AD1A-50D35381E1CA}" type="presOf" srcId="{B0251CED-335E-45B5-B872-B4A47BA6F254}" destId="{B098E472-3FC0-4616-BFBF-ECF0A987F4C6}" srcOrd="0" destOrd="0" presId="urn:microsoft.com/office/officeart/2005/8/layout/hierarchy1"/>
    <dgm:cxn modelId="{A9023765-3AD8-4B46-A28F-D511FF024DBB}" type="presOf" srcId="{EBEB61C1-5A24-4B58-8688-5E0A94822AAC}" destId="{82F3994F-598F-40FB-B515-8F5D48AE23B4}" srcOrd="0" destOrd="0" presId="urn:microsoft.com/office/officeart/2005/8/layout/hierarchy1"/>
    <dgm:cxn modelId="{380912DE-3EC9-49C1-B178-2814F7C7FC88}" srcId="{7A81C156-2DBE-4585-A432-05863407E946}" destId="{795DF61C-D346-4F68-8670-F9ABF96A8202}" srcOrd="2" destOrd="0" parTransId="{65054749-1484-4AA5-A1A4-287CCDC39896}" sibTransId="{BC3E39E5-553D-4098-B2ED-D25B29D1A077}"/>
    <dgm:cxn modelId="{AF27BBE2-EA2B-4BB7-A90B-771A44444931}" type="presParOf" srcId="{3389B1D4-2C5F-488A-9F3D-AA04B8113EA0}" destId="{E0602AF3-75CD-4DBA-B1DF-8D52428F10FA}" srcOrd="0" destOrd="0" presId="urn:microsoft.com/office/officeart/2005/8/layout/hierarchy1"/>
    <dgm:cxn modelId="{C4A82F3E-3D0C-4B63-835E-E70289AB9B71}" type="presParOf" srcId="{E0602AF3-75CD-4DBA-B1DF-8D52428F10FA}" destId="{B7A28A17-4A5D-4596-A1DA-828C1E4930C3}" srcOrd="0" destOrd="0" presId="urn:microsoft.com/office/officeart/2005/8/layout/hierarchy1"/>
    <dgm:cxn modelId="{EABF9BFE-F844-45EA-A921-A815566A07E7}" type="presParOf" srcId="{B7A28A17-4A5D-4596-A1DA-828C1E4930C3}" destId="{D320A876-639E-419B-836E-3F4D22BD2B1F}" srcOrd="0" destOrd="0" presId="urn:microsoft.com/office/officeart/2005/8/layout/hierarchy1"/>
    <dgm:cxn modelId="{BA25D062-2F2A-46A9-81B3-0FEFBE03C5DC}" type="presParOf" srcId="{B7A28A17-4A5D-4596-A1DA-828C1E4930C3}" destId="{46E163D7-0DF3-4E1F-9B23-8FB634B2181D}" srcOrd="1" destOrd="0" presId="urn:microsoft.com/office/officeart/2005/8/layout/hierarchy1"/>
    <dgm:cxn modelId="{C0061F2C-FBD3-454E-9E46-0D2DB341FB5D}" type="presParOf" srcId="{E0602AF3-75CD-4DBA-B1DF-8D52428F10FA}" destId="{782F3A7F-25EF-466B-8B0A-32D97C3C16A0}" srcOrd="1" destOrd="0" presId="urn:microsoft.com/office/officeart/2005/8/layout/hierarchy1"/>
    <dgm:cxn modelId="{8C21546D-EB9A-4C2D-ABD0-CEF48BB18B7A}" type="presParOf" srcId="{782F3A7F-25EF-466B-8B0A-32D97C3C16A0}" destId="{4ADB186A-E530-47A4-862E-62FEBBB2D05E}" srcOrd="0" destOrd="0" presId="urn:microsoft.com/office/officeart/2005/8/layout/hierarchy1"/>
    <dgm:cxn modelId="{2B5FAD4A-3B9B-43DE-9105-AB407DB32B20}" type="presParOf" srcId="{782F3A7F-25EF-466B-8B0A-32D97C3C16A0}" destId="{79D34DEE-D3C8-4C09-B286-F9FD86B3C4E6}" srcOrd="1" destOrd="0" presId="urn:microsoft.com/office/officeart/2005/8/layout/hierarchy1"/>
    <dgm:cxn modelId="{F17423D1-D13C-4A5B-ADC7-8D29A4122FEC}" type="presParOf" srcId="{79D34DEE-D3C8-4C09-B286-F9FD86B3C4E6}" destId="{E34F30D2-914A-4324-88F9-7C23AD699C08}" srcOrd="0" destOrd="0" presId="urn:microsoft.com/office/officeart/2005/8/layout/hierarchy1"/>
    <dgm:cxn modelId="{F2AF87D0-51F9-46D7-A341-EDF7A93A4883}" type="presParOf" srcId="{E34F30D2-914A-4324-88F9-7C23AD699C08}" destId="{863DF911-002C-420C-8E7B-1D1F295BA43E}" srcOrd="0" destOrd="0" presId="urn:microsoft.com/office/officeart/2005/8/layout/hierarchy1"/>
    <dgm:cxn modelId="{CC89D002-7D4C-42D3-976A-D73979719341}" type="presParOf" srcId="{E34F30D2-914A-4324-88F9-7C23AD699C08}" destId="{B098E472-3FC0-4616-BFBF-ECF0A987F4C6}" srcOrd="1" destOrd="0" presId="urn:microsoft.com/office/officeart/2005/8/layout/hierarchy1"/>
    <dgm:cxn modelId="{ED28B795-7189-40D5-962A-38AE583E26DF}" type="presParOf" srcId="{79D34DEE-D3C8-4C09-B286-F9FD86B3C4E6}" destId="{ADEC0CCA-97EA-4439-AE0F-E4DCE64627BC}" srcOrd="1" destOrd="0" presId="urn:microsoft.com/office/officeart/2005/8/layout/hierarchy1"/>
    <dgm:cxn modelId="{9014AD19-D7F6-4D3C-9A8D-C9F95BA36AE1}" type="presParOf" srcId="{ADEC0CCA-97EA-4439-AE0F-E4DCE64627BC}" destId="{9A5CBE16-2BAA-41F6-B162-F10D4B5A1FB5}" srcOrd="0" destOrd="0" presId="urn:microsoft.com/office/officeart/2005/8/layout/hierarchy1"/>
    <dgm:cxn modelId="{9D446593-D250-4B2A-A6C6-A8BA24811570}" type="presParOf" srcId="{ADEC0CCA-97EA-4439-AE0F-E4DCE64627BC}" destId="{479F37D4-BDBA-4CA4-86DD-CCC8C8A40C68}" srcOrd="1" destOrd="0" presId="urn:microsoft.com/office/officeart/2005/8/layout/hierarchy1"/>
    <dgm:cxn modelId="{5BFBE0E6-7F5E-4315-B5B8-6F0EC7B0E8E5}" type="presParOf" srcId="{479F37D4-BDBA-4CA4-86DD-CCC8C8A40C68}" destId="{2E077BC1-319B-4403-8696-60CC408F76DA}" srcOrd="0" destOrd="0" presId="urn:microsoft.com/office/officeart/2005/8/layout/hierarchy1"/>
    <dgm:cxn modelId="{778F23CA-764E-4BD4-9D87-55BCEDDF9243}" type="presParOf" srcId="{2E077BC1-319B-4403-8696-60CC408F76DA}" destId="{2ECCC42B-8C82-4918-B8BC-0A956D32F89E}" srcOrd="0" destOrd="0" presId="urn:microsoft.com/office/officeart/2005/8/layout/hierarchy1"/>
    <dgm:cxn modelId="{B8CC8AD4-8A70-4260-AD04-763B8E81F518}" type="presParOf" srcId="{2E077BC1-319B-4403-8696-60CC408F76DA}" destId="{E516F3DB-31CA-4FF9-899F-5B2D79B654D2}" srcOrd="1" destOrd="0" presId="urn:microsoft.com/office/officeart/2005/8/layout/hierarchy1"/>
    <dgm:cxn modelId="{5AE9855C-F94A-4217-A4E2-ABA054428048}" type="presParOf" srcId="{479F37D4-BDBA-4CA4-86DD-CCC8C8A40C68}" destId="{8EE19C2C-59D2-4C7A-8C5D-D57E4ACC4E2B}" srcOrd="1" destOrd="0" presId="urn:microsoft.com/office/officeart/2005/8/layout/hierarchy1"/>
    <dgm:cxn modelId="{C169EC9A-977A-4022-8E48-F32A0EF06143}" type="presParOf" srcId="{ADEC0CCA-97EA-4439-AE0F-E4DCE64627BC}" destId="{A43AFEB8-8581-4451-9A15-E156A863F07E}" srcOrd="2" destOrd="0" presId="urn:microsoft.com/office/officeart/2005/8/layout/hierarchy1"/>
    <dgm:cxn modelId="{F24ABB19-2DC2-46B8-9E25-5A92C88D3461}" type="presParOf" srcId="{ADEC0CCA-97EA-4439-AE0F-E4DCE64627BC}" destId="{C9AF8811-CCE4-42AF-BB5A-5F561E9BCFD2}" srcOrd="3" destOrd="0" presId="urn:microsoft.com/office/officeart/2005/8/layout/hierarchy1"/>
    <dgm:cxn modelId="{F715EF54-8832-4F02-8D58-F6BF2E45C0E9}" type="presParOf" srcId="{C9AF8811-CCE4-42AF-BB5A-5F561E9BCFD2}" destId="{7736E1CA-3C63-4067-9B8D-0CE4F75E9746}" srcOrd="0" destOrd="0" presId="urn:microsoft.com/office/officeart/2005/8/layout/hierarchy1"/>
    <dgm:cxn modelId="{E9D8EB93-2408-40FF-9460-D2C272746602}" type="presParOf" srcId="{7736E1CA-3C63-4067-9B8D-0CE4F75E9746}" destId="{D85CE312-75FF-4830-B49B-C7753950A6A3}" srcOrd="0" destOrd="0" presId="urn:microsoft.com/office/officeart/2005/8/layout/hierarchy1"/>
    <dgm:cxn modelId="{26ED1251-BB00-4518-8451-5C23A82D00C8}" type="presParOf" srcId="{7736E1CA-3C63-4067-9B8D-0CE4F75E9746}" destId="{9A3A66A2-B643-4608-8649-739661CCA880}" srcOrd="1" destOrd="0" presId="urn:microsoft.com/office/officeart/2005/8/layout/hierarchy1"/>
    <dgm:cxn modelId="{29303272-DEF0-4641-AE6E-DB14205AF28E}" type="presParOf" srcId="{C9AF8811-CCE4-42AF-BB5A-5F561E9BCFD2}" destId="{73BFC560-ECB0-4186-B873-5E1FD82FA579}" srcOrd="1" destOrd="0" presId="urn:microsoft.com/office/officeart/2005/8/layout/hierarchy1"/>
    <dgm:cxn modelId="{1CF2A7DB-A05B-419B-B742-BF77D1BBDE0C}" type="presParOf" srcId="{782F3A7F-25EF-466B-8B0A-32D97C3C16A0}" destId="{82F3994F-598F-40FB-B515-8F5D48AE23B4}" srcOrd="2" destOrd="0" presId="urn:microsoft.com/office/officeart/2005/8/layout/hierarchy1"/>
    <dgm:cxn modelId="{356BE997-7104-4837-AB6F-A00765EE28F3}" type="presParOf" srcId="{782F3A7F-25EF-466B-8B0A-32D97C3C16A0}" destId="{BDB88430-5F6B-4166-BCED-B8D65EFC99C0}" srcOrd="3" destOrd="0" presId="urn:microsoft.com/office/officeart/2005/8/layout/hierarchy1"/>
    <dgm:cxn modelId="{739A4F5B-4217-43A9-BCA3-4A46464067EF}" type="presParOf" srcId="{BDB88430-5F6B-4166-BCED-B8D65EFC99C0}" destId="{D3C321E2-34B9-4D00-BDBA-28835B701595}" srcOrd="0" destOrd="0" presId="urn:microsoft.com/office/officeart/2005/8/layout/hierarchy1"/>
    <dgm:cxn modelId="{F26DDADB-97CB-4A18-84A8-999FB8A7F8D7}" type="presParOf" srcId="{D3C321E2-34B9-4D00-BDBA-28835B701595}" destId="{A15969C2-FF67-44EB-8953-79BC6027310F}" srcOrd="0" destOrd="0" presId="urn:microsoft.com/office/officeart/2005/8/layout/hierarchy1"/>
    <dgm:cxn modelId="{2D9A93B1-9A5E-4D0B-B6B2-31F92A707BAA}" type="presParOf" srcId="{D3C321E2-34B9-4D00-BDBA-28835B701595}" destId="{08EE387E-5AE8-4CFF-ADEA-F34114664C19}" srcOrd="1" destOrd="0" presId="urn:microsoft.com/office/officeart/2005/8/layout/hierarchy1"/>
    <dgm:cxn modelId="{41FCB624-6EA3-4517-88DD-7BC8B22A0005}" type="presParOf" srcId="{BDB88430-5F6B-4166-BCED-B8D65EFC99C0}" destId="{3DA449CD-E0AF-4033-BE0C-C0E5CD31FE2E}" srcOrd="1" destOrd="0" presId="urn:microsoft.com/office/officeart/2005/8/layout/hierarchy1"/>
    <dgm:cxn modelId="{6EF6DD5E-63C0-4079-A7A4-588EEF39A607}" type="presParOf" srcId="{3DA449CD-E0AF-4033-BE0C-C0E5CD31FE2E}" destId="{8FB68D42-EC6A-45D0-B825-66732EBD790F}" srcOrd="0" destOrd="0" presId="urn:microsoft.com/office/officeart/2005/8/layout/hierarchy1"/>
    <dgm:cxn modelId="{F55B71F9-5AD4-41EC-B71F-58E53A4963AC}" type="presParOf" srcId="{3DA449CD-E0AF-4033-BE0C-C0E5CD31FE2E}" destId="{4197F755-E77F-49D4-83D8-9BCC5A2ECCA9}" srcOrd="1" destOrd="0" presId="urn:microsoft.com/office/officeart/2005/8/layout/hierarchy1"/>
    <dgm:cxn modelId="{4928BEE4-7DBB-4DFD-942E-84040AAA139B}" type="presParOf" srcId="{4197F755-E77F-49D4-83D8-9BCC5A2ECCA9}" destId="{D358E457-228D-4DD2-AD94-C4BCD80E2876}" srcOrd="0" destOrd="0" presId="urn:microsoft.com/office/officeart/2005/8/layout/hierarchy1"/>
    <dgm:cxn modelId="{0210CD17-0BFB-4FAB-9079-AABEFF124EAC}" type="presParOf" srcId="{D358E457-228D-4DD2-AD94-C4BCD80E2876}" destId="{46AFBA8F-24F5-4C14-A9A4-7B487D15629E}" srcOrd="0" destOrd="0" presId="urn:microsoft.com/office/officeart/2005/8/layout/hierarchy1"/>
    <dgm:cxn modelId="{EFD55F3A-00DA-45EB-989B-7E0403EEA235}" type="presParOf" srcId="{D358E457-228D-4DD2-AD94-C4BCD80E2876}" destId="{18A0AA83-76A9-4DA9-AEA6-F236547DF908}" srcOrd="1" destOrd="0" presId="urn:microsoft.com/office/officeart/2005/8/layout/hierarchy1"/>
    <dgm:cxn modelId="{C39263D7-0F56-43D5-81AC-3B45AF2A693A}" type="presParOf" srcId="{4197F755-E77F-49D4-83D8-9BCC5A2ECCA9}" destId="{CE6C5D05-1EAC-4E9E-A159-9942DE86154A}" srcOrd="1" destOrd="0" presId="urn:microsoft.com/office/officeart/2005/8/layout/hierarchy1"/>
    <dgm:cxn modelId="{206EC5AA-9E66-49EB-B9D3-7722CA7AA8CC}" type="presParOf" srcId="{CE6C5D05-1EAC-4E9E-A159-9942DE86154A}" destId="{D9BCEFAA-C441-43CA-A1BD-D4F3C00D14C5}" srcOrd="0" destOrd="0" presId="urn:microsoft.com/office/officeart/2005/8/layout/hierarchy1"/>
    <dgm:cxn modelId="{C78B6650-AA7B-478E-BDDB-06F1DC9B0C5B}" type="presParOf" srcId="{CE6C5D05-1EAC-4E9E-A159-9942DE86154A}" destId="{A5B47EE6-9F4F-46F6-8E4F-B884BCBB3120}" srcOrd="1" destOrd="0" presId="urn:microsoft.com/office/officeart/2005/8/layout/hierarchy1"/>
    <dgm:cxn modelId="{40447F0C-0992-411D-BE2F-962A6B30BA53}" type="presParOf" srcId="{A5B47EE6-9F4F-46F6-8E4F-B884BCBB3120}" destId="{26449562-BA83-4D8A-969D-1B35CA89F688}" srcOrd="0" destOrd="0" presId="urn:microsoft.com/office/officeart/2005/8/layout/hierarchy1"/>
    <dgm:cxn modelId="{E8C876A3-E343-4F7A-9F80-685D9534AC2E}" type="presParOf" srcId="{26449562-BA83-4D8A-969D-1B35CA89F688}" destId="{0367D44E-6130-42B2-A4B6-75269CFB33FC}" srcOrd="0" destOrd="0" presId="urn:microsoft.com/office/officeart/2005/8/layout/hierarchy1"/>
    <dgm:cxn modelId="{578EE1C6-3292-4CF2-A2F9-C1DF0D369473}" type="presParOf" srcId="{26449562-BA83-4D8A-969D-1B35CA89F688}" destId="{5A35CBA4-BB7B-4965-B573-DF0B2BD5A6FA}" srcOrd="1" destOrd="0" presId="urn:microsoft.com/office/officeart/2005/8/layout/hierarchy1"/>
    <dgm:cxn modelId="{47E9845B-D8C8-4ECF-8449-B1C39161D731}" type="presParOf" srcId="{A5B47EE6-9F4F-46F6-8E4F-B884BCBB3120}" destId="{1C28CE2F-8F43-4FC6-B04C-7B9FB68138E2}" srcOrd="1" destOrd="0" presId="urn:microsoft.com/office/officeart/2005/8/layout/hierarchy1"/>
    <dgm:cxn modelId="{6AD0AC0C-61C2-4687-819A-0CEF8A72E8B0}" type="presParOf" srcId="{3DA449CD-E0AF-4033-BE0C-C0E5CD31FE2E}" destId="{EDEBC5A0-0575-4E94-AB4C-B65DEE85C7CA}" srcOrd="2" destOrd="0" presId="urn:microsoft.com/office/officeart/2005/8/layout/hierarchy1"/>
    <dgm:cxn modelId="{AE328BE6-B190-4377-A99C-6A2065BD2910}" type="presParOf" srcId="{3DA449CD-E0AF-4033-BE0C-C0E5CD31FE2E}" destId="{D2A74D16-5BFF-4CD1-A1C8-B891A70DA9F2}" srcOrd="3" destOrd="0" presId="urn:microsoft.com/office/officeart/2005/8/layout/hierarchy1"/>
    <dgm:cxn modelId="{C4989646-1FF7-4B51-AF10-DBC801271913}" type="presParOf" srcId="{D2A74D16-5BFF-4CD1-A1C8-B891A70DA9F2}" destId="{C7CED611-BB71-4DEE-BF04-2A546163C224}" srcOrd="0" destOrd="0" presId="urn:microsoft.com/office/officeart/2005/8/layout/hierarchy1"/>
    <dgm:cxn modelId="{8DBCC70C-AF2C-4F05-9D97-F5F00884879F}" type="presParOf" srcId="{C7CED611-BB71-4DEE-BF04-2A546163C224}" destId="{32044B38-8157-4541-9567-7742D93AADE8}" srcOrd="0" destOrd="0" presId="urn:microsoft.com/office/officeart/2005/8/layout/hierarchy1"/>
    <dgm:cxn modelId="{8259AD15-7892-4796-9C2D-FA9EAAE32956}" type="presParOf" srcId="{C7CED611-BB71-4DEE-BF04-2A546163C224}" destId="{8AEDD7FE-967F-4698-924D-A7EBC2E2E720}" srcOrd="1" destOrd="0" presId="urn:microsoft.com/office/officeart/2005/8/layout/hierarchy1"/>
    <dgm:cxn modelId="{2CF31565-9930-4C72-BB49-CA2F8B2A9D16}" type="presParOf" srcId="{D2A74D16-5BFF-4CD1-A1C8-B891A70DA9F2}" destId="{24760748-E23F-4AEB-9097-93DE5B328B03}" srcOrd="1" destOrd="0" presId="urn:microsoft.com/office/officeart/2005/8/layout/hierarchy1"/>
    <dgm:cxn modelId="{58294B1C-F009-4FF5-8A10-FA31EDC8F645}" type="presParOf" srcId="{24760748-E23F-4AEB-9097-93DE5B328B03}" destId="{614EA1F6-2420-4869-B070-F509B6F7CD43}" srcOrd="0" destOrd="0" presId="urn:microsoft.com/office/officeart/2005/8/layout/hierarchy1"/>
    <dgm:cxn modelId="{2278491F-8861-4AD2-9EE8-1FEBEFB292FA}" type="presParOf" srcId="{24760748-E23F-4AEB-9097-93DE5B328B03}" destId="{AD1FAC26-C676-4042-A9CD-59C9185B4383}" srcOrd="1" destOrd="0" presId="urn:microsoft.com/office/officeart/2005/8/layout/hierarchy1"/>
    <dgm:cxn modelId="{288B3BD9-3A24-4726-93BE-73EDDF81E6F3}" type="presParOf" srcId="{AD1FAC26-C676-4042-A9CD-59C9185B4383}" destId="{2FCAB196-AB18-4356-8DFB-09639C529F19}" srcOrd="0" destOrd="0" presId="urn:microsoft.com/office/officeart/2005/8/layout/hierarchy1"/>
    <dgm:cxn modelId="{FD78391B-E2F1-4254-98F1-88ADD8781886}" type="presParOf" srcId="{2FCAB196-AB18-4356-8DFB-09639C529F19}" destId="{EB4A5A0F-5FCF-403A-862F-4FACD080349A}" srcOrd="0" destOrd="0" presId="urn:microsoft.com/office/officeart/2005/8/layout/hierarchy1"/>
    <dgm:cxn modelId="{BCF548B5-68F7-4F24-A600-8FC142DB4D1A}" type="presParOf" srcId="{2FCAB196-AB18-4356-8DFB-09639C529F19}" destId="{8DC759E6-2313-439C-BD15-1DECBEAC012A}" srcOrd="1" destOrd="0" presId="urn:microsoft.com/office/officeart/2005/8/layout/hierarchy1"/>
    <dgm:cxn modelId="{A2FD26EE-DC97-4490-B9D3-BFB55CEBFC26}" type="presParOf" srcId="{AD1FAC26-C676-4042-A9CD-59C9185B4383}" destId="{71D19E47-2EA1-419E-A098-98A498221E24}" srcOrd="1" destOrd="0" presId="urn:microsoft.com/office/officeart/2005/8/layout/hierarchy1"/>
    <dgm:cxn modelId="{D6EAA294-3CB3-43EE-BB2F-80D4BBC8984C}" type="presParOf" srcId="{24760748-E23F-4AEB-9097-93DE5B328B03}" destId="{8D8A62A6-760C-41E3-A0C1-729FF2F55840}" srcOrd="2" destOrd="0" presId="urn:microsoft.com/office/officeart/2005/8/layout/hierarchy1"/>
    <dgm:cxn modelId="{EB73541C-4FE5-47CA-ADE9-C9BB544CFDFA}" type="presParOf" srcId="{24760748-E23F-4AEB-9097-93DE5B328B03}" destId="{527D148B-2057-443A-A574-AAB2989DE8EF}" srcOrd="3" destOrd="0" presId="urn:microsoft.com/office/officeart/2005/8/layout/hierarchy1"/>
    <dgm:cxn modelId="{CCDA7026-DF56-46B7-94E4-A05C4BB579E0}" type="presParOf" srcId="{527D148B-2057-443A-A574-AAB2989DE8EF}" destId="{F45BC4BA-C387-45B7-B8C5-4EDC6D92BBA3}" srcOrd="0" destOrd="0" presId="urn:microsoft.com/office/officeart/2005/8/layout/hierarchy1"/>
    <dgm:cxn modelId="{A8758D91-4944-4C4B-90BB-FDEB4511DBD4}" type="presParOf" srcId="{F45BC4BA-C387-45B7-B8C5-4EDC6D92BBA3}" destId="{69A08D10-2DCB-4A3E-B43C-51B587410F40}" srcOrd="0" destOrd="0" presId="urn:microsoft.com/office/officeart/2005/8/layout/hierarchy1"/>
    <dgm:cxn modelId="{7DA1EBF4-2792-4E81-94C3-A38B8E201F18}" type="presParOf" srcId="{F45BC4BA-C387-45B7-B8C5-4EDC6D92BBA3}" destId="{19814112-5027-4528-8DF9-E9D2FD8EFA7B}" srcOrd="1" destOrd="0" presId="urn:microsoft.com/office/officeart/2005/8/layout/hierarchy1"/>
    <dgm:cxn modelId="{5FB71276-AD97-4BA7-8241-BDF6411F5D0B}" type="presParOf" srcId="{527D148B-2057-443A-A574-AAB2989DE8EF}" destId="{84077C81-B1E9-4AF4-A56B-5A6C53D5F867}" srcOrd="1" destOrd="0" presId="urn:microsoft.com/office/officeart/2005/8/layout/hierarchy1"/>
    <dgm:cxn modelId="{F8EB674B-0037-497C-997D-85FDAF2A8DFB}" type="presParOf" srcId="{3DA449CD-E0AF-4033-BE0C-C0E5CD31FE2E}" destId="{8D907AAE-8EED-409B-ADC0-4BE6C4677E2B}" srcOrd="4" destOrd="0" presId="urn:microsoft.com/office/officeart/2005/8/layout/hierarchy1"/>
    <dgm:cxn modelId="{2220056B-FA5B-453F-8CE3-C4D748ECEA38}" type="presParOf" srcId="{3DA449CD-E0AF-4033-BE0C-C0E5CD31FE2E}" destId="{7682B6E4-37A3-4964-93B7-E9504F379C9D}" srcOrd="5" destOrd="0" presId="urn:microsoft.com/office/officeart/2005/8/layout/hierarchy1"/>
    <dgm:cxn modelId="{77A62255-9EFE-4FB0-BFD6-C135CC7ADCA1}" type="presParOf" srcId="{7682B6E4-37A3-4964-93B7-E9504F379C9D}" destId="{08269F46-0CEA-42E2-A162-C451A528A00E}" srcOrd="0" destOrd="0" presId="urn:microsoft.com/office/officeart/2005/8/layout/hierarchy1"/>
    <dgm:cxn modelId="{8359A63F-174E-4549-90D2-4A3134CF95B5}" type="presParOf" srcId="{08269F46-0CEA-42E2-A162-C451A528A00E}" destId="{50541B9F-FC28-4D58-91CE-19C1F67C9CD2}" srcOrd="0" destOrd="0" presId="urn:microsoft.com/office/officeart/2005/8/layout/hierarchy1"/>
    <dgm:cxn modelId="{2C72B627-1AC8-48F2-B37A-0C43A7A441D8}" type="presParOf" srcId="{08269F46-0CEA-42E2-A162-C451A528A00E}" destId="{1D65A44B-920B-4631-BB0C-5DF6987C94DE}" srcOrd="1" destOrd="0" presId="urn:microsoft.com/office/officeart/2005/8/layout/hierarchy1"/>
    <dgm:cxn modelId="{F4A443DE-FFD5-44DE-A022-A49C8517542A}" type="presParOf" srcId="{7682B6E4-37A3-4964-93B7-E9504F379C9D}" destId="{2D2249B8-DCDF-425D-AF0F-39259562B5F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09E07-56DB-4E15-A952-C420C6DDFCF6}" type="datetimeFigureOut">
              <a:rPr lang="bg-BG" smtClean="0"/>
              <a:pPr/>
              <a:t>18.9.2016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F3BB1-C485-4616-ADFC-4853EBCC893D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BF62B6-8E32-451A-9094-1696C230C644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bg-BG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533B40-D9D7-44A9-945C-041C9C55EF20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bg-BG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52925A-2CCA-45E2-A6F1-A7AC9472D1A3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bg-BG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26D1F8-5E8A-4FB4-8572-A78C5F7EBF28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bg-BG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5395CA-F4CE-4FA0-9211-CC6F308C4FC9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bg-BG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AC95FF-23F3-42A7-82ED-53048B1F3D28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bg-BG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2B2236-807E-4904-81FD-9D09DEBAB125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bg-BG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216B28-9869-475D-ABC6-FF1142B82405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bg-BG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6C1F4D-6CA8-49EA-8811-71AF0A268F2D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bg-BG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B8F4A9-7342-446F-AB62-1FD04402DF98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bg-BG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E7D133-4336-49BE-BCC9-6F8014451F6A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6556E-5D89-49D6-929D-8C60A9B80783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bg-BG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274DF8-3306-48CD-92DF-7BA1C676615F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bg-BG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186A11-448C-40A5-B822-21916159F3D3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bg-BG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F6781A-2A7D-4131-B9EC-127BF33B35B0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bg-BG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A5B8EC-C9B7-4A55-86D3-A793CE9D4BFD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bg-BG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7DA708-782E-44E8-90A7-62D9FCF4FCD2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bg-BG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D582EE-6B5D-4A97-AE74-5812B9E5E0E8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bg-BG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F37926-9A25-4CAC-9DBF-2891B021082E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bg-BG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B64A2C-404E-4663-A961-0037DAB0E469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bg-BG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831816-2CDD-4039-8837-A0D21062D53D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bg-BG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E200BB-94D9-4D56-82AD-7D1F01FB3E10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98953F-1D73-45C1-A0B2-DC5EE9A20542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bg-B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5E8B35-0D01-430A-9C21-CAC621F69C81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367FCE-3EE4-43D5-B876-925DB9E978A0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bg-B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7C0E76-A108-42A6-8F91-0EE9D1800887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bg-BG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3BC980-F3CC-4B74-B25A-DFC069D11991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6301D8D-0672-4E84-B438-C9BD14E18A51}" type="datetimeFigureOut">
              <a:rPr lang="bg-BG" smtClean="0"/>
              <a:pPr/>
              <a:t>18.9.2016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авоъгъл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 съединение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аво съединение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авоъгъл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0CA2B2-100C-4CC9-A384-8B118265F2C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1D8D-0672-4E84-B438-C9BD14E18A51}" type="datetimeFigureOut">
              <a:rPr lang="bg-BG" smtClean="0"/>
              <a:pPr/>
              <a:t>18.9.2016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A2B2-100C-4CC9-A384-8B118265F2C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1D8D-0672-4E84-B438-C9BD14E18A51}" type="datetimeFigureOut">
              <a:rPr lang="bg-BG" smtClean="0"/>
              <a:pPr/>
              <a:t>18.9.2016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A2B2-100C-4CC9-A384-8B118265F2C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301D8D-0672-4E84-B438-C9BD14E18A51}" type="datetimeFigureOut">
              <a:rPr lang="bg-BG" smtClean="0"/>
              <a:pPr/>
              <a:t>18.9.2016 г.</a:t>
            </a:fld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CA2B2-100C-4CC9-A384-8B118265F2C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6301D8D-0672-4E84-B438-C9BD14E18A51}" type="datetimeFigureOut">
              <a:rPr lang="bg-BG" smtClean="0"/>
              <a:pPr/>
              <a:t>18.9.2016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9" name="Правоъгъл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аво съединение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аво съединение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аво съединение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0CA2B2-100C-4CC9-A384-8B118265F2C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1D8D-0672-4E84-B438-C9BD14E18A51}" type="datetimeFigureOut">
              <a:rPr lang="bg-BG" smtClean="0"/>
              <a:pPr/>
              <a:t>18.9.2016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A2B2-100C-4CC9-A384-8B118265F2C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1D8D-0672-4E84-B438-C9BD14E18A51}" type="datetimeFigureOut">
              <a:rPr lang="bg-BG" smtClean="0"/>
              <a:pPr/>
              <a:t>18.9.2016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A2B2-100C-4CC9-A384-8B118265F2C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4" name="Текстов контейне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301D8D-0672-4E84-B438-C9BD14E18A51}" type="datetimeFigureOut">
              <a:rPr lang="bg-BG" smtClean="0"/>
              <a:pPr/>
              <a:t>18.9.2016 г.</a:t>
            </a:fld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CA2B2-100C-4CC9-A384-8B118265F2C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1D8D-0672-4E84-B438-C9BD14E18A51}" type="datetimeFigureOut">
              <a:rPr lang="bg-BG" smtClean="0"/>
              <a:pPr/>
              <a:t>18.9.2016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A2B2-100C-4CC9-A384-8B118265F2C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Контейнер за съдържани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301D8D-0672-4E84-B438-C9BD14E18A51}" type="datetimeFigureOut">
              <a:rPr lang="bg-BG" smtClean="0"/>
              <a:pPr/>
              <a:t>18.9.2016 г.</a:t>
            </a:fld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CA2B2-100C-4CC9-A384-8B118265F2C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3" name="Контейнер за долния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аво съединение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Контейнер за 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301D8D-0672-4E84-B438-C9BD14E18A51}" type="datetimeFigureOut">
              <a:rPr lang="bg-BG" smtClean="0"/>
              <a:pPr/>
              <a:t>18.9.2016 г.</a:t>
            </a:fld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CA2B2-100C-4CC9-A384-8B118265F2C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301D8D-0672-4E84-B438-C9BD14E18A51}" type="datetimeFigureOut">
              <a:rPr lang="bg-BG" smtClean="0"/>
              <a:pPr/>
              <a:t>18.9.2016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CA2B2-100C-4CC9-A384-8B118265F2C2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kokalanova.weebly.com/10481058-5-1082108310721089.html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827584" y="3573016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bg-BG" sz="6000" b="1" dirty="0" smtClean="0"/>
              <a:t>НАЧАЛЕН ПРЕГОВОР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bg-BG" sz="6000" dirty="0" smtClean="0"/>
              <a:t>по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bg-BG" sz="6000" dirty="0" smtClean="0"/>
              <a:t>информационни технологии</a:t>
            </a:r>
            <a:endParaRPr lang="en-US" sz="6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3515841"/>
          </a:xfrm>
        </p:spPr>
        <p:txBody>
          <a:bodyPr>
            <a:normAutofit/>
          </a:bodyPr>
          <a:lstStyle/>
          <a:p>
            <a:pPr algn="ctr"/>
            <a:r>
              <a:rPr lang="bg-BG" sz="4000" dirty="0" smtClean="0">
                <a:solidFill>
                  <a:srgbClr val="FF0000"/>
                </a:solidFill>
              </a:rPr>
              <a:t>Данните</a:t>
            </a:r>
            <a:r>
              <a:rPr lang="bg-BG" sz="4000" dirty="0" smtClean="0"/>
              <a:t> в компютъра са записани на </a:t>
            </a:r>
            <a:r>
              <a:rPr lang="bg-BG" sz="4000" dirty="0" smtClean="0">
                <a:solidFill>
                  <a:srgbClr val="FF0000"/>
                </a:solidFill>
              </a:rPr>
              <a:t>твърдия диск </a:t>
            </a:r>
            <a:r>
              <a:rPr lang="bg-BG" sz="4000" dirty="0" smtClean="0"/>
              <a:t>под формата на </a:t>
            </a:r>
            <a:r>
              <a:rPr lang="bg-BG" sz="4000" dirty="0" smtClean="0">
                <a:solidFill>
                  <a:srgbClr val="FF0000"/>
                </a:solidFill>
              </a:rPr>
              <a:t>файлове</a:t>
            </a:r>
            <a:r>
              <a:rPr lang="bg-BG" sz="4000" dirty="0" smtClean="0"/>
              <a:t>, подредени в </a:t>
            </a:r>
            <a:r>
              <a:rPr lang="bg-BG" sz="4000" dirty="0" smtClean="0">
                <a:solidFill>
                  <a:srgbClr val="FF0000"/>
                </a:solidFill>
              </a:rPr>
              <a:t>папки. 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6F3C27-9B56-4B15-B264-F3AA5DA4785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11267" name="Picture 3" descr="My_Document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4929188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My_Document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4929188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</a:t>
            </a:r>
            <a:r>
              <a:rPr kumimoji="0" lang="en-US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bg-BG" sz="3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Данни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63272" cy="94096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b="1" dirty="0" smtClean="0"/>
              <a:t>10. Файлова организация на данните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D73B182-FB98-4D4F-9D90-3824F7395B39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11. Операции с файлове и папки</a:t>
            </a:r>
            <a:endParaRPr lang="en-US" b="1" dirty="0" smtClean="0"/>
          </a:p>
        </p:txBody>
      </p:sp>
      <p:sp>
        <p:nvSpPr>
          <p:cNvPr id="13315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 smtClean="0"/>
              <a:t>Създаване</a:t>
            </a:r>
            <a:r>
              <a:rPr lang="en-US" dirty="0" smtClean="0"/>
              <a:t> – </a:t>
            </a:r>
            <a:r>
              <a:rPr lang="bg-BG" dirty="0" smtClean="0"/>
              <a:t>ДБ </a:t>
            </a:r>
            <a:r>
              <a:rPr lang="en-US" dirty="0" smtClean="0">
                <a:sym typeface="Wingdings" pitchFamily="2" charset="2"/>
              </a:rPr>
              <a:t> New;  File  New</a:t>
            </a:r>
            <a:endParaRPr lang="bg-BG" dirty="0" smtClean="0"/>
          </a:p>
          <a:p>
            <a:r>
              <a:rPr lang="bg-BG" dirty="0" smtClean="0"/>
              <a:t>Копиране – </a:t>
            </a:r>
            <a:r>
              <a:rPr lang="en-US" dirty="0" smtClean="0"/>
              <a:t>Copy </a:t>
            </a:r>
            <a:r>
              <a:rPr lang="en-US" dirty="0" smtClean="0">
                <a:sym typeface="Wingdings" pitchFamily="2" charset="2"/>
              </a:rPr>
              <a:t> Paste</a:t>
            </a:r>
            <a:r>
              <a:rPr lang="bg-BG" dirty="0" smtClean="0">
                <a:sym typeface="Wingdings" pitchFamily="2" charset="2"/>
              </a:rPr>
              <a:t> (</a:t>
            </a:r>
            <a:r>
              <a:rPr lang="en-US" dirty="0" err="1" smtClean="0">
                <a:sym typeface="Wingdings" pitchFamily="2" charset="2"/>
              </a:rPr>
              <a:t>Ctrl+C</a:t>
            </a:r>
            <a:r>
              <a:rPr lang="en-US" dirty="0" smtClean="0">
                <a:sym typeface="Wingdings" pitchFamily="2" charset="2"/>
              </a:rPr>
              <a:t>)</a:t>
            </a:r>
            <a:endParaRPr lang="bg-BG" dirty="0" smtClean="0"/>
          </a:p>
          <a:p>
            <a:r>
              <a:rPr lang="bg-BG" dirty="0" smtClean="0"/>
              <a:t>Преместване</a:t>
            </a:r>
            <a:r>
              <a:rPr lang="en-US" dirty="0" smtClean="0"/>
              <a:t> – Cut </a:t>
            </a:r>
            <a:r>
              <a:rPr lang="en-US" dirty="0" smtClean="0">
                <a:sym typeface="Wingdings" pitchFamily="2" charset="2"/>
              </a:rPr>
              <a:t> Paste </a:t>
            </a:r>
            <a:r>
              <a:rPr lang="bg-BG" dirty="0" smtClean="0">
                <a:sym typeface="Wingdings" pitchFamily="2" charset="2"/>
              </a:rPr>
              <a:t>(</a:t>
            </a:r>
            <a:r>
              <a:rPr lang="en-US" dirty="0" err="1" smtClean="0">
                <a:sym typeface="Wingdings" pitchFamily="2" charset="2"/>
              </a:rPr>
              <a:t>Ctrl+X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r>
              <a:rPr lang="bg-BG" dirty="0" smtClean="0">
                <a:sym typeface="Wingdings" pitchFamily="2" charset="2"/>
              </a:rPr>
              <a:t>Поставяне (</a:t>
            </a:r>
            <a:r>
              <a:rPr lang="en-US" dirty="0" err="1" smtClean="0">
                <a:sym typeface="Wingdings" pitchFamily="2" charset="2"/>
              </a:rPr>
              <a:t>Ctrl+V</a:t>
            </a:r>
            <a:r>
              <a:rPr lang="en-US" dirty="0" smtClean="0">
                <a:sym typeface="Wingdings" pitchFamily="2" charset="2"/>
              </a:rPr>
              <a:t>)</a:t>
            </a:r>
            <a:endParaRPr lang="bg-BG" dirty="0" smtClean="0"/>
          </a:p>
          <a:p>
            <a:r>
              <a:rPr lang="bg-BG" dirty="0" smtClean="0"/>
              <a:t>Изтриване</a:t>
            </a:r>
            <a:r>
              <a:rPr lang="en-US" dirty="0" smtClean="0"/>
              <a:t> – </a:t>
            </a:r>
            <a:r>
              <a:rPr lang="bg-BG" dirty="0" smtClean="0"/>
              <a:t>ДБ </a:t>
            </a:r>
            <a:r>
              <a:rPr lang="bg-BG" dirty="0" smtClean="0">
                <a:sym typeface="Wingdings" pitchFamily="2" charset="2"/>
              </a:rPr>
              <a:t></a:t>
            </a:r>
            <a:r>
              <a:rPr lang="en-US" dirty="0" smtClean="0"/>
              <a:t>Delete (DEL)</a:t>
            </a:r>
            <a:endParaRPr lang="bg-BG" dirty="0" smtClean="0"/>
          </a:p>
          <a:p>
            <a:r>
              <a:rPr lang="bg-BG" dirty="0" smtClean="0"/>
              <a:t>Преименуване</a:t>
            </a:r>
            <a:r>
              <a:rPr lang="en-US" dirty="0" smtClean="0"/>
              <a:t> – </a:t>
            </a:r>
            <a:r>
              <a:rPr lang="bg-BG" dirty="0" smtClean="0"/>
              <a:t>ДБ </a:t>
            </a:r>
            <a:r>
              <a:rPr lang="bg-BG" dirty="0" smtClean="0">
                <a:sym typeface="Wingdings" pitchFamily="2" charset="2"/>
              </a:rPr>
              <a:t></a:t>
            </a:r>
            <a:r>
              <a:rPr lang="en-US" dirty="0" smtClean="0"/>
              <a:t> Rename (F2)</a:t>
            </a:r>
          </a:p>
          <a:p>
            <a:r>
              <a:rPr lang="bg-BG" dirty="0" smtClean="0"/>
              <a:t>Отмяна на последно действие </a:t>
            </a:r>
            <a:r>
              <a:rPr lang="bg-BG" dirty="0" smtClean="0">
                <a:sym typeface="Wingdings" pitchFamily="2" charset="2"/>
              </a:rPr>
              <a:t>(</a:t>
            </a:r>
            <a:r>
              <a:rPr lang="en-US" dirty="0" err="1" smtClean="0">
                <a:sym typeface="Wingdings" pitchFamily="2" charset="2"/>
              </a:rPr>
              <a:t>Ctrl+Z</a:t>
            </a:r>
            <a:r>
              <a:rPr lang="en-US" dirty="0" smtClean="0">
                <a:sym typeface="Wingdings" pitchFamily="2" charset="2"/>
              </a:rPr>
              <a:t>)</a:t>
            </a:r>
            <a:endParaRPr lang="bg-BG" dirty="0" smtClean="0"/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EBDD3CD-AEF1-4825-A819-102ACFB29BD3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ctrTitle"/>
          </p:nvPr>
        </p:nvSpPr>
        <p:spPr>
          <a:xfrm>
            <a:off x="1907704" y="548680"/>
            <a:ext cx="7772400" cy="1470025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12. </a:t>
            </a:r>
            <a:r>
              <a:rPr lang="bg-BG" sz="4400" b="1" dirty="0" smtClean="0"/>
              <a:t>Графични изображения</a:t>
            </a:r>
            <a:endParaRPr lang="en-US" sz="4400" b="1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63888" y="306896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6600" b="1" dirty="0" smtClean="0"/>
              <a:t>с </a:t>
            </a:r>
            <a:r>
              <a:rPr lang="en-US" sz="6600" b="1" dirty="0" smtClean="0"/>
              <a:t>Paint</a:t>
            </a:r>
            <a:endParaRPr lang="en-US" sz="6600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EB984-F507-4B51-A65A-E65EE38201AA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14340" name="Picture 5" descr="575380_f1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4857750"/>
            <a:ext cx="1143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Blue-Splash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72748">
            <a:off x="2241359" y="2125583"/>
            <a:ext cx="103663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green_splash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5200" y="285750"/>
            <a:ext cx="30988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Red-Splash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501008"/>
            <a:ext cx="112236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endParaRPr lang="en-US" b="1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 smtClean="0"/>
              <a:t>Картинки</a:t>
            </a:r>
          </a:p>
          <a:p>
            <a:r>
              <a:rPr lang="bg-BG" dirty="0" smtClean="0"/>
              <a:t>Снимки</a:t>
            </a:r>
          </a:p>
          <a:p>
            <a:r>
              <a:rPr lang="bg-BG" dirty="0" smtClean="0"/>
              <a:t>Рисунки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82F9251-F716-4FA0-BB73-73D351CF86A4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 descr="LHS-thumb-525x301-2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620688"/>
            <a:ext cx="4146994" cy="23776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draw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284984"/>
            <a:ext cx="4802162" cy="2743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mona-lisa-paint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330371">
            <a:off x="5809122" y="2794442"/>
            <a:ext cx="2297908" cy="3571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12.1.</a:t>
            </a:r>
            <a:r>
              <a:rPr lang="bg-BG" b="1" dirty="0" smtClean="0"/>
              <a:t>Графичен редактор</a:t>
            </a:r>
            <a:endParaRPr lang="en-US" b="1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r>
              <a:rPr lang="bg-BG" smtClean="0">
                <a:solidFill>
                  <a:srgbClr val="FF0000"/>
                </a:solidFill>
              </a:rPr>
              <a:t>Графичен редактор </a:t>
            </a:r>
            <a:r>
              <a:rPr lang="bg-BG" smtClean="0"/>
              <a:t>- програма за създаване и обработка на графични изображения</a:t>
            </a:r>
          </a:p>
          <a:p>
            <a:endParaRPr lang="bg-BG" smtClean="0"/>
          </a:p>
          <a:p>
            <a:r>
              <a:rPr lang="bg-BG" smtClean="0"/>
              <a:t>Напр.: </a:t>
            </a:r>
            <a:r>
              <a:rPr lang="en-US" i="1" smtClean="0"/>
              <a:t>Paint, Photoshop, Irfanview</a:t>
            </a:r>
            <a:r>
              <a:rPr lang="bg-BG" i="1" smtClean="0"/>
              <a:t>, </a:t>
            </a:r>
            <a:r>
              <a:rPr lang="en-US" i="1" smtClean="0"/>
              <a:t>GIMP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041FEEB-4473-41AF-A17B-1D674E79FFEE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16388" name="Picture 3" descr="575380_f1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6600" y="4929188"/>
            <a:ext cx="590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adobe_photoshop_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2475" y="4929188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gimp_logo.jp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1350" y="4929188"/>
            <a:ext cx="1065213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irfanview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4038" y="4686300"/>
            <a:ext cx="10001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12.2.</a:t>
            </a:r>
            <a:r>
              <a:rPr lang="bg-BG" b="1" dirty="0" smtClean="0"/>
              <a:t>Работа с цветове (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EFA50-5622-45BB-9730-D3CAD8F9411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02138" cy="452596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3600" dirty="0" smtClean="0"/>
              <a:t>Цветови модел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bg-BG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R – red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 smtClean="0">
                <a:solidFill>
                  <a:srgbClr val="00B050"/>
                </a:solidFill>
              </a:rPr>
              <a:t>G – green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B – blue </a:t>
            </a:r>
            <a:endParaRPr lang="bg-BG" sz="3200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3600" dirty="0" smtClean="0"/>
              <a:t>3 основни цвята, които при смесването си в различна степен образуват други цветове.</a:t>
            </a:r>
            <a:endParaRPr lang="en-US" sz="3600" dirty="0"/>
          </a:p>
        </p:txBody>
      </p:sp>
      <p:pic>
        <p:nvPicPr>
          <p:cNvPr id="17412" name="Content Placeholder 4" descr="rgb_01.gif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70425" y="2457450"/>
            <a:ext cx="28575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772400" cy="1470025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4800" b="1" dirty="0" smtClean="0"/>
              <a:t>13. </a:t>
            </a:r>
            <a:r>
              <a:rPr lang="bg-BG" sz="4800" b="1" dirty="0" smtClean="0"/>
              <a:t>Текстообработка</a:t>
            </a:r>
            <a:endParaRPr lang="en-US" sz="48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411760" y="2276872"/>
            <a:ext cx="6400800" cy="1439862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4800" dirty="0" smtClean="0"/>
              <a:t>с </a:t>
            </a:r>
            <a:r>
              <a:rPr lang="en-US" sz="4800" dirty="0" smtClean="0"/>
              <a:t>MS Word</a:t>
            </a:r>
            <a:endParaRPr lang="en-US" sz="4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8A006-47A8-4AA8-A14F-E92A82C83566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18436" name="Picture 7" descr="MS-Word-2-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05064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13.1.  </a:t>
            </a:r>
            <a:r>
              <a:rPr lang="bg-BG" b="1" dirty="0" smtClean="0"/>
              <a:t>Етапи на изграждане на документа:</a:t>
            </a:r>
            <a:endParaRPr lang="en-US" b="1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bg-BG" dirty="0" smtClean="0">
                <a:solidFill>
                  <a:srgbClr val="FF0000"/>
                </a:solidFill>
              </a:rPr>
              <a:t>Въвеждане</a:t>
            </a:r>
            <a:r>
              <a:rPr lang="bg-BG" dirty="0" smtClean="0"/>
              <a:t> на текст (набор)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bg-BG" dirty="0" smtClean="0">
                <a:solidFill>
                  <a:srgbClr val="FF0000"/>
                </a:solidFill>
              </a:rPr>
              <a:t>Редактиране</a:t>
            </a:r>
            <a:r>
              <a:rPr lang="bg-BG" dirty="0" smtClean="0"/>
              <a:t> на текст (поправки)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bg-BG" dirty="0" smtClean="0">
                <a:solidFill>
                  <a:srgbClr val="FF0000"/>
                </a:solidFill>
              </a:rPr>
              <a:t>Форматиране</a:t>
            </a:r>
            <a:r>
              <a:rPr lang="bg-BG" dirty="0" smtClean="0"/>
              <a:t> на текст (отнася се до външния вид на текстовия документ)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bg-BG" dirty="0" smtClean="0">
                <a:solidFill>
                  <a:srgbClr val="FF0000"/>
                </a:solidFill>
              </a:rPr>
              <a:t>Отпечатване</a:t>
            </a:r>
            <a:r>
              <a:rPr lang="bg-BG" dirty="0" smtClean="0"/>
              <a:t> на текст (ако е необходимо)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AD5DF5F-BB42-4F8A-9001-5CD182EA922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19460" name="Picture 4" descr="Multi_Page_Text_Document_Icon_by_wellslogan.png"/>
          <p:cNvPicPr>
            <a:picLocks noChangeAspect="1"/>
          </p:cNvPicPr>
          <p:nvPr/>
        </p:nvPicPr>
        <p:blipFill>
          <a:blip r:embed="rId3" cstate="print"/>
          <a:srcRect l="18750" t="5208" r="20313" b="46875"/>
          <a:stretch>
            <a:fillRect/>
          </a:stretch>
        </p:blipFill>
        <p:spPr bwMode="auto">
          <a:xfrm rot="-775627">
            <a:off x="1195388" y="4460875"/>
            <a:ext cx="187801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keyboard.jpg"/>
          <p:cNvPicPr>
            <a:picLocks noChangeAspect="1"/>
          </p:cNvPicPr>
          <p:nvPr/>
        </p:nvPicPr>
        <p:blipFill>
          <a:blip r:embed="rId4" cstate="print"/>
          <a:srcRect t="11443" b="17038"/>
          <a:stretch>
            <a:fillRect/>
          </a:stretch>
        </p:blipFill>
        <p:spPr bwMode="auto">
          <a:xfrm>
            <a:off x="3635375" y="4437063"/>
            <a:ext cx="39227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3" descr="atten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196752"/>
            <a:ext cx="793439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bg-BG" b="1" dirty="0" smtClean="0"/>
              <a:t>13.2.</a:t>
            </a:r>
            <a:r>
              <a:rPr lang="en-US" b="1" dirty="0" smtClean="0"/>
              <a:t> </a:t>
            </a:r>
            <a:r>
              <a:rPr lang="bg-BG" b="1" dirty="0" smtClean="0"/>
              <a:t>Правила за въвеждане на текст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313" y="1571625"/>
            <a:ext cx="8429625" cy="52863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Между думите се оставя САМО ЕДИН интервал.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Чрез клавиша </a:t>
            </a:r>
            <a:r>
              <a:rPr lang="en-US" dirty="0" smtClean="0"/>
              <a:t>ENTER</a:t>
            </a:r>
            <a:r>
              <a:rPr lang="bg-BG" dirty="0" smtClean="0"/>
              <a:t> се преминава на нов ред, </a:t>
            </a:r>
            <a:r>
              <a:rPr lang="bg-BG" cap="all" dirty="0" smtClean="0"/>
              <a:t>само при започване на нов абзац</a:t>
            </a:r>
            <a:r>
              <a:rPr lang="bg-BG" dirty="0" smtClean="0"/>
              <a:t>.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Препинателен знак (. , ! ? : ; …) се поставя НЕПОСРЕДСТВЕНО СЛЕД думата, като след него се оставя ЕДИН интервал.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Ако даден текст е ограден от кавички или скоби, то между него и тези символи НЕ СЕ ОСТАВЯТ интервали.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При въвеждане на дума в сравнителна или превъзходна степен НЕ СЕ ОСТАВЯ интервал нито пред, нито след тирето. Такова тире се нарича „</a:t>
            </a:r>
            <a:r>
              <a:rPr lang="bg-BG" i="1" dirty="0" smtClean="0"/>
              <a:t>късо тире</a:t>
            </a:r>
            <a:r>
              <a:rPr lang="bg-BG" dirty="0" smtClean="0"/>
              <a:t>”. Съществува и „</a:t>
            </a:r>
            <a:r>
              <a:rPr lang="bg-BG" i="1" dirty="0" smtClean="0"/>
              <a:t>дълго тире</a:t>
            </a:r>
            <a:r>
              <a:rPr lang="bg-BG" dirty="0" smtClean="0"/>
              <a:t>”, при което </a:t>
            </a:r>
            <a:r>
              <a:rPr lang="bg-BG" cap="all" dirty="0" smtClean="0"/>
              <a:t>се поставят интервали</a:t>
            </a:r>
            <a:r>
              <a:rPr lang="bg-BG" dirty="0" smtClean="0"/>
              <a:t> и от двете му страни.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C37BA19-F148-4F99-B848-9E07EFBB9ED7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" descr="info_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340768"/>
            <a:ext cx="1222983" cy="110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428625"/>
            <a:ext cx="7443787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7200" b="1" dirty="0" smtClean="0"/>
              <a:t>1.</a:t>
            </a:r>
            <a:r>
              <a:rPr lang="bg-BG" sz="7200" b="1" dirty="0" smtClean="0"/>
              <a:t>Информация</a:t>
            </a:r>
            <a:endParaRPr lang="en-US" b="1" dirty="0"/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"/>
          </p:nvPr>
        </p:nvSpPr>
        <p:spPr>
          <a:xfrm>
            <a:off x="500063" y="200025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800" smtClean="0">
                <a:solidFill>
                  <a:srgbClr val="FF0000"/>
                </a:solidFill>
              </a:rPr>
              <a:t>	Информация</a:t>
            </a:r>
            <a:r>
              <a:rPr lang="ru-RU" sz="4800" smtClean="0"/>
              <a:t> - това са сведения, познания за реалния свят, които се възприемат при взаимодействие с него.</a:t>
            </a:r>
            <a:endParaRPr lang="en-US" sz="48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B16FC77-2E58-4249-A87E-6221D04EB097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13.3. Форматиране на текст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>
                <a:solidFill>
                  <a:srgbClr val="FF0000"/>
                </a:solidFill>
              </a:rPr>
              <a:t>Вид</a:t>
            </a:r>
            <a:r>
              <a:rPr lang="bg-BG" dirty="0" smtClean="0"/>
              <a:t> на шрифта</a:t>
            </a:r>
            <a:r>
              <a:rPr lang="en-US" dirty="0" smtClean="0"/>
              <a:t> (font)</a:t>
            </a:r>
            <a:r>
              <a:rPr lang="bg-BG" dirty="0" smtClean="0"/>
              <a:t> – напр.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Times New Roman</a:t>
            </a:r>
            <a:r>
              <a:rPr lang="en-US" dirty="0" smtClean="0"/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Arial</a:t>
            </a:r>
            <a:r>
              <a:rPr lang="bg-BG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Comic Sans MS" pitchFamily="66" charset="0"/>
                <a:cs typeface="Arial" pitchFamily="34" charset="0"/>
              </a:rPr>
              <a:t>Comic Sans</a:t>
            </a:r>
            <a:r>
              <a:rPr lang="en-US" dirty="0" smtClean="0"/>
              <a:t>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>
                <a:solidFill>
                  <a:srgbClr val="FF0000"/>
                </a:solidFill>
              </a:rPr>
              <a:t>Размер</a:t>
            </a:r>
            <a:r>
              <a:rPr lang="bg-BG" dirty="0" smtClean="0"/>
              <a:t> на шрифта</a:t>
            </a:r>
            <a:r>
              <a:rPr lang="en-US" dirty="0" smtClean="0"/>
              <a:t> (size)</a:t>
            </a:r>
            <a:r>
              <a:rPr lang="bg-BG" dirty="0" smtClean="0"/>
              <a:t> – измерва се в пунктове. Бележи се напр. </a:t>
            </a:r>
            <a:r>
              <a:rPr lang="en-US" dirty="0" smtClean="0"/>
              <a:t>- </a:t>
            </a:r>
            <a:r>
              <a:rPr lang="bg-BG" dirty="0" smtClean="0"/>
              <a:t>14 </a:t>
            </a:r>
            <a:r>
              <a:rPr lang="en-US" dirty="0" smtClean="0"/>
              <a:t>pt.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>
                <a:solidFill>
                  <a:srgbClr val="FF0000"/>
                </a:solidFill>
              </a:rPr>
              <a:t>Стил</a:t>
            </a:r>
            <a:r>
              <a:rPr lang="bg-BG" dirty="0" smtClean="0"/>
              <a:t> на шрифта </a:t>
            </a:r>
            <a:r>
              <a:rPr lang="en-US" dirty="0" smtClean="0"/>
              <a:t>(Font Style)</a:t>
            </a:r>
            <a:r>
              <a:rPr lang="bg-BG" dirty="0" smtClean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bg-BG" dirty="0" smtClean="0"/>
              <a:t>Обикновен (</a:t>
            </a:r>
            <a:r>
              <a:rPr lang="en-US" dirty="0" smtClean="0"/>
              <a:t>regular)</a:t>
            </a:r>
            <a:endParaRPr lang="bg-BG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bg-BG" b="1" dirty="0" smtClean="0"/>
              <a:t>Получер, удебелен (</a:t>
            </a:r>
            <a:r>
              <a:rPr lang="en-US" b="1" dirty="0" smtClean="0"/>
              <a:t>bold</a:t>
            </a:r>
            <a:r>
              <a:rPr lang="bg-BG" b="1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bg-BG" i="1" dirty="0" smtClean="0"/>
              <a:t>Курсив, наклонен (</a:t>
            </a:r>
            <a:r>
              <a:rPr lang="en-US" i="1" dirty="0" smtClean="0"/>
              <a:t>italic</a:t>
            </a:r>
            <a:r>
              <a:rPr lang="bg-BG" i="1" dirty="0" smtClean="0"/>
              <a:t>)</a:t>
            </a:r>
            <a:endParaRPr lang="en-US" i="1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bg-BG" u="sng" dirty="0" smtClean="0"/>
              <a:t>Подчертан (</a:t>
            </a:r>
            <a:r>
              <a:rPr lang="en-US" u="sng" dirty="0" smtClean="0"/>
              <a:t>underline</a:t>
            </a:r>
            <a:r>
              <a:rPr lang="bg-BG" u="sng" dirty="0" smtClean="0"/>
              <a:t>)</a:t>
            </a:r>
            <a:endParaRPr lang="en-US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4E76BEA-D3DB-445F-ABA9-796674ED99C8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21508" name="Picture 3" descr="74656.image0.jpg"/>
          <p:cNvPicPr>
            <a:picLocks noChangeAspect="1"/>
          </p:cNvPicPr>
          <p:nvPr/>
        </p:nvPicPr>
        <p:blipFill>
          <a:blip r:embed="rId3" cstate="print"/>
          <a:srcRect l="3738" t="44376" r="50000" b="36874"/>
          <a:stretch>
            <a:fillRect/>
          </a:stretch>
        </p:blipFill>
        <p:spPr bwMode="auto">
          <a:xfrm>
            <a:off x="5857875" y="5000625"/>
            <a:ext cx="2357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13.4.</a:t>
            </a:r>
            <a:r>
              <a:rPr lang="en-US" b="1" dirty="0" smtClean="0"/>
              <a:t> </a:t>
            </a:r>
            <a:r>
              <a:rPr lang="bg-BG" b="1" dirty="0" smtClean="0"/>
              <a:t>Подравняване на абзаци </a:t>
            </a:r>
            <a:endParaRPr lang="en-US" b="1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017AE-42EB-4166-BDED-088D70B92BD2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smtClean="0"/>
              <a:t>Ляво (</a:t>
            </a:r>
            <a:r>
              <a:rPr lang="en-US" smtClean="0"/>
              <a:t>left)</a:t>
            </a:r>
            <a:endParaRPr lang="bg-BG" smtClean="0"/>
          </a:p>
          <a:p>
            <a:r>
              <a:rPr lang="bg-BG" smtClean="0"/>
              <a:t>Дясно</a:t>
            </a:r>
            <a:r>
              <a:rPr lang="en-US" smtClean="0"/>
              <a:t> (right)</a:t>
            </a:r>
            <a:endParaRPr lang="bg-BG" smtClean="0"/>
          </a:p>
          <a:p>
            <a:r>
              <a:rPr lang="bg-BG" smtClean="0"/>
              <a:t>Центрирано</a:t>
            </a:r>
            <a:r>
              <a:rPr lang="en-US" smtClean="0"/>
              <a:t> (center)</a:t>
            </a:r>
            <a:endParaRPr lang="bg-BG" smtClean="0"/>
          </a:p>
          <a:p>
            <a:r>
              <a:rPr lang="bg-BG" smtClean="0"/>
              <a:t>Двустранно</a:t>
            </a:r>
            <a:r>
              <a:rPr lang="en-US" smtClean="0"/>
              <a:t> (justify)</a:t>
            </a:r>
            <a:endParaRPr lang="bg-BG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5" name="Content Placeholder 4" descr="192133.image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l="5189" t="33255" r="16981" b="28891"/>
          <a:stretch>
            <a:fillRect/>
          </a:stretch>
        </p:blipFill>
        <p:spPr>
          <a:xfrm>
            <a:off x="4929190" y="1714488"/>
            <a:ext cx="3143272" cy="1143008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ectangle 20"/>
          <p:cNvSpPr/>
          <p:nvPr/>
        </p:nvSpPr>
        <p:spPr>
          <a:xfrm rot="2588723">
            <a:off x="4992741" y="3289043"/>
            <a:ext cx="81785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ляво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 rot="2526805">
            <a:off x="5710596" y="3611297"/>
            <a:ext cx="178670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центрирано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 rot="2567773">
            <a:off x="7490995" y="3525208"/>
            <a:ext cx="172592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двустранно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 rot="2437865">
            <a:off x="6716640" y="3293390"/>
            <a:ext cx="97975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дясно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5109369" y="3034507"/>
            <a:ext cx="2127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6107907" y="3036094"/>
            <a:ext cx="2143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6893719" y="3036094"/>
            <a:ext cx="2143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7608888" y="3035300"/>
            <a:ext cx="214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1835696" y="1052736"/>
            <a:ext cx="684076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bg-BG" sz="7200" b="1" dirty="0" smtClean="0"/>
              <a:t>14. </a:t>
            </a:r>
            <a:r>
              <a:rPr lang="bg-BG" sz="5300" b="1" dirty="0" smtClean="0"/>
              <a:t>Електронни таблици</a:t>
            </a:r>
            <a:endParaRPr lang="en-US" sz="5300" b="1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43200" y="2852936"/>
            <a:ext cx="6005264" cy="1144587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4800" dirty="0" smtClean="0"/>
              <a:t> </a:t>
            </a:r>
            <a:r>
              <a:rPr lang="en-US" sz="4800" dirty="0" smtClean="0"/>
              <a:t>MS Excel</a:t>
            </a:r>
            <a:endParaRPr lang="en-US" sz="4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9A4FA-F8D3-4A40-B0B2-41655182E954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23556" name="Picture 4" descr="Excel-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221088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14.1.</a:t>
            </a:r>
            <a:r>
              <a:rPr lang="en-US" b="1" smtClean="0"/>
              <a:t> </a:t>
            </a:r>
            <a:r>
              <a:rPr lang="bg-BG" b="1" smtClean="0"/>
              <a:t>Работен </a:t>
            </a:r>
            <a:r>
              <a:rPr lang="bg-BG" b="1" dirty="0" smtClean="0"/>
              <a:t>лист</a:t>
            </a:r>
            <a:endParaRPr lang="en-US" b="1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114675" cy="4757738"/>
          </a:xfrm>
        </p:spPr>
        <p:txBody>
          <a:bodyPr/>
          <a:lstStyle/>
          <a:p>
            <a:r>
              <a:rPr lang="bg-BG" smtClean="0"/>
              <a:t>Състои се от </a:t>
            </a:r>
            <a:r>
              <a:rPr lang="bg-BG" smtClean="0">
                <a:solidFill>
                  <a:srgbClr val="FF0000"/>
                </a:solidFill>
              </a:rPr>
              <a:t>редове</a:t>
            </a:r>
            <a:r>
              <a:rPr lang="bg-BG" smtClean="0"/>
              <a:t> и </a:t>
            </a:r>
            <a:r>
              <a:rPr lang="bg-BG" smtClean="0">
                <a:solidFill>
                  <a:srgbClr val="FF0000"/>
                </a:solidFill>
              </a:rPr>
              <a:t>колони</a:t>
            </a:r>
          </a:p>
          <a:p>
            <a:pPr>
              <a:buFont typeface="Arial" charset="0"/>
              <a:buNone/>
            </a:pPr>
            <a:endParaRPr lang="bg-BG" smtClean="0">
              <a:solidFill>
                <a:srgbClr val="FF0000"/>
              </a:solidFill>
            </a:endParaRPr>
          </a:p>
          <a:p>
            <a:r>
              <a:rPr lang="bg-BG" smtClean="0"/>
              <a:t>Именувани са с </a:t>
            </a:r>
            <a:r>
              <a:rPr lang="bg-BG" smtClean="0">
                <a:solidFill>
                  <a:srgbClr val="FF0000"/>
                </a:solidFill>
              </a:rPr>
              <a:t>букви</a:t>
            </a:r>
            <a:r>
              <a:rPr lang="bg-BG" smtClean="0"/>
              <a:t> и </a:t>
            </a:r>
            <a:r>
              <a:rPr lang="bg-BG" smtClean="0">
                <a:solidFill>
                  <a:srgbClr val="FF0000"/>
                </a:solidFill>
              </a:rPr>
              <a:t>числа</a:t>
            </a:r>
          </a:p>
          <a:p>
            <a:pPr>
              <a:buFont typeface="Arial" charset="0"/>
              <a:buNone/>
            </a:pPr>
            <a:endParaRPr lang="bg-BG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454EA57-46C9-4608-873F-9E1D98FC1580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412875"/>
            <a:ext cx="4603750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14.2. Адрес на клетка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91650-8C14-4716-B790-53A6A1644BBE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Клетката се образува при </a:t>
            </a:r>
            <a:r>
              <a:rPr lang="bg-BG" dirty="0" smtClean="0">
                <a:solidFill>
                  <a:srgbClr val="FF0000"/>
                </a:solidFill>
              </a:rPr>
              <a:t>пресичането на ред и колона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bg-B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Адресът й е </a:t>
            </a:r>
            <a:r>
              <a:rPr lang="bg-BG" dirty="0" smtClean="0">
                <a:solidFill>
                  <a:srgbClr val="FF0000"/>
                </a:solidFill>
              </a:rPr>
              <a:t>буквата на колоната и номерът на реда </a:t>
            </a:r>
            <a:r>
              <a:rPr lang="bg-BG" dirty="0" smtClean="0"/>
              <a:t>(напр.: А</a:t>
            </a:r>
            <a:r>
              <a:rPr lang="en-US" dirty="0" smtClean="0"/>
              <a:t>1</a:t>
            </a:r>
            <a:r>
              <a:rPr lang="bg-BG" dirty="0" smtClean="0"/>
              <a:t>, С23... И т.н.)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bg-BG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Всяка клетка има </a:t>
            </a:r>
            <a:r>
              <a:rPr lang="bg-BG" dirty="0" smtClean="0">
                <a:solidFill>
                  <a:srgbClr val="FF0000"/>
                </a:solidFill>
              </a:rPr>
              <a:t>уникален</a:t>
            </a:r>
            <a:r>
              <a:rPr lang="bg-BG" dirty="0" smtClean="0"/>
              <a:t> адрес</a:t>
            </a:r>
          </a:p>
        </p:txBody>
      </p:sp>
      <p:pic>
        <p:nvPicPr>
          <p:cNvPr id="25604" name="Content Placeholder 8" descr="Clipboard0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989138"/>
            <a:ext cx="3697287" cy="3670300"/>
          </a:xfrm>
        </p:spPr>
      </p:pic>
      <p:sp>
        <p:nvSpPr>
          <p:cNvPr id="10" name="Oval 9"/>
          <p:cNvSpPr/>
          <p:nvPr/>
        </p:nvSpPr>
        <p:spPr>
          <a:xfrm>
            <a:off x="4787900" y="2060575"/>
            <a:ext cx="576263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  <p:sp>
        <p:nvSpPr>
          <p:cNvPr id="11" name="Oval 10"/>
          <p:cNvSpPr/>
          <p:nvPr/>
        </p:nvSpPr>
        <p:spPr>
          <a:xfrm>
            <a:off x="5435600" y="1844675"/>
            <a:ext cx="576263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b="1" dirty="0" smtClean="0"/>
              <a:t>14.3. Оператори за извършване на аритметични действия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0313" y="2143125"/>
            <a:ext cx="4186237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Събиране  	</a:t>
            </a:r>
            <a:r>
              <a:rPr lang="bg-BG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bg-BG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Изваждане 	</a:t>
            </a:r>
            <a:r>
              <a:rPr lang="bg-BG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bg-BG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Умножение 	</a:t>
            </a:r>
            <a:r>
              <a:rPr lang="bg-BG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bg-BG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Делене 		</a:t>
            </a:r>
            <a:r>
              <a:rPr lang="bg-BG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99BBBAD-DC7B-4E70-A141-537AED8191EE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ctrTitle"/>
          </p:nvPr>
        </p:nvSpPr>
        <p:spPr>
          <a:xfrm>
            <a:off x="214313" y="428625"/>
            <a:ext cx="8715375" cy="1470025"/>
          </a:xfrm>
        </p:spPr>
        <p:txBody>
          <a:bodyPr>
            <a:normAutofit fontScale="90000"/>
          </a:bodyPr>
          <a:lstStyle/>
          <a:p>
            <a:pPr algn="r"/>
            <a:r>
              <a:rPr lang="bg-BG" sz="5400" b="1" dirty="0" smtClean="0"/>
              <a:t>15. Компютърна презентация</a:t>
            </a:r>
            <a:endParaRPr lang="en-US" sz="5400" b="1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4438" y="2000250"/>
            <a:ext cx="7606034" cy="17526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4800" b="1" dirty="0" smtClean="0"/>
              <a:t>с </a:t>
            </a:r>
            <a:r>
              <a:rPr lang="en-US" sz="4800" b="1" dirty="0" smtClean="0"/>
              <a:t>MS Power Point</a:t>
            </a:r>
            <a:endParaRPr lang="en-US" sz="48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B1E65-D1AD-455A-BC31-B6242A9C52DF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27652" name="Picture 5" descr="PowerPoint-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05064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15.1. Предназначение</a:t>
            </a:r>
            <a:endParaRPr lang="en-US" b="1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smtClean="0"/>
              <a:t>Представяне на информация в </a:t>
            </a:r>
            <a:r>
              <a:rPr lang="bg-BG" smtClean="0">
                <a:solidFill>
                  <a:srgbClr val="FF0000"/>
                </a:solidFill>
              </a:rPr>
              <a:t>атрактивен вид</a:t>
            </a:r>
            <a:r>
              <a:rPr lang="bg-BG" smtClean="0"/>
              <a:t>, често пред голяма аудитория.</a:t>
            </a:r>
          </a:p>
          <a:p>
            <a:r>
              <a:rPr lang="bg-BG" smtClean="0"/>
              <a:t>Използваните медии са: </a:t>
            </a:r>
          </a:p>
          <a:p>
            <a:pPr lvl="1"/>
            <a:r>
              <a:rPr lang="bg-BG" smtClean="0">
                <a:solidFill>
                  <a:srgbClr val="FF0000"/>
                </a:solidFill>
              </a:rPr>
              <a:t>Текст</a:t>
            </a:r>
          </a:p>
          <a:p>
            <a:pPr lvl="1"/>
            <a:r>
              <a:rPr lang="bg-BG" smtClean="0">
                <a:solidFill>
                  <a:srgbClr val="FF0000"/>
                </a:solidFill>
              </a:rPr>
              <a:t>Изображения </a:t>
            </a:r>
          </a:p>
          <a:p>
            <a:pPr lvl="1"/>
            <a:r>
              <a:rPr lang="bg-BG" smtClean="0">
                <a:solidFill>
                  <a:srgbClr val="FF0000"/>
                </a:solidFill>
              </a:rPr>
              <a:t>Звук</a:t>
            </a:r>
          </a:p>
          <a:p>
            <a:pPr lvl="1"/>
            <a:r>
              <a:rPr lang="bg-BG" smtClean="0">
                <a:solidFill>
                  <a:srgbClr val="FF0000"/>
                </a:solidFill>
              </a:rPr>
              <a:t>Видео</a:t>
            </a:r>
          </a:p>
          <a:p>
            <a:r>
              <a:rPr lang="bg-BG" smtClean="0"/>
              <a:t>Предимство е </a:t>
            </a:r>
            <a:r>
              <a:rPr lang="bg-BG" smtClean="0">
                <a:solidFill>
                  <a:srgbClr val="FF0000"/>
                </a:solidFill>
              </a:rPr>
              <a:t>анимацията</a:t>
            </a:r>
            <a:r>
              <a:rPr lang="bg-BG" smtClean="0"/>
              <a:t> на обекти.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0109435-329E-4831-9A96-88630C00C9A8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15.2. Ключови понятия</a:t>
            </a:r>
            <a:endParaRPr lang="en-US" b="1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bg-BG" smtClean="0"/>
              <a:t>Презентация (</a:t>
            </a:r>
            <a:r>
              <a:rPr lang="bg-BG" sz="2400" smtClean="0"/>
              <a:t>представяне</a:t>
            </a:r>
            <a:r>
              <a:rPr lang="bg-BG" smtClean="0"/>
              <a:t>)</a:t>
            </a:r>
          </a:p>
          <a:p>
            <a:r>
              <a:rPr lang="bg-BG" smtClean="0"/>
              <a:t>Слайд (</a:t>
            </a:r>
            <a:r>
              <a:rPr lang="bg-BG" sz="2400" smtClean="0"/>
              <a:t>един екран/една „страница“ от презентацията</a:t>
            </a:r>
            <a:r>
              <a:rPr lang="bg-BG" smtClean="0"/>
              <a:t>)</a:t>
            </a:r>
          </a:p>
          <a:p>
            <a:r>
              <a:rPr lang="bg-BG" smtClean="0"/>
              <a:t>Слайдшоу (</a:t>
            </a:r>
            <a:r>
              <a:rPr lang="bg-BG" sz="2400" smtClean="0"/>
              <a:t>режим на изпълнение на презентацията със всички зададени ефекти на цял екран</a:t>
            </a:r>
            <a:r>
              <a:rPr lang="bg-BG" smtClean="0"/>
              <a:t>)</a:t>
            </a:r>
            <a:endParaRPr lang="en-US" smtClean="0"/>
          </a:p>
          <a:p>
            <a:r>
              <a:rPr lang="bg-BG" smtClean="0"/>
              <a:t>Структура на слайд (</a:t>
            </a:r>
            <a:r>
              <a:rPr lang="bg-BG" sz="2400" smtClean="0"/>
              <a:t>какви елементи съдържа</a:t>
            </a:r>
            <a:r>
              <a:rPr lang="bg-BG" smtClean="0"/>
              <a:t>)</a:t>
            </a:r>
            <a:endParaRPr lang="en-US" smtClean="0"/>
          </a:p>
          <a:p>
            <a:r>
              <a:rPr lang="bg-BG" smtClean="0"/>
              <a:t>Дизайн на презентация (</a:t>
            </a:r>
            <a:r>
              <a:rPr lang="bg-BG" sz="2400" smtClean="0"/>
              <a:t>шаблон за цвят и форма</a:t>
            </a:r>
            <a:r>
              <a:rPr lang="bg-BG" smtClean="0"/>
              <a:t>)</a:t>
            </a:r>
          </a:p>
          <a:p>
            <a:r>
              <a:rPr lang="bg-BG" smtClean="0"/>
              <a:t>Анимационна схема (</a:t>
            </a:r>
            <a:r>
              <a:rPr lang="bg-BG" sz="2400" smtClean="0"/>
              <a:t>задаване на готови ефекти за всички елементи в слайда/презентацията наведнъж</a:t>
            </a:r>
            <a:r>
              <a:rPr lang="bg-BG" smtClean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2FC8ED2-4F70-41E0-986E-48E862865BA9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15.3. Вмъкване на обекти в слайд</a:t>
            </a:r>
            <a:endParaRPr lang="en-US" b="1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smtClean="0"/>
              <a:t>Текстова кутия</a:t>
            </a:r>
          </a:p>
          <a:p>
            <a:r>
              <a:rPr lang="bg-BG" smtClean="0"/>
              <a:t>Изображение</a:t>
            </a:r>
            <a:endParaRPr lang="en-US" smtClean="0"/>
          </a:p>
          <a:p>
            <a:r>
              <a:rPr lang="bg-BG" smtClean="0"/>
              <a:t>Графични обекти</a:t>
            </a:r>
          </a:p>
          <a:p>
            <a:r>
              <a:rPr lang="bg-BG" smtClean="0"/>
              <a:t>Видеоклип</a:t>
            </a:r>
          </a:p>
          <a:p>
            <a:r>
              <a:rPr lang="bg-BG" smtClean="0"/>
              <a:t>Звук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A11410E-21AE-49CA-A79B-FA6DF9BA4347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572500" cy="1143000"/>
          </a:xfrm>
        </p:spPr>
        <p:txBody>
          <a:bodyPr/>
          <a:lstStyle/>
          <a:p>
            <a:r>
              <a:rPr lang="en-US" b="1" dirty="0" smtClean="0"/>
              <a:t>2. </a:t>
            </a:r>
            <a:r>
              <a:rPr lang="bg-BG" b="1" dirty="0" smtClean="0"/>
              <a:t>Информационни технологии (</a:t>
            </a:r>
            <a:r>
              <a:rPr lang="bg-BG" b="1" dirty="0" smtClean="0">
                <a:solidFill>
                  <a:srgbClr val="FF0000"/>
                </a:solidFill>
              </a:rPr>
              <a:t>ИТ</a:t>
            </a:r>
            <a:r>
              <a:rPr lang="bg-BG" b="1" dirty="0" smtClean="0"/>
              <a:t>)</a:t>
            </a:r>
            <a:endParaRPr lang="en-US" b="1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endParaRPr lang="bg-BG" i="1" dirty="0" smtClean="0"/>
          </a:p>
          <a:p>
            <a:r>
              <a:rPr lang="ru-RU" dirty="0" err="1" smtClean="0"/>
              <a:t>Съвременните</a:t>
            </a:r>
            <a:r>
              <a:rPr lang="ru-RU" dirty="0" smtClean="0"/>
              <a:t> ИТ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свързани</a:t>
            </a:r>
            <a:r>
              <a:rPr lang="ru-RU" dirty="0" smtClean="0"/>
              <a:t> с </a:t>
            </a:r>
            <a:r>
              <a:rPr lang="ru-RU" dirty="0" err="1" smtClean="0"/>
              <a:t>използването</a:t>
            </a:r>
            <a:r>
              <a:rPr lang="ru-RU" dirty="0" smtClean="0"/>
              <a:t> на </a:t>
            </a:r>
            <a:r>
              <a:rPr lang="ru-RU" dirty="0" err="1" smtClean="0"/>
              <a:t>компютри</a:t>
            </a:r>
            <a:r>
              <a:rPr lang="ru-RU" dirty="0" smtClean="0"/>
              <a:t>  и </a:t>
            </a:r>
            <a:r>
              <a:rPr lang="ru-RU" dirty="0" err="1" smtClean="0"/>
              <a:t>други</a:t>
            </a:r>
            <a:r>
              <a:rPr lang="ru-RU" dirty="0" smtClean="0"/>
              <a:t> </a:t>
            </a:r>
            <a:r>
              <a:rPr lang="ru-RU" dirty="0" err="1" smtClean="0"/>
              <a:t>електронни</a:t>
            </a:r>
            <a:r>
              <a:rPr lang="ru-RU" dirty="0" smtClean="0"/>
              <a:t> средства за </a:t>
            </a:r>
            <a:r>
              <a:rPr lang="ru-RU" dirty="0" err="1" smtClean="0"/>
              <a:t>събиране</a:t>
            </a:r>
            <a:r>
              <a:rPr lang="ru-RU" dirty="0" smtClean="0"/>
              <a:t>, </a:t>
            </a:r>
            <a:r>
              <a:rPr lang="ru-RU" dirty="0" err="1" smtClean="0"/>
              <a:t>съхранение</a:t>
            </a:r>
            <a:r>
              <a:rPr lang="ru-RU" dirty="0" smtClean="0"/>
              <a:t>, защита, обработка и </a:t>
            </a:r>
            <a:r>
              <a:rPr lang="ru-RU" dirty="0" err="1" smtClean="0"/>
              <a:t>разпространение</a:t>
            </a:r>
            <a:r>
              <a:rPr lang="ru-RU" dirty="0" smtClean="0"/>
              <a:t> на информация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2AC6708-9072-4CE3-8494-42F4FBF0825D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188" y="2636838"/>
            <a:ext cx="8229600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b="1" i="1" dirty="0" smtClean="0">
                <a:solidFill>
                  <a:srgbClr val="FF0000"/>
                </a:solidFill>
              </a:rPr>
              <a:t>За пълноценен преговор</a:t>
            </a:r>
            <a:br>
              <a:rPr lang="bg-BG" b="1" i="1" dirty="0" smtClean="0">
                <a:solidFill>
                  <a:srgbClr val="FF0000"/>
                </a:solidFill>
              </a:rPr>
            </a:br>
            <a:r>
              <a:rPr lang="bg-BG" b="1" i="1" dirty="0" smtClean="0">
                <a:solidFill>
                  <a:srgbClr val="FF0000"/>
                </a:solidFill>
              </a:rPr>
              <a:t> използвайте познатия Ви сайт</a:t>
            </a:r>
            <a:br>
              <a:rPr lang="bg-BG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  <a:hlinkClick r:id="rId2"/>
              </a:rPr>
              <a:t>kokalanova.weebly.com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BB2B52-4568-4B29-8A38-99465E296CB5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3. </a:t>
            </a:r>
            <a:r>
              <a:rPr lang="bg-BG" b="1" dirty="0" smtClean="0"/>
              <a:t>Основни информационни дейности</a:t>
            </a:r>
            <a:endParaRPr lang="en-US" b="1" dirty="0" smtClean="0"/>
          </a:p>
        </p:txBody>
      </p:sp>
      <p:pic>
        <p:nvPicPr>
          <p:cNvPr id="8" name="Content Placeholder 7" descr="image002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t="14095"/>
          <a:stretch>
            <a:fillRect/>
          </a:stretch>
        </p:blipFill>
        <p:spPr>
          <a:xfrm>
            <a:off x="1357290" y="2071678"/>
            <a:ext cx="6286544" cy="3720330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F773054-413D-4BD0-967D-54A1B338B924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43563" y="3857625"/>
            <a:ext cx="357187" cy="214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404813"/>
            <a:ext cx="8891588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4. </a:t>
            </a:r>
            <a:r>
              <a:rPr lang="bg-BG" b="1" dirty="0" smtClean="0"/>
              <a:t>Мерни единици за измерване на количество информация в компютъра</a:t>
            </a:r>
            <a:endParaRPr lang="en-US" b="1" dirty="0"/>
          </a:p>
        </p:txBody>
      </p:sp>
      <p:sp>
        <p:nvSpPr>
          <p:cNvPr id="6147" name="Content Placeholder 3"/>
          <p:cNvSpPr>
            <a:spLocks noGrp="1"/>
          </p:cNvSpPr>
          <p:nvPr>
            <p:ph sz="quarter" idx="1"/>
          </p:nvPr>
        </p:nvSpPr>
        <p:spPr>
          <a:xfrm>
            <a:off x="428625" y="2214563"/>
            <a:ext cx="8229600" cy="3829050"/>
          </a:xfrm>
        </p:spPr>
        <p:txBody>
          <a:bodyPr/>
          <a:lstStyle/>
          <a:p>
            <a:r>
              <a:rPr lang="bg-BG" smtClean="0"/>
              <a:t>1</a:t>
            </a:r>
            <a:r>
              <a:rPr lang="en-US" smtClean="0"/>
              <a:t> b </a:t>
            </a:r>
            <a:r>
              <a:rPr lang="bg-BG" smtClean="0"/>
              <a:t>(бит)</a:t>
            </a:r>
          </a:p>
          <a:p>
            <a:r>
              <a:rPr lang="bg-BG" smtClean="0"/>
              <a:t>1</a:t>
            </a:r>
            <a:r>
              <a:rPr lang="en-US" smtClean="0"/>
              <a:t> B</a:t>
            </a:r>
            <a:r>
              <a:rPr lang="bg-BG" smtClean="0"/>
              <a:t> (байт)</a:t>
            </a:r>
            <a:r>
              <a:rPr lang="en-US" smtClean="0"/>
              <a:t> = 8 b</a:t>
            </a:r>
          </a:p>
          <a:p>
            <a:r>
              <a:rPr lang="en-US" smtClean="0"/>
              <a:t>1 KB</a:t>
            </a:r>
            <a:r>
              <a:rPr lang="bg-BG" smtClean="0"/>
              <a:t> (килобайт) </a:t>
            </a:r>
            <a:r>
              <a:rPr lang="en-US" smtClean="0"/>
              <a:t>= 1024 B</a:t>
            </a:r>
          </a:p>
          <a:p>
            <a:r>
              <a:rPr lang="en-US" smtClean="0"/>
              <a:t>1 MB </a:t>
            </a:r>
            <a:r>
              <a:rPr lang="bg-BG" smtClean="0"/>
              <a:t>(мегабайт) </a:t>
            </a:r>
            <a:r>
              <a:rPr lang="en-US" smtClean="0"/>
              <a:t>= 1024 KB</a:t>
            </a:r>
          </a:p>
          <a:p>
            <a:r>
              <a:rPr lang="en-US" smtClean="0"/>
              <a:t>1 GB </a:t>
            </a:r>
            <a:r>
              <a:rPr lang="bg-BG" smtClean="0"/>
              <a:t>(гигабайт) </a:t>
            </a:r>
            <a:r>
              <a:rPr lang="en-US" smtClean="0"/>
              <a:t>= 1024 MB</a:t>
            </a:r>
          </a:p>
          <a:p>
            <a:r>
              <a:rPr lang="en-US" smtClean="0"/>
              <a:t>1 TB </a:t>
            </a:r>
            <a:r>
              <a:rPr lang="bg-BG" smtClean="0"/>
              <a:t>(терабайт) </a:t>
            </a:r>
            <a:r>
              <a:rPr lang="en-US" smtClean="0"/>
              <a:t>= 1024 GB</a:t>
            </a:r>
            <a:endParaRPr lang="bg-BG" smtClean="0"/>
          </a:p>
          <a:p>
            <a:pPr>
              <a:buFont typeface="Arial" charset="0"/>
              <a:buNone/>
            </a:pPr>
            <a:endParaRPr lang="bg-BG" smtClean="0"/>
          </a:p>
          <a:p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BC5CD25-29DE-4036-8C08-0F1118F4CA4E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6149" name="Picture 2"/>
          <p:cNvPicPr>
            <a:picLocks noChangeAspect="1"/>
          </p:cNvPicPr>
          <p:nvPr/>
        </p:nvPicPr>
        <p:blipFill>
          <a:blip r:embed="rId3" cstate="print"/>
          <a:srcRect r="4318"/>
          <a:stretch>
            <a:fillRect/>
          </a:stretch>
        </p:blipFill>
        <p:spPr bwMode="auto">
          <a:xfrm>
            <a:off x="4572000" y="3861048"/>
            <a:ext cx="4181475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5. </a:t>
            </a:r>
            <a:r>
              <a:rPr lang="bg-BG" b="1" dirty="0" smtClean="0"/>
              <a:t>Входни устройства </a:t>
            </a:r>
            <a:r>
              <a:rPr lang="bg-BG" b="1" dirty="0" smtClean="0">
                <a:solidFill>
                  <a:srgbClr val="FF0000"/>
                </a:solidFill>
              </a:rPr>
              <a:t/>
            </a:r>
            <a:br>
              <a:rPr lang="bg-BG" b="1" dirty="0" smtClean="0">
                <a:solidFill>
                  <a:srgbClr val="FF0000"/>
                </a:solidFill>
              </a:rPr>
            </a:br>
            <a:r>
              <a:rPr lang="bg-BG" b="1" dirty="0" smtClean="0"/>
              <a:t>на компютърната система</a:t>
            </a:r>
            <a:endParaRPr lang="en-US" b="1" dirty="0"/>
          </a:p>
        </p:txBody>
      </p:sp>
      <p:sp>
        <p:nvSpPr>
          <p:cNvPr id="7171" name="Content Placeholder 7"/>
          <p:cNvSpPr>
            <a:spLocks noGrp="1"/>
          </p:cNvSpPr>
          <p:nvPr>
            <p:ph sz="quarter" idx="1"/>
          </p:nvPr>
        </p:nvSpPr>
        <p:spPr>
          <a:xfrm>
            <a:off x="428625" y="2332038"/>
            <a:ext cx="8229600" cy="4525962"/>
          </a:xfrm>
        </p:spPr>
        <p:txBody>
          <a:bodyPr/>
          <a:lstStyle/>
          <a:p>
            <a:r>
              <a:rPr lang="bg-BG" smtClean="0"/>
              <a:t>Клавиатура</a:t>
            </a:r>
          </a:p>
          <a:p>
            <a:r>
              <a:rPr lang="bg-BG" smtClean="0"/>
              <a:t>Мишка</a:t>
            </a:r>
          </a:p>
          <a:p>
            <a:r>
              <a:rPr lang="bg-BG" smtClean="0"/>
              <a:t>Скенер</a:t>
            </a:r>
          </a:p>
          <a:p>
            <a:r>
              <a:rPr lang="bg-BG" smtClean="0"/>
              <a:t>Микрофон</a:t>
            </a:r>
          </a:p>
          <a:p>
            <a:endParaRPr lang="en-US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BD55C8-735B-4322-947F-58D1DEF0C950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7172" name="Picture 3" descr="keyboard.jpg"/>
          <p:cNvPicPr>
            <a:picLocks noChangeAspect="1"/>
          </p:cNvPicPr>
          <p:nvPr/>
        </p:nvPicPr>
        <p:blipFill>
          <a:blip r:embed="rId3" cstate="print"/>
          <a:srcRect t="11443" b="17038"/>
          <a:stretch>
            <a:fillRect/>
          </a:stretch>
        </p:blipFill>
        <p:spPr bwMode="auto">
          <a:xfrm>
            <a:off x="642938" y="4786313"/>
            <a:ext cx="392271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micropho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4714875"/>
            <a:ext cx="269875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 descr="mouse_optica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88" y="3071813"/>
            <a:ext cx="2078037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scanne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75" y="1714500"/>
            <a:ext cx="3589338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6. </a:t>
            </a:r>
            <a:r>
              <a:rPr lang="bg-BG" b="1" dirty="0" smtClean="0"/>
              <a:t>Изходни устройства </a:t>
            </a:r>
            <a:r>
              <a:rPr lang="bg-BG" b="1" dirty="0" smtClean="0">
                <a:solidFill>
                  <a:srgbClr val="FF0000"/>
                </a:solidFill>
              </a:rPr>
              <a:t/>
            </a:r>
            <a:br>
              <a:rPr lang="bg-BG" b="1" dirty="0" smtClean="0">
                <a:solidFill>
                  <a:srgbClr val="FF0000"/>
                </a:solidFill>
              </a:rPr>
            </a:br>
            <a:r>
              <a:rPr lang="bg-BG" b="1" dirty="0" smtClean="0"/>
              <a:t>на компютърната система</a:t>
            </a:r>
            <a:endParaRPr lang="en-US" b="1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>
          <a:xfrm>
            <a:off x="428625" y="2332038"/>
            <a:ext cx="8229600" cy="4525962"/>
          </a:xfrm>
        </p:spPr>
        <p:txBody>
          <a:bodyPr/>
          <a:lstStyle/>
          <a:p>
            <a:r>
              <a:rPr lang="bg-BG" smtClean="0"/>
              <a:t>Монитор</a:t>
            </a:r>
          </a:p>
          <a:p>
            <a:r>
              <a:rPr lang="bg-BG" smtClean="0"/>
              <a:t>Принтер</a:t>
            </a:r>
          </a:p>
          <a:p>
            <a:r>
              <a:rPr lang="bg-BG" smtClean="0"/>
              <a:t>Тонколони</a:t>
            </a:r>
          </a:p>
          <a:p>
            <a:r>
              <a:rPr lang="bg-BG" smtClean="0"/>
              <a:t>Слушалки</a:t>
            </a:r>
            <a:endParaRPr lang="en-US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58AFBC9-E489-4705-B6D5-7608E82CD63B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8196" name="Picture 4" descr="Print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550" y="2997200"/>
            <a:ext cx="3929063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speaker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4643438"/>
            <a:ext cx="2144712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3" descr="LCD Monitor.jpg"/>
          <p:cNvPicPr>
            <a:picLocks noChangeAspect="1"/>
          </p:cNvPicPr>
          <p:nvPr/>
        </p:nvPicPr>
        <p:blipFill>
          <a:blip r:embed="rId5" cstate="print"/>
          <a:srcRect r="4002" b="6403"/>
          <a:stretch>
            <a:fillRect/>
          </a:stretch>
        </p:blipFill>
        <p:spPr bwMode="auto">
          <a:xfrm>
            <a:off x="3203575" y="1412875"/>
            <a:ext cx="288131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7. Носители на информация</a:t>
            </a:r>
            <a:endParaRPr lang="en-US" b="1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4860"/>
                <a:gridCol w="41227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Вид</a:t>
                      </a:r>
                      <a:endParaRPr lang="en-US" sz="28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Количество информация</a:t>
                      </a:r>
                      <a:endParaRPr lang="en-US" sz="2800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2800" dirty="0" smtClean="0"/>
                        <a:t>Дискета </a:t>
                      </a:r>
                      <a:endParaRPr lang="en-US" sz="28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bg-BG" sz="2800" dirty="0" smtClean="0"/>
                        <a:t>1,44 МВ</a:t>
                      </a:r>
                      <a:endParaRPr lang="en-US" sz="2800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2800" dirty="0" smtClean="0"/>
                        <a:t>Компактдиск (</a:t>
                      </a:r>
                      <a:r>
                        <a:rPr lang="en-US" sz="2800" dirty="0" smtClean="0"/>
                        <a:t>CD) </a:t>
                      </a:r>
                      <a:endParaRPr lang="en-US" sz="28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bg-BG" sz="2800" dirty="0" smtClean="0"/>
                        <a:t>700 МВ</a:t>
                      </a:r>
                      <a:endParaRPr lang="en-US" sz="2800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DVD</a:t>
                      </a:r>
                      <a:r>
                        <a:rPr lang="bg-BG" sz="2800" dirty="0" smtClean="0"/>
                        <a:t> </a:t>
                      </a:r>
                      <a:endParaRPr lang="en-US" sz="28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bg-BG" sz="2800" dirty="0" smtClean="0"/>
                        <a:t>4,7 </a:t>
                      </a:r>
                      <a:r>
                        <a:rPr lang="en-US" sz="2800" dirty="0" smtClean="0"/>
                        <a:t>GB</a:t>
                      </a:r>
                      <a:endParaRPr lang="en-US" sz="2800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USB</a:t>
                      </a:r>
                      <a:r>
                        <a:rPr lang="bg-BG" sz="2800" baseline="0" dirty="0" smtClean="0"/>
                        <a:t> </a:t>
                      </a:r>
                      <a:r>
                        <a:rPr lang="bg-BG" sz="2800" dirty="0" smtClean="0"/>
                        <a:t>флаш</a:t>
                      </a:r>
                      <a:r>
                        <a:rPr lang="bg-BG" sz="2800" baseline="0" dirty="0" smtClean="0"/>
                        <a:t> </a:t>
                      </a:r>
                      <a:r>
                        <a:rPr lang="bg-BG" sz="2800" dirty="0" smtClean="0"/>
                        <a:t>памет </a:t>
                      </a:r>
                      <a:endParaRPr lang="en-US" sz="28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 GB, 2 GB, 4 GB, 16 GB…</a:t>
                      </a:r>
                      <a:endParaRPr lang="en-US" sz="2800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800" dirty="0" smtClean="0"/>
                        <a:t>Твърд диск</a:t>
                      </a:r>
                      <a:r>
                        <a:rPr lang="en-US" sz="2800" dirty="0" smtClean="0"/>
                        <a:t>, </a:t>
                      </a:r>
                      <a:r>
                        <a:rPr lang="bg-BG" sz="2800" dirty="0" smtClean="0"/>
                        <a:t>хард диск</a:t>
                      </a:r>
                      <a:endParaRPr lang="en-US" sz="2800" dirty="0" smtClean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bg-BG" sz="2800" dirty="0" smtClean="0"/>
                        <a:t>80 </a:t>
                      </a:r>
                      <a:r>
                        <a:rPr lang="en-US" sz="2800" dirty="0" smtClean="0"/>
                        <a:t>GB,</a:t>
                      </a:r>
                      <a:r>
                        <a:rPr lang="en-US" sz="2800" baseline="0" dirty="0" smtClean="0"/>
                        <a:t> 160 GB, 320 GB</a:t>
                      </a:r>
                      <a:r>
                        <a:rPr lang="bg-BG" sz="2800" baseline="0" dirty="0" smtClean="0"/>
                        <a:t>,</a:t>
                      </a:r>
                      <a:r>
                        <a:rPr lang="en-US" sz="2800" baseline="0" dirty="0" smtClean="0"/>
                        <a:t> 1 TB…</a:t>
                      </a:r>
                      <a:endParaRPr lang="en-US" sz="2800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Blu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-ray</a:t>
                      </a:r>
                      <a:r>
                        <a:rPr lang="bg-BG" sz="2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диск (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BD)</a:t>
                      </a:r>
                      <a:endParaRPr lang="en-US" sz="4000" b="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bg-BG" sz="2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25 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GB</a:t>
                      </a:r>
                      <a:endParaRPr lang="en-US" sz="4000" dirty="0"/>
                    </a:p>
                  </a:txBody>
                  <a:tcPr marL="82973" marR="82973"/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E3BE25D-78C6-412A-B8EA-9A3546BA0BA0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9245" name="Picture 3" descr="c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54292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5" descr="floppy_dis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5500688"/>
            <a:ext cx="92075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7" name="Picture 6" descr="usb-flash-driv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0" y="5643563"/>
            <a:ext cx="10858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7" descr="harddisk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5" y="5286375"/>
            <a:ext cx="1524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new_systems.11423043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16832"/>
            <a:ext cx="23574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blank_cds_30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844824"/>
            <a:ext cx="23574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11272737" cy="17859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4000" b="1" dirty="0" smtClean="0"/>
              <a:t>8.Компютърна система (КС)</a:t>
            </a:r>
            <a:r>
              <a:rPr lang="bg-BG" sz="4000" dirty="0" smtClean="0"/>
              <a:t/>
            </a:r>
            <a:br>
              <a:rPr lang="bg-BG" sz="4000" dirty="0" smtClean="0"/>
            </a:b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E629B-99AC-4212-8F89-FD1EC93F0308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0243" name="Content Placeholder 3"/>
          <p:cNvSpPr>
            <a:spLocks noGrp="1"/>
          </p:cNvSpPr>
          <p:nvPr>
            <p:ph sz="quarter" idx="1"/>
          </p:nvPr>
        </p:nvSpPr>
        <p:spPr>
          <a:xfrm>
            <a:off x="428625" y="3671888"/>
            <a:ext cx="4038600" cy="23288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bg-BG" sz="4000" b="1" smtClean="0">
                <a:solidFill>
                  <a:srgbClr val="FF0000"/>
                </a:solidFill>
              </a:rPr>
              <a:t>Хардуер</a:t>
            </a:r>
            <a:endParaRPr lang="bg-BG" b="1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bg-BG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bg-BG" i="1" smtClean="0">
                <a:solidFill>
                  <a:srgbClr val="FF0000"/>
                </a:solidFill>
              </a:rPr>
              <a:t>Частите на компютъра</a:t>
            </a:r>
            <a:endParaRPr lang="en-US" i="1" smtClean="0">
              <a:solidFill>
                <a:srgbClr val="FF0000"/>
              </a:solidFill>
            </a:endParaRPr>
          </a:p>
        </p:txBody>
      </p:sp>
      <p:sp>
        <p:nvSpPr>
          <p:cNvPr id="10244" name="Content Placeholder 4"/>
          <p:cNvSpPr>
            <a:spLocks noGrp="1"/>
          </p:cNvSpPr>
          <p:nvPr>
            <p:ph sz="quarter" idx="2"/>
          </p:nvPr>
        </p:nvSpPr>
        <p:spPr>
          <a:xfrm>
            <a:off x="5105400" y="3671888"/>
            <a:ext cx="4038600" cy="19716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bg-BG" sz="4000" b="1" dirty="0" smtClean="0">
                <a:solidFill>
                  <a:srgbClr val="00B050"/>
                </a:solidFill>
              </a:rPr>
              <a:t>Софтуер</a:t>
            </a:r>
            <a:endParaRPr lang="bg-BG" sz="2400" b="1" dirty="0" smtClean="0">
              <a:solidFill>
                <a:srgbClr val="00B050"/>
              </a:solidFill>
            </a:endParaRPr>
          </a:p>
          <a:p>
            <a:pPr>
              <a:buFont typeface="Arial" charset="0"/>
              <a:buNone/>
            </a:pPr>
            <a:endParaRPr lang="bg-BG" sz="2400" dirty="0" smtClean="0">
              <a:solidFill>
                <a:srgbClr val="00B050"/>
              </a:solidFill>
            </a:endParaRPr>
          </a:p>
          <a:p>
            <a:pPr>
              <a:buFont typeface="Arial" charset="0"/>
              <a:buNone/>
            </a:pPr>
            <a:r>
              <a:rPr lang="bg-BG" i="1" dirty="0" smtClean="0">
                <a:solidFill>
                  <a:srgbClr val="00B050"/>
                </a:solidFill>
              </a:rPr>
              <a:t>Компютърни програми</a:t>
            </a:r>
            <a:endParaRPr lang="en-US" i="1" dirty="0" smtClean="0">
              <a:solidFill>
                <a:srgbClr val="00B050"/>
              </a:solidFill>
            </a:endParaRPr>
          </a:p>
        </p:txBody>
      </p:sp>
      <p:sp>
        <p:nvSpPr>
          <p:cNvPr id="6" name="Cross 5"/>
          <p:cNvSpPr/>
          <p:nvPr/>
        </p:nvSpPr>
        <p:spPr>
          <a:xfrm>
            <a:off x="4572000" y="3929063"/>
            <a:ext cx="428625" cy="428625"/>
          </a:xfrm>
          <a:prstGeom prst="plus">
            <a:avLst>
              <a:gd name="adj" fmla="val 34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Еркер">
  <a:themeElements>
    <a:clrScheme name="Е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Е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Е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</TotalTime>
  <Words>859</Words>
  <Application>Microsoft Office PowerPoint</Application>
  <PresentationFormat>Презентация на цял екран (4:3)</PresentationFormat>
  <Paragraphs>210</Paragraphs>
  <Slides>30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30</vt:i4>
      </vt:variant>
    </vt:vector>
  </HeadingPairs>
  <TitlesOfParts>
    <vt:vector size="31" baseType="lpstr">
      <vt:lpstr>Еркер</vt:lpstr>
      <vt:lpstr>НАЧАЛЕН ПРЕГОВОР  по  информационни технологии</vt:lpstr>
      <vt:lpstr>1.Информация</vt:lpstr>
      <vt:lpstr>2. Информационни технологии (ИТ)</vt:lpstr>
      <vt:lpstr>3. Основни информационни дейности</vt:lpstr>
      <vt:lpstr>4. Мерни единици за измерване на количество информация в компютъра</vt:lpstr>
      <vt:lpstr>5. Входни устройства  на компютърната система</vt:lpstr>
      <vt:lpstr>6. Изходни устройства  на компютърната система</vt:lpstr>
      <vt:lpstr>7. Носители на информация</vt:lpstr>
      <vt:lpstr>8.Компютърна система (КС) </vt:lpstr>
      <vt:lpstr>Данните в компютъра са записани на твърдия диск под формата на файлове, подредени в папки. </vt:lpstr>
      <vt:lpstr>10. Файлова организация на данните</vt:lpstr>
      <vt:lpstr>11. Операции с файлове и папки</vt:lpstr>
      <vt:lpstr>12. Графични изображения</vt:lpstr>
      <vt:lpstr>Слайд 14</vt:lpstr>
      <vt:lpstr>12.1.Графичен редактор</vt:lpstr>
      <vt:lpstr>12.2.Работа с цветове (RGB)</vt:lpstr>
      <vt:lpstr>13. Текстообработка</vt:lpstr>
      <vt:lpstr>13.1.  Етапи на изграждане на документа:</vt:lpstr>
      <vt:lpstr>13.2. Правила за въвеждане на текст</vt:lpstr>
      <vt:lpstr>13.3. Форматиране на текст</vt:lpstr>
      <vt:lpstr>13.4. Подравняване на абзаци </vt:lpstr>
      <vt:lpstr>14. Електронни таблици</vt:lpstr>
      <vt:lpstr>14.1. Работен лист</vt:lpstr>
      <vt:lpstr>14.2. Адрес на клетка</vt:lpstr>
      <vt:lpstr>14.3. Оператори за извършване на аритметични действия </vt:lpstr>
      <vt:lpstr>15. Компютърна презентация</vt:lpstr>
      <vt:lpstr>15.1. Предназначение</vt:lpstr>
      <vt:lpstr>15.2. Ключови понятия</vt:lpstr>
      <vt:lpstr>15.3. Вмъкване на обекти в слайд</vt:lpstr>
      <vt:lpstr>За пълноценен преговор  използвайте познатия Ви сайт kokalanova.weebly.com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НАЧАЛЕН ПРЕГОВОР  по  информационни технологии</dc:title>
  <dc:creator>Даниел</dc:creator>
  <cp:lastModifiedBy>Даниел</cp:lastModifiedBy>
  <cp:revision>14</cp:revision>
  <dcterms:created xsi:type="dcterms:W3CDTF">2016-09-18T20:06:25Z</dcterms:created>
  <dcterms:modified xsi:type="dcterms:W3CDTF">2016-09-18T20:38:12Z</dcterms:modified>
</cp:coreProperties>
</file>