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11"/>
  </p:notesMasterIdLst>
  <p:sldIdLst>
    <p:sldId id="294" r:id="rId2"/>
    <p:sldId id="295" r:id="rId3"/>
    <p:sldId id="258" r:id="rId4"/>
    <p:sldId id="293" r:id="rId5"/>
    <p:sldId id="261" r:id="rId6"/>
    <p:sldId id="292" r:id="rId7"/>
    <p:sldId id="260" r:id="rId8"/>
    <p:sldId id="296" r:id="rId9"/>
    <p:sldId id="291" r:id="rId10"/>
  </p:sldIdLst>
  <p:sldSz cx="9144000" cy="5143500" type="screen16x9"/>
  <p:notesSz cx="6858000" cy="9144000"/>
  <p:embeddedFontLst>
    <p:embeddedFont>
      <p:font typeface="Teko" panose="020B0604020202020204" charset="0"/>
      <p:regular r:id="rId12"/>
      <p:bold r:id="rId13"/>
    </p:embeddedFont>
    <p:embeddedFont>
      <p:font typeface="Cambria Math" panose="02040503050406030204" pitchFamily="18" charset="0"/>
      <p:regular r:id="rId14"/>
    </p:embeddedFont>
    <p:embeddedFont>
      <p:font typeface="Hind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629164-00D0-4312-A181-52F852C55F04}">
  <a:tblStyle styleId="{6D629164-00D0-4312-A181-52F852C55F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2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2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4" name="Google Shape;3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11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4" name="Google Shape;3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891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Google Shape;3195;ga8b918de0e_0_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6" name="Google Shape;3196;ga8b918de0e_0_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" name="Google Shape;4301;ga1fd109037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2" name="Google Shape;4302;ga1fd109037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" name="Google Shape;3230;ga8b918de0e_0_1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1" name="Google Shape;3231;ga8b918de0e_0_1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8" name="Google Shape;4288;ga1fd109037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9" name="Google Shape;4289;ga1fd109037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2" name="Google Shape;3222;ga8b918de0e_0_1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3" name="Google Shape;3223;ga8b918de0e_0_1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" name="Google Shape;3230;ga8b918de0e_0_1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1" name="Google Shape;3231;ga8b918de0e_0_1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3472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ga1fd109037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5" name="Google Shape;4275;ga1fd109037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7ECD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3225" y="1138275"/>
            <a:ext cx="7726800" cy="40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14246" y="432854"/>
            <a:ext cx="1290145" cy="1175434"/>
          </a:xfrm>
          <a:custGeom>
            <a:avLst/>
            <a:gdLst/>
            <a:ahLst/>
            <a:cxnLst/>
            <a:rect l="l" t="t" r="r" b="b"/>
            <a:pathLst>
              <a:path w="37812" h="34450" extrusionOk="0">
                <a:moveTo>
                  <a:pt x="18906" y="1"/>
                </a:moveTo>
                <a:cubicBezTo>
                  <a:pt x="14498" y="1"/>
                  <a:pt x="10091" y="1681"/>
                  <a:pt x="6731" y="5040"/>
                </a:cubicBezTo>
                <a:cubicBezTo>
                  <a:pt x="0" y="11771"/>
                  <a:pt x="0" y="22682"/>
                  <a:pt x="6731" y="29401"/>
                </a:cubicBezTo>
                <a:cubicBezTo>
                  <a:pt x="10091" y="32767"/>
                  <a:pt x="14498" y="34450"/>
                  <a:pt x="18906" y="34450"/>
                </a:cubicBezTo>
                <a:cubicBezTo>
                  <a:pt x="23314" y="34450"/>
                  <a:pt x="27721" y="32767"/>
                  <a:pt x="31081" y="29401"/>
                </a:cubicBezTo>
                <a:cubicBezTo>
                  <a:pt x="37812" y="22682"/>
                  <a:pt x="37812" y="11771"/>
                  <a:pt x="31081" y="5040"/>
                </a:cubicBezTo>
                <a:cubicBezTo>
                  <a:pt x="27721" y="1681"/>
                  <a:pt x="23314" y="1"/>
                  <a:pt x="189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81370" y="2525950"/>
            <a:ext cx="508422" cy="508797"/>
          </a:xfrm>
          <a:custGeom>
            <a:avLst/>
            <a:gdLst/>
            <a:ahLst/>
            <a:cxnLst/>
            <a:rect l="l" t="t" r="r" b="b"/>
            <a:pathLst>
              <a:path w="14901" h="14912" extrusionOk="0">
                <a:moveTo>
                  <a:pt x="1" y="0"/>
                </a:moveTo>
                <a:lnTo>
                  <a:pt x="1" y="14912"/>
                </a:lnTo>
                <a:lnTo>
                  <a:pt x="14900" y="14912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804588" y="254826"/>
            <a:ext cx="567245" cy="476554"/>
            <a:chOff x="1655600" y="1342675"/>
            <a:chExt cx="415625" cy="349175"/>
          </a:xfrm>
        </p:grpSpPr>
        <p:sp>
          <p:nvSpPr>
            <p:cNvPr id="13" name="Google Shape;13;p2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2"/>
          <p:cNvSpPr/>
          <p:nvPr/>
        </p:nvSpPr>
        <p:spPr>
          <a:xfrm>
            <a:off x="717601" y="867575"/>
            <a:ext cx="3854363" cy="264449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17589" y="0"/>
            <a:ext cx="34" cy="3268457"/>
          </a:xfrm>
          <a:custGeom>
            <a:avLst/>
            <a:gdLst/>
            <a:ahLst/>
            <a:cxnLst/>
            <a:rect l="l" t="t" r="r" b="b"/>
            <a:pathLst>
              <a:path w="1" h="95793" fill="none" extrusionOk="0">
                <a:moveTo>
                  <a:pt x="1" y="0"/>
                </a:moveTo>
                <a:lnTo>
                  <a:pt x="1" y="95793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713225" y="2148550"/>
            <a:ext cx="7726800" cy="8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Teko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713225" y="3075000"/>
            <a:ext cx="772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31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MAIN_POINT_1"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p40"/>
          <p:cNvSpPr/>
          <p:nvPr/>
        </p:nvSpPr>
        <p:spPr>
          <a:xfrm>
            <a:off x="713237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40"/>
          <p:cNvSpPr/>
          <p:nvPr/>
        </p:nvSpPr>
        <p:spPr>
          <a:xfrm>
            <a:off x="5683746" y="1223255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40"/>
          <p:cNvSpPr/>
          <p:nvPr/>
        </p:nvSpPr>
        <p:spPr>
          <a:xfrm>
            <a:off x="5647330" y="0"/>
            <a:ext cx="136201" cy="2077493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40"/>
          <p:cNvSpPr/>
          <p:nvPr/>
        </p:nvSpPr>
        <p:spPr>
          <a:xfrm flipH="1">
            <a:off x="7174094" y="2066784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40"/>
          <p:cNvSpPr/>
          <p:nvPr/>
        </p:nvSpPr>
        <p:spPr>
          <a:xfrm flipH="1">
            <a:off x="5783523" y="1361877"/>
            <a:ext cx="2164003" cy="1311316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40"/>
          <p:cNvSpPr/>
          <p:nvPr/>
        </p:nvSpPr>
        <p:spPr>
          <a:xfrm>
            <a:off x="8137302" y="4443150"/>
            <a:ext cx="1046869" cy="165428"/>
          </a:xfrm>
          <a:custGeom>
            <a:avLst/>
            <a:gdLst/>
            <a:ahLst/>
            <a:cxnLst/>
            <a:rect l="l" t="t" r="r" b="b"/>
            <a:pathLst>
              <a:path w="21752" h="4947" extrusionOk="0">
                <a:moveTo>
                  <a:pt x="1" y="0"/>
                </a:moveTo>
                <a:lnTo>
                  <a:pt x="1" y="4947"/>
                </a:lnTo>
                <a:lnTo>
                  <a:pt x="21751" y="4947"/>
                </a:lnTo>
                <a:lnTo>
                  <a:pt x="21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40"/>
          <p:cNvSpPr/>
          <p:nvPr/>
        </p:nvSpPr>
        <p:spPr>
          <a:xfrm>
            <a:off x="8251141" y="4488751"/>
            <a:ext cx="379343" cy="332360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6" name="Google Shape;2696;p40"/>
          <p:cNvGrpSpPr/>
          <p:nvPr/>
        </p:nvGrpSpPr>
        <p:grpSpPr>
          <a:xfrm>
            <a:off x="7883964" y="72854"/>
            <a:ext cx="555934" cy="466650"/>
            <a:chOff x="4723089" y="2279829"/>
            <a:chExt cx="555934" cy="466650"/>
          </a:xfrm>
        </p:grpSpPr>
        <p:sp>
          <p:nvSpPr>
            <p:cNvPr id="2697" name="Google Shape;2697;p40"/>
            <p:cNvSpPr/>
            <p:nvPr/>
          </p:nvSpPr>
          <p:spPr>
            <a:xfrm>
              <a:off x="472308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0"/>
            <p:cNvSpPr/>
            <p:nvPr/>
          </p:nvSpPr>
          <p:spPr>
            <a:xfrm>
              <a:off x="4798797" y="2279829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0"/>
            <p:cNvSpPr/>
            <p:nvPr/>
          </p:nvSpPr>
          <p:spPr>
            <a:xfrm>
              <a:off x="4874471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0"/>
            <p:cNvSpPr/>
            <p:nvPr/>
          </p:nvSpPr>
          <p:spPr>
            <a:xfrm>
              <a:off x="495057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0"/>
            <p:cNvSpPr/>
            <p:nvPr/>
          </p:nvSpPr>
          <p:spPr>
            <a:xfrm>
              <a:off x="5026287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0"/>
            <p:cNvSpPr/>
            <p:nvPr/>
          </p:nvSpPr>
          <p:spPr>
            <a:xfrm>
              <a:off x="5101960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0"/>
            <p:cNvSpPr/>
            <p:nvPr/>
          </p:nvSpPr>
          <p:spPr>
            <a:xfrm>
              <a:off x="5177668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0"/>
            <p:cNvSpPr/>
            <p:nvPr/>
          </p:nvSpPr>
          <p:spPr>
            <a:xfrm>
              <a:off x="5253776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0"/>
            <p:cNvSpPr/>
            <p:nvPr/>
          </p:nvSpPr>
          <p:spPr>
            <a:xfrm>
              <a:off x="472308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0"/>
            <p:cNvSpPr/>
            <p:nvPr/>
          </p:nvSpPr>
          <p:spPr>
            <a:xfrm>
              <a:off x="4798797" y="234353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0"/>
            <p:cNvSpPr/>
            <p:nvPr/>
          </p:nvSpPr>
          <p:spPr>
            <a:xfrm>
              <a:off x="4874471" y="234353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7" y="0"/>
                    <a:pt x="1" y="348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4"/>
                  </a:cubicBezTo>
                  <a:cubicBezTo>
                    <a:pt x="755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0"/>
            <p:cNvSpPr/>
            <p:nvPr/>
          </p:nvSpPr>
          <p:spPr>
            <a:xfrm>
              <a:off x="495057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0"/>
            <p:cNvSpPr/>
            <p:nvPr/>
          </p:nvSpPr>
          <p:spPr>
            <a:xfrm>
              <a:off x="5026287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0"/>
            <p:cNvSpPr/>
            <p:nvPr/>
          </p:nvSpPr>
          <p:spPr>
            <a:xfrm>
              <a:off x="5101960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32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0"/>
            <p:cNvSpPr/>
            <p:nvPr/>
          </p:nvSpPr>
          <p:spPr>
            <a:xfrm>
              <a:off x="5177668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0"/>
            <p:cNvSpPr/>
            <p:nvPr/>
          </p:nvSpPr>
          <p:spPr>
            <a:xfrm>
              <a:off x="5253776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0"/>
            <p:cNvSpPr/>
            <p:nvPr/>
          </p:nvSpPr>
          <p:spPr>
            <a:xfrm>
              <a:off x="472670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0"/>
            <p:cNvSpPr/>
            <p:nvPr/>
          </p:nvSpPr>
          <p:spPr>
            <a:xfrm>
              <a:off x="4798797" y="2406799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0"/>
            <p:cNvSpPr/>
            <p:nvPr/>
          </p:nvSpPr>
          <p:spPr>
            <a:xfrm>
              <a:off x="4874471" y="2406799"/>
              <a:ext cx="25682" cy="22037"/>
            </a:xfrm>
            <a:custGeom>
              <a:avLst/>
              <a:gdLst/>
              <a:ahLst/>
              <a:cxnLst/>
              <a:rect l="l" t="t" r="r" b="b"/>
              <a:pathLst>
                <a:path w="768" h="659" extrusionOk="0">
                  <a:moveTo>
                    <a:pt x="444" y="1"/>
                  </a:moveTo>
                  <a:cubicBezTo>
                    <a:pt x="145" y="1"/>
                    <a:pt x="1" y="348"/>
                    <a:pt x="204" y="564"/>
                  </a:cubicBezTo>
                  <a:cubicBezTo>
                    <a:pt x="270" y="629"/>
                    <a:pt x="353" y="659"/>
                    <a:pt x="434" y="659"/>
                  </a:cubicBezTo>
                  <a:cubicBezTo>
                    <a:pt x="603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0"/>
            <p:cNvSpPr/>
            <p:nvPr/>
          </p:nvSpPr>
          <p:spPr>
            <a:xfrm>
              <a:off x="495419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0"/>
            <p:cNvSpPr/>
            <p:nvPr/>
          </p:nvSpPr>
          <p:spPr>
            <a:xfrm>
              <a:off x="5026287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0"/>
            <p:cNvSpPr/>
            <p:nvPr/>
          </p:nvSpPr>
          <p:spPr>
            <a:xfrm>
              <a:off x="5105572" y="240679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24"/>
                  </a:cubicBezTo>
                  <a:cubicBezTo>
                    <a:pt x="1" y="504"/>
                    <a:pt x="144" y="659"/>
                    <a:pt x="324" y="659"/>
                  </a:cubicBezTo>
                  <a:cubicBezTo>
                    <a:pt x="504" y="659"/>
                    <a:pt x="659" y="504"/>
                    <a:pt x="659" y="324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0"/>
            <p:cNvSpPr/>
            <p:nvPr/>
          </p:nvSpPr>
          <p:spPr>
            <a:xfrm>
              <a:off x="518168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0"/>
            <p:cNvSpPr/>
            <p:nvPr/>
          </p:nvSpPr>
          <p:spPr>
            <a:xfrm>
              <a:off x="5253776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0"/>
            <p:cNvSpPr/>
            <p:nvPr/>
          </p:nvSpPr>
          <p:spPr>
            <a:xfrm>
              <a:off x="472308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0"/>
            <p:cNvSpPr/>
            <p:nvPr/>
          </p:nvSpPr>
          <p:spPr>
            <a:xfrm>
              <a:off x="4798797" y="2470468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0"/>
            <p:cNvSpPr/>
            <p:nvPr/>
          </p:nvSpPr>
          <p:spPr>
            <a:xfrm>
              <a:off x="4874471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0"/>
            <p:cNvSpPr/>
            <p:nvPr/>
          </p:nvSpPr>
          <p:spPr>
            <a:xfrm>
              <a:off x="495057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0"/>
            <p:cNvSpPr/>
            <p:nvPr/>
          </p:nvSpPr>
          <p:spPr>
            <a:xfrm>
              <a:off x="5026287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0"/>
            <p:cNvSpPr/>
            <p:nvPr/>
          </p:nvSpPr>
          <p:spPr>
            <a:xfrm>
              <a:off x="5101960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0"/>
            <p:cNvSpPr/>
            <p:nvPr/>
          </p:nvSpPr>
          <p:spPr>
            <a:xfrm>
              <a:off x="5177668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0"/>
            <p:cNvSpPr/>
            <p:nvPr/>
          </p:nvSpPr>
          <p:spPr>
            <a:xfrm>
              <a:off x="5253776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0"/>
            <p:cNvSpPr/>
            <p:nvPr/>
          </p:nvSpPr>
          <p:spPr>
            <a:xfrm>
              <a:off x="472670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0"/>
            <p:cNvSpPr/>
            <p:nvPr/>
          </p:nvSpPr>
          <p:spPr>
            <a:xfrm>
              <a:off x="4798797" y="253417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0"/>
            <p:cNvSpPr/>
            <p:nvPr/>
          </p:nvSpPr>
          <p:spPr>
            <a:xfrm>
              <a:off x="4874471" y="253417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0"/>
            <p:cNvSpPr/>
            <p:nvPr/>
          </p:nvSpPr>
          <p:spPr>
            <a:xfrm>
              <a:off x="495419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0"/>
            <p:cNvSpPr/>
            <p:nvPr/>
          </p:nvSpPr>
          <p:spPr>
            <a:xfrm>
              <a:off x="5026287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0"/>
            <p:cNvSpPr/>
            <p:nvPr/>
          </p:nvSpPr>
          <p:spPr>
            <a:xfrm>
              <a:off x="5105572" y="2534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0"/>
            <p:cNvSpPr/>
            <p:nvPr/>
          </p:nvSpPr>
          <p:spPr>
            <a:xfrm>
              <a:off x="518168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0"/>
            <p:cNvSpPr/>
            <p:nvPr/>
          </p:nvSpPr>
          <p:spPr>
            <a:xfrm>
              <a:off x="5253776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472670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0"/>
            <p:cNvSpPr/>
            <p:nvPr/>
          </p:nvSpPr>
          <p:spPr>
            <a:xfrm>
              <a:off x="4798797" y="259784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0"/>
            <p:cNvSpPr/>
            <p:nvPr/>
          </p:nvSpPr>
          <p:spPr>
            <a:xfrm>
              <a:off x="4874604" y="2597840"/>
              <a:ext cx="25548" cy="21669"/>
            </a:xfrm>
            <a:custGeom>
              <a:avLst/>
              <a:gdLst/>
              <a:ahLst/>
              <a:cxnLst/>
              <a:rect l="l" t="t" r="r" b="b"/>
              <a:pathLst>
                <a:path w="764" h="648" extrusionOk="0">
                  <a:moveTo>
                    <a:pt x="459" y="0"/>
                  </a:moveTo>
                  <a:cubicBezTo>
                    <a:pt x="453" y="0"/>
                    <a:pt x="447" y="0"/>
                    <a:pt x="440" y="1"/>
                  </a:cubicBezTo>
                  <a:cubicBezTo>
                    <a:pt x="435" y="0"/>
                    <a:pt x="430" y="0"/>
                    <a:pt x="425" y="0"/>
                  </a:cubicBezTo>
                  <a:cubicBezTo>
                    <a:pt x="136" y="0"/>
                    <a:pt x="0" y="351"/>
                    <a:pt x="200" y="552"/>
                  </a:cubicBezTo>
                  <a:cubicBezTo>
                    <a:pt x="266" y="618"/>
                    <a:pt x="349" y="647"/>
                    <a:pt x="430" y="647"/>
                  </a:cubicBezTo>
                  <a:cubicBezTo>
                    <a:pt x="599" y="647"/>
                    <a:pt x="763" y="518"/>
                    <a:pt x="763" y="324"/>
                  </a:cubicBezTo>
                  <a:cubicBezTo>
                    <a:pt x="763" y="151"/>
                    <a:pt x="630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495419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0"/>
            <p:cNvSpPr/>
            <p:nvPr/>
          </p:nvSpPr>
          <p:spPr>
            <a:xfrm>
              <a:off x="5026287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0"/>
            <p:cNvSpPr/>
            <p:nvPr/>
          </p:nvSpPr>
          <p:spPr>
            <a:xfrm>
              <a:off x="5105572" y="259743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36"/>
                  </a:cubicBezTo>
                  <a:cubicBezTo>
                    <a:pt x="1" y="516"/>
                    <a:pt x="144" y="659"/>
                    <a:pt x="324" y="659"/>
                  </a:cubicBezTo>
                  <a:cubicBezTo>
                    <a:pt x="504" y="659"/>
                    <a:pt x="659" y="516"/>
                    <a:pt x="659" y="336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518168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5253776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472308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4798797" y="266114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4874471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495057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5026287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5101960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32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5177668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0"/>
            <p:cNvSpPr/>
            <p:nvPr/>
          </p:nvSpPr>
          <p:spPr>
            <a:xfrm>
              <a:off x="5253776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0"/>
            <p:cNvSpPr/>
            <p:nvPr/>
          </p:nvSpPr>
          <p:spPr>
            <a:xfrm>
              <a:off x="472670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4798797" y="272481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0"/>
            <p:cNvSpPr/>
            <p:nvPr/>
          </p:nvSpPr>
          <p:spPr>
            <a:xfrm>
              <a:off x="4874471" y="2724810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0"/>
            <p:cNvSpPr/>
            <p:nvPr/>
          </p:nvSpPr>
          <p:spPr>
            <a:xfrm>
              <a:off x="495419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0"/>
            <p:cNvSpPr/>
            <p:nvPr/>
          </p:nvSpPr>
          <p:spPr>
            <a:xfrm>
              <a:off x="5026287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0"/>
            <p:cNvSpPr/>
            <p:nvPr/>
          </p:nvSpPr>
          <p:spPr>
            <a:xfrm>
              <a:off x="5105572" y="272481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18168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0"/>
            <p:cNvSpPr/>
            <p:nvPr/>
          </p:nvSpPr>
          <p:spPr>
            <a:xfrm>
              <a:off x="5253776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1" name="Google Shape;2761;p40"/>
          <p:cNvSpPr/>
          <p:nvPr/>
        </p:nvSpPr>
        <p:spPr>
          <a:xfrm flipH="1">
            <a:off x="8523952" y="0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IG_NUMBER_1">
    <p:spTree>
      <p:nvGrpSpPr>
        <p:cNvPr id="1" name="Shape 2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" name="Google Shape;2763;p41"/>
          <p:cNvSpPr/>
          <p:nvPr/>
        </p:nvSpPr>
        <p:spPr>
          <a:xfrm flipH="1">
            <a:off x="353540" y="-8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41"/>
          <p:cNvSpPr/>
          <p:nvPr/>
        </p:nvSpPr>
        <p:spPr>
          <a:xfrm>
            <a:off x="710575" y="577400"/>
            <a:ext cx="7726800" cy="406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41"/>
          <p:cNvSpPr/>
          <p:nvPr/>
        </p:nvSpPr>
        <p:spPr>
          <a:xfrm>
            <a:off x="8205859" y="2471374"/>
            <a:ext cx="498289" cy="498657"/>
          </a:xfrm>
          <a:custGeom>
            <a:avLst/>
            <a:gdLst/>
            <a:ahLst/>
            <a:cxnLst/>
            <a:rect l="l" t="t" r="r" b="b"/>
            <a:pathLst>
              <a:path w="14901" h="14912" extrusionOk="0">
                <a:moveTo>
                  <a:pt x="1" y="0"/>
                </a:moveTo>
                <a:lnTo>
                  <a:pt x="1" y="14912"/>
                </a:lnTo>
                <a:lnTo>
                  <a:pt x="14900" y="14912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6" name="Google Shape;2766;p41"/>
          <p:cNvGrpSpPr/>
          <p:nvPr/>
        </p:nvGrpSpPr>
        <p:grpSpPr>
          <a:xfrm>
            <a:off x="8588102" y="1765696"/>
            <a:ext cx="555909" cy="466998"/>
            <a:chOff x="2288402" y="2491171"/>
            <a:chExt cx="555909" cy="466998"/>
          </a:xfrm>
        </p:grpSpPr>
        <p:sp>
          <p:nvSpPr>
            <p:cNvPr id="2767" name="Google Shape;2767;p4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1" name="Google Shape;2831;p41"/>
          <p:cNvSpPr/>
          <p:nvPr/>
        </p:nvSpPr>
        <p:spPr>
          <a:xfrm>
            <a:off x="8437351" y="-4049"/>
            <a:ext cx="33" cy="3203318"/>
          </a:xfrm>
          <a:custGeom>
            <a:avLst/>
            <a:gdLst/>
            <a:ahLst/>
            <a:cxnLst/>
            <a:rect l="l" t="t" r="r" b="b"/>
            <a:pathLst>
              <a:path w="1" h="95793" fill="none" extrusionOk="0">
                <a:moveTo>
                  <a:pt x="1" y="0"/>
                </a:moveTo>
                <a:lnTo>
                  <a:pt x="1" y="95793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41"/>
          <p:cNvSpPr/>
          <p:nvPr/>
        </p:nvSpPr>
        <p:spPr>
          <a:xfrm flipH="1">
            <a:off x="11" y="219327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3" name="Google Shape;2833;p41"/>
          <p:cNvGrpSpPr/>
          <p:nvPr/>
        </p:nvGrpSpPr>
        <p:grpSpPr>
          <a:xfrm>
            <a:off x="75677" y="4676496"/>
            <a:ext cx="555909" cy="466998"/>
            <a:chOff x="2288402" y="2491171"/>
            <a:chExt cx="555909" cy="466998"/>
          </a:xfrm>
        </p:grpSpPr>
        <p:sp>
          <p:nvSpPr>
            <p:cNvPr id="2834" name="Google Shape;2834;p4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4_1">
    <p:spTree>
      <p:nvGrpSpPr>
        <p:cNvPr id="1" name="Shape 2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" name="Google Shape;2899;p42"/>
          <p:cNvSpPr/>
          <p:nvPr/>
        </p:nvSpPr>
        <p:spPr>
          <a:xfrm>
            <a:off x="3505800" y="1020750"/>
            <a:ext cx="4934100" cy="412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42"/>
          <p:cNvSpPr/>
          <p:nvPr/>
        </p:nvSpPr>
        <p:spPr>
          <a:xfrm>
            <a:off x="2762397" y="2706096"/>
            <a:ext cx="643252" cy="2671455"/>
          </a:xfrm>
          <a:custGeom>
            <a:avLst/>
            <a:gdLst/>
            <a:ahLst/>
            <a:cxnLst/>
            <a:rect l="l" t="t" r="r" b="b"/>
            <a:pathLst>
              <a:path w="19236" h="79888" extrusionOk="0">
                <a:moveTo>
                  <a:pt x="1" y="1"/>
                </a:moveTo>
                <a:lnTo>
                  <a:pt x="1" y="79888"/>
                </a:lnTo>
                <a:lnTo>
                  <a:pt x="19236" y="79888"/>
                </a:lnTo>
                <a:lnTo>
                  <a:pt x="192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1" name="Google Shape;2901;p42"/>
          <p:cNvGrpSpPr/>
          <p:nvPr/>
        </p:nvGrpSpPr>
        <p:grpSpPr>
          <a:xfrm>
            <a:off x="2081705" y="3092486"/>
            <a:ext cx="556341" cy="466622"/>
            <a:chOff x="5590805" y="3094411"/>
            <a:chExt cx="556341" cy="466622"/>
          </a:xfrm>
        </p:grpSpPr>
        <p:sp>
          <p:nvSpPr>
            <p:cNvPr id="2902" name="Google Shape;2902;p42"/>
            <p:cNvSpPr/>
            <p:nvPr/>
          </p:nvSpPr>
          <p:spPr>
            <a:xfrm>
              <a:off x="5590805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2"/>
            <p:cNvSpPr/>
            <p:nvPr/>
          </p:nvSpPr>
          <p:spPr>
            <a:xfrm>
              <a:off x="5670493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2"/>
            <p:cNvSpPr/>
            <p:nvPr/>
          </p:nvSpPr>
          <p:spPr>
            <a:xfrm>
              <a:off x="5742589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2"/>
            <p:cNvSpPr/>
            <p:nvPr/>
          </p:nvSpPr>
          <p:spPr>
            <a:xfrm>
              <a:off x="5818297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2" y="646"/>
                    <a:pt x="433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2"/>
            <p:cNvSpPr/>
            <p:nvPr/>
          </p:nvSpPr>
          <p:spPr>
            <a:xfrm>
              <a:off x="5897985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2"/>
            <p:cNvSpPr/>
            <p:nvPr/>
          </p:nvSpPr>
          <p:spPr>
            <a:xfrm>
              <a:off x="5970082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2"/>
            <p:cNvSpPr/>
            <p:nvPr/>
          </p:nvSpPr>
          <p:spPr>
            <a:xfrm>
              <a:off x="6045790" y="309441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2"/>
            <p:cNvSpPr/>
            <p:nvPr/>
          </p:nvSpPr>
          <p:spPr>
            <a:xfrm>
              <a:off x="6125076" y="309441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3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2"/>
            <p:cNvSpPr/>
            <p:nvPr/>
          </p:nvSpPr>
          <p:spPr>
            <a:xfrm>
              <a:off x="5590805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7" y="1"/>
                    <a:pt x="450" y="1"/>
                    <a:pt x="444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2"/>
            <p:cNvSpPr/>
            <p:nvPr/>
          </p:nvSpPr>
          <p:spPr>
            <a:xfrm>
              <a:off x="5666915" y="3158047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1"/>
                  </a:moveTo>
                  <a:cubicBezTo>
                    <a:pt x="444" y="1"/>
                    <a:pt x="438" y="1"/>
                    <a:pt x="431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0" y="618"/>
                    <a:pt x="351" y="648"/>
                    <a:pt x="430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1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2"/>
            <p:cNvSpPr/>
            <p:nvPr/>
          </p:nvSpPr>
          <p:spPr>
            <a:xfrm>
              <a:off x="5742589" y="3158080"/>
              <a:ext cx="25548" cy="21769"/>
            </a:xfrm>
            <a:custGeom>
              <a:avLst/>
              <a:gdLst/>
              <a:ahLst/>
              <a:cxnLst/>
              <a:rect l="l" t="t" r="r" b="b"/>
              <a:pathLst>
                <a:path w="764" h="651" extrusionOk="0">
                  <a:moveTo>
                    <a:pt x="432" y="0"/>
                  </a:moveTo>
                  <a:cubicBezTo>
                    <a:pt x="144" y="0"/>
                    <a:pt x="1" y="360"/>
                    <a:pt x="204" y="563"/>
                  </a:cubicBezTo>
                  <a:cubicBezTo>
                    <a:pt x="272" y="624"/>
                    <a:pt x="353" y="651"/>
                    <a:pt x="431" y="651"/>
                  </a:cubicBezTo>
                  <a:cubicBezTo>
                    <a:pt x="603" y="651"/>
                    <a:pt x="763" y="521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2"/>
            <p:cNvSpPr/>
            <p:nvPr/>
          </p:nvSpPr>
          <p:spPr>
            <a:xfrm>
              <a:off x="5818297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2" y="1"/>
                  </a:moveTo>
                  <a:cubicBezTo>
                    <a:pt x="456" y="1"/>
                    <a:pt x="450" y="1"/>
                    <a:pt x="444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4" y="618"/>
                    <a:pt x="357" y="648"/>
                    <a:pt x="439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22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2"/>
            <p:cNvSpPr/>
            <p:nvPr/>
          </p:nvSpPr>
          <p:spPr>
            <a:xfrm>
              <a:off x="5894006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2"/>
            <p:cNvSpPr/>
            <p:nvPr/>
          </p:nvSpPr>
          <p:spPr>
            <a:xfrm>
              <a:off x="5970082" y="3158047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1"/>
                  </a:cubicBezTo>
                  <a:cubicBezTo>
                    <a:pt x="144" y="1"/>
                    <a:pt x="1" y="349"/>
                    <a:pt x="204" y="552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2"/>
            <p:cNvSpPr/>
            <p:nvPr/>
          </p:nvSpPr>
          <p:spPr>
            <a:xfrm>
              <a:off x="6045890" y="3158080"/>
              <a:ext cx="25147" cy="21636"/>
            </a:xfrm>
            <a:custGeom>
              <a:avLst/>
              <a:gdLst/>
              <a:ahLst/>
              <a:cxnLst/>
              <a:rect l="l" t="t" r="r" b="b"/>
              <a:pathLst>
                <a:path w="752" h="647" extrusionOk="0">
                  <a:moveTo>
                    <a:pt x="415" y="0"/>
                  </a:moveTo>
                  <a:cubicBezTo>
                    <a:pt x="137" y="0"/>
                    <a:pt x="1" y="351"/>
                    <a:pt x="201" y="551"/>
                  </a:cubicBezTo>
                  <a:cubicBezTo>
                    <a:pt x="267" y="617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0"/>
                    <a:pt x="429" y="0"/>
                  </a:cubicBezTo>
                  <a:cubicBezTo>
                    <a:pt x="424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2"/>
            <p:cNvSpPr/>
            <p:nvPr/>
          </p:nvSpPr>
          <p:spPr>
            <a:xfrm>
              <a:off x="6121498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3" y="618"/>
                    <a:pt x="357" y="648"/>
                    <a:pt x="438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2"/>
            <p:cNvSpPr/>
            <p:nvPr/>
          </p:nvSpPr>
          <p:spPr>
            <a:xfrm>
              <a:off x="5590805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22"/>
                    <a:pt x="363" y="653"/>
                    <a:pt x="443" y="653"/>
                  </a:cubicBezTo>
                  <a:cubicBezTo>
                    <a:pt x="608" y="653"/>
                    <a:pt x="767" y="518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2"/>
            <p:cNvSpPr/>
            <p:nvPr/>
          </p:nvSpPr>
          <p:spPr>
            <a:xfrm>
              <a:off x="5670493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2"/>
            <p:cNvSpPr/>
            <p:nvPr/>
          </p:nvSpPr>
          <p:spPr>
            <a:xfrm>
              <a:off x="5742589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2"/>
            <p:cNvSpPr/>
            <p:nvPr/>
          </p:nvSpPr>
          <p:spPr>
            <a:xfrm>
              <a:off x="5818297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2" y="653"/>
                    <a:pt x="434" y="653"/>
                  </a:cubicBezTo>
                  <a:cubicBezTo>
                    <a:pt x="603" y="653"/>
                    <a:pt x="767" y="518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2"/>
            <p:cNvSpPr/>
            <p:nvPr/>
          </p:nvSpPr>
          <p:spPr>
            <a:xfrm>
              <a:off x="5897985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2"/>
            <p:cNvSpPr/>
            <p:nvPr/>
          </p:nvSpPr>
          <p:spPr>
            <a:xfrm>
              <a:off x="5970082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2"/>
            <p:cNvSpPr/>
            <p:nvPr/>
          </p:nvSpPr>
          <p:spPr>
            <a:xfrm>
              <a:off x="6045790" y="3221349"/>
              <a:ext cx="25247" cy="21836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6" y="653"/>
                    <a:pt x="755" y="518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2"/>
            <p:cNvSpPr/>
            <p:nvPr/>
          </p:nvSpPr>
          <p:spPr>
            <a:xfrm>
              <a:off x="6125076" y="3221349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2"/>
            <p:cNvSpPr/>
            <p:nvPr/>
          </p:nvSpPr>
          <p:spPr>
            <a:xfrm>
              <a:off x="5590805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2"/>
            <p:cNvSpPr/>
            <p:nvPr/>
          </p:nvSpPr>
          <p:spPr>
            <a:xfrm>
              <a:off x="5670493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2"/>
            <p:cNvSpPr/>
            <p:nvPr/>
          </p:nvSpPr>
          <p:spPr>
            <a:xfrm>
              <a:off x="5742589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2"/>
            <p:cNvSpPr/>
            <p:nvPr/>
          </p:nvSpPr>
          <p:spPr>
            <a:xfrm>
              <a:off x="5818297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2"/>
            <p:cNvSpPr/>
            <p:nvPr/>
          </p:nvSpPr>
          <p:spPr>
            <a:xfrm>
              <a:off x="5897985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2"/>
            <p:cNvSpPr/>
            <p:nvPr/>
          </p:nvSpPr>
          <p:spPr>
            <a:xfrm>
              <a:off x="5970082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2"/>
            <p:cNvSpPr/>
            <p:nvPr/>
          </p:nvSpPr>
          <p:spPr>
            <a:xfrm>
              <a:off x="6045790" y="328505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2"/>
            <p:cNvSpPr/>
            <p:nvPr/>
          </p:nvSpPr>
          <p:spPr>
            <a:xfrm>
              <a:off x="6125076" y="3285052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2"/>
            <p:cNvSpPr/>
            <p:nvPr/>
          </p:nvSpPr>
          <p:spPr>
            <a:xfrm>
              <a:off x="5590805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2"/>
            <p:cNvSpPr/>
            <p:nvPr/>
          </p:nvSpPr>
          <p:spPr>
            <a:xfrm>
              <a:off x="5666915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2"/>
            <p:cNvSpPr/>
            <p:nvPr/>
          </p:nvSpPr>
          <p:spPr>
            <a:xfrm>
              <a:off x="5742589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2"/>
            <p:cNvSpPr/>
            <p:nvPr/>
          </p:nvSpPr>
          <p:spPr>
            <a:xfrm>
              <a:off x="5818297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2"/>
            <p:cNvSpPr/>
            <p:nvPr/>
          </p:nvSpPr>
          <p:spPr>
            <a:xfrm>
              <a:off x="5894006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2"/>
            <p:cNvSpPr/>
            <p:nvPr/>
          </p:nvSpPr>
          <p:spPr>
            <a:xfrm>
              <a:off x="5970082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2"/>
            <p:cNvSpPr/>
            <p:nvPr/>
          </p:nvSpPr>
          <p:spPr>
            <a:xfrm>
              <a:off x="6045790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2"/>
            <p:cNvSpPr/>
            <p:nvPr/>
          </p:nvSpPr>
          <p:spPr>
            <a:xfrm>
              <a:off x="6121498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2"/>
            <p:cNvSpPr/>
            <p:nvPr/>
          </p:nvSpPr>
          <p:spPr>
            <a:xfrm>
              <a:off x="5590805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56" y="1"/>
                    <a:pt x="0" y="348"/>
                    <a:pt x="216" y="564"/>
                  </a:cubicBezTo>
                  <a:cubicBezTo>
                    <a:pt x="281" y="629"/>
                    <a:pt x="362" y="659"/>
                    <a:pt x="441" y="659"/>
                  </a:cubicBezTo>
                  <a:cubicBezTo>
                    <a:pt x="607" y="659"/>
                    <a:pt x="767" y="527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2"/>
            <p:cNvSpPr/>
            <p:nvPr/>
          </p:nvSpPr>
          <p:spPr>
            <a:xfrm>
              <a:off x="5670493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2"/>
            <p:cNvSpPr/>
            <p:nvPr/>
          </p:nvSpPr>
          <p:spPr>
            <a:xfrm>
              <a:off x="5742589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2"/>
            <p:cNvSpPr/>
            <p:nvPr/>
          </p:nvSpPr>
          <p:spPr>
            <a:xfrm>
              <a:off x="5818297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1" y="659"/>
                    <a:pt x="432" y="659"/>
                  </a:cubicBezTo>
                  <a:cubicBezTo>
                    <a:pt x="602" y="659"/>
                    <a:pt x="767" y="527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2"/>
            <p:cNvSpPr/>
            <p:nvPr/>
          </p:nvSpPr>
          <p:spPr>
            <a:xfrm>
              <a:off x="5897985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2"/>
            <p:cNvSpPr/>
            <p:nvPr/>
          </p:nvSpPr>
          <p:spPr>
            <a:xfrm>
              <a:off x="5970082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2"/>
            <p:cNvSpPr/>
            <p:nvPr/>
          </p:nvSpPr>
          <p:spPr>
            <a:xfrm>
              <a:off x="6045790" y="3411990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2"/>
            <p:cNvSpPr/>
            <p:nvPr/>
          </p:nvSpPr>
          <p:spPr>
            <a:xfrm>
              <a:off x="6125076" y="341199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2"/>
            <p:cNvSpPr/>
            <p:nvPr/>
          </p:nvSpPr>
          <p:spPr>
            <a:xfrm>
              <a:off x="5590805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2"/>
            <p:cNvSpPr/>
            <p:nvPr/>
          </p:nvSpPr>
          <p:spPr>
            <a:xfrm>
              <a:off x="5666915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2"/>
            <p:cNvSpPr/>
            <p:nvPr/>
          </p:nvSpPr>
          <p:spPr>
            <a:xfrm>
              <a:off x="5742589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2"/>
            <p:cNvSpPr/>
            <p:nvPr/>
          </p:nvSpPr>
          <p:spPr>
            <a:xfrm>
              <a:off x="5818297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2"/>
            <p:cNvSpPr/>
            <p:nvPr/>
          </p:nvSpPr>
          <p:spPr>
            <a:xfrm>
              <a:off x="5894006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2"/>
            <p:cNvSpPr/>
            <p:nvPr/>
          </p:nvSpPr>
          <p:spPr>
            <a:xfrm>
              <a:off x="5970082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2"/>
            <p:cNvSpPr/>
            <p:nvPr/>
          </p:nvSpPr>
          <p:spPr>
            <a:xfrm>
              <a:off x="6045790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2"/>
            <p:cNvSpPr/>
            <p:nvPr/>
          </p:nvSpPr>
          <p:spPr>
            <a:xfrm>
              <a:off x="6121498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2"/>
            <p:cNvSpPr/>
            <p:nvPr/>
          </p:nvSpPr>
          <p:spPr>
            <a:xfrm>
              <a:off x="5590805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2"/>
            <p:cNvSpPr/>
            <p:nvPr/>
          </p:nvSpPr>
          <p:spPr>
            <a:xfrm>
              <a:off x="5666915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2"/>
            <p:cNvSpPr/>
            <p:nvPr/>
          </p:nvSpPr>
          <p:spPr>
            <a:xfrm>
              <a:off x="5742589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2"/>
            <p:cNvSpPr/>
            <p:nvPr/>
          </p:nvSpPr>
          <p:spPr>
            <a:xfrm>
              <a:off x="5818297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2"/>
            <p:cNvSpPr/>
            <p:nvPr/>
          </p:nvSpPr>
          <p:spPr>
            <a:xfrm>
              <a:off x="5894006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2"/>
            <p:cNvSpPr/>
            <p:nvPr/>
          </p:nvSpPr>
          <p:spPr>
            <a:xfrm>
              <a:off x="5970082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2"/>
            <p:cNvSpPr/>
            <p:nvPr/>
          </p:nvSpPr>
          <p:spPr>
            <a:xfrm>
              <a:off x="6045790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2"/>
            <p:cNvSpPr/>
            <p:nvPr/>
          </p:nvSpPr>
          <p:spPr>
            <a:xfrm>
              <a:off x="6121498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8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6" name="Google Shape;2966;p42"/>
          <p:cNvSpPr/>
          <p:nvPr/>
        </p:nvSpPr>
        <p:spPr>
          <a:xfrm>
            <a:off x="1214426" y="3662931"/>
            <a:ext cx="2291376" cy="259160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42"/>
          <p:cNvSpPr/>
          <p:nvPr/>
        </p:nvSpPr>
        <p:spPr>
          <a:xfrm>
            <a:off x="3505768" y="1020753"/>
            <a:ext cx="33" cy="2901355"/>
          </a:xfrm>
          <a:custGeom>
            <a:avLst/>
            <a:gdLst/>
            <a:ahLst/>
            <a:cxnLst/>
            <a:rect l="l" t="t" r="r" b="b"/>
            <a:pathLst>
              <a:path w="1" h="86763" fill="none" extrusionOk="0">
                <a:moveTo>
                  <a:pt x="0" y="8676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42"/>
          <p:cNvSpPr/>
          <p:nvPr/>
        </p:nvSpPr>
        <p:spPr>
          <a:xfrm>
            <a:off x="8775525" y="3"/>
            <a:ext cx="368475" cy="1260019"/>
          </a:xfrm>
          <a:custGeom>
            <a:avLst/>
            <a:gdLst/>
            <a:ahLst/>
            <a:cxnLst/>
            <a:rect l="l" t="t" r="r" b="b"/>
            <a:pathLst>
              <a:path w="11019" h="37680" extrusionOk="0">
                <a:moveTo>
                  <a:pt x="0" y="0"/>
                </a:moveTo>
                <a:lnTo>
                  <a:pt x="0" y="37680"/>
                </a:lnTo>
                <a:lnTo>
                  <a:pt x="11019" y="37680"/>
                </a:lnTo>
                <a:lnTo>
                  <a:pt x="11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9" name="Google Shape;2969;p42"/>
          <p:cNvGrpSpPr/>
          <p:nvPr/>
        </p:nvGrpSpPr>
        <p:grpSpPr>
          <a:xfrm>
            <a:off x="8101430" y="72886"/>
            <a:ext cx="556341" cy="466622"/>
            <a:chOff x="5590805" y="3094411"/>
            <a:chExt cx="556341" cy="466622"/>
          </a:xfrm>
        </p:grpSpPr>
        <p:sp>
          <p:nvSpPr>
            <p:cNvPr id="2970" name="Google Shape;2970;p42"/>
            <p:cNvSpPr/>
            <p:nvPr/>
          </p:nvSpPr>
          <p:spPr>
            <a:xfrm>
              <a:off x="5590805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2"/>
            <p:cNvSpPr/>
            <p:nvPr/>
          </p:nvSpPr>
          <p:spPr>
            <a:xfrm>
              <a:off x="5670493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2"/>
            <p:cNvSpPr/>
            <p:nvPr/>
          </p:nvSpPr>
          <p:spPr>
            <a:xfrm>
              <a:off x="5742589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2"/>
            <p:cNvSpPr/>
            <p:nvPr/>
          </p:nvSpPr>
          <p:spPr>
            <a:xfrm>
              <a:off x="5818297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2" y="646"/>
                    <a:pt x="433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2"/>
            <p:cNvSpPr/>
            <p:nvPr/>
          </p:nvSpPr>
          <p:spPr>
            <a:xfrm>
              <a:off x="5897985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2"/>
            <p:cNvSpPr/>
            <p:nvPr/>
          </p:nvSpPr>
          <p:spPr>
            <a:xfrm>
              <a:off x="5970082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2"/>
            <p:cNvSpPr/>
            <p:nvPr/>
          </p:nvSpPr>
          <p:spPr>
            <a:xfrm>
              <a:off x="6045790" y="309441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2"/>
            <p:cNvSpPr/>
            <p:nvPr/>
          </p:nvSpPr>
          <p:spPr>
            <a:xfrm>
              <a:off x="6125076" y="309441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3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2"/>
            <p:cNvSpPr/>
            <p:nvPr/>
          </p:nvSpPr>
          <p:spPr>
            <a:xfrm>
              <a:off x="5590805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7" y="1"/>
                    <a:pt x="450" y="1"/>
                    <a:pt x="444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2"/>
            <p:cNvSpPr/>
            <p:nvPr/>
          </p:nvSpPr>
          <p:spPr>
            <a:xfrm>
              <a:off x="5666915" y="3158047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1"/>
                  </a:moveTo>
                  <a:cubicBezTo>
                    <a:pt x="444" y="1"/>
                    <a:pt x="438" y="1"/>
                    <a:pt x="431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0" y="618"/>
                    <a:pt x="351" y="648"/>
                    <a:pt x="430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1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2"/>
            <p:cNvSpPr/>
            <p:nvPr/>
          </p:nvSpPr>
          <p:spPr>
            <a:xfrm>
              <a:off x="5742589" y="3158080"/>
              <a:ext cx="25548" cy="21769"/>
            </a:xfrm>
            <a:custGeom>
              <a:avLst/>
              <a:gdLst/>
              <a:ahLst/>
              <a:cxnLst/>
              <a:rect l="l" t="t" r="r" b="b"/>
              <a:pathLst>
                <a:path w="764" h="651" extrusionOk="0">
                  <a:moveTo>
                    <a:pt x="432" y="0"/>
                  </a:moveTo>
                  <a:cubicBezTo>
                    <a:pt x="144" y="0"/>
                    <a:pt x="1" y="360"/>
                    <a:pt x="204" y="563"/>
                  </a:cubicBezTo>
                  <a:cubicBezTo>
                    <a:pt x="272" y="624"/>
                    <a:pt x="353" y="651"/>
                    <a:pt x="431" y="651"/>
                  </a:cubicBezTo>
                  <a:cubicBezTo>
                    <a:pt x="603" y="651"/>
                    <a:pt x="763" y="521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2"/>
            <p:cNvSpPr/>
            <p:nvPr/>
          </p:nvSpPr>
          <p:spPr>
            <a:xfrm>
              <a:off x="5818297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2" y="1"/>
                  </a:moveTo>
                  <a:cubicBezTo>
                    <a:pt x="456" y="1"/>
                    <a:pt x="450" y="1"/>
                    <a:pt x="444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4" y="618"/>
                    <a:pt x="357" y="648"/>
                    <a:pt x="439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22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2"/>
            <p:cNvSpPr/>
            <p:nvPr/>
          </p:nvSpPr>
          <p:spPr>
            <a:xfrm>
              <a:off x="5894006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2"/>
            <p:cNvSpPr/>
            <p:nvPr/>
          </p:nvSpPr>
          <p:spPr>
            <a:xfrm>
              <a:off x="5970082" y="3158047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1"/>
                  </a:cubicBezTo>
                  <a:cubicBezTo>
                    <a:pt x="144" y="1"/>
                    <a:pt x="1" y="349"/>
                    <a:pt x="204" y="552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2"/>
            <p:cNvSpPr/>
            <p:nvPr/>
          </p:nvSpPr>
          <p:spPr>
            <a:xfrm>
              <a:off x="6045890" y="3158080"/>
              <a:ext cx="25147" cy="21636"/>
            </a:xfrm>
            <a:custGeom>
              <a:avLst/>
              <a:gdLst/>
              <a:ahLst/>
              <a:cxnLst/>
              <a:rect l="l" t="t" r="r" b="b"/>
              <a:pathLst>
                <a:path w="752" h="647" extrusionOk="0">
                  <a:moveTo>
                    <a:pt x="415" y="0"/>
                  </a:moveTo>
                  <a:cubicBezTo>
                    <a:pt x="137" y="0"/>
                    <a:pt x="1" y="351"/>
                    <a:pt x="201" y="551"/>
                  </a:cubicBezTo>
                  <a:cubicBezTo>
                    <a:pt x="267" y="617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0"/>
                    <a:pt x="429" y="0"/>
                  </a:cubicBezTo>
                  <a:cubicBezTo>
                    <a:pt x="424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2"/>
            <p:cNvSpPr/>
            <p:nvPr/>
          </p:nvSpPr>
          <p:spPr>
            <a:xfrm>
              <a:off x="6121498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3" y="618"/>
                    <a:pt x="357" y="648"/>
                    <a:pt x="438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2"/>
            <p:cNvSpPr/>
            <p:nvPr/>
          </p:nvSpPr>
          <p:spPr>
            <a:xfrm>
              <a:off x="5590805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22"/>
                    <a:pt x="363" y="653"/>
                    <a:pt x="443" y="653"/>
                  </a:cubicBezTo>
                  <a:cubicBezTo>
                    <a:pt x="608" y="653"/>
                    <a:pt x="767" y="518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2"/>
            <p:cNvSpPr/>
            <p:nvPr/>
          </p:nvSpPr>
          <p:spPr>
            <a:xfrm>
              <a:off x="5670493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2"/>
            <p:cNvSpPr/>
            <p:nvPr/>
          </p:nvSpPr>
          <p:spPr>
            <a:xfrm>
              <a:off x="5742589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2"/>
            <p:cNvSpPr/>
            <p:nvPr/>
          </p:nvSpPr>
          <p:spPr>
            <a:xfrm>
              <a:off x="5818297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2" y="653"/>
                    <a:pt x="434" y="653"/>
                  </a:cubicBezTo>
                  <a:cubicBezTo>
                    <a:pt x="603" y="653"/>
                    <a:pt x="767" y="518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2"/>
            <p:cNvSpPr/>
            <p:nvPr/>
          </p:nvSpPr>
          <p:spPr>
            <a:xfrm>
              <a:off x="5897985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2"/>
            <p:cNvSpPr/>
            <p:nvPr/>
          </p:nvSpPr>
          <p:spPr>
            <a:xfrm>
              <a:off x="5970082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2"/>
            <p:cNvSpPr/>
            <p:nvPr/>
          </p:nvSpPr>
          <p:spPr>
            <a:xfrm>
              <a:off x="6045790" y="3221349"/>
              <a:ext cx="25247" cy="21836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6" y="653"/>
                    <a:pt x="755" y="518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2"/>
            <p:cNvSpPr/>
            <p:nvPr/>
          </p:nvSpPr>
          <p:spPr>
            <a:xfrm>
              <a:off x="6125076" y="3221349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2"/>
            <p:cNvSpPr/>
            <p:nvPr/>
          </p:nvSpPr>
          <p:spPr>
            <a:xfrm>
              <a:off x="5590805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2"/>
            <p:cNvSpPr/>
            <p:nvPr/>
          </p:nvSpPr>
          <p:spPr>
            <a:xfrm>
              <a:off x="5670493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2"/>
            <p:cNvSpPr/>
            <p:nvPr/>
          </p:nvSpPr>
          <p:spPr>
            <a:xfrm>
              <a:off x="5742589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2"/>
            <p:cNvSpPr/>
            <p:nvPr/>
          </p:nvSpPr>
          <p:spPr>
            <a:xfrm>
              <a:off x="5818297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2"/>
            <p:cNvSpPr/>
            <p:nvPr/>
          </p:nvSpPr>
          <p:spPr>
            <a:xfrm>
              <a:off x="5897985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2"/>
            <p:cNvSpPr/>
            <p:nvPr/>
          </p:nvSpPr>
          <p:spPr>
            <a:xfrm>
              <a:off x="5970082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2"/>
            <p:cNvSpPr/>
            <p:nvPr/>
          </p:nvSpPr>
          <p:spPr>
            <a:xfrm>
              <a:off x="6045790" y="328505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2"/>
            <p:cNvSpPr/>
            <p:nvPr/>
          </p:nvSpPr>
          <p:spPr>
            <a:xfrm>
              <a:off x="6125076" y="3285052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2"/>
            <p:cNvSpPr/>
            <p:nvPr/>
          </p:nvSpPr>
          <p:spPr>
            <a:xfrm>
              <a:off x="5590805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2"/>
            <p:cNvSpPr/>
            <p:nvPr/>
          </p:nvSpPr>
          <p:spPr>
            <a:xfrm>
              <a:off x="5666915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2"/>
            <p:cNvSpPr/>
            <p:nvPr/>
          </p:nvSpPr>
          <p:spPr>
            <a:xfrm>
              <a:off x="5742589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2"/>
            <p:cNvSpPr/>
            <p:nvPr/>
          </p:nvSpPr>
          <p:spPr>
            <a:xfrm>
              <a:off x="5818297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2"/>
            <p:cNvSpPr/>
            <p:nvPr/>
          </p:nvSpPr>
          <p:spPr>
            <a:xfrm>
              <a:off x="5894006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2"/>
            <p:cNvSpPr/>
            <p:nvPr/>
          </p:nvSpPr>
          <p:spPr>
            <a:xfrm>
              <a:off x="5970082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2"/>
            <p:cNvSpPr/>
            <p:nvPr/>
          </p:nvSpPr>
          <p:spPr>
            <a:xfrm>
              <a:off x="6045790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2"/>
            <p:cNvSpPr/>
            <p:nvPr/>
          </p:nvSpPr>
          <p:spPr>
            <a:xfrm>
              <a:off x="6121498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2"/>
            <p:cNvSpPr/>
            <p:nvPr/>
          </p:nvSpPr>
          <p:spPr>
            <a:xfrm>
              <a:off x="5590805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56" y="1"/>
                    <a:pt x="0" y="348"/>
                    <a:pt x="216" y="564"/>
                  </a:cubicBezTo>
                  <a:cubicBezTo>
                    <a:pt x="281" y="629"/>
                    <a:pt x="362" y="659"/>
                    <a:pt x="441" y="659"/>
                  </a:cubicBezTo>
                  <a:cubicBezTo>
                    <a:pt x="607" y="659"/>
                    <a:pt x="767" y="527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2"/>
            <p:cNvSpPr/>
            <p:nvPr/>
          </p:nvSpPr>
          <p:spPr>
            <a:xfrm>
              <a:off x="5670493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2"/>
            <p:cNvSpPr/>
            <p:nvPr/>
          </p:nvSpPr>
          <p:spPr>
            <a:xfrm>
              <a:off x="5742589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2"/>
            <p:cNvSpPr/>
            <p:nvPr/>
          </p:nvSpPr>
          <p:spPr>
            <a:xfrm>
              <a:off x="5818297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1" y="659"/>
                    <a:pt x="432" y="659"/>
                  </a:cubicBezTo>
                  <a:cubicBezTo>
                    <a:pt x="602" y="659"/>
                    <a:pt x="767" y="527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2"/>
            <p:cNvSpPr/>
            <p:nvPr/>
          </p:nvSpPr>
          <p:spPr>
            <a:xfrm>
              <a:off x="5897985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2"/>
            <p:cNvSpPr/>
            <p:nvPr/>
          </p:nvSpPr>
          <p:spPr>
            <a:xfrm>
              <a:off x="5970082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2"/>
            <p:cNvSpPr/>
            <p:nvPr/>
          </p:nvSpPr>
          <p:spPr>
            <a:xfrm>
              <a:off x="6045790" y="3411990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2"/>
            <p:cNvSpPr/>
            <p:nvPr/>
          </p:nvSpPr>
          <p:spPr>
            <a:xfrm>
              <a:off x="6125076" y="341199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2"/>
            <p:cNvSpPr/>
            <p:nvPr/>
          </p:nvSpPr>
          <p:spPr>
            <a:xfrm>
              <a:off x="5590805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2"/>
            <p:cNvSpPr/>
            <p:nvPr/>
          </p:nvSpPr>
          <p:spPr>
            <a:xfrm>
              <a:off x="5666915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5742589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5818297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5894006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5970082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6045790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6121498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2"/>
            <p:cNvSpPr/>
            <p:nvPr/>
          </p:nvSpPr>
          <p:spPr>
            <a:xfrm>
              <a:off x="5590805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2"/>
            <p:cNvSpPr/>
            <p:nvPr/>
          </p:nvSpPr>
          <p:spPr>
            <a:xfrm>
              <a:off x="5666915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5742589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2"/>
            <p:cNvSpPr/>
            <p:nvPr/>
          </p:nvSpPr>
          <p:spPr>
            <a:xfrm>
              <a:off x="5818297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2"/>
            <p:cNvSpPr/>
            <p:nvPr/>
          </p:nvSpPr>
          <p:spPr>
            <a:xfrm>
              <a:off x="5894006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2"/>
            <p:cNvSpPr/>
            <p:nvPr/>
          </p:nvSpPr>
          <p:spPr>
            <a:xfrm>
              <a:off x="5970082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2"/>
            <p:cNvSpPr/>
            <p:nvPr/>
          </p:nvSpPr>
          <p:spPr>
            <a:xfrm>
              <a:off x="6045790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2"/>
            <p:cNvSpPr/>
            <p:nvPr/>
          </p:nvSpPr>
          <p:spPr>
            <a:xfrm>
              <a:off x="6121498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8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TITLE_AND_DESCRIPTION_1_1">
    <p:spTree>
      <p:nvGrpSpPr>
        <p:cNvPr id="1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Google Shape;3035;p43"/>
          <p:cNvSpPr/>
          <p:nvPr/>
        </p:nvSpPr>
        <p:spPr>
          <a:xfrm flipH="1">
            <a:off x="-7428" y="2841396"/>
            <a:ext cx="823460" cy="1680594"/>
          </a:xfrm>
          <a:custGeom>
            <a:avLst/>
            <a:gdLst/>
            <a:ahLst/>
            <a:cxnLst/>
            <a:rect l="l" t="t" r="r" b="b"/>
            <a:pathLst>
              <a:path w="24625" h="50257" extrusionOk="0">
                <a:moveTo>
                  <a:pt x="24625" y="1"/>
                </a:moveTo>
                <a:cubicBezTo>
                  <a:pt x="11055" y="372"/>
                  <a:pt x="0" y="11463"/>
                  <a:pt x="0" y="25129"/>
                </a:cubicBezTo>
                <a:cubicBezTo>
                  <a:pt x="0" y="38795"/>
                  <a:pt x="11055" y="49885"/>
                  <a:pt x="24625" y="50257"/>
                </a:cubicBezTo>
                <a:lnTo>
                  <a:pt x="24625" y="37585"/>
                </a:lnTo>
                <a:lnTo>
                  <a:pt x="20014" y="26063"/>
                </a:lnTo>
                <a:lnTo>
                  <a:pt x="24625" y="12673"/>
                </a:lnTo>
                <a:lnTo>
                  <a:pt x="24625" y="1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43"/>
          <p:cNvSpPr/>
          <p:nvPr/>
        </p:nvSpPr>
        <p:spPr>
          <a:xfrm flipH="1">
            <a:off x="-7428" y="3265148"/>
            <a:ext cx="412951" cy="832689"/>
          </a:xfrm>
          <a:custGeom>
            <a:avLst/>
            <a:gdLst/>
            <a:ahLst/>
            <a:cxnLst/>
            <a:rect l="l" t="t" r="r" b="b"/>
            <a:pathLst>
              <a:path w="12349" h="24901" extrusionOk="0">
                <a:moveTo>
                  <a:pt x="12349" y="1"/>
                </a:moveTo>
                <a:cubicBezTo>
                  <a:pt x="5594" y="144"/>
                  <a:pt x="1" y="5666"/>
                  <a:pt x="1" y="12445"/>
                </a:cubicBezTo>
                <a:cubicBezTo>
                  <a:pt x="1" y="19236"/>
                  <a:pt x="5594" y="24757"/>
                  <a:pt x="12349" y="24901"/>
                </a:cubicBezTo>
                <a:lnTo>
                  <a:pt x="12349" y="1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43"/>
          <p:cNvSpPr/>
          <p:nvPr/>
        </p:nvSpPr>
        <p:spPr>
          <a:xfrm flipH="1">
            <a:off x="-15236" y="3672566"/>
            <a:ext cx="2164003" cy="1311316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43"/>
          <p:cNvSpPr/>
          <p:nvPr/>
        </p:nvSpPr>
        <p:spPr>
          <a:xfrm>
            <a:off x="8153577" y="2387014"/>
            <a:ext cx="403755" cy="375030"/>
          </a:xfrm>
          <a:custGeom>
            <a:avLst/>
            <a:gdLst/>
            <a:ahLst/>
            <a:cxnLst/>
            <a:rect l="l" t="t" r="r" b="b"/>
            <a:pathLst>
              <a:path w="12074" h="11215" extrusionOk="0">
                <a:moveTo>
                  <a:pt x="6019" y="1"/>
                </a:moveTo>
                <a:cubicBezTo>
                  <a:pt x="3324" y="1"/>
                  <a:pt x="945" y="1954"/>
                  <a:pt x="504" y="4711"/>
                </a:cubicBezTo>
                <a:cubicBezTo>
                  <a:pt x="1" y="7765"/>
                  <a:pt x="2085" y="10652"/>
                  <a:pt x="5139" y="11143"/>
                </a:cubicBezTo>
                <a:cubicBezTo>
                  <a:pt x="5441" y="11191"/>
                  <a:pt x="5741" y="11215"/>
                  <a:pt x="6037" y="11215"/>
                </a:cubicBezTo>
                <a:cubicBezTo>
                  <a:pt x="8740" y="11215"/>
                  <a:pt x="11128" y="9260"/>
                  <a:pt x="11571" y="6508"/>
                </a:cubicBezTo>
                <a:cubicBezTo>
                  <a:pt x="12074" y="3453"/>
                  <a:pt x="9990" y="567"/>
                  <a:pt x="6936" y="76"/>
                </a:cubicBezTo>
                <a:cubicBezTo>
                  <a:pt x="6628" y="25"/>
                  <a:pt x="6322" y="1"/>
                  <a:pt x="6019" y="1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43"/>
          <p:cNvSpPr/>
          <p:nvPr/>
        </p:nvSpPr>
        <p:spPr>
          <a:xfrm>
            <a:off x="8012595" y="2231721"/>
            <a:ext cx="685721" cy="685319"/>
          </a:xfrm>
          <a:custGeom>
            <a:avLst/>
            <a:gdLst/>
            <a:ahLst/>
            <a:cxnLst/>
            <a:rect l="l" t="t" r="r" b="b"/>
            <a:pathLst>
              <a:path w="20506" h="20494" fill="none" extrusionOk="0">
                <a:moveTo>
                  <a:pt x="16853" y="3642"/>
                </a:moveTo>
                <a:cubicBezTo>
                  <a:pt x="20506" y="7295"/>
                  <a:pt x="20506" y="13200"/>
                  <a:pt x="16853" y="16853"/>
                </a:cubicBezTo>
                <a:cubicBezTo>
                  <a:pt x="13200" y="20494"/>
                  <a:pt x="7295" y="20494"/>
                  <a:pt x="3642" y="16853"/>
                </a:cubicBezTo>
                <a:cubicBezTo>
                  <a:pt x="1" y="13200"/>
                  <a:pt x="1" y="7295"/>
                  <a:pt x="3642" y="3642"/>
                </a:cubicBezTo>
                <a:cubicBezTo>
                  <a:pt x="7295" y="1"/>
                  <a:pt x="13200" y="1"/>
                  <a:pt x="16853" y="3642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43"/>
          <p:cNvSpPr/>
          <p:nvPr/>
        </p:nvSpPr>
        <p:spPr>
          <a:xfrm flipH="1">
            <a:off x="1410082" y="4424696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43"/>
          <p:cNvSpPr/>
          <p:nvPr/>
        </p:nvSpPr>
        <p:spPr>
          <a:xfrm>
            <a:off x="8045447" y="0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2" name="Google Shape;3042;p43"/>
          <p:cNvGrpSpPr/>
          <p:nvPr/>
        </p:nvGrpSpPr>
        <p:grpSpPr>
          <a:xfrm>
            <a:off x="8471883" y="985604"/>
            <a:ext cx="555940" cy="467056"/>
            <a:chOff x="1655600" y="1342675"/>
            <a:chExt cx="415625" cy="349175"/>
          </a:xfrm>
        </p:grpSpPr>
        <p:sp>
          <p:nvSpPr>
            <p:cNvPr id="3043" name="Google Shape;3043;p43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3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3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3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3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3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3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3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3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3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3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3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3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3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3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3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3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3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3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3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3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3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3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3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3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3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3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3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3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3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3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3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3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3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3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3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3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3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3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3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3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3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3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3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3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3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3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3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3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3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3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3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3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3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3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3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3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3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3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3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3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3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3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3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107" name="Google Shape;3107;p43"/>
          <p:cNvCxnSpPr/>
          <p:nvPr/>
        </p:nvCxnSpPr>
        <p:spPr>
          <a:xfrm>
            <a:off x="8355450" y="9450"/>
            <a:ext cx="0" cy="255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TWO_COLUMNS_1_2_1_1_1_2">
    <p:spTree>
      <p:nvGrpSpPr>
        <p:cNvPr id="1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9" name="Google Shape;3109;p44"/>
          <p:cNvCxnSpPr/>
          <p:nvPr/>
        </p:nvCxnSpPr>
        <p:spPr>
          <a:xfrm>
            <a:off x="8570950" y="0"/>
            <a:ext cx="0" cy="1663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10" name="Google Shape;3110;p44"/>
          <p:cNvSpPr/>
          <p:nvPr/>
        </p:nvSpPr>
        <p:spPr>
          <a:xfrm>
            <a:off x="8403715" y="1391578"/>
            <a:ext cx="334467" cy="304739"/>
          </a:xfrm>
          <a:custGeom>
            <a:avLst/>
            <a:gdLst/>
            <a:ahLst/>
            <a:cxnLst/>
            <a:rect l="l" t="t" r="r" b="b"/>
            <a:pathLst>
              <a:path w="10002" h="9113" extrusionOk="0">
                <a:moveTo>
                  <a:pt x="5003" y="0"/>
                </a:moveTo>
                <a:cubicBezTo>
                  <a:pt x="3837" y="0"/>
                  <a:pt x="2672" y="447"/>
                  <a:pt x="1785" y="1339"/>
                </a:cubicBezTo>
                <a:cubicBezTo>
                  <a:pt x="1" y="3112"/>
                  <a:pt x="1" y="5998"/>
                  <a:pt x="1785" y="7783"/>
                </a:cubicBezTo>
                <a:cubicBezTo>
                  <a:pt x="2672" y="8669"/>
                  <a:pt x="3837" y="9112"/>
                  <a:pt x="5003" y="9112"/>
                </a:cubicBezTo>
                <a:cubicBezTo>
                  <a:pt x="6169" y="9112"/>
                  <a:pt x="7337" y="8669"/>
                  <a:pt x="8229" y="7783"/>
                </a:cubicBezTo>
                <a:cubicBezTo>
                  <a:pt x="10002" y="5998"/>
                  <a:pt x="10002" y="3112"/>
                  <a:pt x="8229" y="1339"/>
                </a:cubicBezTo>
                <a:cubicBezTo>
                  <a:pt x="7337" y="447"/>
                  <a:pt x="6169" y="0"/>
                  <a:pt x="50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1" name="Google Shape;3111;p44"/>
          <p:cNvGrpSpPr/>
          <p:nvPr/>
        </p:nvGrpSpPr>
        <p:grpSpPr>
          <a:xfrm>
            <a:off x="7912658" y="-9"/>
            <a:ext cx="555940" cy="467056"/>
            <a:chOff x="1655600" y="1342675"/>
            <a:chExt cx="415625" cy="349175"/>
          </a:xfrm>
        </p:grpSpPr>
        <p:sp>
          <p:nvSpPr>
            <p:cNvPr id="3112" name="Google Shape;3112;p44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4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4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4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4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4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4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4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4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4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4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4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4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4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4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4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4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4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4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4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4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4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4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4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4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4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4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4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4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4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4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4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4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4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4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4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4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4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4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4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4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4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4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4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4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4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4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4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4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4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4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4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4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4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4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4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4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4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4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4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4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4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4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4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6" name="Google Shape;3176;p44"/>
          <p:cNvSpPr/>
          <p:nvPr/>
        </p:nvSpPr>
        <p:spPr>
          <a:xfrm>
            <a:off x="6852626" y="677006"/>
            <a:ext cx="2291376" cy="259160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7" name="Google Shape;3177;p44"/>
          <p:cNvSpPr/>
          <p:nvPr/>
        </p:nvSpPr>
        <p:spPr>
          <a:xfrm rot="5400000">
            <a:off x="580899" y="4194150"/>
            <a:ext cx="368466" cy="1530255"/>
          </a:xfrm>
          <a:custGeom>
            <a:avLst/>
            <a:gdLst/>
            <a:ahLst/>
            <a:cxnLst/>
            <a:rect l="l" t="t" r="r" b="b"/>
            <a:pathLst>
              <a:path w="19236" h="79888" extrusionOk="0">
                <a:moveTo>
                  <a:pt x="1" y="1"/>
                </a:moveTo>
                <a:lnTo>
                  <a:pt x="1" y="79888"/>
                </a:lnTo>
                <a:lnTo>
                  <a:pt x="19236" y="79888"/>
                </a:lnTo>
                <a:lnTo>
                  <a:pt x="192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Google Shape;295;p7"/>
          <p:cNvCxnSpPr/>
          <p:nvPr/>
        </p:nvCxnSpPr>
        <p:spPr>
          <a:xfrm rot="10800000">
            <a:off x="8057675" y="1840400"/>
            <a:ext cx="0" cy="420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7"/>
          <p:cNvSpPr/>
          <p:nvPr/>
        </p:nvSpPr>
        <p:spPr>
          <a:xfrm>
            <a:off x="990474" y="1121063"/>
            <a:ext cx="719331" cy="719331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7"/>
          <p:cNvSpPr/>
          <p:nvPr/>
        </p:nvSpPr>
        <p:spPr>
          <a:xfrm>
            <a:off x="1128446" y="1278780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7"/>
          <p:cNvSpPr/>
          <p:nvPr/>
        </p:nvSpPr>
        <p:spPr>
          <a:xfrm>
            <a:off x="1571862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7"/>
          <p:cNvSpPr/>
          <p:nvPr/>
        </p:nvSpPr>
        <p:spPr>
          <a:xfrm>
            <a:off x="8197846" y="3552992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7"/>
          <p:cNvSpPr/>
          <p:nvPr/>
        </p:nvSpPr>
        <p:spPr>
          <a:xfrm>
            <a:off x="6273086" y="4361191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" name="Google Shape;301;p7"/>
          <p:cNvGrpSpPr/>
          <p:nvPr/>
        </p:nvGrpSpPr>
        <p:grpSpPr>
          <a:xfrm>
            <a:off x="8279551" y="180541"/>
            <a:ext cx="555940" cy="467056"/>
            <a:chOff x="1655600" y="1342675"/>
            <a:chExt cx="415625" cy="349175"/>
          </a:xfrm>
        </p:grpSpPr>
        <p:sp>
          <p:nvSpPr>
            <p:cNvPr id="302" name="Google Shape;302;p7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7"/>
          <p:cNvSpPr/>
          <p:nvPr/>
        </p:nvSpPr>
        <p:spPr>
          <a:xfrm>
            <a:off x="1435650" y="3"/>
            <a:ext cx="136201" cy="2879229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7"/>
          <p:cNvSpPr/>
          <p:nvPr/>
        </p:nvSpPr>
        <p:spPr>
          <a:xfrm>
            <a:off x="0" y="1432096"/>
            <a:ext cx="1435658" cy="859963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title"/>
          </p:nvPr>
        </p:nvSpPr>
        <p:spPr>
          <a:xfrm>
            <a:off x="2006669" y="1024128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2002750" y="1753911"/>
            <a:ext cx="3871800" cy="14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SECTION_TITLE_AND_DESCRIPTION_1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20"/>
          <p:cNvSpPr/>
          <p:nvPr/>
        </p:nvSpPr>
        <p:spPr>
          <a:xfrm>
            <a:off x="1818406" y="1937596"/>
            <a:ext cx="823460" cy="1680594"/>
          </a:xfrm>
          <a:custGeom>
            <a:avLst/>
            <a:gdLst/>
            <a:ahLst/>
            <a:cxnLst/>
            <a:rect l="l" t="t" r="r" b="b"/>
            <a:pathLst>
              <a:path w="24625" h="50257" extrusionOk="0">
                <a:moveTo>
                  <a:pt x="24625" y="1"/>
                </a:moveTo>
                <a:cubicBezTo>
                  <a:pt x="11055" y="372"/>
                  <a:pt x="0" y="11463"/>
                  <a:pt x="0" y="25129"/>
                </a:cubicBezTo>
                <a:cubicBezTo>
                  <a:pt x="0" y="38795"/>
                  <a:pt x="11055" y="49885"/>
                  <a:pt x="24625" y="50257"/>
                </a:cubicBezTo>
                <a:lnTo>
                  <a:pt x="24625" y="37585"/>
                </a:lnTo>
                <a:lnTo>
                  <a:pt x="20014" y="26063"/>
                </a:lnTo>
                <a:lnTo>
                  <a:pt x="24625" y="12673"/>
                </a:lnTo>
                <a:lnTo>
                  <a:pt x="24625" y="1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20"/>
          <p:cNvSpPr/>
          <p:nvPr/>
        </p:nvSpPr>
        <p:spPr>
          <a:xfrm>
            <a:off x="2228915" y="2361348"/>
            <a:ext cx="412951" cy="832689"/>
          </a:xfrm>
          <a:custGeom>
            <a:avLst/>
            <a:gdLst/>
            <a:ahLst/>
            <a:cxnLst/>
            <a:rect l="l" t="t" r="r" b="b"/>
            <a:pathLst>
              <a:path w="12349" h="24901" extrusionOk="0">
                <a:moveTo>
                  <a:pt x="12349" y="1"/>
                </a:moveTo>
                <a:cubicBezTo>
                  <a:pt x="5594" y="144"/>
                  <a:pt x="1" y="5666"/>
                  <a:pt x="1" y="12445"/>
                </a:cubicBezTo>
                <a:cubicBezTo>
                  <a:pt x="1" y="19236"/>
                  <a:pt x="5594" y="24757"/>
                  <a:pt x="12349" y="24901"/>
                </a:cubicBezTo>
                <a:lnTo>
                  <a:pt x="12349" y="1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20"/>
          <p:cNvSpPr/>
          <p:nvPr/>
        </p:nvSpPr>
        <p:spPr>
          <a:xfrm>
            <a:off x="485671" y="2768766"/>
            <a:ext cx="2164003" cy="1311316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0"/>
          <p:cNvSpPr/>
          <p:nvPr/>
        </p:nvSpPr>
        <p:spPr>
          <a:xfrm>
            <a:off x="2644237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20"/>
          <p:cNvSpPr/>
          <p:nvPr/>
        </p:nvSpPr>
        <p:spPr>
          <a:xfrm>
            <a:off x="7381802" y="2387014"/>
            <a:ext cx="403755" cy="375030"/>
          </a:xfrm>
          <a:custGeom>
            <a:avLst/>
            <a:gdLst/>
            <a:ahLst/>
            <a:cxnLst/>
            <a:rect l="l" t="t" r="r" b="b"/>
            <a:pathLst>
              <a:path w="12074" h="11215" extrusionOk="0">
                <a:moveTo>
                  <a:pt x="6019" y="1"/>
                </a:moveTo>
                <a:cubicBezTo>
                  <a:pt x="3324" y="1"/>
                  <a:pt x="945" y="1954"/>
                  <a:pt x="504" y="4711"/>
                </a:cubicBezTo>
                <a:cubicBezTo>
                  <a:pt x="1" y="7765"/>
                  <a:pt x="2085" y="10652"/>
                  <a:pt x="5139" y="11143"/>
                </a:cubicBezTo>
                <a:cubicBezTo>
                  <a:pt x="5441" y="11191"/>
                  <a:pt x="5741" y="11215"/>
                  <a:pt x="6037" y="11215"/>
                </a:cubicBezTo>
                <a:cubicBezTo>
                  <a:pt x="8740" y="11215"/>
                  <a:pt x="11128" y="9260"/>
                  <a:pt x="11571" y="6508"/>
                </a:cubicBezTo>
                <a:cubicBezTo>
                  <a:pt x="12074" y="3453"/>
                  <a:pt x="9990" y="567"/>
                  <a:pt x="6936" y="76"/>
                </a:cubicBezTo>
                <a:cubicBezTo>
                  <a:pt x="6628" y="25"/>
                  <a:pt x="6322" y="1"/>
                  <a:pt x="6019" y="1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20"/>
          <p:cNvSpPr/>
          <p:nvPr/>
        </p:nvSpPr>
        <p:spPr>
          <a:xfrm>
            <a:off x="7240820" y="2231721"/>
            <a:ext cx="685721" cy="685319"/>
          </a:xfrm>
          <a:custGeom>
            <a:avLst/>
            <a:gdLst/>
            <a:ahLst/>
            <a:cxnLst/>
            <a:rect l="l" t="t" r="r" b="b"/>
            <a:pathLst>
              <a:path w="20506" h="20494" fill="none" extrusionOk="0">
                <a:moveTo>
                  <a:pt x="16853" y="3642"/>
                </a:moveTo>
                <a:cubicBezTo>
                  <a:pt x="20506" y="7295"/>
                  <a:pt x="20506" y="13200"/>
                  <a:pt x="16853" y="16853"/>
                </a:cubicBezTo>
                <a:cubicBezTo>
                  <a:pt x="13200" y="20494"/>
                  <a:pt x="7295" y="20494"/>
                  <a:pt x="3642" y="16853"/>
                </a:cubicBezTo>
                <a:cubicBezTo>
                  <a:pt x="1" y="13200"/>
                  <a:pt x="1" y="7295"/>
                  <a:pt x="3642" y="3642"/>
                </a:cubicBezTo>
                <a:cubicBezTo>
                  <a:pt x="7295" y="1"/>
                  <a:pt x="13200" y="1"/>
                  <a:pt x="16853" y="3642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20"/>
          <p:cNvSpPr/>
          <p:nvPr/>
        </p:nvSpPr>
        <p:spPr>
          <a:xfrm>
            <a:off x="599930" y="3520896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20"/>
          <p:cNvSpPr/>
          <p:nvPr/>
        </p:nvSpPr>
        <p:spPr>
          <a:xfrm>
            <a:off x="7273672" y="0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0" name="Google Shape;1230;p20"/>
          <p:cNvGrpSpPr/>
          <p:nvPr/>
        </p:nvGrpSpPr>
        <p:grpSpPr>
          <a:xfrm>
            <a:off x="7700108" y="985604"/>
            <a:ext cx="555940" cy="467056"/>
            <a:chOff x="1655600" y="1342675"/>
            <a:chExt cx="415625" cy="349175"/>
          </a:xfrm>
        </p:grpSpPr>
        <p:sp>
          <p:nvSpPr>
            <p:cNvPr id="1231" name="Google Shape;1231;p20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0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0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0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0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0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0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0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0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0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0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0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0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0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0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0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0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0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0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0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0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0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0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0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0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0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0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0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0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0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0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0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0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0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0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0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0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0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0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0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0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0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0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0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0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0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0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0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0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0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0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0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0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0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0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0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0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0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0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95" name="Google Shape;1295;p20"/>
          <p:cNvCxnSpPr/>
          <p:nvPr/>
        </p:nvCxnSpPr>
        <p:spPr>
          <a:xfrm>
            <a:off x="7583675" y="9450"/>
            <a:ext cx="0" cy="255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6" name="Google Shape;1296;p20"/>
          <p:cNvSpPr txBox="1">
            <a:spLocks noGrp="1"/>
          </p:cNvSpPr>
          <p:nvPr>
            <p:ph type="title"/>
          </p:nvPr>
        </p:nvSpPr>
        <p:spPr>
          <a:xfrm>
            <a:off x="3068432" y="1025100"/>
            <a:ext cx="3597600" cy="5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97" name="Google Shape;1297;p20"/>
          <p:cNvSpPr txBox="1">
            <a:spLocks noGrp="1"/>
          </p:cNvSpPr>
          <p:nvPr>
            <p:ph type="subTitle" idx="1"/>
          </p:nvPr>
        </p:nvSpPr>
        <p:spPr>
          <a:xfrm>
            <a:off x="3068441" y="1755648"/>
            <a:ext cx="3867900" cy="1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TWO_COLUMNS_1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1"/>
          <p:cNvSpPr/>
          <p:nvPr/>
        </p:nvSpPr>
        <p:spPr>
          <a:xfrm>
            <a:off x="948876" y="2799630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0" name="Google Shape;1300;p21"/>
          <p:cNvGrpSpPr/>
          <p:nvPr/>
        </p:nvGrpSpPr>
        <p:grpSpPr>
          <a:xfrm>
            <a:off x="7572084" y="235466"/>
            <a:ext cx="556310" cy="466597"/>
            <a:chOff x="7572084" y="235466"/>
            <a:chExt cx="556310" cy="466597"/>
          </a:xfrm>
        </p:grpSpPr>
        <p:sp>
          <p:nvSpPr>
            <p:cNvPr id="1301" name="Google Shape;1301;p21"/>
            <p:cNvSpPr/>
            <p:nvPr/>
          </p:nvSpPr>
          <p:spPr>
            <a:xfrm>
              <a:off x="7572084" y="235466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7648155" y="235466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7723859" y="235466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7799562" y="235466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1"/>
            <p:cNvSpPr/>
            <p:nvPr/>
          </p:nvSpPr>
          <p:spPr>
            <a:xfrm>
              <a:off x="7875233" y="235466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1"/>
            <p:cNvSpPr/>
            <p:nvPr/>
          </p:nvSpPr>
          <p:spPr>
            <a:xfrm>
              <a:off x="7951338" y="235466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1"/>
            <p:cNvSpPr/>
            <p:nvPr/>
          </p:nvSpPr>
          <p:spPr>
            <a:xfrm>
              <a:off x="8027041" y="235466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1"/>
            <p:cNvSpPr/>
            <p:nvPr/>
          </p:nvSpPr>
          <p:spPr>
            <a:xfrm>
              <a:off x="8102712" y="235466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1"/>
            <p:cNvSpPr/>
            <p:nvPr/>
          </p:nvSpPr>
          <p:spPr>
            <a:xfrm>
              <a:off x="7572084" y="29916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1"/>
            <p:cNvSpPr/>
            <p:nvPr/>
          </p:nvSpPr>
          <p:spPr>
            <a:xfrm>
              <a:off x="7651766" y="29916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1"/>
            <p:cNvSpPr/>
            <p:nvPr/>
          </p:nvSpPr>
          <p:spPr>
            <a:xfrm>
              <a:off x="7723859" y="29916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1"/>
            <p:cNvSpPr/>
            <p:nvPr/>
          </p:nvSpPr>
          <p:spPr>
            <a:xfrm>
              <a:off x="7803140" y="29916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1"/>
            <p:cNvSpPr/>
            <p:nvPr/>
          </p:nvSpPr>
          <p:spPr>
            <a:xfrm>
              <a:off x="7879245" y="29916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1"/>
            <p:cNvSpPr/>
            <p:nvPr/>
          </p:nvSpPr>
          <p:spPr>
            <a:xfrm>
              <a:off x="7951338" y="29916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1"/>
            <p:cNvSpPr/>
            <p:nvPr/>
          </p:nvSpPr>
          <p:spPr>
            <a:xfrm>
              <a:off x="8027041" y="29916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1"/>
            <p:cNvSpPr/>
            <p:nvPr/>
          </p:nvSpPr>
          <p:spPr>
            <a:xfrm>
              <a:off x="8106724" y="29916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1"/>
            <p:cNvSpPr/>
            <p:nvPr/>
          </p:nvSpPr>
          <p:spPr>
            <a:xfrm>
              <a:off x="7572084" y="36243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56" y="1"/>
                    <a:pt x="0" y="360"/>
                    <a:pt x="216" y="564"/>
                  </a:cubicBezTo>
                  <a:cubicBezTo>
                    <a:pt x="282" y="630"/>
                    <a:pt x="363" y="659"/>
                    <a:pt x="442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7648155" y="36243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7723859" y="36243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7799562" y="36243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7875233" y="362431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56" y="1"/>
                    <a:pt x="1" y="360"/>
                    <a:pt x="216" y="564"/>
                  </a:cubicBezTo>
                  <a:cubicBezTo>
                    <a:pt x="282" y="630"/>
                    <a:pt x="363" y="659"/>
                    <a:pt x="443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7951338" y="36243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8027041" y="36243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7" y="659"/>
                    <a:pt x="758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8102712" y="362431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4" y="630"/>
                    <a:pt x="358" y="659"/>
                    <a:pt x="439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7572084" y="426130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21"/>
                    <a:pt x="363" y="652"/>
                    <a:pt x="442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7648155" y="426130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7723859" y="426130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7799562" y="426130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2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7875233" y="426130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6" y="0"/>
                    <a:pt x="1" y="347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7951338" y="426130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8027041" y="426130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8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1"/>
            <p:cNvSpPr/>
            <p:nvPr/>
          </p:nvSpPr>
          <p:spPr>
            <a:xfrm>
              <a:off x="8102712" y="426130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7572084" y="48979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1"/>
            <p:cNvSpPr/>
            <p:nvPr/>
          </p:nvSpPr>
          <p:spPr>
            <a:xfrm>
              <a:off x="7651766" y="4897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7723859" y="48979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7803140" y="48979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7879245" y="4897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7951338" y="48979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8027041" y="48979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8106724" y="4897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1"/>
            <p:cNvSpPr/>
            <p:nvPr/>
          </p:nvSpPr>
          <p:spPr>
            <a:xfrm>
              <a:off x="7572084" y="5534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1"/>
            <p:cNvSpPr/>
            <p:nvPr/>
          </p:nvSpPr>
          <p:spPr>
            <a:xfrm>
              <a:off x="7648155" y="5534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1"/>
            <p:cNvSpPr/>
            <p:nvPr/>
          </p:nvSpPr>
          <p:spPr>
            <a:xfrm>
              <a:off x="7723859" y="5534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1"/>
            <p:cNvSpPr/>
            <p:nvPr/>
          </p:nvSpPr>
          <p:spPr>
            <a:xfrm>
              <a:off x="7799562" y="5534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1"/>
            <p:cNvSpPr/>
            <p:nvPr/>
          </p:nvSpPr>
          <p:spPr>
            <a:xfrm>
              <a:off x="7875233" y="5534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1"/>
            <p:cNvSpPr/>
            <p:nvPr/>
          </p:nvSpPr>
          <p:spPr>
            <a:xfrm>
              <a:off x="7951438" y="55346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5" y="0"/>
                  </a:moveTo>
                  <a:cubicBezTo>
                    <a:pt x="136" y="0"/>
                    <a:pt x="1" y="351"/>
                    <a:pt x="201" y="552"/>
                  </a:cubicBezTo>
                  <a:cubicBezTo>
                    <a:pt x="267" y="618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1"/>
                    <a:pt x="429" y="1"/>
                  </a:cubicBezTo>
                  <a:cubicBezTo>
                    <a:pt x="424" y="1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1"/>
            <p:cNvSpPr/>
            <p:nvPr/>
          </p:nvSpPr>
          <p:spPr>
            <a:xfrm>
              <a:off x="8027041" y="5534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8102712" y="5534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7572084" y="61676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56" y="0"/>
                    <a:pt x="0" y="347"/>
                    <a:pt x="216" y="563"/>
                  </a:cubicBezTo>
                  <a:cubicBezTo>
                    <a:pt x="281" y="629"/>
                    <a:pt x="361" y="658"/>
                    <a:pt x="440" y="658"/>
                  </a:cubicBezTo>
                  <a:cubicBezTo>
                    <a:pt x="607" y="658"/>
                    <a:pt x="767" y="527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7651766" y="61676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7723859" y="61676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7803140" y="61676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24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3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7879245" y="61676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1"/>
            <p:cNvSpPr/>
            <p:nvPr/>
          </p:nvSpPr>
          <p:spPr>
            <a:xfrm>
              <a:off x="7951338" y="61676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1"/>
            <p:cNvSpPr/>
            <p:nvPr/>
          </p:nvSpPr>
          <p:spPr>
            <a:xfrm>
              <a:off x="8027041" y="61676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49" y="658"/>
                    <a:pt x="429" y="658"/>
                  </a:cubicBezTo>
                  <a:cubicBezTo>
                    <a:pt x="596" y="658"/>
                    <a:pt x="758" y="527"/>
                    <a:pt x="767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8106724" y="61676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7572084" y="680427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7648155" y="68042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7723859" y="68042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7799562" y="680427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7875233" y="680427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56" y="0"/>
                    <a:pt x="1" y="348"/>
                    <a:pt x="216" y="551"/>
                  </a:cubicBezTo>
                  <a:cubicBezTo>
                    <a:pt x="282" y="617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1"/>
            <p:cNvSpPr/>
            <p:nvPr/>
          </p:nvSpPr>
          <p:spPr>
            <a:xfrm>
              <a:off x="7951338" y="68042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1"/>
            <p:cNvSpPr/>
            <p:nvPr/>
          </p:nvSpPr>
          <p:spPr>
            <a:xfrm>
              <a:off x="8027041" y="680427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7" y="647"/>
                    <a:pt x="758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8102712" y="680427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5" name="Google Shape;1365;p21"/>
          <p:cNvSpPr/>
          <p:nvPr/>
        </p:nvSpPr>
        <p:spPr>
          <a:xfrm>
            <a:off x="8190821" y="-5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21"/>
          <p:cNvSpPr/>
          <p:nvPr/>
        </p:nvSpPr>
        <p:spPr>
          <a:xfrm>
            <a:off x="6266061" y="808194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21"/>
          <p:cNvSpPr/>
          <p:nvPr/>
        </p:nvSpPr>
        <p:spPr>
          <a:xfrm>
            <a:off x="1256080" y="1499655"/>
            <a:ext cx="136201" cy="3670404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9" name="Google Shape;1369;p21"/>
          <p:cNvSpPr txBox="1">
            <a:spLocks noGrp="1"/>
          </p:cNvSpPr>
          <p:nvPr>
            <p:ph type="subTitle" idx="1"/>
          </p:nvPr>
        </p:nvSpPr>
        <p:spPr>
          <a:xfrm>
            <a:off x="1618187" y="1905825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0" name="Google Shape;1370;p21"/>
          <p:cNvSpPr txBox="1">
            <a:spLocks noGrp="1"/>
          </p:cNvSpPr>
          <p:nvPr>
            <p:ph type="title" idx="2" hasCustomPrompt="1"/>
          </p:nvPr>
        </p:nvSpPr>
        <p:spPr>
          <a:xfrm>
            <a:off x="1313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1" name="Google Shape;1371;p21"/>
          <p:cNvSpPr txBox="1">
            <a:spLocks noGrp="1"/>
          </p:cNvSpPr>
          <p:nvPr>
            <p:ph type="subTitle" idx="3"/>
          </p:nvPr>
        </p:nvSpPr>
        <p:spPr>
          <a:xfrm>
            <a:off x="2079375" y="1368598"/>
            <a:ext cx="26934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2" name="Google Shape;1372;p21"/>
          <p:cNvSpPr txBox="1">
            <a:spLocks noGrp="1"/>
          </p:cNvSpPr>
          <p:nvPr>
            <p:ph type="subTitle" idx="4"/>
          </p:nvPr>
        </p:nvSpPr>
        <p:spPr>
          <a:xfrm>
            <a:off x="5479187" y="1905825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3" name="Google Shape;1373;p21"/>
          <p:cNvSpPr txBox="1">
            <a:spLocks noGrp="1"/>
          </p:cNvSpPr>
          <p:nvPr>
            <p:ph type="title" idx="5" hasCustomPrompt="1"/>
          </p:nvPr>
        </p:nvSpPr>
        <p:spPr>
          <a:xfrm>
            <a:off x="5174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4" name="Google Shape;1374;p21"/>
          <p:cNvSpPr txBox="1">
            <a:spLocks noGrp="1"/>
          </p:cNvSpPr>
          <p:nvPr>
            <p:ph type="subTitle" idx="6"/>
          </p:nvPr>
        </p:nvSpPr>
        <p:spPr>
          <a:xfrm>
            <a:off x="5940378" y="1368595"/>
            <a:ext cx="2697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5" name="Google Shape;1375;p21"/>
          <p:cNvSpPr txBox="1">
            <a:spLocks noGrp="1"/>
          </p:cNvSpPr>
          <p:nvPr>
            <p:ph type="subTitle" idx="7"/>
          </p:nvPr>
        </p:nvSpPr>
        <p:spPr>
          <a:xfrm>
            <a:off x="1618187" y="3836417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6" name="Google Shape;1376;p21"/>
          <p:cNvSpPr txBox="1">
            <a:spLocks noGrp="1"/>
          </p:cNvSpPr>
          <p:nvPr>
            <p:ph type="title" idx="8" hasCustomPrompt="1"/>
          </p:nvPr>
        </p:nvSpPr>
        <p:spPr>
          <a:xfrm>
            <a:off x="1313038" y="335865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7" name="Google Shape;1377;p21"/>
          <p:cNvSpPr txBox="1">
            <a:spLocks noGrp="1"/>
          </p:cNvSpPr>
          <p:nvPr>
            <p:ph type="subTitle" idx="9"/>
          </p:nvPr>
        </p:nvSpPr>
        <p:spPr>
          <a:xfrm>
            <a:off x="2079379" y="3303402"/>
            <a:ext cx="2697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8" name="Google Shape;1378;p21"/>
          <p:cNvSpPr txBox="1">
            <a:spLocks noGrp="1"/>
          </p:cNvSpPr>
          <p:nvPr>
            <p:ph type="subTitle" idx="13"/>
          </p:nvPr>
        </p:nvSpPr>
        <p:spPr>
          <a:xfrm>
            <a:off x="5479187" y="3836417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9" name="Google Shape;1379;p21"/>
          <p:cNvSpPr txBox="1">
            <a:spLocks noGrp="1"/>
          </p:cNvSpPr>
          <p:nvPr>
            <p:ph type="title" idx="14" hasCustomPrompt="1"/>
          </p:nvPr>
        </p:nvSpPr>
        <p:spPr>
          <a:xfrm>
            <a:off x="5174038" y="3352506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0" name="Google Shape;1380;p21"/>
          <p:cNvSpPr txBox="1">
            <a:spLocks noGrp="1"/>
          </p:cNvSpPr>
          <p:nvPr>
            <p:ph type="subTitle" idx="15"/>
          </p:nvPr>
        </p:nvSpPr>
        <p:spPr>
          <a:xfrm>
            <a:off x="5940378" y="3302221"/>
            <a:ext cx="2697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2"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5" name="Google Shape;1535;p24"/>
          <p:cNvGrpSpPr/>
          <p:nvPr/>
        </p:nvGrpSpPr>
        <p:grpSpPr>
          <a:xfrm>
            <a:off x="624508" y="223041"/>
            <a:ext cx="555940" cy="467056"/>
            <a:chOff x="1655600" y="1342675"/>
            <a:chExt cx="415625" cy="349175"/>
          </a:xfrm>
        </p:grpSpPr>
        <p:sp>
          <p:nvSpPr>
            <p:cNvPr id="1536" name="Google Shape;1536;p24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4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4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4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4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4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4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4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4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4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4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4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4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4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4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4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4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4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4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4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4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4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4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0" name="Google Shape;1600;p24"/>
          <p:cNvSpPr/>
          <p:nvPr/>
        </p:nvSpPr>
        <p:spPr>
          <a:xfrm>
            <a:off x="0" y="-9"/>
            <a:ext cx="368475" cy="1260019"/>
          </a:xfrm>
          <a:custGeom>
            <a:avLst/>
            <a:gdLst/>
            <a:ahLst/>
            <a:cxnLst/>
            <a:rect l="l" t="t" r="r" b="b"/>
            <a:pathLst>
              <a:path w="11019" h="37680" extrusionOk="0">
                <a:moveTo>
                  <a:pt x="0" y="0"/>
                </a:moveTo>
                <a:lnTo>
                  <a:pt x="0" y="37680"/>
                </a:lnTo>
                <a:lnTo>
                  <a:pt x="11019" y="37680"/>
                </a:lnTo>
                <a:lnTo>
                  <a:pt x="110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24"/>
          <p:cNvSpPr/>
          <p:nvPr/>
        </p:nvSpPr>
        <p:spPr>
          <a:xfrm>
            <a:off x="7689259" y="4331655"/>
            <a:ext cx="1454707" cy="273573"/>
          </a:xfrm>
          <a:custGeom>
            <a:avLst/>
            <a:gdLst/>
            <a:ahLst/>
            <a:cxnLst/>
            <a:rect l="l" t="t" r="r" b="b"/>
            <a:pathLst>
              <a:path w="43502" h="8181" extrusionOk="0">
                <a:moveTo>
                  <a:pt x="1" y="1"/>
                </a:moveTo>
                <a:lnTo>
                  <a:pt x="1" y="8181"/>
                </a:lnTo>
                <a:lnTo>
                  <a:pt x="43501" y="8181"/>
                </a:lnTo>
                <a:lnTo>
                  <a:pt x="43501" y="1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24"/>
          <p:cNvSpPr/>
          <p:nvPr/>
        </p:nvSpPr>
        <p:spPr>
          <a:xfrm>
            <a:off x="8416596" y="4166213"/>
            <a:ext cx="727387" cy="165428"/>
          </a:xfrm>
          <a:custGeom>
            <a:avLst/>
            <a:gdLst/>
            <a:ahLst/>
            <a:cxnLst/>
            <a:rect l="l" t="t" r="r" b="b"/>
            <a:pathLst>
              <a:path w="21752" h="4947" extrusionOk="0">
                <a:moveTo>
                  <a:pt x="1" y="0"/>
                </a:moveTo>
                <a:lnTo>
                  <a:pt x="1" y="4947"/>
                </a:lnTo>
                <a:lnTo>
                  <a:pt x="21751" y="4947"/>
                </a:lnTo>
                <a:lnTo>
                  <a:pt x="21751" y="0"/>
                </a:lnTo>
                <a:close/>
              </a:path>
            </a:pathLst>
          </a:custGeom>
          <a:solidFill>
            <a:srgbClr val="1214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24"/>
          <p:cNvSpPr/>
          <p:nvPr/>
        </p:nvSpPr>
        <p:spPr>
          <a:xfrm>
            <a:off x="7807827" y="4487701"/>
            <a:ext cx="379343" cy="332360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05" name="Google Shape;1605;p24"/>
          <p:cNvSpPr txBox="1">
            <a:spLocks noGrp="1"/>
          </p:cNvSpPr>
          <p:nvPr>
            <p:ph type="subTitle" idx="1"/>
          </p:nvPr>
        </p:nvSpPr>
        <p:spPr>
          <a:xfrm>
            <a:off x="3438462" y="1653600"/>
            <a:ext cx="25341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6" name="Google Shape;1606;p24"/>
          <p:cNvSpPr txBox="1">
            <a:spLocks noGrp="1"/>
          </p:cNvSpPr>
          <p:nvPr>
            <p:ph type="subTitle" idx="2"/>
          </p:nvPr>
        </p:nvSpPr>
        <p:spPr>
          <a:xfrm>
            <a:off x="3438462" y="1117500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7" name="Google Shape;1607;p24"/>
          <p:cNvSpPr txBox="1">
            <a:spLocks noGrp="1"/>
          </p:cNvSpPr>
          <p:nvPr>
            <p:ph type="subTitle" idx="3"/>
          </p:nvPr>
        </p:nvSpPr>
        <p:spPr>
          <a:xfrm>
            <a:off x="3438462" y="2894041"/>
            <a:ext cx="25341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8" name="Google Shape;1608;p24"/>
          <p:cNvSpPr txBox="1">
            <a:spLocks noGrp="1"/>
          </p:cNvSpPr>
          <p:nvPr>
            <p:ph type="subTitle" idx="4"/>
          </p:nvPr>
        </p:nvSpPr>
        <p:spPr>
          <a:xfrm>
            <a:off x="3438462" y="2358863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9" name="Google Shape;1609;p24"/>
          <p:cNvSpPr txBox="1">
            <a:spLocks noGrp="1"/>
          </p:cNvSpPr>
          <p:nvPr>
            <p:ph type="subTitle" idx="5"/>
          </p:nvPr>
        </p:nvSpPr>
        <p:spPr>
          <a:xfrm>
            <a:off x="3438462" y="4138363"/>
            <a:ext cx="25341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0" name="Google Shape;1610;p24"/>
          <p:cNvSpPr txBox="1">
            <a:spLocks noGrp="1"/>
          </p:cNvSpPr>
          <p:nvPr>
            <p:ph type="subTitle" idx="6"/>
          </p:nvPr>
        </p:nvSpPr>
        <p:spPr>
          <a:xfrm>
            <a:off x="3438462" y="3606985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_2_1"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p34"/>
          <p:cNvSpPr txBox="1">
            <a:spLocks noGrp="1"/>
          </p:cNvSpPr>
          <p:nvPr>
            <p:ph type="title"/>
          </p:nvPr>
        </p:nvSpPr>
        <p:spPr>
          <a:xfrm>
            <a:off x="713225" y="1481375"/>
            <a:ext cx="18315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2" name="Google Shape;2382;p34"/>
          <p:cNvSpPr txBox="1">
            <a:spLocks noGrp="1"/>
          </p:cNvSpPr>
          <p:nvPr>
            <p:ph type="subTitle" idx="1"/>
          </p:nvPr>
        </p:nvSpPr>
        <p:spPr>
          <a:xfrm>
            <a:off x="713225" y="2857138"/>
            <a:ext cx="2673000" cy="13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3" name="Google Shape;2383;p34"/>
          <p:cNvSpPr/>
          <p:nvPr/>
        </p:nvSpPr>
        <p:spPr>
          <a:xfrm>
            <a:off x="3505800" y="1166275"/>
            <a:ext cx="4692000" cy="397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4" name="Google Shape;2384;p34"/>
          <p:cNvGrpSpPr/>
          <p:nvPr/>
        </p:nvGrpSpPr>
        <p:grpSpPr>
          <a:xfrm>
            <a:off x="7579109" y="235463"/>
            <a:ext cx="556310" cy="466597"/>
            <a:chOff x="3682534" y="3712263"/>
            <a:chExt cx="556310" cy="466597"/>
          </a:xfrm>
        </p:grpSpPr>
        <p:sp>
          <p:nvSpPr>
            <p:cNvPr id="2385" name="Google Shape;2385;p34"/>
            <p:cNvSpPr/>
            <p:nvPr/>
          </p:nvSpPr>
          <p:spPr>
            <a:xfrm>
              <a:off x="3682534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4"/>
            <p:cNvSpPr/>
            <p:nvPr/>
          </p:nvSpPr>
          <p:spPr>
            <a:xfrm>
              <a:off x="3758605" y="37122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4"/>
            <p:cNvSpPr/>
            <p:nvPr/>
          </p:nvSpPr>
          <p:spPr>
            <a:xfrm>
              <a:off x="3834309" y="37122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4"/>
            <p:cNvSpPr/>
            <p:nvPr/>
          </p:nvSpPr>
          <p:spPr>
            <a:xfrm>
              <a:off x="3910012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4"/>
            <p:cNvSpPr/>
            <p:nvPr/>
          </p:nvSpPr>
          <p:spPr>
            <a:xfrm>
              <a:off x="3985683" y="37122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4"/>
            <p:cNvSpPr/>
            <p:nvPr/>
          </p:nvSpPr>
          <p:spPr>
            <a:xfrm>
              <a:off x="4061788" y="37122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4"/>
            <p:cNvSpPr/>
            <p:nvPr/>
          </p:nvSpPr>
          <p:spPr>
            <a:xfrm>
              <a:off x="4137491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4"/>
            <p:cNvSpPr/>
            <p:nvPr/>
          </p:nvSpPr>
          <p:spPr>
            <a:xfrm>
              <a:off x="4213162" y="37122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4"/>
            <p:cNvSpPr/>
            <p:nvPr/>
          </p:nvSpPr>
          <p:spPr>
            <a:xfrm>
              <a:off x="3682534" y="377596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4"/>
            <p:cNvSpPr/>
            <p:nvPr/>
          </p:nvSpPr>
          <p:spPr>
            <a:xfrm>
              <a:off x="3762216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4"/>
            <p:cNvSpPr/>
            <p:nvPr/>
          </p:nvSpPr>
          <p:spPr>
            <a:xfrm>
              <a:off x="3834309" y="377596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4"/>
            <p:cNvSpPr/>
            <p:nvPr/>
          </p:nvSpPr>
          <p:spPr>
            <a:xfrm>
              <a:off x="3913590" y="377596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4"/>
            <p:cNvSpPr/>
            <p:nvPr/>
          </p:nvSpPr>
          <p:spPr>
            <a:xfrm>
              <a:off x="3989695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4"/>
            <p:cNvSpPr/>
            <p:nvPr/>
          </p:nvSpPr>
          <p:spPr>
            <a:xfrm>
              <a:off x="4061788" y="377596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4"/>
            <p:cNvSpPr/>
            <p:nvPr/>
          </p:nvSpPr>
          <p:spPr>
            <a:xfrm>
              <a:off x="4137491" y="377596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4"/>
            <p:cNvSpPr/>
            <p:nvPr/>
          </p:nvSpPr>
          <p:spPr>
            <a:xfrm>
              <a:off x="4217174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4"/>
            <p:cNvSpPr/>
            <p:nvPr/>
          </p:nvSpPr>
          <p:spPr>
            <a:xfrm>
              <a:off x="3682534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56" y="1"/>
                    <a:pt x="0" y="360"/>
                    <a:pt x="216" y="564"/>
                  </a:cubicBezTo>
                  <a:cubicBezTo>
                    <a:pt x="282" y="630"/>
                    <a:pt x="363" y="659"/>
                    <a:pt x="442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4"/>
            <p:cNvSpPr/>
            <p:nvPr/>
          </p:nvSpPr>
          <p:spPr>
            <a:xfrm>
              <a:off x="3758605" y="3839228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4"/>
            <p:cNvSpPr/>
            <p:nvPr/>
          </p:nvSpPr>
          <p:spPr>
            <a:xfrm>
              <a:off x="3834309" y="3839228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4"/>
            <p:cNvSpPr/>
            <p:nvPr/>
          </p:nvSpPr>
          <p:spPr>
            <a:xfrm>
              <a:off x="3910012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4"/>
            <p:cNvSpPr/>
            <p:nvPr/>
          </p:nvSpPr>
          <p:spPr>
            <a:xfrm>
              <a:off x="3985683" y="3839228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56" y="1"/>
                    <a:pt x="1" y="360"/>
                    <a:pt x="216" y="564"/>
                  </a:cubicBezTo>
                  <a:cubicBezTo>
                    <a:pt x="282" y="630"/>
                    <a:pt x="363" y="659"/>
                    <a:pt x="443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4"/>
            <p:cNvSpPr/>
            <p:nvPr/>
          </p:nvSpPr>
          <p:spPr>
            <a:xfrm>
              <a:off x="4061788" y="3839228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4"/>
            <p:cNvSpPr/>
            <p:nvPr/>
          </p:nvSpPr>
          <p:spPr>
            <a:xfrm>
              <a:off x="4137491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7" y="659"/>
                    <a:pt x="758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4"/>
            <p:cNvSpPr/>
            <p:nvPr/>
          </p:nvSpPr>
          <p:spPr>
            <a:xfrm>
              <a:off x="4213162" y="3839228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4" y="630"/>
                    <a:pt x="358" y="659"/>
                    <a:pt x="439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4"/>
            <p:cNvSpPr/>
            <p:nvPr/>
          </p:nvSpPr>
          <p:spPr>
            <a:xfrm>
              <a:off x="3682534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21"/>
                    <a:pt x="363" y="652"/>
                    <a:pt x="442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4"/>
            <p:cNvSpPr/>
            <p:nvPr/>
          </p:nvSpPr>
          <p:spPr>
            <a:xfrm>
              <a:off x="3758605" y="3902928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4"/>
            <p:cNvSpPr/>
            <p:nvPr/>
          </p:nvSpPr>
          <p:spPr>
            <a:xfrm>
              <a:off x="3834309" y="3902928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4"/>
            <p:cNvSpPr/>
            <p:nvPr/>
          </p:nvSpPr>
          <p:spPr>
            <a:xfrm>
              <a:off x="3910012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2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4"/>
            <p:cNvSpPr/>
            <p:nvPr/>
          </p:nvSpPr>
          <p:spPr>
            <a:xfrm>
              <a:off x="3985683" y="3902928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6" y="0"/>
                    <a:pt x="1" y="347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4"/>
            <p:cNvSpPr/>
            <p:nvPr/>
          </p:nvSpPr>
          <p:spPr>
            <a:xfrm>
              <a:off x="4061788" y="3902928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4"/>
            <p:cNvSpPr/>
            <p:nvPr/>
          </p:nvSpPr>
          <p:spPr>
            <a:xfrm>
              <a:off x="4137491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8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4"/>
            <p:cNvSpPr/>
            <p:nvPr/>
          </p:nvSpPr>
          <p:spPr>
            <a:xfrm>
              <a:off x="4213162" y="3902928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4"/>
            <p:cNvSpPr/>
            <p:nvPr/>
          </p:nvSpPr>
          <p:spPr>
            <a:xfrm>
              <a:off x="3682534" y="396659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4"/>
            <p:cNvSpPr/>
            <p:nvPr/>
          </p:nvSpPr>
          <p:spPr>
            <a:xfrm>
              <a:off x="3762216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4"/>
            <p:cNvSpPr/>
            <p:nvPr/>
          </p:nvSpPr>
          <p:spPr>
            <a:xfrm>
              <a:off x="3834309" y="396659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4"/>
            <p:cNvSpPr/>
            <p:nvPr/>
          </p:nvSpPr>
          <p:spPr>
            <a:xfrm>
              <a:off x="3913590" y="3966594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4"/>
            <p:cNvSpPr/>
            <p:nvPr/>
          </p:nvSpPr>
          <p:spPr>
            <a:xfrm>
              <a:off x="3989695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4"/>
            <p:cNvSpPr/>
            <p:nvPr/>
          </p:nvSpPr>
          <p:spPr>
            <a:xfrm>
              <a:off x="4061788" y="396659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4"/>
            <p:cNvSpPr/>
            <p:nvPr/>
          </p:nvSpPr>
          <p:spPr>
            <a:xfrm>
              <a:off x="4137491" y="396659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4"/>
            <p:cNvSpPr/>
            <p:nvPr/>
          </p:nvSpPr>
          <p:spPr>
            <a:xfrm>
              <a:off x="4217174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4"/>
            <p:cNvSpPr/>
            <p:nvPr/>
          </p:nvSpPr>
          <p:spPr>
            <a:xfrm>
              <a:off x="3682534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4"/>
            <p:cNvSpPr/>
            <p:nvPr/>
          </p:nvSpPr>
          <p:spPr>
            <a:xfrm>
              <a:off x="3758605" y="4030260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4"/>
            <p:cNvSpPr/>
            <p:nvPr/>
          </p:nvSpPr>
          <p:spPr>
            <a:xfrm>
              <a:off x="3834309" y="403026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4"/>
            <p:cNvSpPr/>
            <p:nvPr/>
          </p:nvSpPr>
          <p:spPr>
            <a:xfrm>
              <a:off x="3910012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4"/>
            <p:cNvSpPr/>
            <p:nvPr/>
          </p:nvSpPr>
          <p:spPr>
            <a:xfrm>
              <a:off x="3985683" y="4030260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4"/>
            <p:cNvSpPr/>
            <p:nvPr/>
          </p:nvSpPr>
          <p:spPr>
            <a:xfrm>
              <a:off x="4061888" y="4030260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5" y="0"/>
                  </a:moveTo>
                  <a:cubicBezTo>
                    <a:pt x="136" y="0"/>
                    <a:pt x="1" y="351"/>
                    <a:pt x="201" y="552"/>
                  </a:cubicBezTo>
                  <a:cubicBezTo>
                    <a:pt x="267" y="618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1"/>
                    <a:pt x="429" y="1"/>
                  </a:cubicBezTo>
                  <a:cubicBezTo>
                    <a:pt x="424" y="1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4"/>
            <p:cNvSpPr/>
            <p:nvPr/>
          </p:nvSpPr>
          <p:spPr>
            <a:xfrm>
              <a:off x="4137491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4"/>
            <p:cNvSpPr/>
            <p:nvPr/>
          </p:nvSpPr>
          <p:spPr>
            <a:xfrm>
              <a:off x="4213162" y="4030260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4"/>
            <p:cNvSpPr/>
            <p:nvPr/>
          </p:nvSpPr>
          <p:spPr>
            <a:xfrm>
              <a:off x="3682534" y="4093558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56" y="0"/>
                    <a:pt x="0" y="347"/>
                    <a:pt x="216" y="563"/>
                  </a:cubicBezTo>
                  <a:cubicBezTo>
                    <a:pt x="281" y="629"/>
                    <a:pt x="361" y="658"/>
                    <a:pt x="440" y="658"/>
                  </a:cubicBezTo>
                  <a:cubicBezTo>
                    <a:pt x="607" y="658"/>
                    <a:pt x="767" y="527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4"/>
            <p:cNvSpPr/>
            <p:nvPr/>
          </p:nvSpPr>
          <p:spPr>
            <a:xfrm>
              <a:off x="3762216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4"/>
            <p:cNvSpPr/>
            <p:nvPr/>
          </p:nvSpPr>
          <p:spPr>
            <a:xfrm>
              <a:off x="3834309" y="4093558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4"/>
            <p:cNvSpPr/>
            <p:nvPr/>
          </p:nvSpPr>
          <p:spPr>
            <a:xfrm>
              <a:off x="3913590" y="4093558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24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3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4"/>
            <p:cNvSpPr/>
            <p:nvPr/>
          </p:nvSpPr>
          <p:spPr>
            <a:xfrm>
              <a:off x="3989695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4"/>
            <p:cNvSpPr/>
            <p:nvPr/>
          </p:nvSpPr>
          <p:spPr>
            <a:xfrm>
              <a:off x="4061788" y="4093558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4"/>
            <p:cNvSpPr/>
            <p:nvPr/>
          </p:nvSpPr>
          <p:spPr>
            <a:xfrm>
              <a:off x="4137491" y="4093558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49" y="658"/>
                    <a:pt x="429" y="658"/>
                  </a:cubicBezTo>
                  <a:cubicBezTo>
                    <a:pt x="596" y="658"/>
                    <a:pt x="758" y="527"/>
                    <a:pt x="767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4"/>
            <p:cNvSpPr/>
            <p:nvPr/>
          </p:nvSpPr>
          <p:spPr>
            <a:xfrm>
              <a:off x="4217174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4"/>
            <p:cNvSpPr/>
            <p:nvPr/>
          </p:nvSpPr>
          <p:spPr>
            <a:xfrm>
              <a:off x="3682534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4"/>
            <p:cNvSpPr/>
            <p:nvPr/>
          </p:nvSpPr>
          <p:spPr>
            <a:xfrm>
              <a:off x="3758605" y="4157224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4"/>
            <p:cNvSpPr/>
            <p:nvPr/>
          </p:nvSpPr>
          <p:spPr>
            <a:xfrm>
              <a:off x="3834309" y="415722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4"/>
            <p:cNvSpPr/>
            <p:nvPr/>
          </p:nvSpPr>
          <p:spPr>
            <a:xfrm>
              <a:off x="3910012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4"/>
            <p:cNvSpPr/>
            <p:nvPr/>
          </p:nvSpPr>
          <p:spPr>
            <a:xfrm>
              <a:off x="3985683" y="415722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56" y="0"/>
                    <a:pt x="1" y="348"/>
                    <a:pt x="216" y="551"/>
                  </a:cubicBezTo>
                  <a:cubicBezTo>
                    <a:pt x="282" y="617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4"/>
            <p:cNvSpPr/>
            <p:nvPr/>
          </p:nvSpPr>
          <p:spPr>
            <a:xfrm>
              <a:off x="4061788" y="415722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4"/>
            <p:cNvSpPr/>
            <p:nvPr/>
          </p:nvSpPr>
          <p:spPr>
            <a:xfrm>
              <a:off x="4137491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7" y="647"/>
                    <a:pt x="758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4"/>
            <p:cNvSpPr/>
            <p:nvPr/>
          </p:nvSpPr>
          <p:spPr>
            <a:xfrm>
              <a:off x="4213162" y="415722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9" name="Google Shape;2449;p34"/>
          <p:cNvSpPr/>
          <p:nvPr/>
        </p:nvSpPr>
        <p:spPr>
          <a:xfrm>
            <a:off x="8197796" y="-8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34"/>
          <p:cNvSpPr/>
          <p:nvPr/>
        </p:nvSpPr>
        <p:spPr>
          <a:xfrm>
            <a:off x="6273086" y="808191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1_2_1_1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35"/>
          <p:cNvSpPr/>
          <p:nvPr/>
        </p:nvSpPr>
        <p:spPr>
          <a:xfrm>
            <a:off x="-50850" y="806921"/>
            <a:ext cx="2382206" cy="355854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35"/>
          <p:cNvSpPr/>
          <p:nvPr/>
        </p:nvSpPr>
        <p:spPr>
          <a:xfrm>
            <a:off x="941100" y="1166275"/>
            <a:ext cx="4692000" cy="397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35"/>
          <p:cNvSpPr/>
          <p:nvPr/>
        </p:nvSpPr>
        <p:spPr>
          <a:xfrm>
            <a:off x="772354" y="3527328"/>
            <a:ext cx="334467" cy="304739"/>
          </a:xfrm>
          <a:custGeom>
            <a:avLst/>
            <a:gdLst/>
            <a:ahLst/>
            <a:cxnLst/>
            <a:rect l="l" t="t" r="r" b="b"/>
            <a:pathLst>
              <a:path w="10002" h="9113" extrusionOk="0">
                <a:moveTo>
                  <a:pt x="5003" y="0"/>
                </a:moveTo>
                <a:cubicBezTo>
                  <a:pt x="3837" y="0"/>
                  <a:pt x="2672" y="447"/>
                  <a:pt x="1785" y="1339"/>
                </a:cubicBezTo>
                <a:cubicBezTo>
                  <a:pt x="1" y="3112"/>
                  <a:pt x="1" y="5998"/>
                  <a:pt x="1785" y="7783"/>
                </a:cubicBezTo>
                <a:cubicBezTo>
                  <a:pt x="2672" y="8669"/>
                  <a:pt x="3837" y="9112"/>
                  <a:pt x="5003" y="9112"/>
                </a:cubicBezTo>
                <a:cubicBezTo>
                  <a:pt x="6169" y="9112"/>
                  <a:pt x="7337" y="8669"/>
                  <a:pt x="8229" y="7783"/>
                </a:cubicBezTo>
                <a:cubicBezTo>
                  <a:pt x="10002" y="5998"/>
                  <a:pt x="10002" y="3112"/>
                  <a:pt x="8229" y="1339"/>
                </a:cubicBezTo>
                <a:cubicBezTo>
                  <a:pt x="7337" y="447"/>
                  <a:pt x="6169" y="0"/>
                  <a:pt x="5003" y="0"/>
                </a:cubicBez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55" name="Google Shape;2455;p35"/>
          <p:cNvCxnSpPr/>
          <p:nvPr/>
        </p:nvCxnSpPr>
        <p:spPr>
          <a:xfrm>
            <a:off x="939539" y="-219150"/>
            <a:ext cx="0" cy="3910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56" name="Google Shape;2456;p35"/>
          <p:cNvSpPr/>
          <p:nvPr/>
        </p:nvSpPr>
        <p:spPr>
          <a:xfrm>
            <a:off x="627344" y="3367484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7" name="Google Shape;2457;p35"/>
          <p:cNvGrpSpPr/>
          <p:nvPr/>
        </p:nvGrpSpPr>
        <p:grpSpPr>
          <a:xfrm>
            <a:off x="192633" y="141941"/>
            <a:ext cx="555940" cy="467056"/>
            <a:chOff x="1655600" y="1342675"/>
            <a:chExt cx="415625" cy="349175"/>
          </a:xfrm>
        </p:grpSpPr>
        <p:sp>
          <p:nvSpPr>
            <p:cNvPr id="2458" name="Google Shape;2458;p35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5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5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5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5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5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5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5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5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5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5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5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5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5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5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5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5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5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5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5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5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5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5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5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5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5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5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5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5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5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5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5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5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5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5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5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5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5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5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5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5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5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5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5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5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5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5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5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5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5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5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5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5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5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5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5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5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5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5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5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5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5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5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5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2" name="Google Shape;2522;p35"/>
          <p:cNvSpPr txBox="1">
            <a:spLocks noGrp="1"/>
          </p:cNvSpPr>
          <p:nvPr>
            <p:ph type="title"/>
          </p:nvPr>
        </p:nvSpPr>
        <p:spPr>
          <a:xfrm>
            <a:off x="5769900" y="1481328"/>
            <a:ext cx="17250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3" name="Google Shape;2523;p35"/>
          <p:cNvSpPr txBox="1">
            <a:spLocks noGrp="1"/>
          </p:cNvSpPr>
          <p:nvPr>
            <p:ph type="subTitle" idx="1"/>
          </p:nvPr>
        </p:nvSpPr>
        <p:spPr>
          <a:xfrm>
            <a:off x="5769900" y="2852928"/>
            <a:ext cx="2670000" cy="13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ONE_COLUMN_TEXT_2"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5" name="Google Shape;2615;p39"/>
          <p:cNvCxnSpPr/>
          <p:nvPr/>
        </p:nvCxnSpPr>
        <p:spPr>
          <a:xfrm rot="10800000">
            <a:off x="8057675" y="1840400"/>
            <a:ext cx="0" cy="420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6" name="Google Shape;2616;p39"/>
          <p:cNvSpPr/>
          <p:nvPr/>
        </p:nvSpPr>
        <p:spPr>
          <a:xfrm>
            <a:off x="990474" y="1121063"/>
            <a:ext cx="719331" cy="719331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39"/>
          <p:cNvSpPr/>
          <p:nvPr/>
        </p:nvSpPr>
        <p:spPr>
          <a:xfrm>
            <a:off x="1128446" y="1278780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39"/>
          <p:cNvSpPr/>
          <p:nvPr/>
        </p:nvSpPr>
        <p:spPr>
          <a:xfrm>
            <a:off x="1571862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39"/>
          <p:cNvSpPr/>
          <p:nvPr/>
        </p:nvSpPr>
        <p:spPr>
          <a:xfrm>
            <a:off x="8197846" y="3552992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39"/>
          <p:cNvSpPr/>
          <p:nvPr/>
        </p:nvSpPr>
        <p:spPr>
          <a:xfrm>
            <a:off x="6273086" y="4361191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1" name="Google Shape;2621;p39"/>
          <p:cNvGrpSpPr/>
          <p:nvPr/>
        </p:nvGrpSpPr>
        <p:grpSpPr>
          <a:xfrm>
            <a:off x="8279551" y="180541"/>
            <a:ext cx="555940" cy="467056"/>
            <a:chOff x="1655600" y="1342675"/>
            <a:chExt cx="415625" cy="349175"/>
          </a:xfrm>
        </p:grpSpPr>
        <p:sp>
          <p:nvSpPr>
            <p:cNvPr id="2622" name="Google Shape;2622;p39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9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9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9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9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9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9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9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9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9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9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9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9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9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9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9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9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9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9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9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9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9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9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9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9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9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9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9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9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9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9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9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9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9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9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9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9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9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9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9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6" name="Google Shape;2686;p39"/>
          <p:cNvSpPr/>
          <p:nvPr/>
        </p:nvSpPr>
        <p:spPr>
          <a:xfrm>
            <a:off x="1435650" y="3"/>
            <a:ext cx="136201" cy="2879229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39"/>
          <p:cNvSpPr/>
          <p:nvPr/>
        </p:nvSpPr>
        <p:spPr>
          <a:xfrm>
            <a:off x="0" y="1432096"/>
            <a:ext cx="1435658" cy="859963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7EC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eko"/>
              <a:buNone/>
              <a:defRPr sz="40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26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  <a:def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66" r:id="rId4"/>
    <p:sldLayoutId id="2147483667" r:id="rId5"/>
    <p:sldLayoutId id="2147483670" r:id="rId6"/>
    <p:sldLayoutId id="2147483680" r:id="rId7"/>
    <p:sldLayoutId id="2147483681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" name="Google Shape;3186;p47"/>
          <p:cNvSpPr txBox="1">
            <a:spLocks noGrp="1"/>
          </p:cNvSpPr>
          <p:nvPr>
            <p:ph type="title"/>
          </p:nvPr>
        </p:nvSpPr>
        <p:spPr>
          <a:xfrm>
            <a:off x="1850805" y="998211"/>
            <a:ext cx="5131887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sz="4400" dirty="0" smtClean="0"/>
              <a:t>Нека припомним:</a:t>
            </a:r>
            <a:endParaRPr sz="4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30685" y="1501661"/>
            <a:ext cx="4984526" cy="32545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Какво е многоъгълник?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Какви са елементите на многоъгълника?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Какво е правилен многогълник?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 се нарича правилният триъгълник?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 се нарича правилният четириъгълник?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Правилен четириъгълник ли е ромбът? А правоъгълникът?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 се намира периметър на правилен многоъгълник</a:t>
            </a:r>
            <a:r>
              <a:rPr lang="bg-BG" sz="1800" dirty="0" smtClean="0"/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 smtClean="0"/>
              <a:t>Как се намира лице на многоъгълник</a:t>
            </a:r>
            <a:r>
              <a:rPr lang="bg-BG" sz="1800" dirty="0" smtClean="0"/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 smtClean="0"/>
              <a:t>А на правилен многоъгълник?</a:t>
            </a:r>
            <a:endParaRPr lang="bg-BG" sz="1800" dirty="0"/>
          </a:p>
          <a:p>
            <a:pPr>
              <a:buFont typeface="Wingdings" panose="05000000000000000000" pitchFamily="2" charset="2"/>
              <a:buChar char="ü"/>
            </a:pP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713225" y="794471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VI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27849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" name="Google Shape;3186;p47"/>
          <p:cNvSpPr txBox="1">
            <a:spLocks noGrp="1"/>
          </p:cNvSpPr>
          <p:nvPr>
            <p:ph type="ctrTitle"/>
          </p:nvPr>
        </p:nvSpPr>
        <p:spPr>
          <a:xfrm>
            <a:off x="495347" y="2585979"/>
            <a:ext cx="8221364" cy="8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sz="5400" dirty="0" smtClean="0"/>
              <a:t>Лице на правилен </a:t>
            </a:r>
            <a:r>
              <a:rPr lang="bg-BG" sz="5400" dirty="0" smtClean="0"/>
              <a:t>многоъгълник.</a:t>
            </a:r>
            <a:br>
              <a:rPr lang="bg-BG" sz="5400" dirty="0" smtClean="0"/>
            </a:br>
            <a:r>
              <a:rPr lang="bg-BG" sz="5400" dirty="0" smtClean="0"/>
              <a:t>Упражнение</a:t>
            </a:r>
            <a:endParaRPr sz="5400" dirty="0"/>
          </a:p>
        </p:txBody>
      </p:sp>
      <p:sp>
        <p:nvSpPr>
          <p:cNvPr id="3" name="Rectangle 2"/>
          <p:cNvSpPr/>
          <p:nvPr/>
        </p:nvSpPr>
        <p:spPr>
          <a:xfrm>
            <a:off x="713225" y="794471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VI</a:t>
            </a:r>
            <a:endParaRPr lang="bg-BG" sz="2000" b="1" dirty="0"/>
          </a:p>
        </p:txBody>
      </p:sp>
      <p:pic>
        <p:nvPicPr>
          <p:cNvPr id="2" name="Picture 2" descr="Окръжност, кръг, правилен многоъгълни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9" r="12942"/>
          <a:stretch/>
        </p:blipFill>
        <p:spPr bwMode="auto">
          <a:xfrm>
            <a:off x="2513232" y="3475479"/>
            <a:ext cx="4293968" cy="15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p49"/>
          <p:cNvSpPr txBox="1">
            <a:spLocks noGrp="1"/>
          </p:cNvSpPr>
          <p:nvPr>
            <p:ph type="title"/>
          </p:nvPr>
        </p:nvSpPr>
        <p:spPr>
          <a:xfrm>
            <a:off x="2030638" y="58721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</a:t>
            </a:r>
            <a:r>
              <a:rPr lang="bg-BG" dirty="0" smtClean="0"/>
              <a:t>ще  затвърдим</a:t>
            </a:r>
            <a:endParaRPr dirty="0"/>
          </a:p>
        </p:txBody>
      </p:sp>
      <p:sp>
        <p:nvSpPr>
          <p:cNvPr id="3199" name="Google Shape;3199;p49"/>
          <p:cNvSpPr txBox="1">
            <a:spLocks noGrp="1"/>
          </p:cNvSpPr>
          <p:nvPr>
            <p:ph type="subTitle" idx="1"/>
          </p:nvPr>
        </p:nvSpPr>
        <p:spPr>
          <a:xfrm>
            <a:off x="1132211" y="2023187"/>
            <a:ext cx="3049729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 smtClean="0"/>
              <a:t>	формула </a:t>
            </a:r>
            <a:r>
              <a:rPr lang="ru-RU" sz="1800" dirty="0"/>
              <a:t>за </a:t>
            </a:r>
            <a:r>
              <a:rPr lang="ru-RU" sz="1800" dirty="0" smtClean="0"/>
              <a:t>намиране лицето </a:t>
            </a:r>
            <a:r>
              <a:rPr lang="ru-RU" sz="1800" dirty="0"/>
              <a:t>на правилен многоъгълник;</a:t>
            </a:r>
          </a:p>
        </p:txBody>
      </p:sp>
      <p:sp>
        <p:nvSpPr>
          <p:cNvPr id="3200" name="Google Shape;3200;p49"/>
          <p:cNvSpPr txBox="1">
            <a:spLocks noGrp="1"/>
          </p:cNvSpPr>
          <p:nvPr>
            <p:ph type="title" idx="2"/>
          </p:nvPr>
        </p:nvSpPr>
        <p:spPr>
          <a:xfrm>
            <a:off x="1313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3202" name="Google Shape;3202;p49"/>
          <p:cNvCxnSpPr/>
          <p:nvPr/>
        </p:nvCxnSpPr>
        <p:spPr>
          <a:xfrm>
            <a:off x="1713200" y="1945919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03" name="Google Shape;3203;p49"/>
          <p:cNvSpPr txBox="1">
            <a:spLocks noGrp="1"/>
          </p:cNvSpPr>
          <p:nvPr>
            <p:ph type="subTitle" idx="4"/>
          </p:nvPr>
        </p:nvSpPr>
        <p:spPr>
          <a:xfrm>
            <a:off x="5313751" y="1905824"/>
            <a:ext cx="3445936" cy="807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ru-RU" sz="1800" dirty="0" smtClean="0"/>
              <a:t>как се </a:t>
            </a:r>
            <a:r>
              <a:rPr lang="ru-RU" sz="1800" dirty="0"/>
              <a:t>извежда формулата за лице на правилен </a:t>
            </a:r>
            <a:r>
              <a:rPr lang="ru-RU" sz="1800" dirty="0" smtClean="0"/>
              <a:t>многоъгълник;</a:t>
            </a:r>
            <a:endParaRPr lang="ru-RU"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204" name="Google Shape;3204;p49"/>
          <p:cNvSpPr txBox="1">
            <a:spLocks noGrp="1"/>
          </p:cNvSpPr>
          <p:nvPr>
            <p:ph type="title" idx="5"/>
          </p:nvPr>
        </p:nvSpPr>
        <p:spPr>
          <a:xfrm>
            <a:off x="5174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206" name="Google Shape;3206;p49"/>
          <p:cNvSpPr txBox="1">
            <a:spLocks noGrp="1"/>
          </p:cNvSpPr>
          <p:nvPr>
            <p:ph type="subTitle" idx="7"/>
          </p:nvPr>
        </p:nvSpPr>
        <p:spPr>
          <a:xfrm>
            <a:off x="1618186" y="3836417"/>
            <a:ext cx="3424265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ru-RU" sz="1800" dirty="0"/>
              <a:t>как се решават задачи чрез формулата за лице на правилен </a:t>
            </a:r>
            <a:r>
              <a:rPr lang="ru-RU" sz="1800" dirty="0" smtClean="0"/>
              <a:t>многоъгълник;</a:t>
            </a:r>
            <a:endParaRPr sz="1800" dirty="0"/>
          </a:p>
        </p:txBody>
      </p:sp>
      <p:sp>
        <p:nvSpPr>
          <p:cNvPr id="3207" name="Google Shape;3207;p49"/>
          <p:cNvSpPr txBox="1">
            <a:spLocks noGrp="1"/>
          </p:cNvSpPr>
          <p:nvPr>
            <p:ph type="title" idx="8"/>
          </p:nvPr>
        </p:nvSpPr>
        <p:spPr>
          <a:xfrm>
            <a:off x="1313038" y="335865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209" name="Google Shape;3209;p49"/>
          <p:cNvSpPr txBox="1">
            <a:spLocks noGrp="1"/>
          </p:cNvSpPr>
          <p:nvPr>
            <p:ph type="subTitle" idx="13"/>
          </p:nvPr>
        </p:nvSpPr>
        <p:spPr>
          <a:xfrm>
            <a:off x="5479187" y="3836417"/>
            <a:ext cx="3505787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800" dirty="0"/>
              <a:t>някои трикове за лесни пресмятания </a:t>
            </a:r>
            <a:r>
              <a:rPr lang="bg-BG" dirty="0">
                <a:sym typeface="Wingdings" panose="05000000000000000000" pitchFamily="2" charset="2"/>
              </a:rPr>
              <a:t>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210" name="Google Shape;3210;p49"/>
          <p:cNvSpPr txBox="1">
            <a:spLocks noGrp="1"/>
          </p:cNvSpPr>
          <p:nvPr>
            <p:ph type="title" idx="14"/>
          </p:nvPr>
        </p:nvSpPr>
        <p:spPr>
          <a:xfrm>
            <a:off x="5174038" y="3352506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3212" name="Google Shape;3212;p49"/>
          <p:cNvCxnSpPr/>
          <p:nvPr/>
        </p:nvCxnSpPr>
        <p:spPr>
          <a:xfrm>
            <a:off x="5591088" y="1945919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3" name="Google Shape;3213;p49"/>
          <p:cNvCxnSpPr/>
          <p:nvPr/>
        </p:nvCxnSpPr>
        <p:spPr>
          <a:xfrm>
            <a:off x="5591088" y="3887148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4" name="Google Shape;3214;p49"/>
          <p:cNvCxnSpPr/>
          <p:nvPr/>
        </p:nvCxnSpPr>
        <p:spPr>
          <a:xfrm>
            <a:off x="1713200" y="3887148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" name="Google Shape;4476;p86"/>
          <p:cNvGrpSpPr/>
          <p:nvPr/>
        </p:nvGrpSpPr>
        <p:grpSpPr>
          <a:xfrm>
            <a:off x="8266930" y="224336"/>
            <a:ext cx="555940" cy="467056"/>
            <a:chOff x="1655600" y="1342675"/>
            <a:chExt cx="415625" cy="349175"/>
          </a:xfrm>
        </p:grpSpPr>
        <p:sp>
          <p:nvSpPr>
            <p:cNvPr id="24" name="Google Shape;4477;p86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78;p86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479;p86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480;p86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481;p86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482;p86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483;p86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484;p86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485;p86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486;p86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487;p86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88;p86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489;p86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90;p86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91;p86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92;p86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493;p86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94;p86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95;p86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96;p86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97;p86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98;p86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99;p86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00;p86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01;p86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02;p86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03;p86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04;p86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05;p86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06;p86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07;p86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08;p86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09;p86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10;p86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511;p86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12;p86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13;p86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14;p86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15;p86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16;p86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17;p86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18;p86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19;p86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20;p86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21;p86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22;p86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23;p86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24;p86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525;p86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26;p86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527;p86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528;p86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529;p86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530;p86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531;p86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532;p86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33;p86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34;p86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35;p86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36;p86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7;p86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38;p86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39;p86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40;p86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396;p86"/>
          <p:cNvSpPr/>
          <p:nvPr/>
        </p:nvSpPr>
        <p:spPr>
          <a:xfrm>
            <a:off x="438220" y="2705696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470;p86"/>
          <p:cNvSpPr/>
          <p:nvPr/>
        </p:nvSpPr>
        <p:spPr>
          <a:xfrm>
            <a:off x="401804" y="1403741"/>
            <a:ext cx="136201" cy="2077493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397;p86"/>
          <p:cNvSpPr/>
          <p:nvPr/>
        </p:nvSpPr>
        <p:spPr>
          <a:xfrm>
            <a:off x="0" y="4655044"/>
            <a:ext cx="1454707" cy="273573"/>
          </a:xfrm>
          <a:custGeom>
            <a:avLst/>
            <a:gdLst/>
            <a:ahLst/>
            <a:cxnLst/>
            <a:rect l="l" t="t" r="r" b="b"/>
            <a:pathLst>
              <a:path w="43502" h="8181" extrusionOk="0">
                <a:moveTo>
                  <a:pt x="1" y="1"/>
                </a:moveTo>
                <a:lnTo>
                  <a:pt x="1" y="8181"/>
                </a:lnTo>
                <a:lnTo>
                  <a:pt x="43501" y="8181"/>
                </a:lnTo>
                <a:lnTo>
                  <a:pt x="4350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398;p86"/>
          <p:cNvSpPr/>
          <p:nvPr/>
        </p:nvSpPr>
        <p:spPr>
          <a:xfrm>
            <a:off x="727312" y="4489651"/>
            <a:ext cx="727387" cy="165428"/>
          </a:xfrm>
          <a:custGeom>
            <a:avLst/>
            <a:gdLst/>
            <a:ahLst/>
            <a:cxnLst/>
            <a:rect l="l" t="t" r="r" b="b"/>
            <a:pathLst>
              <a:path w="21752" h="4947" extrusionOk="0">
                <a:moveTo>
                  <a:pt x="1" y="0"/>
                </a:moveTo>
                <a:lnTo>
                  <a:pt x="1" y="4947"/>
                </a:lnTo>
                <a:lnTo>
                  <a:pt x="21751" y="4947"/>
                </a:lnTo>
                <a:lnTo>
                  <a:pt x="21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4471;p86"/>
          <p:cNvSpPr/>
          <p:nvPr/>
        </p:nvSpPr>
        <p:spPr>
          <a:xfrm>
            <a:off x="118544" y="4811140"/>
            <a:ext cx="379343" cy="332360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3" y="305103"/>
            <a:ext cx="6001117" cy="427476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660640" y="2983349"/>
            <a:ext cx="5900886" cy="15778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ounded Rectangle 4"/>
          <p:cNvSpPr/>
          <p:nvPr/>
        </p:nvSpPr>
        <p:spPr>
          <a:xfrm>
            <a:off x="5716694" y="1239520"/>
            <a:ext cx="2194560" cy="1056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a</a:t>
            </a:r>
            <a:r>
              <a:rPr lang="en-US" dirty="0" smtClean="0"/>
              <a:t>=1,5 cm, S=6 cm</a:t>
            </a:r>
            <a:r>
              <a:rPr lang="en-US" baseline="30000" dirty="0" smtClean="0"/>
              <a:t>2</a:t>
            </a:r>
          </a:p>
          <a:p>
            <a:pPr algn="ctr"/>
            <a:r>
              <a:rPr lang="en-US" i="1" dirty="0" smtClean="0"/>
              <a:t>a</a:t>
            </a:r>
            <a:r>
              <a:rPr lang="en-US" dirty="0" smtClean="0"/>
              <a:t>=2,5 cm, S=22,5 cm</a:t>
            </a:r>
            <a:r>
              <a:rPr lang="en-US" baseline="30000" dirty="0" smtClean="0"/>
              <a:t>2</a:t>
            </a:r>
            <a:endParaRPr lang="en-US" dirty="0"/>
          </a:p>
          <a:p>
            <a:pPr algn="ctr"/>
            <a:r>
              <a:rPr lang="en-US" i="1" dirty="0" smtClean="0"/>
              <a:t>a</a:t>
            </a:r>
            <a:r>
              <a:rPr lang="en-US" dirty="0" smtClean="0"/>
              <a:t>=0,8 cm, S=1,2 cm</a:t>
            </a:r>
            <a:r>
              <a:rPr lang="en-US" baseline="30000" dirty="0" smtClean="0"/>
              <a:t>2</a:t>
            </a:r>
            <a:endParaRPr lang="en-US" dirty="0"/>
          </a:p>
          <a:p>
            <a:pPr algn="ctr"/>
            <a:r>
              <a:rPr lang="en-US" i="1" dirty="0" smtClean="0"/>
              <a:t>a</a:t>
            </a:r>
            <a:r>
              <a:rPr lang="en-US" dirty="0" smtClean="0"/>
              <a:t>=2,0 cm, S=16 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t="1723" r="3529" b="1419"/>
          <a:stretch/>
        </p:blipFill>
        <p:spPr>
          <a:xfrm>
            <a:off x="6583931" y="2983349"/>
            <a:ext cx="2465493" cy="180848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644053" y="4537528"/>
            <a:ext cx="1571413" cy="391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P=49 cm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545;p86"/>
          <p:cNvSpPr/>
          <p:nvPr/>
        </p:nvSpPr>
        <p:spPr>
          <a:xfrm>
            <a:off x="8444268" y="0"/>
            <a:ext cx="699732" cy="1073391"/>
          </a:xfrm>
          <a:custGeom>
            <a:avLst/>
            <a:gdLst/>
            <a:ahLst/>
            <a:cxnLst/>
            <a:rect l="l" t="t" r="r" b="b"/>
            <a:pathLst>
              <a:path w="20925" h="32099" extrusionOk="0">
                <a:moveTo>
                  <a:pt x="1869" y="0"/>
                </a:moveTo>
                <a:cubicBezTo>
                  <a:pt x="671" y="2647"/>
                  <a:pt x="1" y="7881"/>
                  <a:pt x="1" y="10971"/>
                </a:cubicBezTo>
                <a:cubicBezTo>
                  <a:pt x="1" y="22553"/>
                  <a:pt x="9331" y="31979"/>
                  <a:pt x="20925" y="32099"/>
                </a:cubicBezTo>
                <a:lnTo>
                  <a:pt x="209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4" y="237067"/>
            <a:ext cx="7058173" cy="4350112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398533" y="869903"/>
            <a:ext cx="7058173" cy="8031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S=6 cm</a:t>
            </a:r>
            <a:r>
              <a:rPr lang="en-US" baseline="30000"/>
              <a:t>2</a:t>
            </a:r>
            <a:endParaRPr lang="en-US" baseline="30000" dirty="0"/>
          </a:p>
        </p:txBody>
      </p:sp>
      <p:sp>
        <p:nvSpPr>
          <p:cNvPr id="7" name="Rounded Rectangle 6"/>
          <p:cNvSpPr/>
          <p:nvPr/>
        </p:nvSpPr>
        <p:spPr>
          <a:xfrm>
            <a:off x="469653" y="2728541"/>
            <a:ext cx="6987053" cy="18586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S=6 cm</a:t>
            </a:r>
            <a:r>
              <a:rPr lang="en-US" baseline="30000"/>
              <a:t>2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541;p86"/>
          <p:cNvSpPr/>
          <p:nvPr/>
        </p:nvSpPr>
        <p:spPr>
          <a:xfrm>
            <a:off x="8197836" y="3542226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4542;p86"/>
          <p:cNvSpPr/>
          <p:nvPr/>
        </p:nvSpPr>
        <p:spPr>
          <a:xfrm>
            <a:off x="6273076" y="4372700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57" y="1148627"/>
            <a:ext cx="8192643" cy="146705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926" y="2615682"/>
            <a:ext cx="2282696" cy="22907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9"/>
              <p:cNvSpPr/>
              <p:nvPr/>
            </p:nvSpPr>
            <p:spPr>
              <a:xfrm>
                <a:off x="4817943" y="2581797"/>
                <a:ext cx="3379893" cy="17610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dirty="0" smtClean="0">
                    <a:sym typeface="Symbol" panose="05050102010706020507" pitchFamily="18" charset="2"/>
                  </a:rPr>
                  <a:t>A</a:t>
                </a:r>
                <a:r>
                  <a:rPr lang="en-US" sz="1600" baseline="-25000" dirty="0" smtClean="0">
                    <a:sym typeface="Symbol" panose="05050102010706020507" pitchFamily="18" charset="2"/>
                  </a:rPr>
                  <a:t>6</a:t>
                </a:r>
                <a:r>
                  <a:rPr lang="en-US" sz="1600" dirty="0" smtClean="0">
                    <a:sym typeface="Symbol" panose="05050102010706020507" pitchFamily="18" charset="2"/>
                  </a:rPr>
                  <a:t>0A</a:t>
                </a:r>
                <a:r>
                  <a:rPr lang="en-US" sz="1600" baseline="-25000" dirty="0" smtClean="0">
                    <a:sym typeface="Symbol" panose="05050102010706020507" pitchFamily="18" charset="2"/>
                  </a:rPr>
                  <a:t>5</a:t>
                </a:r>
                <a:r>
                  <a:rPr lang="en-US" sz="1600" dirty="0" smtClean="0">
                    <a:sym typeface="Symbol" panose="05050102010706020507" pitchFamily="18" charset="2"/>
                  </a:rPr>
                  <a:t>=40</a:t>
                </a:r>
                <a:r>
                  <a:rPr lang="en-US" sz="1600" baseline="30000" dirty="0" smtClean="0">
                    <a:sym typeface="Symbol" panose="05050102010706020507" pitchFamily="18" charset="2"/>
                  </a:rPr>
                  <a:t>0</a:t>
                </a:r>
                <a:endParaRPr lang="bg-BG" sz="1600" baseline="30000" dirty="0" smtClean="0">
                  <a:sym typeface="Symbol" panose="05050102010706020507" pitchFamily="18" charset="2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1600" baseline="30000" dirty="0" smtClean="0">
                  <a:sym typeface="Symbol" panose="05050102010706020507" pitchFamily="18" charset="2"/>
                </a:endParaRPr>
              </a:p>
              <a:p>
                <a:pPr algn="ctr"/>
                <a:r>
                  <a:rPr lang="en-US" sz="2000" dirty="0" smtClean="0">
                    <a:sym typeface="Symbol" panose="05050102010706020507" pitchFamily="18" charset="2"/>
                  </a:rPr>
                  <a:t>S</a:t>
                </a:r>
                <a:r>
                  <a:rPr lang="en-US" sz="2000" baseline="-25000" dirty="0" smtClean="0">
                    <a:sym typeface="Symbol" panose="05050102010706020507" pitchFamily="18" charset="2"/>
                  </a:rPr>
                  <a:t>9</a:t>
                </a:r>
                <a:r>
                  <a:rPr lang="en-US" sz="2000" dirty="0" smtClean="0">
                    <a:sym typeface="Symbol" panose="05050102010706020507" pitchFamily="18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9.2,2.3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sym typeface="Symbol" panose="05050102010706020507" pitchFamily="18" charset="2"/>
                  </a:rPr>
                  <a:t>=29,7cm</a:t>
                </a:r>
                <a:r>
                  <a:rPr lang="en-US" sz="2000" baseline="30000" dirty="0" smtClean="0">
                    <a:sym typeface="Symbol" panose="05050102010706020507" pitchFamily="18" charset="2"/>
                  </a:rPr>
                  <a:t>2</a:t>
                </a:r>
                <a:endParaRPr lang="bg-BG" sz="2000" baseline="30000" dirty="0" smtClean="0">
                  <a:sym typeface="Symbol" panose="05050102010706020507" pitchFamily="18" charset="2"/>
                </a:endParaRPr>
              </a:p>
              <a:p>
                <a:pPr algn="ctr"/>
                <a:endParaRPr lang="en-US" sz="2000" baseline="30000" dirty="0" smtClean="0">
                  <a:sym typeface="Symbol" panose="05050102010706020507" pitchFamily="18" charset="2"/>
                </a:endParaRPr>
              </a:p>
              <a:p>
                <a:pPr algn="ctr"/>
                <a:r>
                  <a:rPr lang="en-US" sz="2000" dirty="0" smtClean="0">
                    <a:sym typeface="Symbol" panose="05050102010706020507" pitchFamily="18" charset="2"/>
                  </a:rPr>
                  <a:t>S</a:t>
                </a:r>
                <a:r>
                  <a:rPr lang="bg-BG" sz="2000" dirty="0" smtClean="0">
                    <a:sym typeface="Symbol" panose="05050102010706020507" pitchFamily="18" charset="2"/>
                  </a:rPr>
                  <a:t>А</a:t>
                </a:r>
                <a:r>
                  <a:rPr lang="bg-BG" sz="2000" baseline="-25000" dirty="0" smtClean="0">
                    <a:sym typeface="Symbol" panose="05050102010706020507" pitchFamily="18" charset="2"/>
                  </a:rPr>
                  <a:t>6</a:t>
                </a:r>
                <a:r>
                  <a:rPr lang="bg-BG" sz="2000" dirty="0" smtClean="0">
                    <a:sym typeface="Symbol" panose="05050102010706020507" pitchFamily="18" charset="2"/>
                  </a:rPr>
                  <a:t>А</a:t>
                </a:r>
                <a:r>
                  <a:rPr lang="bg-BG" sz="2000" baseline="-25000" dirty="0" smtClean="0">
                    <a:sym typeface="Symbol" panose="05050102010706020507" pitchFamily="18" charset="2"/>
                  </a:rPr>
                  <a:t>7</a:t>
                </a:r>
                <a:r>
                  <a:rPr lang="bg-BG" sz="2000" dirty="0" smtClean="0">
                    <a:sym typeface="Symbol" panose="05050102010706020507" pitchFamily="18" charset="2"/>
                  </a:rPr>
                  <a:t>А</a:t>
                </a:r>
                <a:r>
                  <a:rPr lang="bg-BG" sz="2000" baseline="-25000" dirty="0" smtClean="0">
                    <a:sym typeface="Symbol" panose="05050102010706020507" pitchFamily="18" charset="2"/>
                  </a:rPr>
                  <a:t>8</a:t>
                </a:r>
                <a:r>
                  <a:rPr lang="bg-BG" sz="2000" dirty="0" smtClean="0">
                    <a:sym typeface="Symbol" panose="05050102010706020507" pitchFamily="18" charset="2"/>
                  </a:rPr>
                  <a:t>0</a:t>
                </a:r>
                <a:r>
                  <a:rPr lang="en-US" sz="2000" dirty="0" smtClean="0">
                    <a:sym typeface="Symbol" panose="05050102010706020507" pitchFamily="18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g-BG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29,7</m:t>
                        </m:r>
                      </m:num>
                      <m:den>
                        <m:r>
                          <a:rPr lang="bg-BG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>
                    <a:sym typeface="Symbol" panose="05050102010706020507" pitchFamily="18" charset="2"/>
                  </a:rPr>
                  <a:t>=9,</a:t>
                </a:r>
                <a:r>
                  <a:rPr lang="bg-BG" sz="2000" dirty="0" smtClean="0">
                    <a:sym typeface="Symbol" panose="05050102010706020507" pitchFamily="18" charset="2"/>
                  </a:rPr>
                  <a:t>9 </a:t>
                </a:r>
                <a:r>
                  <a:rPr lang="en-US" sz="2000" dirty="0" smtClean="0">
                    <a:sym typeface="Symbol" panose="05050102010706020507" pitchFamily="18" charset="2"/>
                  </a:rPr>
                  <a:t>cm</a:t>
                </a:r>
                <a:r>
                  <a:rPr lang="en-US" sz="2000" baseline="30000" dirty="0" smtClean="0">
                    <a:sym typeface="Symbol" panose="05050102010706020507" pitchFamily="18" charset="2"/>
                  </a:rPr>
                  <a:t>2</a:t>
                </a:r>
                <a:endParaRPr lang="en-US" sz="2000" baseline="30000" dirty="0">
                  <a:sym typeface="Symbol" panose="05050102010706020507" pitchFamily="18" charset="2"/>
                </a:endParaRPr>
              </a:p>
              <a:p>
                <a:pPr algn="ctr"/>
                <a:endParaRPr lang="bg-BG" baseline="30000" dirty="0"/>
              </a:p>
            </p:txBody>
          </p:sp>
        </mc:Choice>
        <mc:Fallback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43" y="2581797"/>
                <a:ext cx="3379893" cy="1761066"/>
              </a:xfrm>
              <a:prstGeom prst="roundRect">
                <a:avLst/>
              </a:prstGeom>
              <a:blipFill>
                <a:blip r:embed="rId5"/>
                <a:stretch>
                  <a:fillRect t="-685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8" name="Google Shape;3228;p51"/>
          <p:cNvSpPr/>
          <p:nvPr/>
        </p:nvSpPr>
        <p:spPr>
          <a:xfrm>
            <a:off x="7321864" y="84158"/>
            <a:ext cx="555925" cy="274628"/>
          </a:xfrm>
          <a:custGeom>
            <a:avLst/>
            <a:gdLst/>
            <a:ahLst/>
            <a:cxnLst/>
            <a:rect l="l" t="t" r="r" b="b"/>
            <a:pathLst>
              <a:path w="20925" h="10337" extrusionOk="0">
                <a:moveTo>
                  <a:pt x="10457" y="0"/>
                </a:moveTo>
                <a:cubicBezTo>
                  <a:pt x="4732" y="0"/>
                  <a:pt x="72" y="4612"/>
                  <a:pt x="1" y="10337"/>
                </a:cubicBezTo>
                <a:lnTo>
                  <a:pt x="20925" y="10337"/>
                </a:lnTo>
                <a:cubicBezTo>
                  <a:pt x="20853" y="4612"/>
                  <a:pt x="16194" y="0"/>
                  <a:pt x="1045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8320540" y="3462906"/>
            <a:ext cx="823460" cy="1680594"/>
            <a:chOff x="7642290" y="2927971"/>
            <a:chExt cx="823460" cy="1680594"/>
          </a:xfrm>
        </p:grpSpPr>
        <p:sp>
          <p:nvSpPr>
            <p:cNvPr id="12" name="Google Shape;4547;p86"/>
            <p:cNvSpPr/>
            <p:nvPr/>
          </p:nvSpPr>
          <p:spPr>
            <a:xfrm>
              <a:off x="7642290" y="2927971"/>
              <a:ext cx="823460" cy="1680594"/>
            </a:xfrm>
            <a:custGeom>
              <a:avLst/>
              <a:gdLst/>
              <a:ahLst/>
              <a:cxnLst/>
              <a:rect l="l" t="t" r="r" b="b"/>
              <a:pathLst>
                <a:path w="24625" h="50257" extrusionOk="0">
                  <a:moveTo>
                    <a:pt x="24625" y="1"/>
                  </a:moveTo>
                  <a:cubicBezTo>
                    <a:pt x="11055" y="372"/>
                    <a:pt x="0" y="11463"/>
                    <a:pt x="0" y="25129"/>
                  </a:cubicBezTo>
                  <a:cubicBezTo>
                    <a:pt x="0" y="38795"/>
                    <a:pt x="11055" y="49885"/>
                    <a:pt x="24625" y="50257"/>
                  </a:cubicBezTo>
                  <a:lnTo>
                    <a:pt x="24625" y="37585"/>
                  </a:lnTo>
                  <a:lnTo>
                    <a:pt x="20014" y="26063"/>
                  </a:lnTo>
                  <a:lnTo>
                    <a:pt x="24625" y="12673"/>
                  </a:lnTo>
                  <a:lnTo>
                    <a:pt x="246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48;p86"/>
            <p:cNvSpPr/>
            <p:nvPr/>
          </p:nvSpPr>
          <p:spPr>
            <a:xfrm>
              <a:off x="8052799" y="3351723"/>
              <a:ext cx="412951" cy="832689"/>
            </a:xfrm>
            <a:custGeom>
              <a:avLst/>
              <a:gdLst/>
              <a:ahLst/>
              <a:cxnLst/>
              <a:rect l="l" t="t" r="r" b="b"/>
              <a:pathLst>
                <a:path w="12349" h="24901" extrusionOk="0">
                  <a:moveTo>
                    <a:pt x="12349" y="1"/>
                  </a:moveTo>
                  <a:cubicBezTo>
                    <a:pt x="5594" y="144"/>
                    <a:pt x="1" y="5666"/>
                    <a:pt x="1" y="12445"/>
                  </a:cubicBezTo>
                  <a:cubicBezTo>
                    <a:pt x="1" y="19236"/>
                    <a:pt x="5594" y="24757"/>
                    <a:pt x="12349" y="24901"/>
                  </a:cubicBezTo>
                  <a:lnTo>
                    <a:pt x="123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4405;p86"/>
          <p:cNvGrpSpPr/>
          <p:nvPr/>
        </p:nvGrpSpPr>
        <p:grpSpPr>
          <a:xfrm>
            <a:off x="7321855" y="358786"/>
            <a:ext cx="555934" cy="466650"/>
            <a:chOff x="4723089" y="2279829"/>
            <a:chExt cx="555934" cy="466650"/>
          </a:xfrm>
        </p:grpSpPr>
        <p:sp>
          <p:nvSpPr>
            <p:cNvPr id="15" name="Google Shape;4406;p86"/>
            <p:cNvSpPr/>
            <p:nvPr/>
          </p:nvSpPr>
          <p:spPr>
            <a:xfrm>
              <a:off x="472308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407;p86"/>
            <p:cNvSpPr/>
            <p:nvPr/>
          </p:nvSpPr>
          <p:spPr>
            <a:xfrm>
              <a:off x="4798797" y="2279829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408;p86"/>
            <p:cNvSpPr/>
            <p:nvPr/>
          </p:nvSpPr>
          <p:spPr>
            <a:xfrm>
              <a:off x="4874471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409;p86"/>
            <p:cNvSpPr/>
            <p:nvPr/>
          </p:nvSpPr>
          <p:spPr>
            <a:xfrm>
              <a:off x="495057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410;p86"/>
            <p:cNvSpPr/>
            <p:nvPr/>
          </p:nvSpPr>
          <p:spPr>
            <a:xfrm>
              <a:off x="5026287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411;p86"/>
            <p:cNvSpPr/>
            <p:nvPr/>
          </p:nvSpPr>
          <p:spPr>
            <a:xfrm>
              <a:off x="5101960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412;p86"/>
            <p:cNvSpPr/>
            <p:nvPr/>
          </p:nvSpPr>
          <p:spPr>
            <a:xfrm>
              <a:off x="5177668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413;p86"/>
            <p:cNvSpPr/>
            <p:nvPr/>
          </p:nvSpPr>
          <p:spPr>
            <a:xfrm>
              <a:off x="5253776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414;p86"/>
            <p:cNvSpPr/>
            <p:nvPr/>
          </p:nvSpPr>
          <p:spPr>
            <a:xfrm>
              <a:off x="472308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415;p86"/>
            <p:cNvSpPr/>
            <p:nvPr/>
          </p:nvSpPr>
          <p:spPr>
            <a:xfrm>
              <a:off x="4798797" y="234353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16;p86"/>
            <p:cNvSpPr/>
            <p:nvPr/>
          </p:nvSpPr>
          <p:spPr>
            <a:xfrm>
              <a:off x="4874471" y="234353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7" y="0"/>
                    <a:pt x="1" y="348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4"/>
                  </a:cubicBezTo>
                  <a:cubicBezTo>
                    <a:pt x="755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417;p86"/>
            <p:cNvSpPr/>
            <p:nvPr/>
          </p:nvSpPr>
          <p:spPr>
            <a:xfrm>
              <a:off x="495057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418;p86"/>
            <p:cNvSpPr/>
            <p:nvPr/>
          </p:nvSpPr>
          <p:spPr>
            <a:xfrm>
              <a:off x="5026287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419;p86"/>
            <p:cNvSpPr/>
            <p:nvPr/>
          </p:nvSpPr>
          <p:spPr>
            <a:xfrm>
              <a:off x="5101960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32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420;p86"/>
            <p:cNvSpPr/>
            <p:nvPr/>
          </p:nvSpPr>
          <p:spPr>
            <a:xfrm>
              <a:off x="5177668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421;p86"/>
            <p:cNvSpPr/>
            <p:nvPr/>
          </p:nvSpPr>
          <p:spPr>
            <a:xfrm>
              <a:off x="5253776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422;p86"/>
            <p:cNvSpPr/>
            <p:nvPr/>
          </p:nvSpPr>
          <p:spPr>
            <a:xfrm>
              <a:off x="472670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423;p86"/>
            <p:cNvSpPr/>
            <p:nvPr/>
          </p:nvSpPr>
          <p:spPr>
            <a:xfrm>
              <a:off x="4798797" y="2406799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424;p86"/>
            <p:cNvSpPr/>
            <p:nvPr/>
          </p:nvSpPr>
          <p:spPr>
            <a:xfrm>
              <a:off x="4874471" y="2406799"/>
              <a:ext cx="25682" cy="22037"/>
            </a:xfrm>
            <a:custGeom>
              <a:avLst/>
              <a:gdLst/>
              <a:ahLst/>
              <a:cxnLst/>
              <a:rect l="l" t="t" r="r" b="b"/>
              <a:pathLst>
                <a:path w="768" h="659" extrusionOk="0">
                  <a:moveTo>
                    <a:pt x="444" y="1"/>
                  </a:moveTo>
                  <a:cubicBezTo>
                    <a:pt x="145" y="1"/>
                    <a:pt x="1" y="348"/>
                    <a:pt x="204" y="564"/>
                  </a:cubicBezTo>
                  <a:cubicBezTo>
                    <a:pt x="270" y="629"/>
                    <a:pt x="353" y="659"/>
                    <a:pt x="434" y="659"/>
                  </a:cubicBezTo>
                  <a:cubicBezTo>
                    <a:pt x="603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425;p86"/>
            <p:cNvSpPr/>
            <p:nvPr/>
          </p:nvSpPr>
          <p:spPr>
            <a:xfrm>
              <a:off x="495419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26;p86"/>
            <p:cNvSpPr/>
            <p:nvPr/>
          </p:nvSpPr>
          <p:spPr>
            <a:xfrm>
              <a:off x="5026287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427;p86"/>
            <p:cNvSpPr/>
            <p:nvPr/>
          </p:nvSpPr>
          <p:spPr>
            <a:xfrm>
              <a:off x="5105572" y="240679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24"/>
                  </a:cubicBezTo>
                  <a:cubicBezTo>
                    <a:pt x="1" y="504"/>
                    <a:pt x="144" y="659"/>
                    <a:pt x="324" y="659"/>
                  </a:cubicBezTo>
                  <a:cubicBezTo>
                    <a:pt x="504" y="659"/>
                    <a:pt x="659" y="504"/>
                    <a:pt x="659" y="324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28;p86"/>
            <p:cNvSpPr/>
            <p:nvPr/>
          </p:nvSpPr>
          <p:spPr>
            <a:xfrm>
              <a:off x="518168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29;p86"/>
            <p:cNvSpPr/>
            <p:nvPr/>
          </p:nvSpPr>
          <p:spPr>
            <a:xfrm>
              <a:off x="5253776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30;p86"/>
            <p:cNvSpPr/>
            <p:nvPr/>
          </p:nvSpPr>
          <p:spPr>
            <a:xfrm>
              <a:off x="472308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431;p86"/>
            <p:cNvSpPr/>
            <p:nvPr/>
          </p:nvSpPr>
          <p:spPr>
            <a:xfrm>
              <a:off x="4798797" y="2470468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32;p86"/>
            <p:cNvSpPr/>
            <p:nvPr/>
          </p:nvSpPr>
          <p:spPr>
            <a:xfrm>
              <a:off x="4874471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33;p86"/>
            <p:cNvSpPr/>
            <p:nvPr/>
          </p:nvSpPr>
          <p:spPr>
            <a:xfrm>
              <a:off x="495057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34;p86"/>
            <p:cNvSpPr/>
            <p:nvPr/>
          </p:nvSpPr>
          <p:spPr>
            <a:xfrm>
              <a:off x="5026287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35;p86"/>
            <p:cNvSpPr/>
            <p:nvPr/>
          </p:nvSpPr>
          <p:spPr>
            <a:xfrm>
              <a:off x="5101960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36;p86"/>
            <p:cNvSpPr/>
            <p:nvPr/>
          </p:nvSpPr>
          <p:spPr>
            <a:xfrm>
              <a:off x="5177668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37;p86"/>
            <p:cNvSpPr/>
            <p:nvPr/>
          </p:nvSpPr>
          <p:spPr>
            <a:xfrm>
              <a:off x="5253776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438;p86"/>
            <p:cNvSpPr/>
            <p:nvPr/>
          </p:nvSpPr>
          <p:spPr>
            <a:xfrm>
              <a:off x="472670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439;p86"/>
            <p:cNvSpPr/>
            <p:nvPr/>
          </p:nvSpPr>
          <p:spPr>
            <a:xfrm>
              <a:off x="4798797" y="253417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440;p86"/>
            <p:cNvSpPr/>
            <p:nvPr/>
          </p:nvSpPr>
          <p:spPr>
            <a:xfrm>
              <a:off x="4874471" y="253417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41;p86"/>
            <p:cNvSpPr/>
            <p:nvPr/>
          </p:nvSpPr>
          <p:spPr>
            <a:xfrm>
              <a:off x="495419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42;p86"/>
            <p:cNvSpPr/>
            <p:nvPr/>
          </p:nvSpPr>
          <p:spPr>
            <a:xfrm>
              <a:off x="5026287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43;p86"/>
            <p:cNvSpPr/>
            <p:nvPr/>
          </p:nvSpPr>
          <p:spPr>
            <a:xfrm>
              <a:off x="5105572" y="2534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44;p86"/>
            <p:cNvSpPr/>
            <p:nvPr/>
          </p:nvSpPr>
          <p:spPr>
            <a:xfrm>
              <a:off x="518168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45;p86"/>
            <p:cNvSpPr/>
            <p:nvPr/>
          </p:nvSpPr>
          <p:spPr>
            <a:xfrm>
              <a:off x="5253776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46;p86"/>
            <p:cNvSpPr/>
            <p:nvPr/>
          </p:nvSpPr>
          <p:spPr>
            <a:xfrm>
              <a:off x="472670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47;p86"/>
            <p:cNvSpPr/>
            <p:nvPr/>
          </p:nvSpPr>
          <p:spPr>
            <a:xfrm>
              <a:off x="4798797" y="259784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48;p86"/>
            <p:cNvSpPr/>
            <p:nvPr/>
          </p:nvSpPr>
          <p:spPr>
            <a:xfrm>
              <a:off x="4874604" y="2597840"/>
              <a:ext cx="25548" cy="21669"/>
            </a:xfrm>
            <a:custGeom>
              <a:avLst/>
              <a:gdLst/>
              <a:ahLst/>
              <a:cxnLst/>
              <a:rect l="l" t="t" r="r" b="b"/>
              <a:pathLst>
                <a:path w="764" h="648" extrusionOk="0">
                  <a:moveTo>
                    <a:pt x="459" y="0"/>
                  </a:moveTo>
                  <a:cubicBezTo>
                    <a:pt x="453" y="0"/>
                    <a:pt x="447" y="0"/>
                    <a:pt x="440" y="1"/>
                  </a:cubicBezTo>
                  <a:cubicBezTo>
                    <a:pt x="435" y="0"/>
                    <a:pt x="430" y="0"/>
                    <a:pt x="425" y="0"/>
                  </a:cubicBezTo>
                  <a:cubicBezTo>
                    <a:pt x="136" y="0"/>
                    <a:pt x="0" y="351"/>
                    <a:pt x="200" y="552"/>
                  </a:cubicBezTo>
                  <a:cubicBezTo>
                    <a:pt x="266" y="618"/>
                    <a:pt x="349" y="647"/>
                    <a:pt x="430" y="647"/>
                  </a:cubicBezTo>
                  <a:cubicBezTo>
                    <a:pt x="599" y="647"/>
                    <a:pt x="763" y="518"/>
                    <a:pt x="763" y="324"/>
                  </a:cubicBezTo>
                  <a:cubicBezTo>
                    <a:pt x="763" y="151"/>
                    <a:pt x="630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49;p86"/>
            <p:cNvSpPr/>
            <p:nvPr/>
          </p:nvSpPr>
          <p:spPr>
            <a:xfrm>
              <a:off x="495419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50;p86"/>
            <p:cNvSpPr/>
            <p:nvPr/>
          </p:nvSpPr>
          <p:spPr>
            <a:xfrm>
              <a:off x="5026287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451;p86"/>
            <p:cNvSpPr/>
            <p:nvPr/>
          </p:nvSpPr>
          <p:spPr>
            <a:xfrm>
              <a:off x="5105572" y="259743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36"/>
                  </a:cubicBezTo>
                  <a:cubicBezTo>
                    <a:pt x="1" y="516"/>
                    <a:pt x="144" y="659"/>
                    <a:pt x="324" y="659"/>
                  </a:cubicBezTo>
                  <a:cubicBezTo>
                    <a:pt x="504" y="659"/>
                    <a:pt x="659" y="516"/>
                    <a:pt x="659" y="336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452;p86"/>
            <p:cNvSpPr/>
            <p:nvPr/>
          </p:nvSpPr>
          <p:spPr>
            <a:xfrm>
              <a:off x="518168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453;p86"/>
            <p:cNvSpPr/>
            <p:nvPr/>
          </p:nvSpPr>
          <p:spPr>
            <a:xfrm>
              <a:off x="5253776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454;p86"/>
            <p:cNvSpPr/>
            <p:nvPr/>
          </p:nvSpPr>
          <p:spPr>
            <a:xfrm>
              <a:off x="472308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455;p86"/>
            <p:cNvSpPr/>
            <p:nvPr/>
          </p:nvSpPr>
          <p:spPr>
            <a:xfrm>
              <a:off x="4798797" y="266114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456;p86"/>
            <p:cNvSpPr/>
            <p:nvPr/>
          </p:nvSpPr>
          <p:spPr>
            <a:xfrm>
              <a:off x="4874471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457;p86"/>
            <p:cNvSpPr/>
            <p:nvPr/>
          </p:nvSpPr>
          <p:spPr>
            <a:xfrm>
              <a:off x="495057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458;p86"/>
            <p:cNvSpPr/>
            <p:nvPr/>
          </p:nvSpPr>
          <p:spPr>
            <a:xfrm>
              <a:off x="5026287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459;p86"/>
            <p:cNvSpPr/>
            <p:nvPr/>
          </p:nvSpPr>
          <p:spPr>
            <a:xfrm>
              <a:off x="5101960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32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460;p86"/>
            <p:cNvSpPr/>
            <p:nvPr/>
          </p:nvSpPr>
          <p:spPr>
            <a:xfrm>
              <a:off x="5177668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461;p86"/>
            <p:cNvSpPr/>
            <p:nvPr/>
          </p:nvSpPr>
          <p:spPr>
            <a:xfrm>
              <a:off x="5253776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62;p86"/>
            <p:cNvSpPr/>
            <p:nvPr/>
          </p:nvSpPr>
          <p:spPr>
            <a:xfrm>
              <a:off x="472670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63;p86"/>
            <p:cNvSpPr/>
            <p:nvPr/>
          </p:nvSpPr>
          <p:spPr>
            <a:xfrm>
              <a:off x="4798797" y="272481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64;p86"/>
            <p:cNvSpPr/>
            <p:nvPr/>
          </p:nvSpPr>
          <p:spPr>
            <a:xfrm>
              <a:off x="4874471" y="2724810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65;p86"/>
            <p:cNvSpPr/>
            <p:nvPr/>
          </p:nvSpPr>
          <p:spPr>
            <a:xfrm>
              <a:off x="495419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66;p86"/>
            <p:cNvSpPr/>
            <p:nvPr/>
          </p:nvSpPr>
          <p:spPr>
            <a:xfrm>
              <a:off x="5026287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67;p86"/>
            <p:cNvSpPr/>
            <p:nvPr/>
          </p:nvSpPr>
          <p:spPr>
            <a:xfrm>
              <a:off x="5105572" y="272481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8;p86"/>
            <p:cNvSpPr/>
            <p:nvPr/>
          </p:nvSpPr>
          <p:spPr>
            <a:xfrm>
              <a:off x="518168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69;p86"/>
            <p:cNvSpPr/>
            <p:nvPr/>
          </p:nvSpPr>
          <p:spPr>
            <a:xfrm>
              <a:off x="5253776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Rectangle 9"/>
          <p:cNvSpPr/>
          <p:nvPr/>
        </p:nvSpPr>
        <p:spPr>
          <a:xfrm>
            <a:off x="6330462" y="860088"/>
            <a:ext cx="2463264" cy="250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61" y="825403"/>
            <a:ext cx="6091165" cy="2856309"/>
          </a:xfrm>
          <a:prstGeom prst="rect">
            <a:avLst/>
          </a:prstGeom>
        </p:spPr>
      </p:pic>
      <p:sp>
        <p:nvSpPr>
          <p:cNvPr id="80" name="Rounded Rectangle 79"/>
          <p:cNvSpPr/>
          <p:nvPr/>
        </p:nvSpPr>
        <p:spPr>
          <a:xfrm>
            <a:off x="2655147" y="1787296"/>
            <a:ext cx="6075902" cy="1827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9" name="Rounded Rectangle 78"/>
          <p:cNvSpPr/>
          <p:nvPr/>
        </p:nvSpPr>
        <p:spPr>
          <a:xfrm>
            <a:off x="6440559" y="1307663"/>
            <a:ext cx="2116713" cy="297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aseline="30000" dirty="0" smtClean="0">
                <a:sym typeface="Symbol" panose="05050102010706020507" pitchFamily="18" charset="2"/>
              </a:rPr>
              <a:t>n = (2.1,2) </a:t>
            </a:r>
            <a:r>
              <a:rPr lang="en-US" sz="1600" baseline="30000" dirty="0" smtClean="0">
                <a:sym typeface="Wingdings" panose="05000000000000000000" pitchFamily="2" charset="2"/>
              </a:rPr>
              <a:t>: (0,6.0,5) = 8 m</a:t>
            </a:r>
            <a:endParaRPr lang="bg-BG" sz="1600" baseline="30000" dirty="0" smtClean="0">
              <a:sym typeface="Symbol" panose="05050102010706020507" pitchFamily="18" charset="2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6440560" y="1619948"/>
            <a:ext cx="2116713" cy="303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i="1" baseline="30000" dirty="0" smtClean="0">
                <a:sym typeface="Symbol" panose="05050102010706020507" pitchFamily="18" charset="2"/>
              </a:rPr>
              <a:t>a</a:t>
            </a:r>
            <a:r>
              <a:rPr lang="en-US" sz="1600" baseline="30000" dirty="0" smtClean="0">
                <a:sym typeface="Symbol" panose="05050102010706020507" pitchFamily="18" charset="2"/>
              </a:rPr>
              <a:t> </a:t>
            </a:r>
            <a:r>
              <a:rPr lang="en-US" sz="1600" baseline="30000" dirty="0">
                <a:sym typeface="Symbol" panose="05050102010706020507" pitchFamily="18" charset="2"/>
              </a:rPr>
              <a:t>= (</a:t>
            </a:r>
            <a:r>
              <a:rPr lang="en-US" sz="1600" baseline="30000" dirty="0" smtClean="0">
                <a:sym typeface="Symbol" panose="05050102010706020507" pitchFamily="18" charset="2"/>
              </a:rPr>
              <a:t>2.396) </a:t>
            </a:r>
            <a:r>
              <a:rPr lang="en-US" sz="1600" baseline="30000" dirty="0">
                <a:sym typeface="Wingdings" panose="05000000000000000000" pitchFamily="2" charset="2"/>
              </a:rPr>
              <a:t>: </a:t>
            </a:r>
            <a:r>
              <a:rPr lang="en-US" sz="1600" baseline="30000" dirty="0" smtClean="0">
                <a:sym typeface="Wingdings" panose="05000000000000000000" pitchFamily="2" charset="2"/>
              </a:rPr>
              <a:t>(9.8) </a:t>
            </a:r>
            <a:r>
              <a:rPr lang="en-US" sz="1600" baseline="30000" dirty="0">
                <a:sym typeface="Wingdings" panose="05000000000000000000" pitchFamily="2" charset="2"/>
              </a:rPr>
              <a:t>= </a:t>
            </a:r>
            <a:r>
              <a:rPr lang="en-US" sz="1600" baseline="30000" dirty="0" smtClean="0">
                <a:sym typeface="Wingdings" panose="05000000000000000000" pitchFamily="2" charset="2"/>
              </a:rPr>
              <a:t>11 cm</a:t>
            </a:r>
            <a:endParaRPr lang="bg-BG" sz="1600" baseline="300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9" grpId="0" animBg="1"/>
      <p:bldP spid="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53" y="61890"/>
            <a:ext cx="8053814" cy="3263817"/>
          </a:xfrm>
          <a:prstGeom prst="rect">
            <a:avLst/>
          </a:prstGeom>
        </p:spPr>
      </p:pic>
      <p:sp>
        <p:nvSpPr>
          <p:cNvPr id="24" name="Google Shape;4545;p86"/>
          <p:cNvSpPr/>
          <p:nvPr/>
        </p:nvSpPr>
        <p:spPr>
          <a:xfrm>
            <a:off x="8444268" y="0"/>
            <a:ext cx="699732" cy="1073391"/>
          </a:xfrm>
          <a:custGeom>
            <a:avLst/>
            <a:gdLst/>
            <a:ahLst/>
            <a:cxnLst/>
            <a:rect l="l" t="t" r="r" b="b"/>
            <a:pathLst>
              <a:path w="20925" h="32099" extrusionOk="0">
                <a:moveTo>
                  <a:pt x="1869" y="0"/>
                </a:moveTo>
                <a:cubicBezTo>
                  <a:pt x="671" y="2647"/>
                  <a:pt x="1" y="7881"/>
                  <a:pt x="1" y="10971"/>
                </a:cubicBezTo>
                <a:cubicBezTo>
                  <a:pt x="1" y="22553"/>
                  <a:pt x="9331" y="31979"/>
                  <a:pt x="20925" y="32099"/>
                </a:cubicBezTo>
                <a:lnTo>
                  <a:pt x="209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476427" y="1073391"/>
            <a:ext cx="7967840" cy="22523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S=6 cm</a:t>
            </a:r>
            <a:r>
              <a:rPr lang="en-US" baseline="30000"/>
              <a:t>2</a:t>
            </a:r>
            <a:endParaRPr lang="en-US" baseline="300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4"/>
          <a:stretch/>
        </p:blipFill>
        <p:spPr>
          <a:xfrm>
            <a:off x="5011224" y="3221168"/>
            <a:ext cx="2649416" cy="185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7" name="Google Shape;4277;p82"/>
          <p:cNvSpPr txBox="1">
            <a:spLocks noGrp="1"/>
          </p:cNvSpPr>
          <p:nvPr>
            <p:ph type="title"/>
          </p:nvPr>
        </p:nvSpPr>
        <p:spPr>
          <a:xfrm>
            <a:off x="186336" y="381445"/>
            <a:ext cx="3432313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Домашна работа</a:t>
            </a:r>
            <a:endParaRPr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4279" name="Google Shape;4279;p82"/>
          <p:cNvGrpSpPr/>
          <p:nvPr/>
        </p:nvGrpSpPr>
        <p:grpSpPr>
          <a:xfrm>
            <a:off x="3717236" y="1338470"/>
            <a:ext cx="4326834" cy="3617843"/>
            <a:chOff x="4571918" y="1034067"/>
            <a:chExt cx="3126571" cy="2487371"/>
          </a:xfrm>
        </p:grpSpPr>
        <p:grpSp>
          <p:nvGrpSpPr>
            <p:cNvPr id="4280" name="Google Shape;4280;p82"/>
            <p:cNvGrpSpPr/>
            <p:nvPr/>
          </p:nvGrpSpPr>
          <p:grpSpPr>
            <a:xfrm>
              <a:off x="4571918" y="1034067"/>
              <a:ext cx="3126571" cy="2487371"/>
              <a:chOff x="3665860" y="811601"/>
              <a:chExt cx="4758136" cy="3785377"/>
            </a:xfrm>
          </p:grpSpPr>
          <p:grpSp>
            <p:nvGrpSpPr>
              <p:cNvPr id="4281" name="Google Shape;4281;p82"/>
              <p:cNvGrpSpPr/>
              <p:nvPr/>
            </p:nvGrpSpPr>
            <p:grpSpPr>
              <a:xfrm>
                <a:off x="3665860" y="811601"/>
                <a:ext cx="4758136" cy="3785377"/>
                <a:chOff x="518725" y="238125"/>
                <a:chExt cx="6524250" cy="5190425"/>
              </a:xfrm>
            </p:grpSpPr>
            <p:sp>
              <p:nvSpPr>
                <p:cNvPr id="4282" name="Google Shape;4282;p82"/>
                <p:cNvSpPr/>
                <p:nvPr/>
              </p:nvSpPr>
              <p:spPr>
                <a:xfrm>
                  <a:off x="518725" y="4131625"/>
                  <a:ext cx="6524250" cy="56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22753" extrusionOk="0">
                      <a:moveTo>
                        <a:pt x="0" y="14846"/>
                      </a:moveTo>
                      <a:cubicBezTo>
                        <a:pt x="0" y="19169"/>
                        <a:pt x="4039" y="22753"/>
                        <a:pt x="8305" y="22753"/>
                      </a:cubicBezTo>
                      <a:lnTo>
                        <a:pt x="253120" y="22753"/>
                      </a:lnTo>
                      <a:cubicBezTo>
                        <a:pt x="257443" y="22696"/>
                        <a:pt x="260913" y="19169"/>
                        <a:pt x="260970" y="14846"/>
                      </a:cubicBezTo>
                      <a:lnTo>
                        <a:pt x="2609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3" name="Google Shape;4283;p82"/>
                <p:cNvSpPr/>
                <p:nvPr/>
              </p:nvSpPr>
              <p:spPr>
                <a:xfrm>
                  <a:off x="518725" y="238125"/>
                  <a:ext cx="6524250" cy="389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155741" extrusionOk="0">
                      <a:moveTo>
                        <a:pt x="249594" y="9954"/>
                      </a:moveTo>
                      <a:lnTo>
                        <a:pt x="249594" y="144364"/>
                      </a:lnTo>
                      <a:lnTo>
                        <a:pt x="11376" y="144364"/>
                      </a:lnTo>
                      <a:lnTo>
                        <a:pt x="11376" y="9954"/>
                      </a:lnTo>
                      <a:close/>
                      <a:moveTo>
                        <a:pt x="8305" y="0"/>
                      </a:moveTo>
                      <a:cubicBezTo>
                        <a:pt x="4039" y="0"/>
                        <a:pt x="0" y="2844"/>
                        <a:pt x="0" y="7110"/>
                      </a:cubicBezTo>
                      <a:lnTo>
                        <a:pt x="0" y="155740"/>
                      </a:lnTo>
                      <a:lnTo>
                        <a:pt x="260970" y="155740"/>
                      </a:lnTo>
                      <a:lnTo>
                        <a:pt x="260970" y="7110"/>
                      </a:lnTo>
                      <a:cubicBezTo>
                        <a:pt x="260970" y="2844"/>
                        <a:pt x="257386" y="0"/>
                        <a:pt x="253120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4" name="Google Shape;4284;p82"/>
                <p:cNvSpPr/>
                <p:nvPr/>
              </p:nvSpPr>
              <p:spPr>
                <a:xfrm>
                  <a:off x="2599850" y="4700425"/>
                  <a:ext cx="2362025" cy="7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81" h="29125" extrusionOk="0">
                      <a:moveTo>
                        <a:pt x="79805" y="18317"/>
                      </a:moveTo>
                      <a:cubicBezTo>
                        <a:pt x="74117" y="12515"/>
                        <a:pt x="73889" y="1"/>
                        <a:pt x="73889" y="1"/>
                      </a:cubicBezTo>
                      <a:lnTo>
                        <a:pt x="20592" y="1"/>
                      </a:lnTo>
                      <a:cubicBezTo>
                        <a:pt x="20592" y="1"/>
                        <a:pt x="20364" y="12515"/>
                        <a:pt x="14676" y="18317"/>
                      </a:cubicBezTo>
                      <a:cubicBezTo>
                        <a:pt x="8931" y="24175"/>
                        <a:pt x="1" y="29124"/>
                        <a:pt x="15529" y="29124"/>
                      </a:cubicBezTo>
                      <a:lnTo>
                        <a:pt x="78952" y="29124"/>
                      </a:lnTo>
                      <a:cubicBezTo>
                        <a:pt x="94480" y="29124"/>
                        <a:pt x="85493" y="24175"/>
                        <a:pt x="79805" y="1831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85" name="Google Shape;4285;p82"/>
              <p:cNvSpPr/>
              <p:nvPr/>
            </p:nvSpPr>
            <p:spPr>
              <a:xfrm>
                <a:off x="5947879" y="3739978"/>
                <a:ext cx="194076" cy="166189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9100" extrusionOk="0">
                    <a:moveTo>
                      <a:pt x="6092" y="0"/>
                    </a:moveTo>
                    <a:cubicBezTo>
                      <a:pt x="2020" y="0"/>
                      <a:pt x="0" y="4900"/>
                      <a:pt x="2881" y="7747"/>
                    </a:cubicBezTo>
                    <a:cubicBezTo>
                      <a:pt x="3804" y="8681"/>
                      <a:pt x="4944" y="9100"/>
                      <a:pt x="6063" y="9100"/>
                    </a:cubicBezTo>
                    <a:cubicBezTo>
                      <a:pt x="8391" y="9100"/>
                      <a:pt x="10627" y="7286"/>
                      <a:pt x="10627" y="4536"/>
                    </a:cubicBezTo>
                    <a:cubicBezTo>
                      <a:pt x="10627" y="2020"/>
                      <a:pt x="8608" y="0"/>
                      <a:pt x="609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286" name="Google Shape;4286;p82"/>
            <p:cNvPicPr preferRelativeResize="0"/>
            <p:nvPr/>
          </p:nvPicPr>
          <p:blipFill rotWithShape="1">
            <a:blip r:embed="rId3">
              <a:alphaModFix/>
            </a:blip>
            <a:srcRect t="139" b="139"/>
            <a:stretch/>
          </p:blipFill>
          <p:spPr>
            <a:xfrm>
              <a:off x="4714396" y="1081818"/>
              <a:ext cx="2841600" cy="1598100"/>
            </a:xfrm>
            <a:prstGeom prst="roundRect">
              <a:avLst>
                <a:gd name="adj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5" name="Rectangle 4"/>
          <p:cNvSpPr/>
          <p:nvPr/>
        </p:nvSpPr>
        <p:spPr>
          <a:xfrm>
            <a:off x="4417717" y="2026997"/>
            <a:ext cx="3087982" cy="15636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Учебник</a:t>
            </a:r>
            <a:endParaRPr lang="en-US" sz="2400" dirty="0" smtClean="0"/>
          </a:p>
          <a:p>
            <a:pPr algn="ctr"/>
            <a:r>
              <a:rPr lang="bg-BG" sz="2400" dirty="0" smtClean="0"/>
              <a:t> стр.6</a:t>
            </a:r>
            <a:r>
              <a:rPr lang="en-US" sz="2400" dirty="0" smtClean="0"/>
              <a:t>5</a:t>
            </a:r>
            <a:r>
              <a:rPr lang="bg-BG" sz="2400" dirty="0" smtClean="0"/>
              <a:t>/</a:t>
            </a:r>
            <a:r>
              <a:rPr lang="en-US" sz="2400" dirty="0" smtClean="0"/>
              <a:t>8</a:t>
            </a:r>
            <a:r>
              <a:rPr lang="bg-BG" sz="2400" dirty="0" smtClean="0"/>
              <a:t>-1</a:t>
            </a:r>
            <a:r>
              <a:rPr lang="en-US" sz="2400" dirty="0" smtClean="0"/>
              <a:t>5</a:t>
            </a:r>
            <a:endParaRPr lang="bg-BG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356038" y="1652434"/>
            <a:ext cx="2164003" cy="3497692"/>
            <a:chOff x="713223" y="1265979"/>
            <a:chExt cx="2164003" cy="3497692"/>
          </a:xfrm>
        </p:grpSpPr>
        <p:sp>
          <p:nvSpPr>
            <p:cNvPr id="17" name="Google Shape;4399;p86"/>
            <p:cNvSpPr/>
            <p:nvPr/>
          </p:nvSpPr>
          <p:spPr>
            <a:xfrm>
              <a:off x="2274814" y="3477075"/>
              <a:ext cx="403755" cy="375030"/>
            </a:xfrm>
            <a:custGeom>
              <a:avLst/>
              <a:gdLst/>
              <a:ahLst/>
              <a:cxnLst/>
              <a:rect l="l" t="t" r="r" b="b"/>
              <a:pathLst>
                <a:path w="12074" h="11215" extrusionOk="0">
                  <a:moveTo>
                    <a:pt x="6019" y="1"/>
                  </a:moveTo>
                  <a:cubicBezTo>
                    <a:pt x="3324" y="1"/>
                    <a:pt x="945" y="1954"/>
                    <a:pt x="504" y="4711"/>
                  </a:cubicBezTo>
                  <a:cubicBezTo>
                    <a:pt x="1" y="7765"/>
                    <a:pt x="2085" y="10652"/>
                    <a:pt x="5139" y="11143"/>
                  </a:cubicBezTo>
                  <a:cubicBezTo>
                    <a:pt x="5441" y="11191"/>
                    <a:pt x="5741" y="11215"/>
                    <a:pt x="6037" y="11215"/>
                  </a:cubicBezTo>
                  <a:cubicBezTo>
                    <a:pt x="8740" y="11215"/>
                    <a:pt x="11128" y="9260"/>
                    <a:pt x="11571" y="6508"/>
                  </a:cubicBezTo>
                  <a:cubicBezTo>
                    <a:pt x="12074" y="3453"/>
                    <a:pt x="9990" y="567"/>
                    <a:pt x="6936" y="76"/>
                  </a:cubicBezTo>
                  <a:cubicBezTo>
                    <a:pt x="6628" y="25"/>
                    <a:pt x="6322" y="1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400;p86"/>
            <p:cNvSpPr/>
            <p:nvPr/>
          </p:nvSpPr>
          <p:spPr>
            <a:xfrm>
              <a:off x="862230" y="4139246"/>
              <a:ext cx="624425" cy="624425"/>
            </a:xfrm>
            <a:custGeom>
              <a:avLst/>
              <a:gdLst/>
              <a:ahLst/>
              <a:cxnLst/>
              <a:rect l="l" t="t" r="r" b="b"/>
              <a:pathLst>
                <a:path w="18673" h="18673" fill="none" extrusionOk="0">
                  <a:moveTo>
                    <a:pt x="18672" y="9330"/>
                  </a:moveTo>
                  <a:cubicBezTo>
                    <a:pt x="18672" y="14493"/>
                    <a:pt x="14492" y="18673"/>
                    <a:pt x="9330" y="18673"/>
                  </a:cubicBezTo>
                  <a:cubicBezTo>
                    <a:pt x="4180" y="18673"/>
                    <a:pt x="0" y="14493"/>
                    <a:pt x="0" y="9330"/>
                  </a:cubicBezTo>
                  <a:cubicBezTo>
                    <a:pt x="0" y="4180"/>
                    <a:pt x="4180" y="0"/>
                    <a:pt x="9330" y="0"/>
                  </a:cubicBezTo>
                  <a:cubicBezTo>
                    <a:pt x="14492" y="0"/>
                    <a:pt x="18672" y="4180"/>
                    <a:pt x="18672" y="93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401;p86"/>
            <p:cNvSpPr/>
            <p:nvPr/>
          </p:nvSpPr>
          <p:spPr>
            <a:xfrm>
              <a:off x="2133833" y="3321781"/>
              <a:ext cx="685721" cy="685319"/>
            </a:xfrm>
            <a:custGeom>
              <a:avLst/>
              <a:gdLst/>
              <a:ahLst/>
              <a:cxnLst/>
              <a:rect l="l" t="t" r="r" b="b"/>
              <a:pathLst>
                <a:path w="20506" h="20494" fill="none" extrusionOk="0">
                  <a:moveTo>
                    <a:pt x="16853" y="3642"/>
                  </a:moveTo>
                  <a:cubicBezTo>
                    <a:pt x="20506" y="7295"/>
                    <a:pt x="20506" y="13200"/>
                    <a:pt x="16853" y="16853"/>
                  </a:cubicBezTo>
                  <a:cubicBezTo>
                    <a:pt x="13200" y="20494"/>
                    <a:pt x="7295" y="20494"/>
                    <a:pt x="3642" y="16853"/>
                  </a:cubicBezTo>
                  <a:cubicBezTo>
                    <a:pt x="1" y="13200"/>
                    <a:pt x="1" y="7295"/>
                    <a:pt x="3642" y="3642"/>
                  </a:cubicBezTo>
                  <a:cubicBezTo>
                    <a:pt x="7295" y="1"/>
                    <a:pt x="13200" y="1"/>
                    <a:pt x="16853" y="36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402;p86"/>
            <p:cNvSpPr/>
            <p:nvPr/>
          </p:nvSpPr>
          <p:spPr>
            <a:xfrm>
              <a:off x="713223" y="3434339"/>
              <a:ext cx="2164003" cy="1311316"/>
            </a:xfrm>
            <a:custGeom>
              <a:avLst/>
              <a:gdLst/>
              <a:ahLst/>
              <a:cxnLst/>
              <a:rect l="l" t="t" r="r" b="b"/>
              <a:pathLst>
                <a:path w="64713" h="39214" fill="none" extrusionOk="0">
                  <a:moveTo>
                    <a:pt x="1" y="39214"/>
                  </a:moveTo>
                  <a:lnTo>
                    <a:pt x="64713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403;p86"/>
            <p:cNvSpPr/>
            <p:nvPr/>
          </p:nvSpPr>
          <p:spPr>
            <a:xfrm>
              <a:off x="2166702" y="1291275"/>
              <a:ext cx="620011" cy="890373"/>
            </a:xfrm>
            <a:custGeom>
              <a:avLst/>
              <a:gdLst/>
              <a:ahLst/>
              <a:cxnLst/>
              <a:rect l="l" t="t" r="r" b="b"/>
              <a:pathLst>
                <a:path w="18541" h="26626" extrusionOk="0">
                  <a:moveTo>
                    <a:pt x="0" y="0"/>
                  </a:moveTo>
                  <a:lnTo>
                    <a:pt x="0" y="26625"/>
                  </a:lnTo>
                  <a:lnTo>
                    <a:pt x="12624" y="26625"/>
                  </a:lnTo>
                  <a:cubicBezTo>
                    <a:pt x="15894" y="26625"/>
                    <a:pt x="18541" y="23966"/>
                    <a:pt x="18541" y="20708"/>
                  </a:cubicBezTo>
                  <a:lnTo>
                    <a:pt x="185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404;p86"/>
            <p:cNvSpPr/>
            <p:nvPr/>
          </p:nvSpPr>
          <p:spPr>
            <a:xfrm>
              <a:off x="2476689" y="1265979"/>
              <a:ext cx="33" cy="2395107"/>
            </a:xfrm>
            <a:custGeom>
              <a:avLst/>
              <a:gdLst/>
              <a:ahLst/>
              <a:cxnLst/>
              <a:rect l="l" t="t" r="r" b="b"/>
              <a:pathLst>
                <a:path w="1" h="71624" fill="none" extrusionOk="0">
                  <a:moveTo>
                    <a:pt x="0" y="7162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53867" y="3126689"/>
            <a:ext cx="334467" cy="1869542"/>
            <a:chOff x="1415328" y="1291263"/>
            <a:chExt cx="334467" cy="1869542"/>
          </a:xfrm>
        </p:grpSpPr>
        <p:sp>
          <p:nvSpPr>
            <p:cNvPr id="24" name="Google Shape;4474;p86"/>
            <p:cNvSpPr/>
            <p:nvPr/>
          </p:nvSpPr>
          <p:spPr>
            <a:xfrm>
              <a:off x="1582752" y="1291263"/>
              <a:ext cx="33" cy="1623713"/>
            </a:xfrm>
            <a:custGeom>
              <a:avLst/>
              <a:gdLst/>
              <a:ahLst/>
              <a:cxnLst/>
              <a:rect l="l" t="t" r="r" b="b"/>
              <a:pathLst>
                <a:path w="1" h="48556" fill="none" extrusionOk="0">
                  <a:moveTo>
                    <a:pt x="0" y="0"/>
                  </a:moveTo>
                  <a:lnTo>
                    <a:pt x="0" y="4855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75;p86"/>
            <p:cNvSpPr/>
            <p:nvPr/>
          </p:nvSpPr>
          <p:spPr>
            <a:xfrm>
              <a:off x="1415328" y="2856066"/>
              <a:ext cx="334467" cy="304739"/>
            </a:xfrm>
            <a:custGeom>
              <a:avLst/>
              <a:gdLst/>
              <a:ahLst/>
              <a:cxnLst/>
              <a:rect l="l" t="t" r="r" b="b"/>
              <a:pathLst>
                <a:path w="10002" h="9113" extrusionOk="0">
                  <a:moveTo>
                    <a:pt x="5003" y="0"/>
                  </a:moveTo>
                  <a:cubicBezTo>
                    <a:pt x="3837" y="0"/>
                    <a:pt x="2672" y="447"/>
                    <a:pt x="1785" y="1339"/>
                  </a:cubicBezTo>
                  <a:cubicBezTo>
                    <a:pt x="1" y="3112"/>
                    <a:pt x="1" y="5998"/>
                    <a:pt x="1785" y="7783"/>
                  </a:cubicBezTo>
                  <a:cubicBezTo>
                    <a:pt x="2672" y="8669"/>
                    <a:pt x="3837" y="9112"/>
                    <a:pt x="5003" y="9112"/>
                  </a:cubicBezTo>
                  <a:cubicBezTo>
                    <a:pt x="6169" y="9112"/>
                    <a:pt x="7337" y="8669"/>
                    <a:pt x="8229" y="7783"/>
                  </a:cubicBezTo>
                  <a:cubicBezTo>
                    <a:pt x="10002" y="5998"/>
                    <a:pt x="10002" y="3112"/>
                    <a:pt x="8229" y="1339"/>
                  </a:cubicBezTo>
                  <a:cubicBezTo>
                    <a:pt x="7337" y="447"/>
                    <a:pt x="6169" y="0"/>
                    <a:pt x="5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oveo Abstract Pitch Deck by Slidesgo">
  <a:themeElements>
    <a:clrScheme name="Simple Light">
      <a:dk1>
        <a:srgbClr val="252525"/>
      </a:dk1>
      <a:lt1>
        <a:srgbClr val="FFFFFF"/>
      </a:lt1>
      <a:dk2>
        <a:srgbClr val="FBBA00"/>
      </a:dk2>
      <a:lt2>
        <a:srgbClr val="F7ECD9"/>
      </a:lt2>
      <a:accent1>
        <a:srgbClr val="E73843"/>
      </a:accent1>
      <a:accent2>
        <a:srgbClr val="0065B0"/>
      </a:accent2>
      <a:accent3>
        <a:srgbClr val="E6D4AA"/>
      </a:accent3>
      <a:accent4>
        <a:srgbClr val="E73843"/>
      </a:accent4>
      <a:accent5>
        <a:srgbClr val="0065B0"/>
      </a:accent5>
      <a:accent6>
        <a:srgbClr val="FBBA00"/>
      </a:accent6>
      <a:hlink>
        <a:srgbClr val="E738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171</Words>
  <Application>Microsoft Office PowerPoint</Application>
  <PresentationFormat>On-screen Show (16:9)</PresentationFormat>
  <Paragraphs>40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Symbol</vt:lpstr>
      <vt:lpstr>Teko</vt:lpstr>
      <vt:lpstr>Arial</vt:lpstr>
      <vt:lpstr>Wingdings</vt:lpstr>
      <vt:lpstr>Cambria Math</vt:lpstr>
      <vt:lpstr>Hind</vt:lpstr>
      <vt:lpstr>Mooveo Abstract Pitch Deck by Slidesgo</vt:lpstr>
      <vt:lpstr>Нека припомним:</vt:lpstr>
      <vt:lpstr>Лице на правилен многоъгълник. Упражнение</vt:lpstr>
      <vt:lpstr>В този урок ще  затвърдим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Дължина на окръжност</dc:title>
  <dc:creator>User</dc:creator>
  <cp:lastModifiedBy>User</cp:lastModifiedBy>
  <cp:revision>46</cp:revision>
  <dcterms:modified xsi:type="dcterms:W3CDTF">2024-03-16T19:48:35Z</dcterms:modified>
</cp:coreProperties>
</file>