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14"/>
  </p:notesMasterIdLst>
  <p:sldIdLst>
    <p:sldId id="256" r:id="rId2"/>
    <p:sldId id="258" r:id="rId3"/>
    <p:sldId id="292" r:id="rId4"/>
    <p:sldId id="293" r:id="rId5"/>
    <p:sldId id="261" r:id="rId6"/>
    <p:sldId id="262" r:id="rId7"/>
    <p:sldId id="263" r:id="rId8"/>
    <p:sldId id="260" r:id="rId9"/>
    <p:sldId id="264" r:id="rId10"/>
    <p:sldId id="267" r:id="rId11"/>
    <p:sldId id="265" r:id="rId12"/>
    <p:sldId id="266" r:id="rId13"/>
  </p:sldIdLst>
  <p:sldSz cx="9144000" cy="5143500" type="screen16x9"/>
  <p:notesSz cx="6858000" cy="9144000"/>
  <p:embeddedFontLst>
    <p:embeddedFont>
      <p:font typeface="Teko" panose="020B0604020202020204" charset="0"/>
      <p:regular r:id="rId15"/>
      <p:bold r:id="rId16"/>
    </p:embeddedFont>
    <p:embeddedFont>
      <p:font typeface="Hind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629164-00D0-4312-A181-52F852C55F04}">
  <a:tblStyle styleId="{6D629164-00D0-4312-A181-52F852C55F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4" name="Google Shape;3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ga1fd109037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8" name="Google Shape;3288;ga1fd109037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8" name="Google Shape;3268;ga1fd10903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9" name="Google Shape;3269;ga1fd10903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ga1fd10903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5" name="Google Shape;3275;ga1fd10903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ga8b918de0e_0_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6" name="Google Shape;3196;ga8b918de0e_0_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8" name="Google Shape;4288;ga1fd10903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9" name="Google Shape;4289;ga1fd10903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" name="Google Shape;4301;ga1fd109037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2" name="Google Shape;4302;ga1fd109037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Google Shape;3230;ga8b918de0e_0_1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1" name="Google Shape;3231;ga8b918de0e_0_1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ga1fd109037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8" name="Google Shape;3248;ga1fd109037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" name="Google Shape;3254;ga8b918de0e_0_1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5" name="Google Shape;3255;ga8b918de0e_0_1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2" name="Google Shape;3222;ga8b918de0e_0_1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3" name="Google Shape;3223;ga8b918de0e_0_1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ga1fd1090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1" name="Google Shape;3261;ga1fd1090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7ECD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3225" y="1138275"/>
            <a:ext cx="7726800" cy="40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14246" y="432854"/>
            <a:ext cx="1290145" cy="1175434"/>
          </a:xfrm>
          <a:custGeom>
            <a:avLst/>
            <a:gdLst/>
            <a:ahLst/>
            <a:cxnLst/>
            <a:rect l="l" t="t" r="r" b="b"/>
            <a:pathLst>
              <a:path w="37812" h="34450" extrusionOk="0">
                <a:moveTo>
                  <a:pt x="18906" y="1"/>
                </a:moveTo>
                <a:cubicBezTo>
                  <a:pt x="14498" y="1"/>
                  <a:pt x="10091" y="1681"/>
                  <a:pt x="6731" y="5040"/>
                </a:cubicBezTo>
                <a:cubicBezTo>
                  <a:pt x="0" y="11771"/>
                  <a:pt x="0" y="22682"/>
                  <a:pt x="6731" y="29401"/>
                </a:cubicBezTo>
                <a:cubicBezTo>
                  <a:pt x="10091" y="32767"/>
                  <a:pt x="14498" y="34450"/>
                  <a:pt x="18906" y="34450"/>
                </a:cubicBezTo>
                <a:cubicBezTo>
                  <a:pt x="23314" y="34450"/>
                  <a:pt x="27721" y="32767"/>
                  <a:pt x="31081" y="29401"/>
                </a:cubicBezTo>
                <a:cubicBezTo>
                  <a:pt x="37812" y="22682"/>
                  <a:pt x="37812" y="11771"/>
                  <a:pt x="31081" y="5040"/>
                </a:cubicBezTo>
                <a:cubicBezTo>
                  <a:pt x="27721" y="1681"/>
                  <a:pt x="23314" y="1"/>
                  <a:pt x="189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81370" y="2525950"/>
            <a:ext cx="508422" cy="50879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804588" y="254826"/>
            <a:ext cx="567245" cy="476554"/>
            <a:chOff x="1655600" y="1342675"/>
            <a:chExt cx="415625" cy="349175"/>
          </a:xfrm>
        </p:grpSpPr>
        <p:sp>
          <p:nvSpPr>
            <p:cNvPr id="13" name="Google Shape;13;p2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2"/>
          <p:cNvSpPr/>
          <p:nvPr/>
        </p:nvSpPr>
        <p:spPr>
          <a:xfrm>
            <a:off x="717601" y="867575"/>
            <a:ext cx="3854363" cy="264449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17589" y="0"/>
            <a:ext cx="34" cy="3268457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713225" y="2148550"/>
            <a:ext cx="7726800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Teko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713225" y="3075000"/>
            <a:ext cx="772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31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2"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5" name="Google Shape;1535;p24"/>
          <p:cNvGrpSpPr/>
          <p:nvPr/>
        </p:nvGrpSpPr>
        <p:grpSpPr>
          <a:xfrm>
            <a:off x="624508" y="223041"/>
            <a:ext cx="555940" cy="467056"/>
            <a:chOff x="1655600" y="1342675"/>
            <a:chExt cx="415625" cy="349175"/>
          </a:xfrm>
        </p:grpSpPr>
        <p:sp>
          <p:nvSpPr>
            <p:cNvPr id="1536" name="Google Shape;1536;p24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4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4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24"/>
          <p:cNvSpPr/>
          <p:nvPr/>
        </p:nvSpPr>
        <p:spPr>
          <a:xfrm>
            <a:off x="0" y="-9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4"/>
          <p:cNvSpPr/>
          <p:nvPr/>
        </p:nvSpPr>
        <p:spPr>
          <a:xfrm>
            <a:off x="7689259" y="4331655"/>
            <a:ext cx="1454707" cy="273573"/>
          </a:xfrm>
          <a:custGeom>
            <a:avLst/>
            <a:gdLst/>
            <a:ahLst/>
            <a:cxnLst/>
            <a:rect l="l" t="t" r="r" b="b"/>
            <a:pathLst>
              <a:path w="43502" h="8181" extrusionOk="0">
                <a:moveTo>
                  <a:pt x="1" y="1"/>
                </a:moveTo>
                <a:lnTo>
                  <a:pt x="1" y="8181"/>
                </a:lnTo>
                <a:lnTo>
                  <a:pt x="43501" y="8181"/>
                </a:lnTo>
                <a:lnTo>
                  <a:pt x="43501" y="1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4"/>
          <p:cNvSpPr/>
          <p:nvPr/>
        </p:nvSpPr>
        <p:spPr>
          <a:xfrm>
            <a:off x="8416596" y="4166213"/>
            <a:ext cx="727387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rgbClr val="1214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4"/>
          <p:cNvSpPr/>
          <p:nvPr/>
        </p:nvSpPr>
        <p:spPr>
          <a:xfrm>
            <a:off x="7807827" y="4487701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24"/>
          <p:cNvSpPr txBox="1">
            <a:spLocks noGrp="1"/>
          </p:cNvSpPr>
          <p:nvPr>
            <p:ph type="subTitle" idx="1"/>
          </p:nvPr>
        </p:nvSpPr>
        <p:spPr>
          <a:xfrm>
            <a:off x="3438462" y="1653600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6" name="Google Shape;1606;p24"/>
          <p:cNvSpPr txBox="1">
            <a:spLocks noGrp="1"/>
          </p:cNvSpPr>
          <p:nvPr>
            <p:ph type="subTitle" idx="2"/>
          </p:nvPr>
        </p:nvSpPr>
        <p:spPr>
          <a:xfrm>
            <a:off x="3438462" y="1117500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7" name="Google Shape;1607;p24"/>
          <p:cNvSpPr txBox="1">
            <a:spLocks noGrp="1"/>
          </p:cNvSpPr>
          <p:nvPr>
            <p:ph type="subTitle" idx="3"/>
          </p:nvPr>
        </p:nvSpPr>
        <p:spPr>
          <a:xfrm>
            <a:off x="3438462" y="2894041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8" name="Google Shape;1608;p24"/>
          <p:cNvSpPr txBox="1">
            <a:spLocks noGrp="1"/>
          </p:cNvSpPr>
          <p:nvPr>
            <p:ph type="subTitle" idx="4"/>
          </p:nvPr>
        </p:nvSpPr>
        <p:spPr>
          <a:xfrm>
            <a:off x="3438462" y="2358863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p24"/>
          <p:cNvSpPr txBox="1">
            <a:spLocks noGrp="1"/>
          </p:cNvSpPr>
          <p:nvPr>
            <p:ph type="subTitle" idx="5"/>
          </p:nvPr>
        </p:nvSpPr>
        <p:spPr>
          <a:xfrm>
            <a:off x="3438462" y="4138363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0" name="Google Shape;1610;p24"/>
          <p:cNvSpPr txBox="1">
            <a:spLocks noGrp="1"/>
          </p:cNvSpPr>
          <p:nvPr>
            <p:ph type="subTitle" idx="6"/>
          </p:nvPr>
        </p:nvSpPr>
        <p:spPr>
          <a:xfrm>
            <a:off x="3438462" y="3606985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1"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32"/>
          <p:cNvSpPr/>
          <p:nvPr/>
        </p:nvSpPr>
        <p:spPr>
          <a:xfrm>
            <a:off x="3505812" y="537247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32"/>
          <p:cNvSpPr/>
          <p:nvPr/>
        </p:nvSpPr>
        <p:spPr>
          <a:xfrm>
            <a:off x="2993917" y="2280546"/>
            <a:ext cx="403755" cy="375030"/>
          </a:xfrm>
          <a:custGeom>
            <a:avLst/>
            <a:gdLst/>
            <a:ahLst/>
            <a:cxnLst/>
            <a:rect l="l" t="t" r="r" b="b"/>
            <a:pathLst>
              <a:path w="12074" h="11215" extrusionOk="0">
                <a:moveTo>
                  <a:pt x="6019" y="1"/>
                </a:moveTo>
                <a:cubicBezTo>
                  <a:pt x="3324" y="1"/>
                  <a:pt x="945" y="1954"/>
                  <a:pt x="504" y="4711"/>
                </a:cubicBezTo>
                <a:cubicBezTo>
                  <a:pt x="1" y="7765"/>
                  <a:pt x="2085" y="10652"/>
                  <a:pt x="5139" y="11143"/>
                </a:cubicBezTo>
                <a:cubicBezTo>
                  <a:pt x="5441" y="11191"/>
                  <a:pt x="5741" y="11215"/>
                  <a:pt x="6037" y="11215"/>
                </a:cubicBezTo>
                <a:cubicBezTo>
                  <a:pt x="8740" y="11215"/>
                  <a:pt x="11128" y="9260"/>
                  <a:pt x="11571" y="6508"/>
                </a:cubicBezTo>
                <a:cubicBezTo>
                  <a:pt x="12074" y="3453"/>
                  <a:pt x="9990" y="567"/>
                  <a:pt x="6936" y="76"/>
                </a:cubicBezTo>
                <a:cubicBezTo>
                  <a:pt x="6628" y="25"/>
                  <a:pt x="6322" y="1"/>
                  <a:pt x="6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32"/>
          <p:cNvSpPr/>
          <p:nvPr/>
        </p:nvSpPr>
        <p:spPr>
          <a:xfrm>
            <a:off x="2852936" y="2125253"/>
            <a:ext cx="685721" cy="685319"/>
          </a:xfrm>
          <a:custGeom>
            <a:avLst/>
            <a:gdLst/>
            <a:ahLst/>
            <a:cxnLst/>
            <a:rect l="l" t="t" r="r" b="b"/>
            <a:pathLst>
              <a:path w="20506" h="20494" fill="none" extrusionOk="0">
                <a:moveTo>
                  <a:pt x="16853" y="3642"/>
                </a:moveTo>
                <a:cubicBezTo>
                  <a:pt x="20506" y="7295"/>
                  <a:pt x="20506" y="13200"/>
                  <a:pt x="16853" y="16853"/>
                </a:cubicBezTo>
                <a:cubicBezTo>
                  <a:pt x="13200" y="20494"/>
                  <a:pt x="7295" y="20494"/>
                  <a:pt x="3642" y="16853"/>
                </a:cubicBezTo>
                <a:cubicBezTo>
                  <a:pt x="1" y="13200"/>
                  <a:pt x="1" y="7295"/>
                  <a:pt x="3642" y="3642"/>
                </a:cubicBezTo>
                <a:cubicBezTo>
                  <a:pt x="7295" y="1"/>
                  <a:pt x="13200" y="1"/>
                  <a:pt x="16853" y="3642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32"/>
          <p:cNvSpPr/>
          <p:nvPr/>
        </p:nvSpPr>
        <p:spPr>
          <a:xfrm flipH="1">
            <a:off x="2885805" y="-7829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32"/>
          <p:cNvSpPr/>
          <p:nvPr/>
        </p:nvSpPr>
        <p:spPr>
          <a:xfrm>
            <a:off x="3188799" y="-110204"/>
            <a:ext cx="14000" cy="2574704"/>
          </a:xfrm>
          <a:custGeom>
            <a:avLst/>
            <a:gdLst/>
            <a:ahLst/>
            <a:cxnLst/>
            <a:rect l="l" t="t" r="r" b="b"/>
            <a:pathLst>
              <a:path w="1" h="71624" fill="none" extrusionOk="0">
                <a:moveTo>
                  <a:pt x="0" y="71624"/>
                </a:move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32"/>
          <p:cNvSpPr/>
          <p:nvPr/>
        </p:nvSpPr>
        <p:spPr>
          <a:xfrm>
            <a:off x="8439905" y="3063846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9" name="Google Shape;2239;p32"/>
          <p:cNvGrpSpPr/>
          <p:nvPr/>
        </p:nvGrpSpPr>
        <p:grpSpPr>
          <a:xfrm>
            <a:off x="679955" y="4560770"/>
            <a:ext cx="556341" cy="466622"/>
            <a:chOff x="5590805" y="3094411"/>
            <a:chExt cx="556341" cy="466622"/>
          </a:xfrm>
        </p:grpSpPr>
        <p:sp>
          <p:nvSpPr>
            <p:cNvPr id="2240" name="Google Shape;2240;p32"/>
            <p:cNvSpPr/>
            <p:nvPr/>
          </p:nvSpPr>
          <p:spPr>
            <a:xfrm>
              <a:off x="5590805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2"/>
            <p:cNvSpPr/>
            <p:nvPr/>
          </p:nvSpPr>
          <p:spPr>
            <a:xfrm>
              <a:off x="5670493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2"/>
            <p:cNvSpPr/>
            <p:nvPr/>
          </p:nvSpPr>
          <p:spPr>
            <a:xfrm>
              <a:off x="5742589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2"/>
            <p:cNvSpPr/>
            <p:nvPr/>
          </p:nvSpPr>
          <p:spPr>
            <a:xfrm>
              <a:off x="5818297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2"/>
            <p:cNvSpPr/>
            <p:nvPr/>
          </p:nvSpPr>
          <p:spPr>
            <a:xfrm>
              <a:off x="5897985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2"/>
            <p:cNvSpPr/>
            <p:nvPr/>
          </p:nvSpPr>
          <p:spPr>
            <a:xfrm>
              <a:off x="5970082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2"/>
            <p:cNvSpPr/>
            <p:nvPr/>
          </p:nvSpPr>
          <p:spPr>
            <a:xfrm>
              <a:off x="6045790" y="30944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2"/>
            <p:cNvSpPr/>
            <p:nvPr/>
          </p:nvSpPr>
          <p:spPr>
            <a:xfrm>
              <a:off x="6125076" y="30944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2"/>
            <p:cNvSpPr/>
            <p:nvPr/>
          </p:nvSpPr>
          <p:spPr>
            <a:xfrm>
              <a:off x="5590805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2"/>
            <p:cNvSpPr/>
            <p:nvPr/>
          </p:nvSpPr>
          <p:spPr>
            <a:xfrm>
              <a:off x="5666915" y="31580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2"/>
            <p:cNvSpPr/>
            <p:nvPr/>
          </p:nvSpPr>
          <p:spPr>
            <a:xfrm>
              <a:off x="5742589" y="31580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2"/>
            <p:cNvSpPr/>
            <p:nvPr/>
          </p:nvSpPr>
          <p:spPr>
            <a:xfrm>
              <a:off x="5818297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2"/>
            <p:cNvSpPr/>
            <p:nvPr/>
          </p:nvSpPr>
          <p:spPr>
            <a:xfrm>
              <a:off x="5894006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2"/>
            <p:cNvSpPr/>
            <p:nvPr/>
          </p:nvSpPr>
          <p:spPr>
            <a:xfrm>
              <a:off x="5970082" y="31580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2"/>
            <p:cNvSpPr/>
            <p:nvPr/>
          </p:nvSpPr>
          <p:spPr>
            <a:xfrm>
              <a:off x="6045890" y="31580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2"/>
            <p:cNvSpPr/>
            <p:nvPr/>
          </p:nvSpPr>
          <p:spPr>
            <a:xfrm>
              <a:off x="6121498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2"/>
            <p:cNvSpPr/>
            <p:nvPr/>
          </p:nvSpPr>
          <p:spPr>
            <a:xfrm>
              <a:off x="5590805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2"/>
            <p:cNvSpPr/>
            <p:nvPr/>
          </p:nvSpPr>
          <p:spPr>
            <a:xfrm>
              <a:off x="5670493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2"/>
            <p:cNvSpPr/>
            <p:nvPr/>
          </p:nvSpPr>
          <p:spPr>
            <a:xfrm>
              <a:off x="5742589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2"/>
            <p:cNvSpPr/>
            <p:nvPr/>
          </p:nvSpPr>
          <p:spPr>
            <a:xfrm>
              <a:off x="5818297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2"/>
            <p:cNvSpPr/>
            <p:nvPr/>
          </p:nvSpPr>
          <p:spPr>
            <a:xfrm>
              <a:off x="5897985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2"/>
            <p:cNvSpPr/>
            <p:nvPr/>
          </p:nvSpPr>
          <p:spPr>
            <a:xfrm>
              <a:off x="5970082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2"/>
            <p:cNvSpPr/>
            <p:nvPr/>
          </p:nvSpPr>
          <p:spPr>
            <a:xfrm>
              <a:off x="6045790" y="32213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2"/>
            <p:cNvSpPr/>
            <p:nvPr/>
          </p:nvSpPr>
          <p:spPr>
            <a:xfrm>
              <a:off x="6125076" y="32213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2"/>
            <p:cNvSpPr/>
            <p:nvPr/>
          </p:nvSpPr>
          <p:spPr>
            <a:xfrm>
              <a:off x="5590805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2"/>
            <p:cNvSpPr/>
            <p:nvPr/>
          </p:nvSpPr>
          <p:spPr>
            <a:xfrm>
              <a:off x="5670493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2"/>
            <p:cNvSpPr/>
            <p:nvPr/>
          </p:nvSpPr>
          <p:spPr>
            <a:xfrm>
              <a:off x="5742589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2"/>
            <p:cNvSpPr/>
            <p:nvPr/>
          </p:nvSpPr>
          <p:spPr>
            <a:xfrm>
              <a:off x="5818297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2"/>
            <p:cNvSpPr/>
            <p:nvPr/>
          </p:nvSpPr>
          <p:spPr>
            <a:xfrm>
              <a:off x="5897985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2"/>
            <p:cNvSpPr/>
            <p:nvPr/>
          </p:nvSpPr>
          <p:spPr>
            <a:xfrm>
              <a:off x="5970082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2"/>
            <p:cNvSpPr/>
            <p:nvPr/>
          </p:nvSpPr>
          <p:spPr>
            <a:xfrm>
              <a:off x="6045790" y="32850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2"/>
            <p:cNvSpPr/>
            <p:nvPr/>
          </p:nvSpPr>
          <p:spPr>
            <a:xfrm>
              <a:off x="6125076" y="32850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2"/>
            <p:cNvSpPr/>
            <p:nvPr/>
          </p:nvSpPr>
          <p:spPr>
            <a:xfrm>
              <a:off x="5590805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2"/>
            <p:cNvSpPr/>
            <p:nvPr/>
          </p:nvSpPr>
          <p:spPr>
            <a:xfrm>
              <a:off x="5666915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2"/>
            <p:cNvSpPr/>
            <p:nvPr/>
          </p:nvSpPr>
          <p:spPr>
            <a:xfrm>
              <a:off x="5742589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2"/>
            <p:cNvSpPr/>
            <p:nvPr/>
          </p:nvSpPr>
          <p:spPr>
            <a:xfrm>
              <a:off x="5818297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2"/>
            <p:cNvSpPr/>
            <p:nvPr/>
          </p:nvSpPr>
          <p:spPr>
            <a:xfrm>
              <a:off x="5894006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2"/>
            <p:cNvSpPr/>
            <p:nvPr/>
          </p:nvSpPr>
          <p:spPr>
            <a:xfrm>
              <a:off x="5970082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2"/>
            <p:cNvSpPr/>
            <p:nvPr/>
          </p:nvSpPr>
          <p:spPr>
            <a:xfrm>
              <a:off x="6045790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2"/>
            <p:cNvSpPr/>
            <p:nvPr/>
          </p:nvSpPr>
          <p:spPr>
            <a:xfrm>
              <a:off x="6121498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2"/>
            <p:cNvSpPr/>
            <p:nvPr/>
          </p:nvSpPr>
          <p:spPr>
            <a:xfrm>
              <a:off x="5590805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2"/>
            <p:cNvSpPr/>
            <p:nvPr/>
          </p:nvSpPr>
          <p:spPr>
            <a:xfrm>
              <a:off x="5670493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2"/>
            <p:cNvSpPr/>
            <p:nvPr/>
          </p:nvSpPr>
          <p:spPr>
            <a:xfrm>
              <a:off x="5742589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2"/>
            <p:cNvSpPr/>
            <p:nvPr/>
          </p:nvSpPr>
          <p:spPr>
            <a:xfrm>
              <a:off x="5818297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2"/>
            <p:cNvSpPr/>
            <p:nvPr/>
          </p:nvSpPr>
          <p:spPr>
            <a:xfrm>
              <a:off x="5897985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2"/>
            <p:cNvSpPr/>
            <p:nvPr/>
          </p:nvSpPr>
          <p:spPr>
            <a:xfrm>
              <a:off x="5970082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2"/>
            <p:cNvSpPr/>
            <p:nvPr/>
          </p:nvSpPr>
          <p:spPr>
            <a:xfrm>
              <a:off x="6045790" y="34119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2"/>
            <p:cNvSpPr/>
            <p:nvPr/>
          </p:nvSpPr>
          <p:spPr>
            <a:xfrm>
              <a:off x="6125076" y="34119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2"/>
            <p:cNvSpPr/>
            <p:nvPr/>
          </p:nvSpPr>
          <p:spPr>
            <a:xfrm>
              <a:off x="5590805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2"/>
            <p:cNvSpPr/>
            <p:nvPr/>
          </p:nvSpPr>
          <p:spPr>
            <a:xfrm>
              <a:off x="5666915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2"/>
            <p:cNvSpPr/>
            <p:nvPr/>
          </p:nvSpPr>
          <p:spPr>
            <a:xfrm>
              <a:off x="5742589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2"/>
            <p:cNvSpPr/>
            <p:nvPr/>
          </p:nvSpPr>
          <p:spPr>
            <a:xfrm>
              <a:off x="5818297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2"/>
            <p:cNvSpPr/>
            <p:nvPr/>
          </p:nvSpPr>
          <p:spPr>
            <a:xfrm>
              <a:off x="5894006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2"/>
            <p:cNvSpPr/>
            <p:nvPr/>
          </p:nvSpPr>
          <p:spPr>
            <a:xfrm>
              <a:off x="5970082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2"/>
            <p:cNvSpPr/>
            <p:nvPr/>
          </p:nvSpPr>
          <p:spPr>
            <a:xfrm>
              <a:off x="6045790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2"/>
            <p:cNvSpPr/>
            <p:nvPr/>
          </p:nvSpPr>
          <p:spPr>
            <a:xfrm>
              <a:off x="6121498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2"/>
            <p:cNvSpPr/>
            <p:nvPr/>
          </p:nvSpPr>
          <p:spPr>
            <a:xfrm>
              <a:off x="5590805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2"/>
            <p:cNvSpPr/>
            <p:nvPr/>
          </p:nvSpPr>
          <p:spPr>
            <a:xfrm>
              <a:off x="5666915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2"/>
            <p:cNvSpPr/>
            <p:nvPr/>
          </p:nvSpPr>
          <p:spPr>
            <a:xfrm>
              <a:off x="5742589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2"/>
            <p:cNvSpPr/>
            <p:nvPr/>
          </p:nvSpPr>
          <p:spPr>
            <a:xfrm>
              <a:off x="5818297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2"/>
            <p:cNvSpPr/>
            <p:nvPr/>
          </p:nvSpPr>
          <p:spPr>
            <a:xfrm>
              <a:off x="5894006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2"/>
            <p:cNvSpPr/>
            <p:nvPr/>
          </p:nvSpPr>
          <p:spPr>
            <a:xfrm>
              <a:off x="5970082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2"/>
            <p:cNvSpPr/>
            <p:nvPr/>
          </p:nvSpPr>
          <p:spPr>
            <a:xfrm>
              <a:off x="6045790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2"/>
            <p:cNvSpPr/>
            <p:nvPr/>
          </p:nvSpPr>
          <p:spPr>
            <a:xfrm>
              <a:off x="6121498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4" name="Google Shape;2304;p32"/>
          <p:cNvSpPr/>
          <p:nvPr/>
        </p:nvSpPr>
        <p:spPr>
          <a:xfrm>
            <a:off x="1" y="4185253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32"/>
          <p:cNvSpPr txBox="1">
            <a:spLocks noGrp="1"/>
          </p:cNvSpPr>
          <p:nvPr>
            <p:ph type="title"/>
          </p:nvPr>
        </p:nvSpPr>
        <p:spPr>
          <a:xfrm>
            <a:off x="3947187" y="1024128"/>
            <a:ext cx="2807100" cy="7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6" name="Google Shape;2306;p32"/>
          <p:cNvSpPr txBox="1">
            <a:spLocks noGrp="1"/>
          </p:cNvSpPr>
          <p:nvPr>
            <p:ph type="subTitle" idx="1"/>
          </p:nvPr>
        </p:nvSpPr>
        <p:spPr>
          <a:xfrm>
            <a:off x="3947187" y="1755648"/>
            <a:ext cx="3867900" cy="1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_2_1"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34"/>
          <p:cNvSpPr txBox="1">
            <a:spLocks noGrp="1"/>
          </p:cNvSpPr>
          <p:nvPr>
            <p:ph type="title"/>
          </p:nvPr>
        </p:nvSpPr>
        <p:spPr>
          <a:xfrm>
            <a:off x="713225" y="1481375"/>
            <a:ext cx="18315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2" name="Google Shape;2382;p34"/>
          <p:cNvSpPr txBox="1">
            <a:spLocks noGrp="1"/>
          </p:cNvSpPr>
          <p:nvPr>
            <p:ph type="subTitle" idx="1"/>
          </p:nvPr>
        </p:nvSpPr>
        <p:spPr>
          <a:xfrm>
            <a:off x="713225" y="2857138"/>
            <a:ext cx="2673000" cy="13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3" name="Google Shape;2383;p34"/>
          <p:cNvSpPr/>
          <p:nvPr/>
        </p:nvSpPr>
        <p:spPr>
          <a:xfrm>
            <a:off x="3505800" y="1166275"/>
            <a:ext cx="4692000" cy="39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4" name="Google Shape;2384;p34"/>
          <p:cNvGrpSpPr/>
          <p:nvPr/>
        </p:nvGrpSpPr>
        <p:grpSpPr>
          <a:xfrm>
            <a:off x="7579109" y="235463"/>
            <a:ext cx="556310" cy="466597"/>
            <a:chOff x="3682534" y="3712263"/>
            <a:chExt cx="556310" cy="466597"/>
          </a:xfrm>
        </p:grpSpPr>
        <p:sp>
          <p:nvSpPr>
            <p:cNvPr id="2385" name="Google Shape;2385;p34"/>
            <p:cNvSpPr/>
            <p:nvPr/>
          </p:nvSpPr>
          <p:spPr>
            <a:xfrm>
              <a:off x="3682534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3758605" y="37122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3834309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4"/>
            <p:cNvSpPr/>
            <p:nvPr/>
          </p:nvSpPr>
          <p:spPr>
            <a:xfrm>
              <a:off x="3910012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4"/>
            <p:cNvSpPr/>
            <p:nvPr/>
          </p:nvSpPr>
          <p:spPr>
            <a:xfrm>
              <a:off x="3985683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4061788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4137491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4213162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3682534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4"/>
            <p:cNvSpPr/>
            <p:nvPr/>
          </p:nvSpPr>
          <p:spPr>
            <a:xfrm>
              <a:off x="3762216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4"/>
            <p:cNvSpPr/>
            <p:nvPr/>
          </p:nvSpPr>
          <p:spPr>
            <a:xfrm>
              <a:off x="3834309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3913590" y="377596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3989695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4061788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4137491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4217174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3682534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56" y="1"/>
                    <a:pt x="0" y="360"/>
                    <a:pt x="216" y="564"/>
                  </a:cubicBezTo>
                  <a:cubicBezTo>
                    <a:pt x="282" y="630"/>
                    <a:pt x="363" y="659"/>
                    <a:pt x="442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3758605" y="3839228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3834309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3910012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3985683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56" y="1"/>
                    <a:pt x="1" y="360"/>
                    <a:pt x="216" y="564"/>
                  </a:cubicBezTo>
                  <a:cubicBezTo>
                    <a:pt x="282" y="630"/>
                    <a:pt x="363" y="659"/>
                    <a:pt x="443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4061788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4"/>
            <p:cNvSpPr/>
            <p:nvPr/>
          </p:nvSpPr>
          <p:spPr>
            <a:xfrm>
              <a:off x="4137491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7" y="659"/>
                    <a:pt x="758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4"/>
            <p:cNvSpPr/>
            <p:nvPr/>
          </p:nvSpPr>
          <p:spPr>
            <a:xfrm>
              <a:off x="4213162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4" y="630"/>
                    <a:pt x="358" y="659"/>
                    <a:pt x="439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4"/>
            <p:cNvSpPr/>
            <p:nvPr/>
          </p:nvSpPr>
          <p:spPr>
            <a:xfrm>
              <a:off x="3682534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21"/>
                    <a:pt x="363" y="652"/>
                    <a:pt x="442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4"/>
            <p:cNvSpPr/>
            <p:nvPr/>
          </p:nvSpPr>
          <p:spPr>
            <a:xfrm>
              <a:off x="3758605" y="3902928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4"/>
            <p:cNvSpPr/>
            <p:nvPr/>
          </p:nvSpPr>
          <p:spPr>
            <a:xfrm>
              <a:off x="3834309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4"/>
            <p:cNvSpPr/>
            <p:nvPr/>
          </p:nvSpPr>
          <p:spPr>
            <a:xfrm>
              <a:off x="3910012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2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4"/>
            <p:cNvSpPr/>
            <p:nvPr/>
          </p:nvSpPr>
          <p:spPr>
            <a:xfrm>
              <a:off x="3985683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6" y="0"/>
                    <a:pt x="1" y="347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4"/>
            <p:cNvSpPr/>
            <p:nvPr/>
          </p:nvSpPr>
          <p:spPr>
            <a:xfrm>
              <a:off x="4061788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4"/>
            <p:cNvSpPr/>
            <p:nvPr/>
          </p:nvSpPr>
          <p:spPr>
            <a:xfrm>
              <a:off x="4137491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8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4"/>
            <p:cNvSpPr/>
            <p:nvPr/>
          </p:nvSpPr>
          <p:spPr>
            <a:xfrm>
              <a:off x="4213162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4"/>
            <p:cNvSpPr/>
            <p:nvPr/>
          </p:nvSpPr>
          <p:spPr>
            <a:xfrm>
              <a:off x="3682534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4"/>
            <p:cNvSpPr/>
            <p:nvPr/>
          </p:nvSpPr>
          <p:spPr>
            <a:xfrm>
              <a:off x="3762216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4"/>
            <p:cNvSpPr/>
            <p:nvPr/>
          </p:nvSpPr>
          <p:spPr>
            <a:xfrm>
              <a:off x="3834309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4"/>
            <p:cNvSpPr/>
            <p:nvPr/>
          </p:nvSpPr>
          <p:spPr>
            <a:xfrm>
              <a:off x="3913590" y="3966594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4"/>
            <p:cNvSpPr/>
            <p:nvPr/>
          </p:nvSpPr>
          <p:spPr>
            <a:xfrm>
              <a:off x="3989695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4"/>
            <p:cNvSpPr/>
            <p:nvPr/>
          </p:nvSpPr>
          <p:spPr>
            <a:xfrm>
              <a:off x="4061788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4"/>
            <p:cNvSpPr/>
            <p:nvPr/>
          </p:nvSpPr>
          <p:spPr>
            <a:xfrm>
              <a:off x="4137491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4"/>
            <p:cNvSpPr/>
            <p:nvPr/>
          </p:nvSpPr>
          <p:spPr>
            <a:xfrm>
              <a:off x="4217174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4"/>
            <p:cNvSpPr/>
            <p:nvPr/>
          </p:nvSpPr>
          <p:spPr>
            <a:xfrm>
              <a:off x="3682534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4"/>
            <p:cNvSpPr/>
            <p:nvPr/>
          </p:nvSpPr>
          <p:spPr>
            <a:xfrm>
              <a:off x="3758605" y="4030260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4"/>
            <p:cNvSpPr/>
            <p:nvPr/>
          </p:nvSpPr>
          <p:spPr>
            <a:xfrm>
              <a:off x="3834309" y="403026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4"/>
            <p:cNvSpPr/>
            <p:nvPr/>
          </p:nvSpPr>
          <p:spPr>
            <a:xfrm>
              <a:off x="3910012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4"/>
            <p:cNvSpPr/>
            <p:nvPr/>
          </p:nvSpPr>
          <p:spPr>
            <a:xfrm>
              <a:off x="3985683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4"/>
            <p:cNvSpPr/>
            <p:nvPr/>
          </p:nvSpPr>
          <p:spPr>
            <a:xfrm>
              <a:off x="4061888" y="4030260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5" y="0"/>
                  </a:moveTo>
                  <a:cubicBezTo>
                    <a:pt x="136" y="0"/>
                    <a:pt x="1" y="351"/>
                    <a:pt x="201" y="552"/>
                  </a:cubicBezTo>
                  <a:cubicBezTo>
                    <a:pt x="267" y="618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1"/>
                    <a:pt x="429" y="1"/>
                  </a:cubicBezTo>
                  <a:cubicBezTo>
                    <a:pt x="424" y="1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4"/>
            <p:cNvSpPr/>
            <p:nvPr/>
          </p:nvSpPr>
          <p:spPr>
            <a:xfrm>
              <a:off x="4137491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4"/>
            <p:cNvSpPr/>
            <p:nvPr/>
          </p:nvSpPr>
          <p:spPr>
            <a:xfrm>
              <a:off x="4213162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4"/>
            <p:cNvSpPr/>
            <p:nvPr/>
          </p:nvSpPr>
          <p:spPr>
            <a:xfrm>
              <a:off x="3682534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56" y="0"/>
                    <a:pt x="0" y="347"/>
                    <a:pt x="216" y="563"/>
                  </a:cubicBezTo>
                  <a:cubicBezTo>
                    <a:pt x="281" y="629"/>
                    <a:pt x="361" y="658"/>
                    <a:pt x="440" y="658"/>
                  </a:cubicBezTo>
                  <a:cubicBezTo>
                    <a:pt x="607" y="658"/>
                    <a:pt x="767" y="527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4"/>
            <p:cNvSpPr/>
            <p:nvPr/>
          </p:nvSpPr>
          <p:spPr>
            <a:xfrm>
              <a:off x="3762216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4"/>
            <p:cNvSpPr/>
            <p:nvPr/>
          </p:nvSpPr>
          <p:spPr>
            <a:xfrm>
              <a:off x="3834309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4"/>
            <p:cNvSpPr/>
            <p:nvPr/>
          </p:nvSpPr>
          <p:spPr>
            <a:xfrm>
              <a:off x="3913590" y="4093558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24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3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4"/>
            <p:cNvSpPr/>
            <p:nvPr/>
          </p:nvSpPr>
          <p:spPr>
            <a:xfrm>
              <a:off x="3989695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4"/>
            <p:cNvSpPr/>
            <p:nvPr/>
          </p:nvSpPr>
          <p:spPr>
            <a:xfrm>
              <a:off x="4061788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4"/>
            <p:cNvSpPr/>
            <p:nvPr/>
          </p:nvSpPr>
          <p:spPr>
            <a:xfrm>
              <a:off x="4137491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49" y="658"/>
                    <a:pt x="429" y="658"/>
                  </a:cubicBezTo>
                  <a:cubicBezTo>
                    <a:pt x="596" y="658"/>
                    <a:pt x="758" y="527"/>
                    <a:pt x="767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4"/>
            <p:cNvSpPr/>
            <p:nvPr/>
          </p:nvSpPr>
          <p:spPr>
            <a:xfrm>
              <a:off x="4217174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4"/>
            <p:cNvSpPr/>
            <p:nvPr/>
          </p:nvSpPr>
          <p:spPr>
            <a:xfrm>
              <a:off x="3682534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4"/>
            <p:cNvSpPr/>
            <p:nvPr/>
          </p:nvSpPr>
          <p:spPr>
            <a:xfrm>
              <a:off x="3758605" y="4157224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4"/>
            <p:cNvSpPr/>
            <p:nvPr/>
          </p:nvSpPr>
          <p:spPr>
            <a:xfrm>
              <a:off x="3834309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4"/>
            <p:cNvSpPr/>
            <p:nvPr/>
          </p:nvSpPr>
          <p:spPr>
            <a:xfrm>
              <a:off x="3910012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4"/>
            <p:cNvSpPr/>
            <p:nvPr/>
          </p:nvSpPr>
          <p:spPr>
            <a:xfrm>
              <a:off x="3985683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56" y="0"/>
                    <a:pt x="1" y="348"/>
                    <a:pt x="216" y="551"/>
                  </a:cubicBezTo>
                  <a:cubicBezTo>
                    <a:pt x="282" y="617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4"/>
            <p:cNvSpPr/>
            <p:nvPr/>
          </p:nvSpPr>
          <p:spPr>
            <a:xfrm>
              <a:off x="4061788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4"/>
            <p:cNvSpPr/>
            <p:nvPr/>
          </p:nvSpPr>
          <p:spPr>
            <a:xfrm>
              <a:off x="4137491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7" y="647"/>
                    <a:pt x="758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4"/>
            <p:cNvSpPr/>
            <p:nvPr/>
          </p:nvSpPr>
          <p:spPr>
            <a:xfrm>
              <a:off x="4213162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9" name="Google Shape;2449;p34"/>
          <p:cNvSpPr/>
          <p:nvPr/>
        </p:nvSpPr>
        <p:spPr>
          <a:xfrm>
            <a:off x="8197796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34"/>
          <p:cNvSpPr/>
          <p:nvPr/>
        </p:nvSpPr>
        <p:spPr>
          <a:xfrm>
            <a:off x="6273086" y="808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_2_1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35"/>
          <p:cNvSpPr/>
          <p:nvPr/>
        </p:nvSpPr>
        <p:spPr>
          <a:xfrm>
            <a:off x="-50850" y="806921"/>
            <a:ext cx="2382206" cy="355854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35"/>
          <p:cNvSpPr/>
          <p:nvPr/>
        </p:nvSpPr>
        <p:spPr>
          <a:xfrm>
            <a:off x="941100" y="1166275"/>
            <a:ext cx="4692000" cy="39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35"/>
          <p:cNvSpPr/>
          <p:nvPr/>
        </p:nvSpPr>
        <p:spPr>
          <a:xfrm>
            <a:off x="772354" y="3527328"/>
            <a:ext cx="334467" cy="304739"/>
          </a:xfrm>
          <a:custGeom>
            <a:avLst/>
            <a:gdLst/>
            <a:ahLst/>
            <a:cxnLst/>
            <a:rect l="l" t="t" r="r" b="b"/>
            <a:pathLst>
              <a:path w="10002" h="9113" extrusionOk="0">
                <a:moveTo>
                  <a:pt x="5003" y="0"/>
                </a:moveTo>
                <a:cubicBezTo>
                  <a:pt x="3837" y="0"/>
                  <a:pt x="2672" y="447"/>
                  <a:pt x="1785" y="1339"/>
                </a:cubicBezTo>
                <a:cubicBezTo>
                  <a:pt x="1" y="3112"/>
                  <a:pt x="1" y="5998"/>
                  <a:pt x="1785" y="7783"/>
                </a:cubicBezTo>
                <a:cubicBezTo>
                  <a:pt x="2672" y="8669"/>
                  <a:pt x="3837" y="9112"/>
                  <a:pt x="5003" y="9112"/>
                </a:cubicBezTo>
                <a:cubicBezTo>
                  <a:pt x="6169" y="9112"/>
                  <a:pt x="7337" y="8669"/>
                  <a:pt x="8229" y="7783"/>
                </a:cubicBezTo>
                <a:cubicBezTo>
                  <a:pt x="10002" y="5998"/>
                  <a:pt x="10002" y="3112"/>
                  <a:pt x="8229" y="1339"/>
                </a:cubicBezTo>
                <a:cubicBezTo>
                  <a:pt x="7337" y="447"/>
                  <a:pt x="6169" y="0"/>
                  <a:pt x="5003" y="0"/>
                </a:cubicBez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5" name="Google Shape;2455;p35"/>
          <p:cNvCxnSpPr/>
          <p:nvPr/>
        </p:nvCxnSpPr>
        <p:spPr>
          <a:xfrm>
            <a:off x="939539" y="-219150"/>
            <a:ext cx="0" cy="391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6" name="Google Shape;2456;p35"/>
          <p:cNvSpPr/>
          <p:nvPr/>
        </p:nvSpPr>
        <p:spPr>
          <a:xfrm>
            <a:off x="627344" y="3367484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7" name="Google Shape;2457;p35"/>
          <p:cNvGrpSpPr/>
          <p:nvPr/>
        </p:nvGrpSpPr>
        <p:grpSpPr>
          <a:xfrm>
            <a:off x="192633" y="141941"/>
            <a:ext cx="555940" cy="467056"/>
            <a:chOff x="1655600" y="1342675"/>
            <a:chExt cx="415625" cy="349175"/>
          </a:xfrm>
        </p:grpSpPr>
        <p:sp>
          <p:nvSpPr>
            <p:cNvPr id="2458" name="Google Shape;2458;p35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5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5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5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5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5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5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5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5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5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5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5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5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5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5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5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5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5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5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5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5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5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5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5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5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5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5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5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5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5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5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5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5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5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5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5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5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5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5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5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5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5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5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5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5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5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5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5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5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5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5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5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5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5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5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5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5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5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5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5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5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5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5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5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2" name="Google Shape;2522;p35"/>
          <p:cNvSpPr txBox="1">
            <a:spLocks noGrp="1"/>
          </p:cNvSpPr>
          <p:nvPr>
            <p:ph type="title"/>
          </p:nvPr>
        </p:nvSpPr>
        <p:spPr>
          <a:xfrm>
            <a:off x="5769900" y="1481328"/>
            <a:ext cx="17250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3" name="Google Shape;2523;p35"/>
          <p:cNvSpPr txBox="1">
            <a:spLocks noGrp="1"/>
          </p:cNvSpPr>
          <p:nvPr>
            <p:ph type="subTitle" idx="1"/>
          </p:nvPr>
        </p:nvSpPr>
        <p:spPr>
          <a:xfrm>
            <a:off x="5769900" y="2852928"/>
            <a:ext cx="2670000" cy="13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ONE_COLUMN_TEXT_2"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5" name="Google Shape;2615;p39"/>
          <p:cNvCxnSpPr/>
          <p:nvPr/>
        </p:nvCxnSpPr>
        <p:spPr>
          <a:xfrm rot="10800000">
            <a:off x="8057675" y="1840400"/>
            <a:ext cx="0" cy="420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6" name="Google Shape;2616;p39"/>
          <p:cNvSpPr/>
          <p:nvPr/>
        </p:nvSpPr>
        <p:spPr>
          <a:xfrm>
            <a:off x="990474" y="1121063"/>
            <a:ext cx="719331" cy="719331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39"/>
          <p:cNvSpPr/>
          <p:nvPr/>
        </p:nvSpPr>
        <p:spPr>
          <a:xfrm>
            <a:off x="1128446" y="127878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39"/>
          <p:cNvSpPr/>
          <p:nvPr/>
        </p:nvSpPr>
        <p:spPr>
          <a:xfrm>
            <a:off x="1571862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39"/>
          <p:cNvSpPr/>
          <p:nvPr/>
        </p:nvSpPr>
        <p:spPr>
          <a:xfrm>
            <a:off x="8197846" y="3552992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39"/>
          <p:cNvSpPr/>
          <p:nvPr/>
        </p:nvSpPr>
        <p:spPr>
          <a:xfrm>
            <a:off x="6273086" y="4361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1" name="Google Shape;2621;p39"/>
          <p:cNvGrpSpPr/>
          <p:nvPr/>
        </p:nvGrpSpPr>
        <p:grpSpPr>
          <a:xfrm>
            <a:off x="8279551" y="180541"/>
            <a:ext cx="555940" cy="467056"/>
            <a:chOff x="1655600" y="1342675"/>
            <a:chExt cx="415625" cy="349175"/>
          </a:xfrm>
        </p:grpSpPr>
        <p:sp>
          <p:nvSpPr>
            <p:cNvPr id="2622" name="Google Shape;2622;p39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9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9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9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9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9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9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9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9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9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9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9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9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9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9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9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9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9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9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9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9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9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9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9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9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9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9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9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9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9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9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9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9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9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9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9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9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9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9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9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6" name="Google Shape;2686;p39"/>
          <p:cNvSpPr/>
          <p:nvPr/>
        </p:nvSpPr>
        <p:spPr>
          <a:xfrm>
            <a:off x="1435650" y="3"/>
            <a:ext cx="136201" cy="2879229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39"/>
          <p:cNvSpPr/>
          <p:nvPr/>
        </p:nvSpPr>
        <p:spPr>
          <a:xfrm>
            <a:off x="0" y="1432096"/>
            <a:ext cx="1435658" cy="859963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MAIN_POINT_1"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40"/>
          <p:cNvSpPr/>
          <p:nvPr/>
        </p:nvSpPr>
        <p:spPr>
          <a:xfrm>
            <a:off x="713237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40"/>
          <p:cNvSpPr/>
          <p:nvPr/>
        </p:nvSpPr>
        <p:spPr>
          <a:xfrm>
            <a:off x="5683746" y="1223255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40"/>
          <p:cNvSpPr/>
          <p:nvPr/>
        </p:nvSpPr>
        <p:spPr>
          <a:xfrm>
            <a:off x="5647330" y="0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40"/>
          <p:cNvSpPr/>
          <p:nvPr/>
        </p:nvSpPr>
        <p:spPr>
          <a:xfrm flipH="1">
            <a:off x="7174094" y="2066784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40"/>
          <p:cNvSpPr/>
          <p:nvPr/>
        </p:nvSpPr>
        <p:spPr>
          <a:xfrm flipH="1">
            <a:off x="5783523" y="1361877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40"/>
          <p:cNvSpPr/>
          <p:nvPr/>
        </p:nvSpPr>
        <p:spPr>
          <a:xfrm>
            <a:off x="8137302" y="4443150"/>
            <a:ext cx="1046869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40"/>
          <p:cNvSpPr/>
          <p:nvPr/>
        </p:nvSpPr>
        <p:spPr>
          <a:xfrm>
            <a:off x="8251141" y="4488751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6" name="Google Shape;2696;p40"/>
          <p:cNvGrpSpPr/>
          <p:nvPr/>
        </p:nvGrpSpPr>
        <p:grpSpPr>
          <a:xfrm>
            <a:off x="7883964" y="72854"/>
            <a:ext cx="555934" cy="466650"/>
            <a:chOff x="4723089" y="2279829"/>
            <a:chExt cx="555934" cy="466650"/>
          </a:xfrm>
        </p:grpSpPr>
        <p:sp>
          <p:nvSpPr>
            <p:cNvPr id="2697" name="Google Shape;2697;p40"/>
            <p:cNvSpPr/>
            <p:nvPr/>
          </p:nvSpPr>
          <p:spPr>
            <a:xfrm>
              <a:off x="472308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0"/>
            <p:cNvSpPr/>
            <p:nvPr/>
          </p:nvSpPr>
          <p:spPr>
            <a:xfrm>
              <a:off x="4798797" y="2279829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0"/>
            <p:cNvSpPr/>
            <p:nvPr/>
          </p:nvSpPr>
          <p:spPr>
            <a:xfrm>
              <a:off x="4874471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0"/>
            <p:cNvSpPr/>
            <p:nvPr/>
          </p:nvSpPr>
          <p:spPr>
            <a:xfrm>
              <a:off x="495057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0"/>
            <p:cNvSpPr/>
            <p:nvPr/>
          </p:nvSpPr>
          <p:spPr>
            <a:xfrm>
              <a:off x="5026287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0"/>
            <p:cNvSpPr/>
            <p:nvPr/>
          </p:nvSpPr>
          <p:spPr>
            <a:xfrm>
              <a:off x="5101960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0"/>
            <p:cNvSpPr/>
            <p:nvPr/>
          </p:nvSpPr>
          <p:spPr>
            <a:xfrm>
              <a:off x="5177668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0"/>
            <p:cNvSpPr/>
            <p:nvPr/>
          </p:nvSpPr>
          <p:spPr>
            <a:xfrm>
              <a:off x="5253776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0"/>
            <p:cNvSpPr/>
            <p:nvPr/>
          </p:nvSpPr>
          <p:spPr>
            <a:xfrm>
              <a:off x="472308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0"/>
            <p:cNvSpPr/>
            <p:nvPr/>
          </p:nvSpPr>
          <p:spPr>
            <a:xfrm>
              <a:off x="4798797" y="234353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0"/>
            <p:cNvSpPr/>
            <p:nvPr/>
          </p:nvSpPr>
          <p:spPr>
            <a:xfrm>
              <a:off x="4874471" y="234353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7" y="0"/>
                    <a:pt x="1" y="348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4"/>
                  </a:cubicBezTo>
                  <a:cubicBezTo>
                    <a:pt x="755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0"/>
            <p:cNvSpPr/>
            <p:nvPr/>
          </p:nvSpPr>
          <p:spPr>
            <a:xfrm>
              <a:off x="495057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0"/>
            <p:cNvSpPr/>
            <p:nvPr/>
          </p:nvSpPr>
          <p:spPr>
            <a:xfrm>
              <a:off x="5026287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0"/>
            <p:cNvSpPr/>
            <p:nvPr/>
          </p:nvSpPr>
          <p:spPr>
            <a:xfrm>
              <a:off x="5101960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32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0"/>
            <p:cNvSpPr/>
            <p:nvPr/>
          </p:nvSpPr>
          <p:spPr>
            <a:xfrm>
              <a:off x="5177668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0"/>
            <p:cNvSpPr/>
            <p:nvPr/>
          </p:nvSpPr>
          <p:spPr>
            <a:xfrm>
              <a:off x="5253776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0"/>
            <p:cNvSpPr/>
            <p:nvPr/>
          </p:nvSpPr>
          <p:spPr>
            <a:xfrm>
              <a:off x="472670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0"/>
            <p:cNvSpPr/>
            <p:nvPr/>
          </p:nvSpPr>
          <p:spPr>
            <a:xfrm>
              <a:off x="4798797" y="2406799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0"/>
            <p:cNvSpPr/>
            <p:nvPr/>
          </p:nvSpPr>
          <p:spPr>
            <a:xfrm>
              <a:off x="4874471" y="2406799"/>
              <a:ext cx="25682" cy="22037"/>
            </a:xfrm>
            <a:custGeom>
              <a:avLst/>
              <a:gdLst/>
              <a:ahLst/>
              <a:cxnLst/>
              <a:rect l="l" t="t" r="r" b="b"/>
              <a:pathLst>
                <a:path w="768" h="659" extrusionOk="0">
                  <a:moveTo>
                    <a:pt x="444" y="1"/>
                  </a:moveTo>
                  <a:cubicBezTo>
                    <a:pt x="145" y="1"/>
                    <a:pt x="1" y="348"/>
                    <a:pt x="204" y="564"/>
                  </a:cubicBezTo>
                  <a:cubicBezTo>
                    <a:pt x="270" y="629"/>
                    <a:pt x="353" y="659"/>
                    <a:pt x="434" y="659"/>
                  </a:cubicBezTo>
                  <a:cubicBezTo>
                    <a:pt x="603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0"/>
            <p:cNvSpPr/>
            <p:nvPr/>
          </p:nvSpPr>
          <p:spPr>
            <a:xfrm>
              <a:off x="495419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0"/>
            <p:cNvSpPr/>
            <p:nvPr/>
          </p:nvSpPr>
          <p:spPr>
            <a:xfrm>
              <a:off x="5026287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0"/>
            <p:cNvSpPr/>
            <p:nvPr/>
          </p:nvSpPr>
          <p:spPr>
            <a:xfrm>
              <a:off x="5105572" y="240679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24"/>
                  </a:cubicBezTo>
                  <a:cubicBezTo>
                    <a:pt x="1" y="504"/>
                    <a:pt x="144" y="659"/>
                    <a:pt x="324" y="659"/>
                  </a:cubicBezTo>
                  <a:cubicBezTo>
                    <a:pt x="504" y="659"/>
                    <a:pt x="659" y="504"/>
                    <a:pt x="659" y="324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0"/>
            <p:cNvSpPr/>
            <p:nvPr/>
          </p:nvSpPr>
          <p:spPr>
            <a:xfrm>
              <a:off x="518168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0"/>
            <p:cNvSpPr/>
            <p:nvPr/>
          </p:nvSpPr>
          <p:spPr>
            <a:xfrm>
              <a:off x="5253776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0"/>
            <p:cNvSpPr/>
            <p:nvPr/>
          </p:nvSpPr>
          <p:spPr>
            <a:xfrm>
              <a:off x="472308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0"/>
            <p:cNvSpPr/>
            <p:nvPr/>
          </p:nvSpPr>
          <p:spPr>
            <a:xfrm>
              <a:off x="4798797" y="2470468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0"/>
            <p:cNvSpPr/>
            <p:nvPr/>
          </p:nvSpPr>
          <p:spPr>
            <a:xfrm>
              <a:off x="4874471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0"/>
            <p:cNvSpPr/>
            <p:nvPr/>
          </p:nvSpPr>
          <p:spPr>
            <a:xfrm>
              <a:off x="495057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0"/>
            <p:cNvSpPr/>
            <p:nvPr/>
          </p:nvSpPr>
          <p:spPr>
            <a:xfrm>
              <a:off x="5026287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0"/>
            <p:cNvSpPr/>
            <p:nvPr/>
          </p:nvSpPr>
          <p:spPr>
            <a:xfrm>
              <a:off x="5101960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0"/>
            <p:cNvSpPr/>
            <p:nvPr/>
          </p:nvSpPr>
          <p:spPr>
            <a:xfrm>
              <a:off x="5177668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0"/>
            <p:cNvSpPr/>
            <p:nvPr/>
          </p:nvSpPr>
          <p:spPr>
            <a:xfrm>
              <a:off x="5253776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0"/>
            <p:cNvSpPr/>
            <p:nvPr/>
          </p:nvSpPr>
          <p:spPr>
            <a:xfrm>
              <a:off x="472670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0"/>
            <p:cNvSpPr/>
            <p:nvPr/>
          </p:nvSpPr>
          <p:spPr>
            <a:xfrm>
              <a:off x="4798797" y="253417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0"/>
            <p:cNvSpPr/>
            <p:nvPr/>
          </p:nvSpPr>
          <p:spPr>
            <a:xfrm>
              <a:off x="4874471" y="253417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0"/>
            <p:cNvSpPr/>
            <p:nvPr/>
          </p:nvSpPr>
          <p:spPr>
            <a:xfrm>
              <a:off x="495419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0"/>
            <p:cNvSpPr/>
            <p:nvPr/>
          </p:nvSpPr>
          <p:spPr>
            <a:xfrm>
              <a:off x="5026287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0"/>
            <p:cNvSpPr/>
            <p:nvPr/>
          </p:nvSpPr>
          <p:spPr>
            <a:xfrm>
              <a:off x="5105572" y="2534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0"/>
            <p:cNvSpPr/>
            <p:nvPr/>
          </p:nvSpPr>
          <p:spPr>
            <a:xfrm>
              <a:off x="518168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0"/>
            <p:cNvSpPr/>
            <p:nvPr/>
          </p:nvSpPr>
          <p:spPr>
            <a:xfrm>
              <a:off x="5253776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472670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0"/>
            <p:cNvSpPr/>
            <p:nvPr/>
          </p:nvSpPr>
          <p:spPr>
            <a:xfrm>
              <a:off x="4798797" y="259784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0"/>
            <p:cNvSpPr/>
            <p:nvPr/>
          </p:nvSpPr>
          <p:spPr>
            <a:xfrm>
              <a:off x="4874604" y="2597840"/>
              <a:ext cx="25548" cy="21669"/>
            </a:xfrm>
            <a:custGeom>
              <a:avLst/>
              <a:gdLst/>
              <a:ahLst/>
              <a:cxnLst/>
              <a:rect l="l" t="t" r="r" b="b"/>
              <a:pathLst>
                <a:path w="764" h="648" extrusionOk="0">
                  <a:moveTo>
                    <a:pt x="459" y="0"/>
                  </a:moveTo>
                  <a:cubicBezTo>
                    <a:pt x="453" y="0"/>
                    <a:pt x="447" y="0"/>
                    <a:pt x="440" y="1"/>
                  </a:cubicBezTo>
                  <a:cubicBezTo>
                    <a:pt x="435" y="0"/>
                    <a:pt x="430" y="0"/>
                    <a:pt x="425" y="0"/>
                  </a:cubicBezTo>
                  <a:cubicBezTo>
                    <a:pt x="136" y="0"/>
                    <a:pt x="0" y="351"/>
                    <a:pt x="200" y="552"/>
                  </a:cubicBezTo>
                  <a:cubicBezTo>
                    <a:pt x="266" y="618"/>
                    <a:pt x="349" y="647"/>
                    <a:pt x="430" y="647"/>
                  </a:cubicBezTo>
                  <a:cubicBezTo>
                    <a:pt x="599" y="647"/>
                    <a:pt x="763" y="518"/>
                    <a:pt x="763" y="324"/>
                  </a:cubicBezTo>
                  <a:cubicBezTo>
                    <a:pt x="763" y="151"/>
                    <a:pt x="630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495419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>
              <a:off x="5026287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5105572" y="259743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36"/>
                  </a:cubicBezTo>
                  <a:cubicBezTo>
                    <a:pt x="1" y="516"/>
                    <a:pt x="144" y="659"/>
                    <a:pt x="324" y="659"/>
                  </a:cubicBezTo>
                  <a:cubicBezTo>
                    <a:pt x="504" y="659"/>
                    <a:pt x="659" y="516"/>
                    <a:pt x="659" y="336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518168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5253776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472308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4798797" y="266114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4874471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495057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5026287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5101960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32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5177668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5253776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472670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4798797" y="272481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>
              <a:off x="4874471" y="2724810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495419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5026287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5105572" y="272481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18168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5253776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1" name="Google Shape;2761;p40"/>
          <p:cNvSpPr/>
          <p:nvPr/>
        </p:nvSpPr>
        <p:spPr>
          <a:xfrm flipH="1">
            <a:off x="8523952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IG_NUMBER_1">
    <p:spTree>
      <p:nvGrpSpPr>
        <p:cNvPr id="1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p41"/>
          <p:cNvSpPr/>
          <p:nvPr/>
        </p:nvSpPr>
        <p:spPr>
          <a:xfrm flipH="1">
            <a:off x="353540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41"/>
          <p:cNvSpPr/>
          <p:nvPr/>
        </p:nvSpPr>
        <p:spPr>
          <a:xfrm>
            <a:off x="710575" y="577400"/>
            <a:ext cx="7726800" cy="406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41"/>
          <p:cNvSpPr/>
          <p:nvPr/>
        </p:nvSpPr>
        <p:spPr>
          <a:xfrm>
            <a:off x="8205859" y="2471374"/>
            <a:ext cx="498289" cy="49865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6" name="Google Shape;2766;p41"/>
          <p:cNvGrpSpPr/>
          <p:nvPr/>
        </p:nvGrpSpPr>
        <p:grpSpPr>
          <a:xfrm>
            <a:off x="8588102" y="1765696"/>
            <a:ext cx="555909" cy="466998"/>
            <a:chOff x="2288402" y="2491171"/>
            <a:chExt cx="555909" cy="466998"/>
          </a:xfrm>
        </p:grpSpPr>
        <p:sp>
          <p:nvSpPr>
            <p:cNvPr id="2767" name="Google Shape;2767;p4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1" name="Google Shape;2831;p41"/>
          <p:cNvSpPr/>
          <p:nvPr/>
        </p:nvSpPr>
        <p:spPr>
          <a:xfrm>
            <a:off x="8437351" y="-4049"/>
            <a:ext cx="33" cy="3203318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41"/>
          <p:cNvSpPr/>
          <p:nvPr/>
        </p:nvSpPr>
        <p:spPr>
          <a:xfrm flipH="1">
            <a:off x="11" y="219327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3" name="Google Shape;2833;p41"/>
          <p:cNvGrpSpPr/>
          <p:nvPr/>
        </p:nvGrpSpPr>
        <p:grpSpPr>
          <a:xfrm>
            <a:off x="75677" y="4676496"/>
            <a:ext cx="555909" cy="466998"/>
            <a:chOff x="2288402" y="2491171"/>
            <a:chExt cx="555909" cy="466998"/>
          </a:xfrm>
        </p:grpSpPr>
        <p:sp>
          <p:nvSpPr>
            <p:cNvPr id="2834" name="Google Shape;2834;p4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4_1">
    <p:spTree>
      <p:nvGrpSpPr>
        <p:cNvPr id="1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p42"/>
          <p:cNvSpPr/>
          <p:nvPr/>
        </p:nvSpPr>
        <p:spPr>
          <a:xfrm>
            <a:off x="3505800" y="1020750"/>
            <a:ext cx="4934100" cy="41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42"/>
          <p:cNvSpPr/>
          <p:nvPr/>
        </p:nvSpPr>
        <p:spPr>
          <a:xfrm>
            <a:off x="2762397" y="2706096"/>
            <a:ext cx="643252" cy="2671455"/>
          </a:xfrm>
          <a:custGeom>
            <a:avLst/>
            <a:gdLst/>
            <a:ahLst/>
            <a:cxnLst/>
            <a:rect l="l" t="t" r="r" b="b"/>
            <a:pathLst>
              <a:path w="19236" h="79888" extrusionOk="0">
                <a:moveTo>
                  <a:pt x="1" y="1"/>
                </a:moveTo>
                <a:lnTo>
                  <a:pt x="1" y="79888"/>
                </a:lnTo>
                <a:lnTo>
                  <a:pt x="19236" y="79888"/>
                </a:lnTo>
                <a:lnTo>
                  <a:pt x="192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1" name="Google Shape;2901;p42"/>
          <p:cNvGrpSpPr/>
          <p:nvPr/>
        </p:nvGrpSpPr>
        <p:grpSpPr>
          <a:xfrm>
            <a:off x="2081705" y="3092486"/>
            <a:ext cx="556341" cy="466622"/>
            <a:chOff x="5590805" y="3094411"/>
            <a:chExt cx="556341" cy="466622"/>
          </a:xfrm>
        </p:grpSpPr>
        <p:sp>
          <p:nvSpPr>
            <p:cNvPr id="2902" name="Google Shape;2902;p42"/>
            <p:cNvSpPr/>
            <p:nvPr/>
          </p:nvSpPr>
          <p:spPr>
            <a:xfrm>
              <a:off x="5590805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2"/>
            <p:cNvSpPr/>
            <p:nvPr/>
          </p:nvSpPr>
          <p:spPr>
            <a:xfrm>
              <a:off x="5670493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2"/>
            <p:cNvSpPr/>
            <p:nvPr/>
          </p:nvSpPr>
          <p:spPr>
            <a:xfrm>
              <a:off x="5742589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2"/>
            <p:cNvSpPr/>
            <p:nvPr/>
          </p:nvSpPr>
          <p:spPr>
            <a:xfrm>
              <a:off x="5818297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2"/>
            <p:cNvSpPr/>
            <p:nvPr/>
          </p:nvSpPr>
          <p:spPr>
            <a:xfrm>
              <a:off x="5897985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2"/>
            <p:cNvSpPr/>
            <p:nvPr/>
          </p:nvSpPr>
          <p:spPr>
            <a:xfrm>
              <a:off x="5970082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2"/>
            <p:cNvSpPr/>
            <p:nvPr/>
          </p:nvSpPr>
          <p:spPr>
            <a:xfrm>
              <a:off x="6045790" y="30944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2"/>
            <p:cNvSpPr/>
            <p:nvPr/>
          </p:nvSpPr>
          <p:spPr>
            <a:xfrm>
              <a:off x="6125076" y="30944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2"/>
            <p:cNvSpPr/>
            <p:nvPr/>
          </p:nvSpPr>
          <p:spPr>
            <a:xfrm>
              <a:off x="5590805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2"/>
            <p:cNvSpPr/>
            <p:nvPr/>
          </p:nvSpPr>
          <p:spPr>
            <a:xfrm>
              <a:off x="5666915" y="31580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2"/>
            <p:cNvSpPr/>
            <p:nvPr/>
          </p:nvSpPr>
          <p:spPr>
            <a:xfrm>
              <a:off x="5742589" y="31580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2"/>
            <p:cNvSpPr/>
            <p:nvPr/>
          </p:nvSpPr>
          <p:spPr>
            <a:xfrm>
              <a:off x="5818297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2"/>
            <p:cNvSpPr/>
            <p:nvPr/>
          </p:nvSpPr>
          <p:spPr>
            <a:xfrm>
              <a:off x="5894006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2"/>
            <p:cNvSpPr/>
            <p:nvPr/>
          </p:nvSpPr>
          <p:spPr>
            <a:xfrm>
              <a:off x="5970082" y="31580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2"/>
            <p:cNvSpPr/>
            <p:nvPr/>
          </p:nvSpPr>
          <p:spPr>
            <a:xfrm>
              <a:off x="6045890" y="31580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2"/>
            <p:cNvSpPr/>
            <p:nvPr/>
          </p:nvSpPr>
          <p:spPr>
            <a:xfrm>
              <a:off x="6121498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2"/>
            <p:cNvSpPr/>
            <p:nvPr/>
          </p:nvSpPr>
          <p:spPr>
            <a:xfrm>
              <a:off x="5590805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2"/>
            <p:cNvSpPr/>
            <p:nvPr/>
          </p:nvSpPr>
          <p:spPr>
            <a:xfrm>
              <a:off x="5670493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2"/>
            <p:cNvSpPr/>
            <p:nvPr/>
          </p:nvSpPr>
          <p:spPr>
            <a:xfrm>
              <a:off x="5742589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2"/>
            <p:cNvSpPr/>
            <p:nvPr/>
          </p:nvSpPr>
          <p:spPr>
            <a:xfrm>
              <a:off x="5818297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2"/>
            <p:cNvSpPr/>
            <p:nvPr/>
          </p:nvSpPr>
          <p:spPr>
            <a:xfrm>
              <a:off x="5897985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2"/>
            <p:cNvSpPr/>
            <p:nvPr/>
          </p:nvSpPr>
          <p:spPr>
            <a:xfrm>
              <a:off x="5970082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2"/>
            <p:cNvSpPr/>
            <p:nvPr/>
          </p:nvSpPr>
          <p:spPr>
            <a:xfrm>
              <a:off x="6045790" y="32213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2"/>
            <p:cNvSpPr/>
            <p:nvPr/>
          </p:nvSpPr>
          <p:spPr>
            <a:xfrm>
              <a:off x="6125076" y="32213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2"/>
            <p:cNvSpPr/>
            <p:nvPr/>
          </p:nvSpPr>
          <p:spPr>
            <a:xfrm>
              <a:off x="5590805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2"/>
            <p:cNvSpPr/>
            <p:nvPr/>
          </p:nvSpPr>
          <p:spPr>
            <a:xfrm>
              <a:off x="5670493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2"/>
            <p:cNvSpPr/>
            <p:nvPr/>
          </p:nvSpPr>
          <p:spPr>
            <a:xfrm>
              <a:off x="5742589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2"/>
            <p:cNvSpPr/>
            <p:nvPr/>
          </p:nvSpPr>
          <p:spPr>
            <a:xfrm>
              <a:off x="5818297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2"/>
            <p:cNvSpPr/>
            <p:nvPr/>
          </p:nvSpPr>
          <p:spPr>
            <a:xfrm>
              <a:off x="5897985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2"/>
            <p:cNvSpPr/>
            <p:nvPr/>
          </p:nvSpPr>
          <p:spPr>
            <a:xfrm>
              <a:off x="5970082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2"/>
            <p:cNvSpPr/>
            <p:nvPr/>
          </p:nvSpPr>
          <p:spPr>
            <a:xfrm>
              <a:off x="6045790" y="32850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2"/>
            <p:cNvSpPr/>
            <p:nvPr/>
          </p:nvSpPr>
          <p:spPr>
            <a:xfrm>
              <a:off x="6125076" y="32850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2"/>
            <p:cNvSpPr/>
            <p:nvPr/>
          </p:nvSpPr>
          <p:spPr>
            <a:xfrm>
              <a:off x="5590805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2"/>
            <p:cNvSpPr/>
            <p:nvPr/>
          </p:nvSpPr>
          <p:spPr>
            <a:xfrm>
              <a:off x="5666915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2"/>
            <p:cNvSpPr/>
            <p:nvPr/>
          </p:nvSpPr>
          <p:spPr>
            <a:xfrm>
              <a:off x="5742589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2"/>
            <p:cNvSpPr/>
            <p:nvPr/>
          </p:nvSpPr>
          <p:spPr>
            <a:xfrm>
              <a:off x="5818297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2"/>
            <p:cNvSpPr/>
            <p:nvPr/>
          </p:nvSpPr>
          <p:spPr>
            <a:xfrm>
              <a:off x="5894006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2"/>
            <p:cNvSpPr/>
            <p:nvPr/>
          </p:nvSpPr>
          <p:spPr>
            <a:xfrm>
              <a:off x="5970082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2"/>
            <p:cNvSpPr/>
            <p:nvPr/>
          </p:nvSpPr>
          <p:spPr>
            <a:xfrm>
              <a:off x="6045790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2"/>
            <p:cNvSpPr/>
            <p:nvPr/>
          </p:nvSpPr>
          <p:spPr>
            <a:xfrm>
              <a:off x="6121498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2"/>
            <p:cNvSpPr/>
            <p:nvPr/>
          </p:nvSpPr>
          <p:spPr>
            <a:xfrm>
              <a:off x="5590805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2"/>
            <p:cNvSpPr/>
            <p:nvPr/>
          </p:nvSpPr>
          <p:spPr>
            <a:xfrm>
              <a:off x="5670493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2"/>
            <p:cNvSpPr/>
            <p:nvPr/>
          </p:nvSpPr>
          <p:spPr>
            <a:xfrm>
              <a:off x="5742589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2"/>
            <p:cNvSpPr/>
            <p:nvPr/>
          </p:nvSpPr>
          <p:spPr>
            <a:xfrm>
              <a:off x="5818297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2"/>
            <p:cNvSpPr/>
            <p:nvPr/>
          </p:nvSpPr>
          <p:spPr>
            <a:xfrm>
              <a:off x="5897985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2"/>
            <p:cNvSpPr/>
            <p:nvPr/>
          </p:nvSpPr>
          <p:spPr>
            <a:xfrm>
              <a:off x="5970082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2"/>
            <p:cNvSpPr/>
            <p:nvPr/>
          </p:nvSpPr>
          <p:spPr>
            <a:xfrm>
              <a:off x="6045790" y="34119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2"/>
            <p:cNvSpPr/>
            <p:nvPr/>
          </p:nvSpPr>
          <p:spPr>
            <a:xfrm>
              <a:off x="6125076" y="34119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2"/>
            <p:cNvSpPr/>
            <p:nvPr/>
          </p:nvSpPr>
          <p:spPr>
            <a:xfrm>
              <a:off x="5590805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2"/>
            <p:cNvSpPr/>
            <p:nvPr/>
          </p:nvSpPr>
          <p:spPr>
            <a:xfrm>
              <a:off x="5666915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2"/>
            <p:cNvSpPr/>
            <p:nvPr/>
          </p:nvSpPr>
          <p:spPr>
            <a:xfrm>
              <a:off x="5742589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2"/>
            <p:cNvSpPr/>
            <p:nvPr/>
          </p:nvSpPr>
          <p:spPr>
            <a:xfrm>
              <a:off x="5818297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2"/>
            <p:cNvSpPr/>
            <p:nvPr/>
          </p:nvSpPr>
          <p:spPr>
            <a:xfrm>
              <a:off x="5894006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2"/>
            <p:cNvSpPr/>
            <p:nvPr/>
          </p:nvSpPr>
          <p:spPr>
            <a:xfrm>
              <a:off x="5970082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2"/>
            <p:cNvSpPr/>
            <p:nvPr/>
          </p:nvSpPr>
          <p:spPr>
            <a:xfrm>
              <a:off x="6045790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2"/>
            <p:cNvSpPr/>
            <p:nvPr/>
          </p:nvSpPr>
          <p:spPr>
            <a:xfrm>
              <a:off x="6121498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2"/>
            <p:cNvSpPr/>
            <p:nvPr/>
          </p:nvSpPr>
          <p:spPr>
            <a:xfrm>
              <a:off x="5590805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2"/>
            <p:cNvSpPr/>
            <p:nvPr/>
          </p:nvSpPr>
          <p:spPr>
            <a:xfrm>
              <a:off x="5666915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2"/>
            <p:cNvSpPr/>
            <p:nvPr/>
          </p:nvSpPr>
          <p:spPr>
            <a:xfrm>
              <a:off x="5742589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2"/>
            <p:cNvSpPr/>
            <p:nvPr/>
          </p:nvSpPr>
          <p:spPr>
            <a:xfrm>
              <a:off x="5818297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2"/>
            <p:cNvSpPr/>
            <p:nvPr/>
          </p:nvSpPr>
          <p:spPr>
            <a:xfrm>
              <a:off x="5894006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2"/>
            <p:cNvSpPr/>
            <p:nvPr/>
          </p:nvSpPr>
          <p:spPr>
            <a:xfrm>
              <a:off x="5970082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2"/>
            <p:cNvSpPr/>
            <p:nvPr/>
          </p:nvSpPr>
          <p:spPr>
            <a:xfrm>
              <a:off x="6045790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2"/>
            <p:cNvSpPr/>
            <p:nvPr/>
          </p:nvSpPr>
          <p:spPr>
            <a:xfrm>
              <a:off x="6121498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6" name="Google Shape;2966;p42"/>
          <p:cNvSpPr/>
          <p:nvPr/>
        </p:nvSpPr>
        <p:spPr>
          <a:xfrm>
            <a:off x="1214426" y="3662931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42"/>
          <p:cNvSpPr/>
          <p:nvPr/>
        </p:nvSpPr>
        <p:spPr>
          <a:xfrm>
            <a:off x="3505768" y="1020753"/>
            <a:ext cx="33" cy="2901355"/>
          </a:xfrm>
          <a:custGeom>
            <a:avLst/>
            <a:gdLst/>
            <a:ahLst/>
            <a:cxnLst/>
            <a:rect l="l" t="t" r="r" b="b"/>
            <a:pathLst>
              <a:path w="1" h="86763" fill="none" extrusionOk="0">
                <a:moveTo>
                  <a:pt x="0" y="8676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42"/>
          <p:cNvSpPr/>
          <p:nvPr/>
        </p:nvSpPr>
        <p:spPr>
          <a:xfrm>
            <a:off x="8775525" y="3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9" name="Google Shape;2969;p42"/>
          <p:cNvGrpSpPr/>
          <p:nvPr/>
        </p:nvGrpSpPr>
        <p:grpSpPr>
          <a:xfrm>
            <a:off x="8101430" y="72886"/>
            <a:ext cx="556341" cy="466622"/>
            <a:chOff x="5590805" y="3094411"/>
            <a:chExt cx="556341" cy="466622"/>
          </a:xfrm>
        </p:grpSpPr>
        <p:sp>
          <p:nvSpPr>
            <p:cNvPr id="2970" name="Google Shape;2970;p42"/>
            <p:cNvSpPr/>
            <p:nvPr/>
          </p:nvSpPr>
          <p:spPr>
            <a:xfrm>
              <a:off x="5590805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2"/>
            <p:cNvSpPr/>
            <p:nvPr/>
          </p:nvSpPr>
          <p:spPr>
            <a:xfrm>
              <a:off x="5670493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2"/>
            <p:cNvSpPr/>
            <p:nvPr/>
          </p:nvSpPr>
          <p:spPr>
            <a:xfrm>
              <a:off x="5742589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2"/>
            <p:cNvSpPr/>
            <p:nvPr/>
          </p:nvSpPr>
          <p:spPr>
            <a:xfrm>
              <a:off x="5818297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2"/>
            <p:cNvSpPr/>
            <p:nvPr/>
          </p:nvSpPr>
          <p:spPr>
            <a:xfrm>
              <a:off x="5897985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2"/>
            <p:cNvSpPr/>
            <p:nvPr/>
          </p:nvSpPr>
          <p:spPr>
            <a:xfrm>
              <a:off x="5970082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2"/>
            <p:cNvSpPr/>
            <p:nvPr/>
          </p:nvSpPr>
          <p:spPr>
            <a:xfrm>
              <a:off x="6045790" y="30944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2"/>
            <p:cNvSpPr/>
            <p:nvPr/>
          </p:nvSpPr>
          <p:spPr>
            <a:xfrm>
              <a:off x="6125076" y="30944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2"/>
            <p:cNvSpPr/>
            <p:nvPr/>
          </p:nvSpPr>
          <p:spPr>
            <a:xfrm>
              <a:off x="5590805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2"/>
            <p:cNvSpPr/>
            <p:nvPr/>
          </p:nvSpPr>
          <p:spPr>
            <a:xfrm>
              <a:off x="5666915" y="31580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5742589" y="31580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5818297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5894006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5970082" y="31580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6045890" y="31580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6121498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2"/>
            <p:cNvSpPr/>
            <p:nvPr/>
          </p:nvSpPr>
          <p:spPr>
            <a:xfrm>
              <a:off x="5590805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2"/>
            <p:cNvSpPr/>
            <p:nvPr/>
          </p:nvSpPr>
          <p:spPr>
            <a:xfrm>
              <a:off x="5670493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2"/>
            <p:cNvSpPr/>
            <p:nvPr/>
          </p:nvSpPr>
          <p:spPr>
            <a:xfrm>
              <a:off x="5742589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2"/>
            <p:cNvSpPr/>
            <p:nvPr/>
          </p:nvSpPr>
          <p:spPr>
            <a:xfrm>
              <a:off x="5818297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2"/>
            <p:cNvSpPr/>
            <p:nvPr/>
          </p:nvSpPr>
          <p:spPr>
            <a:xfrm>
              <a:off x="5897985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2"/>
            <p:cNvSpPr/>
            <p:nvPr/>
          </p:nvSpPr>
          <p:spPr>
            <a:xfrm>
              <a:off x="5970082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2"/>
            <p:cNvSpPr/>
            <p:nvPr/>
          </p:nvSpPr>
          <p:spPr>
            <a:xfrm>
              <a:off x="6045790" y="32213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2"/>
            <p:cNvSpPr/>
            <p:nvPr/>
          </p:nvSpPr>
          <p:spPr>
            <a:xfrm>
              <a:off x="6125076" y="32213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2"/>
            <p:cNvSpPr/>
            <p:nvPr/>
          </p:nvSpPr>
          <p:spPr>
            <a:xfrm>
              <a:off x="5590805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2"/>
            <p:cNvSpPr/>
            <p:nvPr/>
          </p:nvSpPr>
          <p:spPr>
            <a:xfrm>
              <a:off x="5670493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2"/>
            <p:cNvSpPr/>
            <p:nvPr/>
          </p:nvSpPr>
          <p:spPr>
            <a:xfrm>
              <a:off x="5742589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2"/>
            <p:cNvSpPr/>
            <p:nvPr/>
          </p:nvSpPr>
          <p:spPr>
            <a:xfrm>
              <a:off x="5818297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2"/>
            <p:cNvSpPr/>
            <p:nvPr/>
          </p:nvSpPr>
          <p:spPr>
            <a:xfrm>
              <a:off x="5897985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2"/>
            <p:cNvSpPr/>
            <p:nvPr/>
          </p:nvSpPr>
          <p:spPr>
            <a:xfrm>
              <a:off x="5970082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2"/>
            <p:cNvSpPr/>
            <p:nvPr/>
          </p:nvSpPr>
          <p:spPr>
            <a:xfrm>
              <a:off x="6045790" y="32850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2"/>
            <p:cNvSpPr/>
            <p:nvPr/>
          </p:nvSpPr>
          <p:spPr>
            <a:xfrm>
              <a:off x="6125076" y="32850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2"/>
            <p:cNvSpPr/>
            <p:nvPr/>
          </p:nvSpPr>
          <p:spPr>
            <a:xfrm>
              <a:off x="5590805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2"/>
            <p:cNvSpPr/>
            <p:nvPr/>
          </p:nvSpPr>
          <p:spPr>
            <a:xfrm>
              <a:off x="5666915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2"/>
            <p:cNvSpPr/>
            <p:nvPr/>
          </p:nvSpPr>
          <p:spPr>
            <a:xfrm>
              <a:off x="5742589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2"/>
            <p:cNvSpPr/>
            <p:nvPr/>
          </p:nvSpPr>
          <p:spPr>
            <a:xfrm>
              <a:off x="5818297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2"/>
            <p:cNvSpPr/>
            <p:nvPr/>
          </p:nvSpPr>
          <p:spPr>
            <a:xfrm>
              <a:off x="5894006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2"/>
            <p:cNvSpPr/>
            <p:nvPr/>
          </p:nvSpPr>
          <p:spPr>
            <a:xfrm>
              <a:off x="5970082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2"/>
            <p:cNvSpPr/>
            <p:nvPr/>
          </p:nvSpPr>
          <p:spPr>
            <a:xfrm>
              <a:off x="6045790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2"/>
            <p:cNvSpPr/>
            <p:nvPr/>
          </p:nvSpPr>
          <p:spPr>
            <a:xfrm>
              <a:off x="6121498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2"/>
            <p:cNvSpPr/>
            <p:nvPr/>
          </p:nvSpPr>
          <p:spPr>
            <a:xfrm>
              <a:off x="5590805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2"/>
            <p:cNvSpPr/>
            <p:nvPr/>
          </p:nvSpPr>
          <p:spPr>
            <a:xfrm>
              <a:off x="5670493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2"/>
            <p:cNvSpPr/>
            <p:nvPr/>
          </p:nvSpPr>
          <p:spPr>
            <a:xfrm>
              <a:off x="5742589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2"/>
            <p:cNvSpPr/>
            <p:nvPr/>
          </p:nvSpPr>
          <p:spPr>
            <a:xfrm>
              <a:off x="5818297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2"/>
            <p:cNvSpPr/>
            <p:nvPr/>
          </p:nvSpPr>
          <p:spPr>
            <a:xfrm>
              <a:off x="5897985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2"/>
            <p:cNvSpPr/>
            <p:nvPr/>
          </p:nvSpPr>
          <p:spPr>
            <a:xfrm>
              <a:off x="5970082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2"/>
            <p:cNvSpPr/>
            <p:nvPr/>
          </p:nvSpPr>
          <p:spPr>
            <a:xfrm>
              <a:off x="6045790" y="34119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2"/>
            <p:cNvSpPr/>
            <p:nvPr/>
          </p:nvSpPr>
          <p:spPr>
            <a:xfrm>
              <a:off x="6125076" y="34119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2"/>
            <p:cNvSpPr/>
            <p:nvPr/>
          </p:nvSpPr>
          <p:spPr>
            <a:xfrm>
              <a:off x="5590805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2"/>
            <p:cNvSpPr/>
            <p:nvPr/>
          </p:nvSpPr>
          <p:spPr>
            <a:xfrm>
              <a:off x="5666915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5742589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5818297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5894006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5970082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6045790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6121498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5590805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5666915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5742589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5818297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5894006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5970082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6045790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6121498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TITLE_AND_DESCRIPTION_1_1">
    <p:spTree>
      <p:nvGrpSpPr>
        <p:cNvPr id="1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035;p43"/>
          <p:cNvSpPr/>
          <p:nvPr/>
        </p:nvSpPr>
        <p:spPr>
          <a:xfrm flipH="1">
            <a:off x="-7428" y="2841396"/>
            <a:ext cx="823460" cy="1680594"/>
          </a:xfrm>
          <a:custGeom>
            <a:avLst/>
            <a:gdLst/>
            <a:ahLst/>
            <a:cxnLst/>
            <a:rect l="l" t="t" r="r" b="b"/>
            <a:pathLst>
              <a:path w="24625" h="50257" extrusionOk="0">
                <a:moveTo>
                  <a:pt x="24625" y="1"/>
                </a:moveTo>
                <a:cubicBezTo>
                  <a:pt x="11055" y="372"/>
                  <a:pt x="0" y="11463"/>
                  <a:pt x="0" y="25129"/>
                </a:cubicBezTo>
                <a:cubicBezTo>
                  <a:pt x="0" y="38795"/>
                  <a:pt x="11055" y="49885"/>
                  <a:pt x="24625" y="50257"/>
                </a:cubicBezTo>
                <a:lnTo>
                  <a:pt x="24625" y="37585"/>
                </a:lnTo>
                <a:lnTo>
                  <a:pt x="20014" y="26063"/>
                </a:lnTo>
                <a:lnTo>
                  <a:pt x="24625" y="12673"/>
                </a:lnTo>
                <a:lnTo>
                  <a:pt x="24625" y="1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43"/>
          <p:cNvSpPr/>
          <p:nvPr/>
        </p:nvSpPr>
        <p:spPr>
          <a:xfrm flipH="1">
            <a:off x="-7428" y="3265148"/>
            <a:ext cx="412951" cy="832689"/>
          </a:xfrm>
          <a:custGeom>
            <a:avLst/>
            <a:gdLst/>
            <a:ahLst/>
            <a:cxnLst/>
            <a:rect l="l" t="t" r="r" b="b"/>
            <a:pathLst>
              <a:path w="12349" h="24901" extrusionOk="0">
                <a:moveTo>
                  <a:pt x="12349" y="1"/>
                </a:moveTo>
                <a:cubicBezTo>
                  <a:pt x="5594" y="144"/>
                  <a:pt x="1" y="5666"/>
                  <a:pt x="1" y="12445"/>
                </a:cubicBezTo>
                <a:cubicBezTo>
                  <a:pt x="1" y="19236"/>
                  <a:pt x="5594" y="24757"/>
                  <a:pt x="12349" y="24901"/>
                </a:cubicBezTo>
                <a:lnTo>
                  <a:pt x="12349" y="1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43"/>
          <p:cNvSpPr/>
          <p:nvPr/>
        </p:nvSpPr>
        <p:spPr>
          <a:xfrm flipH="1">
            <a:off x="-15236" y="3672566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43"/>
          <p:cNvSpPr/>
          <p:nvPr/>
        </p:nvSpPr>
        <p:spPr>
          <a:xfrm>
            <a:off x="8153577" y="2387014"/>
            <a:ext cx="403755" cy="375030"/>
          </a:xfrm>
          <a:custGeom>
            <a:avLst/>
            <a:gdLst/>
            <a:ahLst/>
            <a:cxnLst/>
            <a:rect l="l" t="t" r="r" b="b"/>
            <a:pathLst>
              <a:path w="12074" h="11215" extrusionOk="0">
                <a:moveTo>
                  <a:pt x="6019" y="1"/>
                </a:moveTo>
                <a:cubicBezTo>
                  <a:pt x="3324" y="1"/>
                  <a:pt x="945" y="1954"/>
                  <a:pt x="504" y="4711"/>
                </a:cubicBezTo>
                <a:cubicBezTo>
                  <a:pt x="1" y="7765"/>
                  <a:pt x="2085" y="10652"/>
                  <a:pt x="5139" y="11143"/>
                </a:cubicBezTo>
                <a:cubicBezTo>
                  <a:pt x="5441" y="11191"/>
                  <a:pt x="5741" y="11215"/>
                  <a:pt x="6037" y="11215"/>
                </a:cubicBezTo>
                <a:cubicBezTo>
                  <a:pt x="8740" y="11215"/>
                  <a:pt x="11128" y="9260"/>
                  <a:pt x="11571" y="6508"/>
                </a:cubicBezTo>
                <a:cubicBezTo>
                  <a:pt x="12074" y="3453"/>
                  <a:pt x="9990" y="567"/>
                  <a:pt x="6936" y="76"/>
                </a:cubicBezTo>
                <a:cubicBezTo>
                  <a:pt x="6628" y="25"/>
                  <a:pt x="6322" y="1"/>
                  <a:pt x="6019" y="1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43"/>
          <p:cNvSpPr/>
          <p:nvPr/>
        </p:nvSpPr>
        <p:spPr>
          <a:xfrm>
            <a:off x="8012595" y="2231721"/>
            <a:ext cx="685721" cy="685319"/>
          </a:xfrm>
          <a:custGeom>
            <a:avLst/>
            <a:gdLst/>
            <a:ahLst/>
            <a:cxnLst/>
            <a:rect l="l" t="t" r="r" b="b"/>
            <a:pathLst>
              <a:path w="20506" h="20494" fill="none" extrusionOk="0">
                <a:moveTo>
                  <a:pt x="16853" y="3642"/>
                </a:moveTo>
                <a:cubicBezTo>
                  <a:pt x="20506" y="7295"/>
                  <a:pt x="20506" y="13200"/>
                  <a:pt x="16853" y="16853"/>
                </a:cubicBezTo>
                <a:cubicBezTo>
                  <a:pt x="13200" y="20494"/>
                  <a:pt x="7295" y="20494"/>
                  <a:pt x="3642" y="16853"/>
                </a:cubicBezTo>
                <a:cubicBezTo>
                  <a:pt x="1" y="13200"/>
                  <a:pt x="1" y="7295"/>
                  <a:pt x="3642" y="3642"/>
                </a:cubicBezTo>
                <a:cubicBezTo>
                  <a:pt x="7295" y="1"/>
                  <a:pt x="13200" y="1"/>
                  <a:pt x="16853" y="3642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43"/>
          <p:cNvSpPr/>
          <p:nvPr/>
        </p:nvSpPr>
        <p:spPr>
          <a:xfrm flipH="1">
            <a:off x="1410082" y="4424696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3"/>
          <p:cNvSpPr/>
          <p:nvPr/>
        </p:nvSpPr>
        <p:spPr>
          <a:xfrm>
            <a:off x="8045447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2" name="Google Shape;3042;p43"/>
          <p:cNvGrpSpPr/>
          <p:nvPr/>
        </p:nvGrpSpPr>
        <p:grpSpPr>
          <a:xfrm>
            <a:off x="8471883" y="985604"/>
            <a:ext cx="555940" cy="467056"/>
            <a:chOff x="1655600" y="1342675"/>
            <a:chExt cx="415625" cy="349175"/>
          </a:xfrm>
        </p:grpSpPr>
        <p:sp>
          <p:nvSpPr>
            <p:cNvPr id="3043" name="Google Shape;3043;p43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3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3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3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3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3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3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3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3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3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3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3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3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3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3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3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3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3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3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3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3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3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3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3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3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3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3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3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3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3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3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3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3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3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3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3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3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3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3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3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3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3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3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3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3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3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3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3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3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3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3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3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3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3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3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3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3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3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3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3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3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3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3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3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107" name="Google Shape;3107;p43"/>
          <p:cNvCxnSpPr/>
          <p:nvPr/>
        </p:nvCxnSpPr>
        <p:spPr>
          <a:xfrm>
            <a:off x="8355450" y="9450"/>
            <a:ext cx="0" cy="25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TWO_COLUMNS_1_2_1_1_1_2"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9" name="Google Shape;3109;p44"/>
          <p:cNvCxnSpPr/>
          <p:nvPr/>
        </p:nvCxnSpPr>
        <p:spPr>
          <a:xfrm>
            <a:off x="8570950" y="0"/>
            <a:ext cx="0" cy="166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10" name="Google Shape;3110;p44"/>
          <p:cNvSpPr/>
          <p:nvPr/>
        </p:nvSpPr>
        <p:spPr>
          <a:xfrm>
            <a:off x="8403715" y="1391578"/>
            <a:ext cx="334467" cy="304739"/>
          </a:xfrm>
          <a:custGeom>
            <a:avLst/>
            <a:gdLst/>
            <a:ahLst/>
            <a:cxnLst/>
            <a:rect l="l" t="t" r="r" b="b"/>
            <a:pathLst>
              <a:path w="10002" h="9113" extrusionOk="0">
                <a:moveTo>
                  <a:pt x="5003" y="0"/>
                </a:moveTo>
                <a:cubicBezTo>
                  <a:pt x="3837" y="0"/>
                  <a:pt x="2672" y="447"/>
                  <a:pt x="1785" y="1339"/>
                </a:cubicBezTo>
                <a:cubicBezTo>
                  <a:pt x="1" y="3112"/>
                  <a:pt x="1" y="5998"/>
                  <a:pt x="1785" y="7783"/>
                </a:cubicBezTo>
                <a:cubicBezTo>
                  <a:pt x="2672" y="8669"/>
                  <a:pt x="3837" y="9112"/>
                  <a:pt x="5003" y="9112"/>
                </a:cubicBezTo>
                <a:cubicBezTo>
                  <a:pt x="6169" y="9112"/>
                  <a:pt x="7337" y="8669"/>
                  <a:pt x="8229" y="7783"/>
                </a:cubicBezTo>
                <a:cubicBezTo>
                  <a:pt x="10002" y="5998"/>
                  <a:pt x="10002" y="3112"/>
                  <a:pt x="8229" y="1339"/>
                </a:cubicBezTo>
                <a:cubicBezTo>
                  <a:pt x="7337" y="447"/>
                  <a:pt x="6169" y="0"/>
                  <a:pt x="50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1" name="Google Shape;3111;p44"/>
          <p:cNvGrpSpPr/>
          <p:nvPr/>
        </p:nvGrpSpPr>
        <p:grpSpPr>
          <a:xfrm>
            <a:off x="7912658" y="-9"/>
            <a:ext cx="555940" cy="467056"/>
            <a:chOff x="1655600" y="1342675"/>
            <a:chExt cx="415625" cy="349175"/>
          </a:xfrm>
        </p:grpSpPr>
        <p:sp>
          <p:nvSpPr>
            <p:cNvPr id="3112" name="Google Shape;3112;p44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4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4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4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4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4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4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4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4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4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4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4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4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4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4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4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4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4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4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4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4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4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4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4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4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4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4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4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4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4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4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4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4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4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4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4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4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4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4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4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4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4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4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4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4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4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4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4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4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4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4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4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4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4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4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4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4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4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4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4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4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4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4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4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6" name="Google Shape;3176;p44"/>
          <p:cNvSpPr/>
          <p:nvPr/>
        </p:nvSpPr>
        <p:spPr>
          <a:xfrm>
            <a:off x="6852626" y="677006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44"/>
          <p:cNvSpPr/>
          <p:nvPr/>
        </p:nvSpPr>
        <p:spPr>
          <a:xfrm rot="5400000">
            <a:off x="580899" y="4194150"/>
            <a:ext cx="368466" cy="1530255"/>
          </a:xfrm>
          <a:custGeom>
            <a:avLst/>
            <a:gdLst/>
            <a:ahLst/>
            <a:cxnLst/>
            <a:rect l="l" t="t" r="r" b="b"/>
            <a:pathLst>
              <a:path w="19236" h="79888" extrusionOk="0">
                <a:moveTo>
                  <a:pt x="1" y="1"/>
                </a:moveTo>
                <a:lnTo>
                  <a:pt x="1" y="79888"/>
                </a:lnTo>
                <a:lnTo>
                  <a:pt x="19236" y="79888"/>
                </a:lnTo>
                <a:lnTo>
                  <a:pt x="192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768699" y="2121147"/>
            <a:ext cx="379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 idx="2" hasCustomPrompt="1"/>
          </p:nvPr>
        </p:nvSpPr>
        <p:spPr>
          <a:xfrm>
            <a:off x="2644950" y="1049380"/>
            <a:ext cx="1564200" cy="15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3"/>
          <p:cNvSpPr/>
          <p:nvPr/>
        </p:nvSpPr>
        <p:spPr>
          <a:xfrm>
            <a:off x="2905995" y="2420749"/>
            <a:ext cx="699732" cy="1073391"/>
          </a:xfrm>
          <a:custGeom>
            <a:avLst/>
            <a:gdLst/>
            <a:ahLst/>
            <a:cxnLst/>
            <a:rect l="l" t="t" r="r" b="b"/>
            <a:pathLst>
              <a:path w="20925" h="32099" extrusionOk="0">
                <a:moveTo>
                  <a:pt x="1869" y="0"/>
                </a:moveTo>
                <a:cubicBezTo>
                  <a:pt x="671" y="2647"/>
                  <a:pt x="1" y="7881"/>
                  <a:pt x="1" y="10971"/>
                </a:cubicBezTo>
                <a:cubicBezTo>
                  <a:pt x="1" y="22553"/>
                  <a:pt x="9331" y="31979"/>
                  <a:pt x="20925" y="32099"/>
                </a:cubicBezTo>
                <a:lnTo>
                  <a:pt x="2092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7100815" y="-202978"/>
            <a:ext cx="33" cy="2901355"/>
          </a:xfrm>
          <a:custGeom>
            <a:avLst/>
            <a:gdLst/>
            <a:ahLst/>
            <a:cxnLst/>
            <a:rect l="l" t="t" r="r" b="b"/>
            <a:pathLst>
              <a:path w="1" h="86763" fill="none" extrusionOk="0">
                <a:moveTo>
                  <a:pt x="0" y="8676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6016068" y="1455860"/>
            <a:ext cx="699732" cy="345669"/>
          </a:xfrm>
          <a:custGeom>
            <a:avLst/>
            <a:gdLst/>
            <a:ahLst/>
            <a:cxnLst/>
            <a:rect l="l" t="t" r="r" b="b"/>
            <a:pathLst>
              <a:path w="20925" h="10337" extrusionOk="0">
                <a:moveTo>
                  <a:pt x="1" y="0"/>
                </a:moveTo>
                <a:cubicBezTo>
                  <a:pt x="72" y="5725"/>
                  <a:pt x="4732" y="10336"/>
                  <a:pt x="10457" y="10336"/>
                </a:cubicBezTo>
                <a:cubicBezTo>
                  <a:pt x="16194" y="10336"/>
                  <a:pt x="20853" y="5725"/>
                  <a:pt x="209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6016068" y="1799891"/>
            <a:ext cx="699732" cy="345669"/>
          </a:xfrm>
          <a:custGeom>
            <a:avLst/>
            <a:gdLst/>
            <a:ahLst/>
            <a:cxnLst/>
            <a:rect l="l" t="t" r="r" b="b"/>
            <a:pathLst>
              <a:path w="20925" h="10337" extrusionOk="0">
                <a:moveTo>
                  <a:pt x="10457" y="0"/>
                </a:moveTo>
                <a:cubicBezTo>
                  <a:pt x="4732" y="0"/>
                  <a:pt x="72" y="4612"/>
                  <a:pt x="1" y="10337"/>
                </a:cubicBezTo>
                <a:lnTo>
                  <a:pt x="20925" y="10337"/>
                </a:lnTo>
                <a:cubicBezTo>
                  <a:pt x="20853" y="4612"/>
                  <a:pt x="16194" y="0"/>
                  <a:pt x="10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2365352" y="444918"/>
            <a:ext cx="164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subTitle" idx="1"/>
          </p:nvPr>
        </p:nvSpPr>
        <p:spPr>
          <a:xfrm>
            <a:off x="5129248" y="2596635"/>
            <a:ext cx="1645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Teko"/>
              <a:buNone/>
              <a:defRPr sz="4000"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160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160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160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160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160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160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1600"/>
              </a:spcBef>
              <a:spcAft>
                <a:spcPts val="160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2"/>
          </p:nvPr>
        </p:nvSpPr>
        <p:spPr>
          <a:xfrm>
            <a:off x="1267952" y="1208184"/>
            <a:ext cx="27432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3"/>
          </p:nvPr>
        </p:nvSpPr>
        <p:spPr>
          <a:xfrm>
            <a:off x="5129248" y="3363047"/>
            <a:ext cx="27468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/>
          <p:nvPr/>
        </p:nvSpPr>
        <p:spPr>
          <a:xfrm flipH="1">
            <a:off x="4242998" y="2050626"/>
            <a:ext cx="643252" cy="3092864"/>
          </a:xfrm>
          <a:custGeom>
            <a:avLst/>
            <a:gdLst/>
            <a:ahLst/>
            <a:cxnLst/>
            <a:rect l="l" t="t" r="r" b="b"/>
            <a:pathLst>
              <a:path w="19236" h="79888" extrusionOk="0">
                <a:moveTo>
                  <a:pt x="1" y="1"/>
                </a:moveTo>
                <a:lnTo>
                  <a:pt x="1" y="79888"/>
                </a:lnTo>
                <a:lnTo>
                  <a:pt x="19236" y="79888"/>
                </a:lnTo>
                <a:lnTo>
                  <a:pt x="192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 flipH="1">
            <a:off x="4139654" y="-278022"/>
            <a:ext cx="33" cy="2901355"/>
          </a:xfrm>
          <a:custGeom>
            <a:avLst/>
            <a:gdLst/>
            <a:ahLst/>
            <a:cxnLst/>
            <a:rect l="l" t="t" r="r" b="b"/>
            <a:pathLst>
              <a:path w="1" h="86763" fill="none" extrusionOk="0">
                <a:moveTo>
                  <a:pt x="0" y="8676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5"/>
          <p:cNvGrpSpPr/>
          <p:nvPr/>
        </p:nvGrpSpPr>
        <p:grpSpPr>
          <a:xfrm flipH="1">
            <a:off x="4242991" y="703559"/>
            <a:ext cx="555973" cy="403086"/>
            <a:chOff x="3759929" y="931284"/>
            <a:chExt cx="555973" cy="403086"/>
          </a:xfrm>
        </p:grpSpPr>
        <p:sp>
          <p:nvSpPr>
            <p:cNvPr id="99" name="Google Shape;99;p5"/>
            <p:cNvSpPr/>
            <p:nvPr/>
          </p:nvSpPr>
          <p:spPr>
            <a:xfrm>
              <a:off x="3759929" y="93128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32" y="0"/>
                  </a:moveTo>
                  <a:cubicBezTo>
                    <a:pt x="145" y="0"/>
                    <a:pt x="1" y="347"/>
                    <a:pt x="205" y="551"/>
                  </a:cubicBezTo>
                  <a:cubicBezTo>
                    <a:pt x="271" y="617"/>
                    <a:pt x="353" y="646"/>
                    <a:pt x="434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3835637" y="93128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17"/>
                    <a:pt x="358" y="646"/>
                    <a:pt x="439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3911747" y="93128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3987421" y="931284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5" y="0"/>
                    <a:pt x="1" y="347"/>
                    <a:pt x="205" y="551"/>
                  </a:cubicBezTo>
                  <a:cubicBezTo>
                    <a:pt x="271" y="617"/>
                    <a:pt x="352" y="646"/>
                    <a:pt x="431" y="646"/>
                  </a:cubicBezTo>
                  <a:cubicBezTo>
                    <a:pt x="597" y="646"/>
                    <a:pt x="756" y="518"/>
                    <a:pt x="756" y="323"/>
                  </a:cubicBezTo>
                  <a:cubicBezTo>
                    <a:pt x="756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4063129" y="93128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2" y="646"/>
                    <a:pt x="434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4138838" y="93128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4214914" y="93128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32" y="0"/>
                  </a:moveTo>
                  <a:cubicBezTo>
                    <a:pt x="145" y="0"/>
                    <a:pt x="1" y="347"/>
                    <a:pt x="205" y="551"/>
                  </a:cubicBezTo>
                  <a:cubicBezTo>
                    <a:pt x="271" y="617"/>
                    <a:pt x="353" y="646"/>
                    <a:pt x="434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4290622" y="931284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763540" y="994553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1" y="156"/>
                    <a:pt x="1" y="336"/>
                  </a:cubicBezTo>
                  <a:cubicBezTo>
                    <a:pt x="1" y="515"/>
                    <a:pt x="144" y="659"/>
                    <a:pt x="324" y="659"/>
                  </a:cubicBezTo>
                  <a:cubicBezTo>
                    <a:pt x="504" y="659"/>
                    <a:pt x="648" y="515"/>
                    <a:pt x="648" y="336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835637" y="99495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915358" y="994553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3" y="0"/>
                  </a:moveTo>
                  <a:cubicBezTo>
                    <a:pt x="144" y="0"/>
                    <a:pt x="0" y="156"/>
                    <a:pt x="0" y="336"/>
                  </a:cubicBezTo>
                  <a:cubicBezTo>
                    <a:pt x="0" y="515"/>
                    <a:pt x="144" y="659"/>
                    <a:pt x="323" y="659"/>
                  </a:cubicBezTo>
                  <a:cubicBezTo>
                    <a:pt x="503" y="659"/>
                    <a:pt x="647" y="515"/>
                    <a:pt x="647" y="336"/>
                  </a:cubicBezTo>
                  <a:cubicBezTo>
                    <a:pt x="647" y="156"/>
                    <a:pt x="503" y="0"/>
                    <a:pt x="323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987421" y="994954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5" y="0"/>
                    <a:pt x="1" y="348"/>
                    <a:pt x="205" y="551"/>
                  </a:cubicBezTo>
                  <a:cubicBezTo>
                    <a:pt x="271" y="617"/>
                    <a:pt x="352" y="647"/>
                    <a:pt x="431" y="647"/>
                  </a:cubicBezTo>
                  <a:cubicBezTo>
                    <a:pt x="597" y="647"/>
                    <a:pt x="756" y="518"/>
                    <a:pt x="756" y="324"/>
                  </a:cubicBezTo>
                  <a:cubicBezTo>
                    <a:pt x="756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063129" y="99495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142850" y="994553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3" y="0"/>
                  </a:moveTo>
                  <a:cubicBezTo>
                    <a:pt x="144" y="0"/>
                    <a:pt x="0" y="156"/>
                    <a:pt x="0" y="336"/>
                  </a:cubicBezTo>
                  <a:cubicBezTo>
                    <a:pt x="0" y="515"/>
                    <a:pt x="144" y="659"/>
                    <a:pt x="323" y="659"/>
                  </a:cubicBezTo>
                  <a:cubicBezTo>
                    <a:pt x="503" y="659"/>
                    <a:pt x="647" y="515"/>
                    <a:pt x="647" y="336"/>
                  </a:cubicBezTo>
                  <a:cubicBezTo>
                    <a:pt x="647" y="156"/>
                    <a:pt x="503" y="0"/>
                    <a:pt x="323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4218525" y="994553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1" y="156"/>
                    <a:pt x="1" y="336"/>
                  </a:cubicBezTo>
                  <a:cubicBezTo>
                    <a:pt x="1" y="515"/>
                    <a:pt x="144" y="659"/>
                    <a:pt x="324" y="659"/>
                  </a:cubicBezTo>
                  <a:cubicBezTo>
                    <a:pt x="504" y="659"/>
                    <a:pt x="648" y="515"/>
                    <a:pt x="648" y="336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4290622" y="994954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763540" y="1058223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1" y="144"/>
                    <a:pt x="1" y="324"/>
                  </a:cubicBezTo>
                  <a:cubicBezTo>
                    <a:pt x="1" y="504"/>
                    <a:pt x="144" y="659"/>
                    <a:pt x="324" y="659"/>
                  </a:cubicBezTo>
                  <a:cubicBezTo>
                    <a:pt x="504" y="659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3835637" y="1058223"/>
              <a:ext cx="25682" cy="22037"/>
            </a:xfrm>
            <a:custGeom>
              <a:avLst/>
              <a:gdLst/>
              <a:ahLst/>
              <a:cxnLst/>
              <a:rect l="l" t="t" r="r" b="b"/>
              <a:pathLst>
                <a:path w="768" h="659" extrusionOk="0">
                  <a:moveTo>
                    <a:pt x="444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4" y="629"/>
                    <a:pt x="357" y="659"/>
                    <a:pt x="437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3915358" y="1058223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3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59"/>
                    <a:pt x="323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44"/>
                    <a:pt x="503" y="1"/>
                    <a:pt x="32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3987421" y="1058223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5" y="1"/>
                    <a:pt x="1" y="348"/>
                    <a:pt x="205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6" y="659"/>
                    <a:pt x="756" y="527"/>
                    <a:pt x="756" y="324"/>
                  </a:cubicBezTo>
                  <a:cubicBezTo>
                    <a:pt x="756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4063129" y="1058223"/>
              <a:ext cx="25682" cy="22037"/>
            </a:xfrm>
            <a:custGeom>
              <a:avLst/>
              <a:gdLst/>
              <a:ahLst/>
              <a:cxnLst/>
              <a:rect l="l" t="t" r="r" b="b"/>
              <a:pathLst>
                <a:path w="768" h="659" extrusionOk="0">
                  <a:moveTo>
                    <a:pt x="444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4142850" y="1058223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3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59"/>
                    <a:pt x="323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44"/>
                    <a:pt x="503" y="1"/>
                    <a:pt x="32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218525" y="1058223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1" y="144"/>
                    <a:pt x="1" y="324"/>
                  </a:cubicBezTo>
                  <a:cubicBezTo>
                    <a:pt x="1" y="504"/>
                    <a:pt x="144" y="659"/>
                    <a:pt x="324" y="659"/>
                  </a:cubicBezTo>
                  <a:cubicBezTo>
                    <a:pt x="504" y="659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290622" y="1058223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3759929" y="1121926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32" y="0"/>
                  </a:moveTo>
                  <a:cubicBezTo>
                    <a:pt x="145" y="0"/>
                    <a:pt x="1" y="347"/>
                    <a:pt x="205" y="551"/>
                  </a:cubicBezTo>
                  <a:cubicBezTo>
                    <a:pt x="271" y="617"/>
                    <a:pt x="353" y="646"/>
                    <a:pt x="434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3835637" y="1121926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17"/>
                    <a:pt x="358" y="646"/>
                    <a:pt x="439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911747" y="112192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987421" y="112192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5" y="0"/>
                    <a:pt x="1" y="347"/>
                    <a:pt x="205" y="551"/>
                  </a:cubicBezTo>
                  <a:cubicBezTo>
                    <a:pt x="271" y="617"/>
                    <a:pt x="352" y="646"/>
                    <a:pt x="431" y="646"/>
                  </a:cubicBezTo>
                  <a:cubicBezTo>
                    <a:pt x="597" y="646"/>
                    <a:pt x="756" y="518"/>
                    <a:pt x="756" y="323"/>
                  </a:cubicBezTo>
                  <a:cubicBezTo>
                    <a:pt x="756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4063129" y="1121926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2" y="646"/>
                    <a:pt x="434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4138838" y="112192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4214914" y="1121926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32" y="0"/>
                  </a:moveTo>
                  <a:cubicBezTo>
                    <a:pt x="145" y="0"/>
                    <a:pt x="1" y="347"/>
                    <a:pt x="205" y="551"/>
                  </a:cubicBezTo>
                  <a:cubicBezTo>
                    <a:pt x="271" y="617"/>
                    <a:pt x="353" y="646"/>
                    <a:pt x="434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4290622" y="112192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763540" y="11855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3835637" y="1185596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915358" y="118559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3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3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3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987421" y="118559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5" y="0"/>
                    <a:pt x="1" y="348"/>
                    <a:pt x="205" y="551"/>
                  </a:cubicBezTo>
                  <a:cubicBezTo>
                    <a:pt x="271" y="617"/>
                    <a:pt x="352" y="647"/>
                    <a:pt x="431" y="647"/>
                  </a:cubicBezTo>
                  <a:cubicBezTo>
                    <a:pt x="597" y="647"/>
                    <a:pt x="756" y="518"/>
                    <a:pt x="756" y="324"/>
                  </a:cubicBezTo>
                  <a:cubicBezTo>
                    <a:pt x="756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063129" y="1185596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2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4142850" y="118559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3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3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3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218525" y="11855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290622" y="118559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3759929" y="1248864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32" y="1"/>
                  </a:moveTo>
                  <a:cubicBezTo>
                    <a:pt x="145" y="1"/>
                    <a:pt x="1" y="360"/>
                    <a:pt x="205" y="564"/>
                  </a:cubicBezTo>
                  <a:cubicBezTo>
                    <a:pt x="271" y="630"/>
                    <a:pt x="353" y="659"/>
                    <a:pt x="434" y="659"/>
                  </a:cubicBezTo>
                  <a:cubicBezTo>
                    <a:pt x="603" y="659"/>
                    <a:pt x="767" y="531"/>
                    <a:pt x="767" y="336"/>
                  </a:cubicBezTo>
                  <a:cubicBezTo>
                    <a:pt x="767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835637" y="1248864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4" y="630"/>
                    <a:pt x="358" y="659"/>
                    <a:pt x="439" y="659"/>
                  </a:cubicBezTo>
                  <a:cubicBezTo>
                    <a:pt x="608" y="659"/>
                    <a:pt x="767" y="531"/>
                    <a:pt x="767" y="336"/>
                  </a:cubicBezTo>
                  <a:cubicBezTo>
                    <a:pt x="767" y="157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911747" y="1248864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987421" y="1248864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5" y="1"/>
                    <a:pt x="1" y="348"/>
                    <a:pt x="205" y="564"/>
                  </a:cubicBezTo>
                  <a:cubicBezTo>
                    <a:pt x="271" y="630"/>
                    <a:pt x="352" y="659"/>
                    <a:pt x="431" y="659"/>
                  </a:cubicBezTo>
                  <a:cubicBezTo>
                    <a:pt x="597" y="659"/>
                    <a:pt x="756" y="531"/>
                    <a:pt x="756" y="336"/>
                  </a:cubicBezTo>
                  <a:cubicBezTo>
                    <a:pt x="756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4063129" y="1248864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2" y="659"/>
                    <a:pt x="434" y="659"/>
                  </a:cubicBezTo>
                  <a:cubicBezTo>
                    <a:pt x="603" y="659"/>
                    <a:pt x="767" y="531"/>
                    <a:pt x="767" y="336"/>
                  </a:cubicBezTo>
                  <a:cubicBezTo>
                    <a:pt x="767" y="157"/>
                    <a:pt x="611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4138838" y="1248864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56" y="1"/>
                    <a:pt x="0" y="360"/>
                    <a:pt x="216" y="564"/>
                  </a:cubicBezTo>
                  <a:cubicBezTo>
                    <a:pt x="282" y="630"/>
                    <a:pt x="363" y="659"/>
                    <a:pt x="442" y="659"/>
                  </a:cubicBezTo>
                  <a:cubicBezTo>
                    <a:pt x="608" y="659"/>
                    <a:pt x="767" y="531"/>
                    <a:pt x="767" y="336"/>
                  </a:cubicBezTo>
                  <a:cubicBezTo>
                    <a:pt x="767" y="157"/>
                    <a:pt x="623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214914" y="1248864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32" y="1"/>
                  </a:moveTo>
                  <a:cubicBezTo>
                    <a:pt x="145" y="1"/>
                    <a:pt x="1" y="360"/>
                    <a:pt x="205" y="564"/>
                  </a:cubicBezTo>
                  <a:cubicBezTo>
                    <a:pt x="271" y="630"/>
                    <a:pt x="353" y="659"/>
                    <a:pt x="434" y="659"/>
                  </a:cubicBezTo>
                  <a:cubicBezTo>
                    <a:pt x="603" y="659"/>
                    <a:pt x="767" y="531"/>
                    <a:pt x="767" y="336"/>
                  </a:cubicBezTo>
                  <a:cubicBezTo>
                    <a:pt x="767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4290622" y="1248864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763540" y="1312567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835637" y="1312567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9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915358" y="1312567"/>
              <a:ext cx="21636" cy="21636"/>
            </a:xfrm>
            <a:custGeom>
              <a:avLst/>
              <a:gdLst/>
              <a:ahLst/>
              <a:cxnLst/>
              <a:rect l="l" t="t" r="r" b="b"/>
              <a:pathLst>
                <a:path w="647" h="647" extrusionOk="0">
                  <a:moveTo>
                    <a:pt x="323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3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3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987421" y="1312567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5" y="0"/>
                    <a:pt x="1" y="348"/>
                    <a:pt x="205" y="551"/>
                  </a:cubicBezTo>
                  <a:cubicBezTo>
                    <a:pt x="271" y="621"/>
                    <a:pt x="352" y="652"/>
                    <a:pt x="431" y="652"/>
                  </a:cubicBezTo>
                  <a:cubicBezTo>
                    <a:pt x="597" y="652"/>
                    <a:pt x="756" y="518"/>
                    <a:pt x="756" y="324"/>
                  </a:cubicBezTo>
                  <a:cubicBezTo>
                    <a:pt x="756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4063129" y="1312567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142850" y="1312567"/>
              <a:ext cx="21636" cy="21636"/>
            </a:xfrm>
            <a:custGeom>
              <a:avLst/>
              <a:gdLst/>
              <a:ahLst/>
              <a:cxnLst/>
              <a:rect l="l" t="t" r="r" b="b"/>
              <a:pathLst>
                <a:path w="647" h="647" extrusionOk="0">
                  <a:moveTo>
                    <a:pt x="323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3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3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4218525" y="1312567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4290622" y="1312567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5"/>
          <p:cNvGrpSpPr/>
          <p:nvPr/>
        </p:nvGrpSpPr>
        <p:grpSpPr>
          <a:xfrm flipH="1">
            <a:off x="3590547" y="2901861"/>
            <a:ext cx="556341" cy="466622"/>
            <a:chOff x="4679930" y="3604311"/>
            <a:chExt cx="556341" cy="466622"/>
          </a:xfrm>
        </p:grpSpPr>
        <p:sp>
          <p:nvSpPr>
            <p:cNvPr id="156" name="Google Shape;156;p5"/>
            <p:cNvSpPr/>
            <p:nvPr/>
          </p:nvSpPr>
          <p:spPr>
            <a:xfrm>
              <a:off x="4679930" y="36043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4759618" y="36043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4831714" y="36043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4907422" y="36043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4987110" y="36043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059207" y="36043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134915" y="36043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5214201" y="36043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4679930" y="36679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4756040" y="36679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4831714" y="36679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907422" y="36679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983131" y="36679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5059207" y="36679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5135015" y="36679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210623" y="36679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4679930" y="37312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4759618" y="37312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831714" y="37312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907422" y="37312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987110" y="37312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5059207" y="37312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5134915" y="37312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214201" y="37312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4679930" y="37949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4759618" y="37949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831714" y="37949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907422" y="37949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987110" y="37949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059207" y="37949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134915" y="37949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214201" y="37949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4679930" y="38586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4756040" y="38586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4831714" y="38586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4907422" y="38586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983131" y="38586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5059207" y="38586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5134915" y="38586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210623" y="38586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679930" y="39218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4759618" y="39218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4831714" y="39218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907422" y="39218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4987110" y="39218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059207" y="39218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134915" y="39218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214201" y="39218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4679930" y="39855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4756040" y="39855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4831714" y="39855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4907422" y="39855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83131" y="39855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5059207" y="39855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5134915" y="39855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210623" y="39855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4679930" y="4049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756040" y="4049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831714" y="40492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4907422" y="4049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4983131" y="4049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5059207" y="40492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134915" y="4049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5210623" y="4049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5"/>
          <p:cNvSpPr/>
          <p:nvPr/>
        </p:nvSpPr>
        <p:spPr>
          <a:xfrm>
            <a:off x="0" y="3739547"/>
            <a:ext cx="368475" cy="1403957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5"/>
          <p:cNvSpPr/>
          <p:nvPr/>
        </p:nvSpPr>
        <p:spPr>
          <a:xfrm>
            <a:off x="8440089" y="0"/>
            <a:ext cx="33" cy="1623713"/>
          </a:xfrm>
          <a:custGeom>
            <a:avLst/>
            <a:gdLst/>
            <a:ahLst/>
            <a:cxnLst/>
            <a:rect l="l" t="t" r="r" b="b"/>
            <a:pathLst>
              <a:path w="1" h="48556" fill="none" extrusionOk="0">
                <a:moveTo>
                  <a:pt x="0" y="0"/>
                </a:moveTo>
                <a:lnTo>
                  <a:pt x="0" y="48555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5"/>
          <p:cNvSpPr/>
          <p:nvPr/>
        </p:nvSpPr>
        <p:spPr>
          <a:xfrm>
            <a:off x="8272665" y="1564803"/>
            <a:ext cx="334467" cy="304739"/>
          </a:xfrm>
          <a:custGeom>
            <a:avLst/>
            <a:gdLst/>
            <a:ahLst/>
            <a:cxnLst/>
            <a:rect l="l" t="t" r="r" b="b"/>
            <a:pathLst>
              <a:path w="10002" h="9113" extrusionOk="0">
                <a:moveTo>
                  <a:pt x="5003" y="0"/>
                </a:moveTo>
                <a:cubicBezTo>
                  <a:pt x="3837" y="0"/>
                  <a:pt x="2672" y="447"/>
                  <a:pt x="1785" y="1339"/>
                </a:cubicBezTo>
                <a:cubicBezTo>
                  <a:pt x="1" y="3112"/>
                  <a:pt x="1" y="5998"/>
                  <a:pt x="1785" y="7783"/>
                </a:cubicBezTo>
                <a:cubicBezTo>
                  <a:pt x="2672" y="8669"/>
                  <a:pt x="3837" y="9112"/>
                  <a:pt x="5003" y="9112"/>
                </a:cubicBezTo>
                <a:cubicBezTo>
                  <a:pt x="6169" y="9112"/>
                  <a:pt x="7337" y="8669"/>
                  <a:pt x="8229" y="7783"/>
                </a:cubicBezTo>
                <a:cubicBezTo>
                  <a:pt x="10002" y="5998"/>
                  <a:pt x="10002" y="3112"/>
                  <a:pt x="8229" y="1339"/>
                </a:cubicBezTo>
                <a:cubicBezTo>
                  <a:pt x="7337" y="447"/>
                  <a:pt x="6169" y="0"/>
                  <a:pt x="50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5"/>
          <p:cNvSpPr/>
          <p:nvPr/>
        </p:nvSpPr>
        <p:spPr>
          <a:xfrm>
            <a:off x="6852626" y="539493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5"/>
          <p:cNvSpPr/>
          <p:nvPr/>
        </p:nvSpPr>
        <p:spPr>
          <a:xfrm flipH="1">
            <a:off x="4989567" y="2520303"/>
            <a:ext cx="33" cy="2901355"/>
          </a:xfrm>
          <a:custGeom>
            <a:avLst/>
            <a:gdLst/>
            <a:ahLst/>
            <a:cxnLst/>
            <a:rect l="l" t="t" r="r" b="b"/>
            <a:pathLst>
              <a:path w="1" h="86763" fill="none" extrusionOk="0">
                <a:moveTo>
                  <a:pt x="0" y="8676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p7"/>
          <p:cNvCxnSpPr/>
          <p:nvPr/>
        </p:nvCxnSpPr>
        <p:spPr>
          <a:xfrm rot="10800000">
            <a:off x="8057675" y="1840400"/>
            <a:ext cx="0" cy="420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7"/>
          <p:cNvSpPr/>
          <p:nvPr/>
        </p:nvSpPr>
        <p:spPr>
          <a:xfrm>
            <a:off x="990474" y="1121063"/>
            <a:ext cx="719331" cy="719331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7"/>
          <p:cNvSpPr/>
          <p:nvPr/>
        </p:nvSpPr>
        <p:spPr>
          <a:xfrm>
            <a:off x="1128446" y="127878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7"/>
          <p:cNvSpPr/>
          <p:nvPr/>
        </p:nvSpPr>
        <p:spPr>
          <a:xfrm>
            <a:off x="1571862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7"/>
          <p:cNvSpPr/>
          <p:nvPr/>
        </p:nvSpPr>
        <p:spPr>
          <a:xfrm>
            <a:off x="8197846" y="3552992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"/>
          <p:cNvSpPr/>
          <p:nvPr/>
        </p:nvSpPr>
        <p:spPr>
          <a:xfrm>
            <a:off x="6273086" y="4361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7"/>
          <p:cNvGrpSpPr/>
          <p:nvPr/>
        </p:nvGrpSpPr>
        <p:grpSpPr>
          <a:xfrm>
            <a:off x="8279551" y="180541"/>
            <a:ext cx="555940" cy="467056"/>
            <a:chOff x="1655600" y="1342675"/>
            <a:chExt cx="415625" cy="349175"/>
          </a:xfrm>
        </p:grpSpPr>
        <p:sp>
          <p:nvSpPr>
            <p:cNvPr id="302" name="Google Shape;302;p7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7"/>
          <p:cNvSpPr/>
          <p:nvPr/>
        </p:nvSpPr>
        <p:spPr>
          <a:xfrm>
            <a:off x="1435650" y="3"/>
            <a:ext cx="136201" cy="2879229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7"/>
          <p:cNvSpPr/>
          <p:nvPr/>
        </p:nvSpPr>
        <p:spPr>
          <a:xfrm>
            <a:off x="0" y="1432096"/>
            <a:ext cx="1435658" cy="859963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title"/>
          </p:nvPr>
        </p:nvSpPr>
        <p:spPr>
          <a:xfrm>
            <a:off x="2006669" y="1024128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2002750" y="1753911"/>
            <a:ext cx="3871800" cy="14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1"/>
          <p:cNvSpPr/>
          <p:nvPr/>
        </p:nvSpPr>
        <p:spPr>
          <a:xfrm flipH="1">
            <a:off x="353540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1"/>
          <p:cNvSpPr/>
          <p:nvPr/>
        </p:nvSpPr>
        <p:spPr>
          <a:xfrm>
            <a:off x="710575" y="577400"/>
            <a:ext cx="7726800" cy="406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1"/>
          <p:cNvSpPr/>
          <p:nvPr/>
        </p:nvSpPr>
        <p:spPr>
          <a:xfrm>
            <a:off x="8205859" y="2471374"/>
            <a:ext cx="498289" cy="49865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11"/>
          <p:cNvGrpSpPr/>
          <p:nvPr/>
        </p:nvGrpSpPr>
        <p:grpSpPr>
          <a:xfrm>
            <a:off x="8588102" y="1765696"/>
            <a:ext cx="555909" cy="466998"/>
            <a:chOff x="2288402" y="2491171"/>
            <a:chExt cx="555909" cy="466998"/>
          </a:xfrm>
        </p:grpSpPr>
        <p:sp>
          <p:nvSpPr>
            <p:cNvPr id="528" name="Google Shape;528;p1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11"/>
          <p:cNvSpPr/>
          <p:nvPr/>
        </p:nvSpPr>
        <p:spPr>
          <a:xfrm>
            <a:off x="8437351" y="-4049"/>
            <a:ext cx="33" cy="3203318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1"/>
          <p:cNvSpPr/>
          <p:nvPr/>
        </p:nvSpPr>
        <p:spPr>
          <a:xfrm flipH="1">
            <a:off x="11" y="219327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1"/>
          <p:cNvGrpSpPr/>
          <p:nvPr/>
        </p:nvGrpSpPr>
        <p:grpSpPr>
          <a:xfrm>
            <a:off x="75677" y="4676496"/>
            <a:ext cx="555909" cy="466998"/>
            <a:chOff x="2288402" y="2491171"/>
            <a:chExt cx="555909" cy="466998"/>
          </a:xfrm>
        </p:grpSpPr>
        <p:sp>
          <p:nvSpPr>
            <p:cNvPr id="595" name="Google Shape;595;p1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11"/>
          <p:cNvSpPr txBox="1">
            <a:spLocks noGrp="1"/>
          </p:cNvSpPr>
          <p:nvPr>
            <p:ph type="title" hasCustomPrompt="1"/>
          </p:nvPr>
        </p:nvSpPr>
        <p:spPr>
          <a:xfrm>
            <a:off x="708600" y="1106125"/>
            <a:ext cx="7726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0" name="Google Shape;660;p11"/>
          <p:cNvSpPr txBox="1">
            <a:spLocks noGrp="1"/>
          </p:cNvSpPr>
          <p:nvPr>
            <p:ph type="subTitle" idx="1"/>
          </p:nvPr>
        </p:nvSpPr>
        <p:spPr>
          <a:xfrm>
            <a:off x="3036650" y="3067007"/>
            <a:ext cx="30708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SECTION_TITLE_AND_DESCRIPTION_1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20"/>
          <p:cNvSpPr/>
          <p:nvPr/>
        </p:nvSpPr>
        <p:spPr>
          <a:xfrm>
            <a:off x="1818406" y="1937596"/>
            <a:ext cx="823460" cy="1680594"/>
          </a:xfrm>
          <a:custGeom>
            <a:avLst/>
            <a:gdLst/>
            <a:ahLst/>
            <a:cxnLst/>
            <a:rect l="l" t="t" r="r" b="b"/>
            <a:pathLst>
              <a:path w="24625" h="50257" extrusionOk="0">
                <a:moveTo>
                  <a:pt x="24625" y="1"/>
                </a:moveTo>
                <a:cubicBezTo>
                  <a:pt x="11055" y="372"/>
                  <a:pt x="0" y="11463"/>
                  <a:pt x="0" y="25129"/>
                </a:cubicBezTo>
                <a:cubicBezTo>
                  <a:pt x="0" y="38795"/>
                  <a:pt x="11055" y="49885"/>
                  <a:pt x="24625" y="50257"/>
                </a:cubicBezTo>
                <a:lnTo>
                  <a:pt x="24625" y="37585"/>
                </a:lnTo>
                <a:lnTo>
                  <a:pt x="20014" y="26063"/>
                </a:lnTo>
                <a:lnTo>
                  <a:pt x="24625" y="12673"/>
                </a:lnTo>
                <a:lnTo>
                  <a:pt x="24625" y="1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0"/>
          <p:cNvSpPr/>
          <p:nvPr/>
        </p:nvSpPr>
        <p:spPr>
          <a:xfrm>
            <a:off x="2228915" y="2361348"/>
            <a:ext cx="412951" cy="832689"/>
          </a:xfrm>
          <a:custGeom>
            <a:avLst/>
            <a:gdLst/>
            <a:ahLst/>
            <a:cxnLst/>
            <a:rect l="l" t="t" r="r" b="b"/>
            <a:pathLst>
              <a:path w="12349" h="24901" extrusionOk="0">
                <a:moveTo>
                  <a:pt x="12349" y="1"/>
                </a:moveTo>
                <a:cubicBezTo>
                  <a:pt x="5594" y="144"/>
                  <a:pt x="1" y="5666"/>
                  <a:pt x="1" y="12445"/>
                </a:cubicBezTo>
                <a:cubicBezTo>
                  <a:pt x="1" y="19236"/>
                  <a:pt x="5594" y="24757"/>
                  <a:pt x="12349" y="24901"/>
                </a:cubicBezTo>
                <a:lnTo>
                  <a:pt x="12349" y="1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0"/>
          <p:cNvSpPr/>
          <p:nvPr/>
        </p:nvSpPr>
        <p:spPr>
          <a:xfrm>
            <a:off x="485671" y="2768766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0"/>
          <p:cNvSpPr/>
          <p:nvPr/>
        </p:nvSpPr>
        <p:spPr>
          <a:xfrm>
            <a:off x="2644237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0"/>
          <p:cNvSpPr/>
          <p:nvPr/>
        </p:nvSpPr>
        <p:spPr>
          <a:xfrm>
            <a:off x="7381802" y="2387014"/>
            <a:ext cx="403755" cy="375030"/>
          </a:xfrm>
          <a:custGeom>
            <a:avLst/>
            <a:gdLst/>
            <a:ahLst/>
            <a:cxnLst/>
            <a:rect l="l" t="t" r="r" b="b"/>
            <a:pathLst>
              <a:path w="12074" h="11215" extrusionOk="0">
                <a:moveTo>
                  <a:pt x="6019" y="1"/>
                </a:moveTo>
                <a:cubicBezTo>
                  <a:pt x="3324" y="1"/>
                  <a:pt x="945" y="1954"/>
                  <a:pt x="504" y="4711"/>
                </a:cubicBezTo>
                <a:cubicBezTo>
                  <a:pt x="1" y="7765"/>
                  <a:pt x="2085" y="10652"/>
                  <a:pt x="5139" y="11143"/>
                </a:cubicBezTo>
                <a:cubicBezTo>
                  <a:pt x="5441" y="11191"/>
                  <a:pt x="5741" y="11215"/>
                  <a:pt x="6037" y="11215"/>
                </a:cubicBezTo>
                <a:cubicBezTo>
                  <a:pt x="8740" y="11215"/>
                  <a:pt x="11128" y="9260"/>
                  <a:pt x="11571" y="6508"/>
                </a:cubicBezTo>
                <a:cubicBezTo>
                  <a:pt x="12074" y="3453"/>
                  <a:pt x="9990" y="567"/>
                  <a:pt x="6936" y="76"/>
                </a:cubicBezTo>
                <a:cubicBezTo>
                  <a:pt x="6628" y="25"/>
                  <a:pt x="6322" y="1"/>
                  <a:pt x="6019" y="1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0"/>
          <p:cNvSpPr/>
          <p:nvPr/>
        </p:nvSpPr>
        <p:spPr>
          <a:xfrm>
            <a:off x="7240820" y="2231721"/>
            <a:ext cx="685721" cy="685319"/>
          </a:xfrm>
          <a:custGeom>
            <a:avLst/>
            <a:gdLst/>
            <a:ahLst/>
            <a:cxnLst/>
            <a:rect l="l" t="t" r="r" b="b"/>
            <a:pathLst>
              <a:path w="20506" h="20494" fill="none" extrusionOk="0">
                <a:moveTo>
                  <a:pt x="16853" y="3642"/>
                </a:moveTo>
                <a:cubicBezTo>
                  <a:pt x="20506" y="7295"/>
                  <a:pt x="20506" y="13200"/>
                  <a:pt x="16853" y="16853"/>
                </a:cubicBezTo>
                <a:cubicBezTo>
                  <a:pt x="13200" y="20494"/>
                  <a:pt x="7295" y="20494"/>
                  <a:pt x="3642" y="16853"/>
                </a:cubicBezTo>
                <a:cubicBezTo>
                  <a:pt x="1" y="13200"/>
                  <a:pt x="1" y="7295"/>
                  <a:pt x="3642" y="3642"/>
                </a:cubicBezTo>
                <a:cubicBezTo>
                  <a:pt x="7295" y="1"/>
                  <a:pt x="13200" y="1"/>
                  <a:pt x="16853" y="3642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0"/>
          <p:cNvSpPr/>
          <p:nvPr/>
        </p:nvSpPr>
        <p:spPr>
          <a:xfrm>
            <a:off x="599930" y="3520896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0"/>
          <p:cNvSpPr/>
          <p:nvPr/>
        </p:nvSpPr>
        <p:spPr>
          <a:xfrm>
            <a:off x="7273672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0" name="Google Shape;1230;p20"/>
          <p:cNvGrpSpPr/>
          <p:nvPr/>
        </p:nvGrpSpPr>
        <p:grpSpPr>
          <a:xfrm>
            <a:off x="7700108" y="985604"/>
            <a:ext cx="555940" cy="467056"/>
            <a:chOff x="1655600" y="1342675"/>
            <a:chExt cx="415625" cy="349175"/>
          </a:xfrm>
        </p:grpSpPr>
        <p:sp>
          <p:nvSpPr>
            <p:cNvPr id="1231" name="Google Shape;1231;p20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0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0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0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0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0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0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0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0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0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0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0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0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0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0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0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0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0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0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0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0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0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0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0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0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0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0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0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0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0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95" name="Google Shape;1295;p20"/>
          <p:cNvCxnSpPr/>
          <p:nvPr/>
        </p:nvCxnSpPr>
        <p:spPr>
          <a:xfrm>
            <a:off x="7583675" y="9450"/>
            <a:ext cx="0" cy="25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6" name="Google Shape;1296;p20"/>
          <p:cNvSpPr txBox="1">
            <a:spLocks noGrp="1"/>
          </p:cNvSpPr>
          <p:nvPr>
            <p:ph type="title"/>
          </p:nvPr>
        </p:nvSpPr>
        <p:spPr>
          <a:xfrm>
            <a:off x="3068432" y="1025100"/>
            <a:ext cx="3597600" cy="5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7" name="Google Shape;1297;p20"/>
          <p:cNvSpPr txBox="1">
            <a:spLocks noGrp="1"/>
          </p:cNvSpPr>
          <p:nvPr>
            <p:ph type="subTitle" idx="1"/>
          </p:nvPr>
        </p:nvSpPr>
        <p:spPr>
          <a:xfrm>
            <a:off x="3068441" y="1755648"/>
            <a:ext cx="3867900" cy="1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1"/>
          <p:cNvSpPr/>
          <p:nvPr/>
        </p:nvSpPr>
        <p:spPr>
          <a:xfrm>
            <a:off x="948876" y="279963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0" name="Google Shape;1300;p21"/>
          <p:cNvGrpSpPr/>
          <p:nvPr/>
        </p:nvGrpSpPr>
        <p:grpSpPr>
          <a:xfrm>
            <a:off x="7572084" y="235466"/>
            <a:ext cx="556310" cy="466597"/>
            <a:chOff x="7572084" y="235466"/>
            <a:chExt cx="556310" cy="466597"/>
          </a:xfrm>
        </p:grpSpPr>
        <p:sp>
          <p:nvSpPr>
            <p:cNvPr id="1301" name="Google Shape;1301;p21"/>
            <p:cNvSpPr/>
            <p:nvPr/>
          </p:nvSpPr>
          <p:spPr>
            <a:xfrm>
              <a:off x="7572084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7648155" y="235466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7723859" y="235466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7799562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7875233" y="235466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7951338" y="235466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8027041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8102712" y="235466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7572084" y="29916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7651766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7723859" y="29916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7803140" y="29916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7879245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7951338" y="29916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8027041" y="29916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8106724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7572084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56" y="1"/>
                    <a:pt x="0" y="360"/>
                    <a:pt x="216" y="564"/>
                  </a:cubicBezTo>
                  <a:cubicBezTo>
                    <a:pt x="282" y="630"/>
                    <a:pt x="363" y="659"/>
                    <a:pt x="442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7648155" y="36243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7723859" y="36243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7799562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7875233" y="362431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56" y="1"/>
                    <a:pt x="1" y="360"/>
                    <a:pt x="216" y="564"/>
                  </a:cubicBezTo>
                  <a:cubicBezTo>
                    <a:pt x="282" y="630"/>
                    <a:pt x="363" y="659"/>
                    <a:pt x="443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7951338" y="36243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8027041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7" y="659"/>
                    <a:pt x="758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8102712" y="362431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4" y="630"/>
                    <a:pt x="358" y="659"/>
                    <a:pt x="439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7572084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21"/>
                    <a:pt x="363" y="652"/>
                    <a:pt x="442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7648155" y="426130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7723859" y="426130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7799562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2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7875233" y="426130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6" y="0"/>
                    <a:pt x="1" y="347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7951338" y="426130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8027041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8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8102712" y="426130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7572084" y="48979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7651766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7723859" y="48979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7803140" y="48979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7879245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7951338" y="48979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8027041" y="48979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8106724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7572084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7648155" y="5534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7723859" y="5534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7799562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7875233" y="5534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7951438" y="55346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5" y="0"/>
                  </a:moveTo>
                  <a:cubicBezTo>
                    <a:pt x="136" y="0"/>
                    <a:pt x="1" y="351"/>
                    <a:pt x="201" y="552"/>
                  </a:cubicBezTo>
                  <a:cubicBezTo>
                    <a:pt x="267" y="618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1"/>
                    <a:pt x="429" y="1"/>
                  </a:cubicBezTo>
                  <a:cubicBezTo>
                    <a:pt x="424" y="1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8027041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8102712" y="5534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7572084" y="61676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56" y="0"/>
                    <a:pt x="0" y="347"/>
                    <a:pt x="216" y="563"/>
                  </a:cubicBezTo>
                  <a:cubicBezTo>
                    <a:pt x="281" y="629"/>
                    <a:pt x="361" y="658"/>
                    <a:pt x="440" y="658"/>
                  </a:cubicBezTo>
                  <a:cubicBezTo>
                    <a:pt x="607" y="658"/>
                    <a:pt x="767" y="527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7651766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7723859" y="61676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7803140" y="61676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24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3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7879245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1"/>
            <p:cNvSpPr/>
            <p:nvPr/>
          </p:nvSpPr>
          <p:spPr>
            <a:xfrm>
              <a:off x="7951338" y="61676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1"/>
            <p:cNvSpPr/>
            <p:nvPr/>
          </p:nvSpPr>
          <p:spPr>
            <a:xfrm>
              <a:off x="8027041" y="61676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49" y="658"/>
                    <a:pt x="429" y="658"/>
                  </a:cubicBezTo>
                  <a:cubicBezTo>
                    <a:pt x="596" y="658"/>
                    <a:pt x="758" y="527"/>
                    <a:pt x="767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8106724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7572084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7648155" y="68042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7723859" y="68042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7799562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7875233" y="680427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56" y="0"/>
                    <a:pt x="1" y="348"/>
                    <a:pt x="216" y="551"/>
                  </a:cubicBezTo>
                  <a:cubicBezTo>
                    <a:pt x="282" y="617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1"/>
            <p:cNvSpPr/>
            <p:nvPr/>
          </p:nvSpPr>
          <p:spPr>
            <a:xfrm>
              <a:off x="7951338" y="68042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1"/>
            <p:cNvSpPr/>
            <p:nvPr/>
          </p:nvSpPr>
          <p:spPr>
            <a:xfrm>
              <a:off x="8027041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7" y="647"/>
                    <a:pt x="758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8102712" y="680427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5" name="Google Shape;1365;p21"/>
          <p:cNvSpPr/>
          <p:nvPr/>
        </p:nvSpPr>
        <p:spPr>
          <a:xfrm>
            <a:off x="8190821" y="-5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1"/>
          <p:cNvSpPr/>
          <p:nvPr/>
        </p:nvSpPr>
        <p:spPr>
          <a:xfrm>
            <a:off x="6266061" y="808194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1"/>
          <p:cNvSpPr/>
          <p:nvPr/>
        </p:nvSpPr>
        <p:spPr>
          <a:xfrm>
            <a:off x="1256080" y="1499655"/>
            <a:ext cx="136201" cy="3670404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9" name="Google Shape;1369;p21"/>
          <p:cNvSpPr txBox="1">
            <a:spLocks noGrp="1"/>
          </p:cNvSpPr>
          <p:nvPr>
            <p:ph type="subTitle" idx="1"/>
          </p:nvPr>
        </p:nvSpPr>
        <p:spPr>
          <a:xfrm>
            <a:off x="1618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0" name="Google Shape;1370;p21"/>
          <p:cNvSpPr txBox="1">
            <a:spLocks noGrp="1"/>
          </p:cNvSpPr>
          <p:nvPr>
            <p:ph type="title" idx="2" hasCustomPrompt="1"/>
          </p:nvPr>
        </p:nvSpPr>
        <p:spPr>
          <a:xfrm>
            <a:off x="1313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1" name="Google Shape;1371;p21"/>
          <p:cNvSpPr txBox="1">
            <a:spLocks noGrp="1"/>
          </p:cNvSpPr>
          <p:nvPr>
            <p:ph type="subTitle" idx="3"/>
          </p:nvPr>
        </p:nvSpPr>
        <p:spPr>
          <a:xfrm>
            <a:off x="2079375" y="1368598"/>
            <a:ext cx="26934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2" name="Google Shape;1372;p21"/>
          <p:cNvSpPr txBox="1">
            <a:spLocks noGrp="1"/>
          </p:cNvSpPr>
          <p:nvPr>
            <p:ph type="subTitle" idx="4"/>
          </p:nvPr>
        </p:nvSpPr>
        <p:spPr>
          <a:xfrm>
            <a:off x="5479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3" name="Google Shape;1373;p21"/>
          <p:cNvSpPr txBox="1">
            <a:spLocks noGrp="1"/>
          </p:cNvSpPr>
          <p:nvPr>
            <p:ph type="title" idx="5" hasCustomPrompt="1"/>
          </p:nvPr>
        </p:nvSpPr>
        <p:spPr>
          <a:xfrm>
            <a:off x="5174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4" name="Google Shape;1374;p21"/>
          <p:cNvSpPr txBox="1">
            <a:spLocks noGrp="1"/>
          </p:cNvSpPr>
          <p:nvPr>
            <p:ph type="subTitle" idx="6"/>
          </p:nvPr>
        </p:nvSpPr>
        <p:spPr>
          <a:xfrm>
            <a:off x="5940378" y="1368595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5" name="Google Shape;1375;p21"/>
          <p:cNvSpPr txBox="1">
            <a:spLocks noGrp="1"/>
          </p:cNvSpPr>
          <p:nvPr>
            <p:ph type="subTitle" idx="7"/>
          </p:nvPr>
        </p:nvSpPr>
        <p:spPr>
          <a:xfrm>
            <a:off x="1618187" y="3836417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6" name="Google Shape;1376;p21"/>
          <p:cNvSpPr txBox="1">
            <a:spLocks noGrp="1"/>
          </p:cNvSpPr>
          <p:nvPr>
            <p:ph type="title" idx="8" hasCustomPrompt="1"/>
          </p:nvPr>
        </p:nvSpPr>
        <p:spPr>
          <a:xfrm>
            <a:off x="1313038" y="335865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7" name="Google Shape;1377;p21"/>
          <p:cNvSpPr txBox="1">
            <a:spLocks noGrp="1"/>
          </p:cNvSpPr>
          <p:nvPr>
            <p:ph type="subTitle" idx="9"/>
          </p:nvPr>
        </p:nvSpPr>
        <p:spPr>
          <a:xfrm>
            <a:off x="2079379" y="3303402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8" name="Google Shape;1378;p21"/>
          <p:cNvSpPr txBox="1">
            <a:spLocks noGrp="1"/>
          </p:cNvSpPr>
          <p:nvPr>
            <p:ph type="subTitle" idx="13"/>
          </p:nvPr>
        </p:nvSpPr>
        <p:spPr>
          <a:xfrm>
            <a:off x="5479187" y="3836417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9" name="Google Shape;1379;p21"/>
          <p:cNvSpPr txBox="1">
            <a:spLocks noGrp="1"/>
          </p:cNvSpPr>
          <p:nvPr>
            <p:ph type="title" idx="14" hasCustomPrompt="1"/>
          </p:nvPr>
        </p:nvSpPr>
        <p:spPr>
          <a:xfrm>
            <a:off x="5174038" y="3352506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0" name="Google Shape;1380;p21"/>
          <p:cNvSpPr txBox="1">
            <a:spLocks noGrp="1"/>
          </p:cNvSpPr>
          <p:nvPr>
            <p:ph type="subTitle" idx="15"/>
          </p:nvPr>
        </p:nvSpPr>
        <p:spPr>
          <a:xfrm>
            <a:off x="5940378" y="3302221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 1">
  <p:cSld name="TITLE_AND_TWO_COLUMNS_2_1_1"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8" name="Google Shape;1458;p23"/>
          <p:cNvCxnSpPr/>
          <p:nvPr/>
        </p:nvCxnSpPr>
        <p:spPr>
          <a:xfrm>
            <a:off x="4430651" y="0"/>
            <a:ext cx="0" cy="294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9" name="Google Shape;1459;p23"/>
          <p:cNvCxnSpPr/>
          <p:nvPr/>
        </p:nvCxnSpPr>
        <p:spPr>
          <a:xfrm>
            <a:off x="569299" y="2693025"/>
            <a:ext cx="0" cy="248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60" name="Google Shape;1460;p23"/>
          <p:cNvGrpSpPr/>
          <p:nvPr/>
        </p:nvGrpSpPr>
        <p:grpSpPr>
          <a:xfrm>
            <a:off x="4572008" y="405166"/>
            <a:ext cx="555940" cy="467056"/>
            <a:chOff x="1655600" y="1342675"/>
            <a:chExt cx="415625" cy="349175"/>
          </a:xfrm>
        </p:grpSpPr>
        <p:sp>
          <p:nvSpPr>
            <p:cNvPr id="1461" name="Google Shape;1461;p23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3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3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3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3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3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3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3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3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3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3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3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3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3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3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3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3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3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3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3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3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3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3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3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3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3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3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3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3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3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3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3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3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3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3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3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3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3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3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3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3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3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3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3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3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5" name="Google Shape;1525;p23"/>
          <p:cNvSpPr/>
          <p:nvPr/>
        </p:nvSpPr>
        <p:spPr>
          <a:xfrm>
            <a:off x="8775525" y="3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23"/>
          <p:cNvSpPr/>
          <p:nvPr/>
        </p:nvSpPr>
        <p:spPr>
          <a:xfrm>
            <a:off x="0" y="4608575"/>
            <a:ext cx="2860622" cy="259179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23"/>
          <p:cNvSpPr/>
          <p:nvPr/>
        </p:nvSpPr>
        <p:spPr>
          <a:xfrm>
            <a:off x="5416968" y="3036860"/>
            <a:ext cx="699732" cy="345669"/>
          </a:xfrm>
          <a:custGeom>
            <a:avLst/>
            <a:gdLst/>
            <a:ahLst/>
            <a:cxnLst/>
            <a:rect l="l" t="t" r="r" b="b"/>
            <a:pathLst>
              <a:path w="20925" h="10337" extrusionOk="0">
                <a:moveTo>
                  <a:pt x="1" y="0"/>
                </a:moveTo>
                <a:cubicBezTo>
                  <a:pt x="72" y="5725"/>
                  <a:pt x="4732" y="10336"/>
                  <a:pt x="10457" y="10336"/>
                </a:cubicBezTo>
                <a:cubicBezTo>
                  <a:pt x="16194" y="10336"/>
                  <a:pt x="20853" y="5725"/>
                  <a:pt x="209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23"/>
          <p:cNvSpPr/>
          <p:nvPr/>
        </p:nvSpPr>
        <p:spPr>
          <a:xfrm>
            <a:off x="5416968" y="3380891"/>
            <a:ext cx="699732" cy="345669"/>
          </a:xfrm>
          <a:custGeom>
            <a:avLst/>
            <a:gdLst/>
            <a:ahLst/>
            <a:cxnLst/>
            <a:rect l="l" t="t" r="r" b="b"/>
            <a:pathLst>
              <a:path w="20925" h="10337" extrusionOk="0">
                <a:moveTo>
                  <a:pt x="10457" y="0"/>
                </a:moveTo>
                <a:cubicBezTo>
                  <a:pt x="4732" y="0"/>
                  <a:pt x="72" y="4612"/>
                  <a:pt x="1" y="10337"/>
                </a:cubicBezTo>
                <a:lnTo>
                  <a:pt x="20925" y="10337"/>
                </a:lnTo>
                <a:cubicBezTo>
                  <a:pt x="20853" y="4612"/>
                  <a:pt x="16194" y="0"/>
                  <a:pt x="10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23"/>
          <p:cNvSpPr txBox="1">
            <a:spLocks noGrp="1"/>
          </p:cNvSpPr>
          <p:nvPr>
            <p:ph type="title"/>
          </p:nvPr>
        </p:nvSpPr>
        <p:spPr>
          <a:xfrm>
            <a:off x="713225" y="448050"/>
            <a:ext cx="37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0" name="Google Shape;1530;p23"/>
          <p:cNvSpPr txBox="1">
            <a:spLocks noGrp="1"/>
          </p:cNvSpPr>
          <p:nvPr>
            <p:ph type="subTitle" idx="1"/>
          </p:nvPr>
        </p:nvSpPr>
        <p:spPr>
          <a:xfrm>
            <a:off x="2396525" y="3358954"/>
            <a:ext cx="1725600" cy="12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1" name="Google Shape;1531;p23"/>
          <p:cNvSpPr txBox="1">
            <a:spLocks noGrp="1"/>
          </p:cNvSpPr>
          <p:nvPr>
            <p:ph type="subTitle" idx="2"/>
          </p:nvPr>
        </p:nvSpPr>
        <p:spPr>
          <a:xfrm>
            <a:off x="6273700" y="1702034"/>
            <a:ext cx="1725600" cy="12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2" name="Google Shape;1532;p23"/>
          <p:cNvSpPr txBox="1">
            <a:spLocks noGrp="1"/>
          </p:cNvSpPr>
          <p:nvPr>
            <p:ph type="subTitle" idx="3"/>
          </p:nvPr>
        </p:nvSpPr>
        <p:spPr>
          <a:xfrm>
            <a:off x="6273700" y="1165801"/>
            <a:ext cx="16983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3" name="Google Shape;1533;p23"/>
          <p:cNvSpPr txBox="1">
            <a:spLocks noGrp="1"/>
          </p:cNvSpPr>
          <p:nvPr>
            <p:ph type="subTitle" idx="4"/>
          </p:nvPr>
        </p:nvSpPr>
        <p:spPr>
          <a:xfrm>
            <a:off x="2396525" y="2829126"/>
            <a:ext cx="16983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7EC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eko"/>
              <a:buNone/>
              <a:defRPr sz="40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26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7" r:id="rId5"/>
    <p:sldLayoutId id="2147483658" r:id="rId6"/>
    <p:sldLayoutId id="2147483666" r:id="rId7"/>
    <p:sldLayoutId id="2147483667" r:id="rId8"/>
    <p:sldLayoutId id="2147483669" r:id="rId9"/>
    <p:sldLayoutId id="2147483670" r:id="rId10"/>
    <p:sldLayoutId id="2147483678" r:id="rId11"/>
    <p:sldLayoutId id="2147483680" r:id="rId12"/>
    <p:sldLayoutId id="2147483681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" name="Google Shape;3186;p47"/>
          <p:cNvSpPr txBox="1">
            <a:spLocks noGrp="1"/>
          </p:cNvSpPr>
          <p:nvPr>
            <p:ph type="ctrTitle"/>
          </p:nvPr>
        </p:nvSpPr>
        <p:spPr>
          <a:xfrm>
            <a:off x="713225" y="2148550"/>
            <a:ext cx="7726800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sz="5700" dirty="0" smtClean="0"/>
              <a:t>Обобщение.</a:t>
            </a:r>
            <a:br>
              <a:rPr lang="bg-BG" sz="5700" dirty="0" smtClean="0"/>
            </a:br>
            <a:r>
              <a:rPr lang="bg-BG" sz="5700" dirty="0" smtClean="0"/>
              <a:t> Аз се оценявам</a:t>
            </a:r>
            <a:endParaRPr sz="5700" dirty="0"/>
          </a:p>
        </p:txBody>
      </p:sp>
      <p:sp>
        <p:nvSpPr>
          <p:cNvPr id="3" name="Rectangle 2"/>
          <p:cNvSpPr/>
          <p:nvPr/>
        </p:nvSpPr>
        <p:spPr>
          <a:xfrm>
            <a:off x="713225" y="79447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VI</a:t>
            </a:r>
            <a:endParaRPr lang="bg-BG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1" y="598719"/>
            <a:ext cx="7688507" cy="416460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82209" y="1106557"/>
            <a:ext cx="304800" cy="2782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6751983" y="2206487"/>
            <a:ext cx="304800" cy="2782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Oval 4"/>
          <p:cNvSpPr/>
          <p:nvPr/>
        </p:nvSpPr>
        <p:spPr>
          <a:xfrm>
            <a:off x="5082209" y="3081132"/>
            <a:ext cx="304800" cy="2782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Oval 5"/>
          <p:cNvSpPr/>
          <p:nvPr/>
        </p:nvSpPr>
        <p:spPr>
          <a:xfrm>
            <a:off x="1338470" y="4426227"/>
            <a:ext cx="304800" cy="2782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9" y="207188"/>
            <a:ext cx="8060965" cy="39804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83427" y="549965"/>
            <a:ext cx="304800" cy="2782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6659218" y="1464366"/>
            <a:ext cx="304800" cy="2782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Oval 4"/>
          <p:cNvSpPr/>
          <p:nvPr/>
        </p:nvSpPr>
        <p:spPr>
          <a:xfrm>
            <a:off x="2829339" y="2723322"/>
            <a:ext cx="304800" cy="2782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Oval 5"/>
          <p:cNvSpPr/>
          <p:nvPr/>
        </p:nvSpPr>
        <p:spPr>
          <a:xfrm>
            <a:off x="2855844" y="3783496"/>
            <a:ext cx="304800" cy="2782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0" y="854766"/>
            <a:ext cx="8105220" cy="3715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52052" y="1197839"/>
            <a:ext cx="947531" cy="30628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8 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2</a:t>
            </a:r>
            <a:endParaRPr lang="bg-BG" sz="2000" baseline="30000" dirty="0"/>
          </a:p>
        </p:txBody>
      </p:sp>
      <p:sp>
        <p:nvSpPr>
          <p:cNvPr id="4" name="Rounded Rectangle 3"/>
          <p:cNvSpPr/>
          <p:nvPr/>
        </p:nvSpPr>
        <p:spPr>
          <a:xfrm>
            <a:off x="7129668" y="2350778"/>
            <a:ext cx="1225827" cy="30628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1,7</a:t>
            </a:r>
            <a:r>
              <a:rPr lang="bg-BG" sz="2000" dirty="0" smtClean="0"/>
              <a:t> </a:t>
            </a:r>
            <a:r>
              <a:rPr lang="en-US" sz="2000" dirty="0" smtClean="0"/>
              <a:t>cm</a:t>
            </a:r>
            <a:endParaRPr lang="bg-BG" sz="2000" baseline="30000" dirty="0"/>
          </a:p>
        </p:txBody>
      </p:sp>
      <p:sp>
        <p:nvSpPr>
          <p:cNvPr id="5" name="Rounded Rectangle 4"/>
          <p:cNvSpPr/>
          <p:nvPr/>
        </p:nvSpPr>
        <p:spPr>
          <a:xfrm>
            <a:off x="4022034" y="4153073"/>
            <a:ext cx="2292627" cy="32616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10,89</a:t>
            </a:r>
            <a:r>
              <a:rPr lang="bg-BG" sz="1800" dirty="0" smtClean="0"/>
              <a:t> </a:t>
            </a:r>
            <a:r>
              <a:rPr lang="en-US" sz="1800" dirty="0" smtClean="0"/>
              <a:t>cm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52,8</a:t>
            </a:r>
            <a:r>
              <a:rPr lang="bg-BG" sz="1800" dirty="0" smtClean="0"/>
              <a:t> </a:t>
            </a:r>
            <a:r>
              <a:rPr lang="en-US" sz="1800" dirty="0" smtClean="0"/>
              <a:t>cm</a:t>
            </a:r>
            <a:r>
              <a:rPr lang="en-US" sz="1800" baseline="30000" dirty="0" smtClean="0"/>
              <a:t>2 </a:t>
            </a:r>
            <a:endParaRPr lang="bg-BG" sz="18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p49"/>
          <p:cNvSpPr txBox="1">
            <a:spLocks noGrp="1"/>
          </p:cNvSpPr>
          <p:nvPr>
            <p:ph type="title"/>
          </p:nvPr>
        </p:nvSpPr>
        <p:spPr>
          <a:xfrm>
            <a:off x="1786651" y="608820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</a:t>
            </a:r>
            <a:r>
              <a:rPr lang="bg-BG" dirty="0" smtClean="0"/>
              <a:t>ще обобщим</a:t>
            </a:r>
            <a:endParaRPr dirty="0"/>
          </a:p>
        </p:txBody>
      </p:sp>
      <p:sp>
        <p:nvSpPr>
          <p:cNvPr id="3199" name="Google Shape;3199;p49"/>
          <p:cNvSpPr txBox="1">
            <a:spLocks noGrp="1"/>
          </p:cNvSpPr>
          <p:nvPr>
            <p:ph type="subTitle" idx="1"/>
          </p:nvPr>
        </p:nvSpPr>
        <p:spPr>
          <a:xfrm>
            <a:off x="1618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dirty="0" smtClean="0"/>
              <a:t>знанията за окръжност и кръг;</a:t>
            </a:r>
            <a:endParaRPr dirty="0"/>
          </a:p>
        </p:txBody>
      </p:sp>
      <p:sp>
        <p:nvSpPr>
          <p:cNvPr id="3200" name="Google Shape;3200;p49"/>
          <p:cNvSpPr txBox="1">
            <a:spLocks noGrp="1"/>
          </p:cNvSpPr>
          <p:nvPr>
            <p:ph type="title" idx="2"/>
          </p:nvPr>
        </p:nvSpPr>
        <p:spPr>
          <a:xfrm>
            <a:off x="1313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3202" name="Google Shape;3202;p49"/>
          <p:cNvCxnSpPr/>
          <p:nvPr/>
        </p:nvCxnSpPr>
        <p:spPr>
          <a:xfrm>
            <a:off x="1713200" y="1945919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3" name="Google Shape;3203;p49"/>
          <p:cNvSpPr txBox="1">
            <a:spLocks noGrp="1"/>
          </p:cNvSpPr>
          <p:nvPr>
            <p:ph type="subTitle" idx="4"/>
          </p:nvPr>
        </p:nvSpPr>
        <p:spPr>
          <a:xfrm>
            <a:off x="5479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ru-RU" dirty="0"/>
              <a:t>знанията за </a:t>
            </a:r>
            <a:r>
              <a:rPr lang="ru-RU" dirty="0" smtClean="0"/>
              <a:t>многоъгълник и правилен многоъгълник;</a:t>
            </a:r>
            <a:endParaRPr lang="ru-RU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04" name="Google Shape;3204;p49"/>
          <p:cNvSpPr txBox="1">
            <a:spLocks noGrp="1"/>
          </p:cNvSpPr>
          <p:nvPr>
            <p:ph type="title" idx="5"/>
          </p:nvPr>
        </p:nvSpPr>
        <p:spPr>
          <a:xfrm>
            <a:off x="5174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206" name="Google Shape;3206;p49"/>
          <p:cNvSpPr txBox="1">
            <a:spLocks noGrp="1"/>
          </p:cNvSpPr>
          <p:nvPr>
            <p:ph type="subTitle" idx="7"/>
          </p:nvPr>
        </p:nvSpPr>
        <p:spPr>
          <a:xfrm>
            <a:off x="1618187" y="3836417"/>
            <a:ext cx="290743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dirty="0" smtClean="0"/>
              <a:t>намиране на обиколка и лице ха фигури, които са съставени от многоъгълници и кръгове;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07" name="Google Shape;3207;p49"/>
          <p:cNvSpPr txBox="1">
            <a:spLocks noGrp="1"/>
          </p:cNvSpPr>
          <p:nvPr>
            <p:ph type="title" idx="8"/>
          </p:nvPr>
        </p:nvSpPr>
        <p:spPr>
          <a:xfrm>
            <a:off x="1313038" y="335865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209" name="Google Shape;3209;p49"/>
          <p:cNvSpPr txBox="1">
            <a:spLocks noGrp="1"/>
          </p:cNvSpPr>
          <p:nvPr>
            <p:ph type="subTitle" idx="13"/>
          </p:nvPr>
        </p:nvSpPr>
        <p:spPr>
          <a:xfrm>
            <a:off x="5479187" y="3836417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dirty="0" smtClean="0"/>
              <a:t>комбиниране на знанията до момента </a:t>
            </a:r>
            <a:r>
              <a:rPr lang="bg-BG" dirty="0" smtClean="0">
                <a:sym typeface="Wingdings" panose="05000000000000000000" pitchFamily="2" charset="2"/>
              </a:rPr>
              <a:t>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10" name="Google Shape;3210;p49"/>
          <p:cNvSpPr txBox="1">
            <a:spLocks noGrp="1"/>
          </p:cNvSpPr>
          <p:nvPr>
            <p:ph type="title" idx="14"/>
          </p:nvPr>
        </p:nvSpPr>
        <p:spPr>
          <a:xfrm>
            <a:off x="5174038" y="3352506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3212" name="Google Shape;3212;p49"/>
          <p:cNvCxnSpPr/>
          <p:nvPr/>
        </p:nvCxnSpPr>
        <p:spPr>
          <a:xfrm>
            <a:off x="5591088" y="1945919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3" name="Google Shape;3213;p49"/>
          <p:cNvCxnSpPr/>
          <p:nvPr/>
        </p:nvCxnSpPr>
        <p:spPr>
          <a:xfrm>
            <a:off x="5591088" y="3887148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4" name="Google Shape;3214;p49"/>
          <p:cNvCxnSpPr/>
          <p:nvPr/>
        </p:nvCxnSpPr>
        <p:spPr>
          <a:xfrm>
            <a:off x="1713200" y="3887148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1150387"/>
            <a:ext cx="8368748" cy="297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1" y="1182208"/>
            <a:ext cx="8017565" cy="228567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493565" y="1557130"/>
            <a:ext cx="1113183" cy="34455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радиуса и.</a:t>
            </a:r>
            <a:endParaRPr lang="bg-BG" dirty="0"/>
          </a:p>
        </p:txBody>
      </p:sp>
      <p:sp>
        <p:nvSpPr>
          <p:cNvPr id="4" name="Rounded Rectangle 3"/>
          <p:cNvSpPr/>
          <p:nvPr/>
        </p:nvSpPr>
        <p:spPr>
          <a:xfrm>
            <a:off x="5956852" y="1946587"/>
            <a:ext cx="974035" cy="34455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центъра</a:t>
            </a:r>
            <a:endParaRPr lang="bg-BG" dirty="0"/>
          </a:p>
        </p:txBody>
      </p:sp>
      <p:sp>
        <p:nvSpPr>
          <p:cNvPr id="5" name="Rounded Rectangle 4"/>
          <p:cNvSpPr/>
          <p:nvPr/>
        </p:nvSpPr>
        <p:spPr>
          <a:xfrm>
            <a:off x="5380382" y="2334824"/>
            <a:ext cx="940905" cy="34455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кръг</a:t>
            </a:r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7043532" y="2664908"/>
            <a:ext cx="503580" cy="34455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ym typeface="Symbol" panose="05050102010706020507" pitchFamily="18" charset="2"/>
              </a:rPr>
              <a:t>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2617303" y="3467886"/>
            <a:ext cx="1298713" cy="34455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центъра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6248398" y="3098045"/>
            <a:ext cx="1298713" cy="34455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Радиуса.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8" y="173741"/>
            <a:ext cx="8135485" cy="278168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19" y="3047664"/>
            <a:ext cx="2715004" cy="1857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5009" y="2054087"/>
            <a:ext cx="7825408" cy="90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Google Shape;3252;p53"/>
          <p:cNvSpPr/>
          <p:nvPr/>
        </p:nvSpPr>
        <p:spPr>
          <a:xfrm>
            <a:off x="3647825" y="3613825"/>
            <a:ext cx="719361" cy="1617196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3" y="91870"/>
            <a:ext cx="8268854" cy="119079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73" y="2674965"/>
            <a:ext cx="8408504" cy="241803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27" y="999980"/>
            <a:ext cx="2244650" cy="1674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0" y="979398"/>
            <a:ext cx="8629144" cy="3380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8" name="Google Shape;3228;p51"/>
          <p:cNvSpPr/>
          <p:nvPr/>
        </p:nvSpPr>
        <p:spPr>
          <a:xfrm>
            <a:off x="7321864" y="84158"/>
            <a:ext cx="555925" cy="274628"/>
          </a:xfrm>
          <a:custGeom>
            <a:avLst/>
            <a:gdLst/>
            <a:ahLst/>
            <a:cxnLst/>
            <a:rect l="l" t="t" r="r" b="b"/>
            <a:pathLst>
              <a:path w="20925" h="10337" extrusionOk="0">
                <a:moveTo>
                  <a:pt x="10457" y="0"/>
                </a:moveTo>
                <a:cubicBezTo>
                  <a:pt x="4732" y="0"/>
                  <a:pt x="72" y="4612"/>
                  <a:pt x="1" y="10337"/>
                </a:cubicBezTo>
                <a:lnTo>
                  <a:pt x="20925" y="10337"/>
                </a:lnTo>
                <a:cubicBezTo>
                  <a:pt x="20853" y="4612"/>
                  <a:pt x="16194" y="0"/>
                  <a:pt x="1045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55" y="418421"/>
            <a:ext cx="6918510" cy="41800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0261" y="1146313"/>
            <a:ext cx="6809904" cy="90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 4"/>
          <p:cNvSpPr/>
          <p:nvPr/>
        </p:nvSpPr>
        <p:spPr>
          <a:xfrm>
            <a:off x="1481655" y="2872408"/>
            <a:ext cx="6918510" cy="1567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1" y="236070"/>
            <a:ext cx="7564876" cy="244618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1" y="2682250"/>
            <a:ext cx="8678486" cy="175284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16" y="1055879"/>
            <a:ext cx="2093717" cy="1753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oveo Abstract Pitch Deck by Slidesgo">
  <a:themeElements>
    <a:clrScheme name="Simple Light">
      <a:dk1>
        <a:srgbClr val="252525"/>
      </a:dk1>
      <a:lt1>
        <a:srgbClr val="FFFFFF"/>
      </a:lt1>
      <a:dk2>
        <a:srgbClr val="FBBA00"/>
      </a:dk2>
      <a:lt2>
        <a:srgbClr val="F7ECD9"/>
      </a:lt2>
      <a:accent1>
        <a:srgbClr val="E73843"/>
      </a:accent1>
      <a:accent2>
        <a:srgbClr val="0065B0"/>
      </a:accent2>
      <a:accent3>
        <a:srgbClr val="E6D4AA"/>
      </a:accent3>
      <a:accent4>
        <a:srgbClr val="E73843"/>
      </a:accent4>
      <a:accent5>
        <a:srgbClr val="0065B0"/>
      </a:accent5>
      <a:accent6>
        <a:srgbClr val="FBBA00"/>
      </a:accent6>
      <a:hlink>
        <a:srgbClr val="E738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65</Words>
  <Application>Microsoft Office PowerPoint</Application>
  <PresentationFormat>On-screen Show (16:9)</PresentationFormat>
  <Paragraphs>20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Symbol</vt:lpstr>
      <vt:lpstr>Teko</vt:lpstr>
      <vt:lpstr>Arial</vt:lpstr>
      <vt:lpstr>Wingdings</vt:lpstr>
      <vt:lpstr>Hind</vt:lpstr>
      <vt:lpstr>Mooveo Abstract Pitch Deck by Slidesgo</vt:lpstr>
      <vt:lpstr>Обобщение.  Аз се оценявам</vt:lpstr>
      <vt:lpstr>В този урок ще обобщим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Дължина на окръжност</dc:title>
  <dc:creator>User</dc:creator>
  <cp:lastModifiedBy>User</cp:lastModifiedBy>
  <cp:revision>8</cp:revision>
  <dcterms:modified xsi:type="dcterms:W3CDTF">2024-03-22T17:36:08Z</dcterms:modified>
</cp:coreProperties>
</file>