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61" r:id="rId3"/>
    <p:sldId id="262" r:id="rId4"/>
    <p:sldId id="259" r:id="rId5"/>
    <p:sldId id="260" r:id="rId6"/>
    <p:sldId id="263" r:id="rId7"/>
    <p:sldId id="275" r:id="rId8"/>
  </p:sldIdLst>
  <p:sldSz cx="9144000" cy="5143500" type="screen16x9"/>
  <p:notesSz cx="6858000" cy="9144000"/>
  <p:embeddedFontLst>
    <p:embeddedFont>
      <p:font typeface="Poppins" panose="020B0604020202020204" charset="0"/>
      <p:regular r:id="rId10"/>
      <p:bold r:id="rId11"/>
      <p:italic r:id="rId12"/>
      <p:boldItalic r:id="rId13"/>
    </p:embeddedFont>
    <p:embeddedFont>
      <p:font typeface="Righteou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arlow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8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81" name="Google Shape;181;p18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5111250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2"/>
          </p:nvPr>
        </p:nvSpPr>
        <p:spPr>
          <a:xfrm>
            <a:off x="1392725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3"/>
          </p:nvPr>
        </p:nvSpPr>
        <p:spPr>
          <a:xfrm>
            <a:off x="1392736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5111264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2" r:id="rId6"/>
    <p:sldLayoutId id="2147483664" r:id="rId7"/>
    <p:sldLayoutId id="2147483665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tmp"/><Relationship Id="rId5" Type="http://schemas.openxmlformats.org/officeDocument/2006/relationships/image" Target="../media/image5.png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3.png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1186070" y="1598886"/>
            <a:ext cx="7030277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500" dirty="0"/>
              <a:t>121. Практическа дейност. Изработване на модел на права призма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1990269" y="374953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223975" y="1409438"/>
            <a:ext cx="4397775" cy="2324625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7910216" y="3971572"/>
            <a:ext cx="1041118" cy="1034463"/>
            <a:chOff x="8397275" y="2953713"/>
            <a:chExt cx="1302374" cy="1294050"/>
          </a:xfrm>
        </p:grpSpPr>
        <p:sp>
          <p:nvSpPr>
            <p:cNvPr id="342" name="Google Shape;342;p31"/>
            <p:cNvSpPr/>
            <p:nvPr/>
          </p:nvSpPr>
          <p:spPr>
            <a:xfrm>
              <a:off x="8430787" y="2982554"/>
              <a:ext cx="1235358" cy="1236366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31"/>
          <p:cNvGrpSpPr/>
          <p:nvPr/>
        </p:nvGrpSpPr>
        <p:grpSpPr>
          <a:xfrm rot="-796734">
            <a:off x="-9174" y="79652"/>
            <a:ext cx="1608974" cy="1427991"/>
            <a:chOff x="9656" y="159686"/>
            <a:chExt cx="1608914" cy="1427937"/>
          </a:xfrm>
        </p:grpSpPr>
        <p:sp>
          <p:nvSpPr>
            <p:cNvPr id="348" name="Google Shape;348;p3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349" name="Google Shape;34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6"/>
          <p:cNvGrpSpPr/>
          <p:nvPr/>
        </p:nvGrpSpPr>
        <p:grpSpPr>
          <a:xfrm>
            <a:off x="8300566" y="3424360"/>
            <a:ext cx="1041118" cy="10344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69" y="485579"/>
            <a:ext cx="7859222" cy="2314898"/>
          </a:xfrm>
          <a:prstGeom prst="rect">
            <a:avLst/>
          </a:prstGeom>
        </p:spPr>
      </p:pic>
      <p:grpSp>
        <p:nvGrpSpPr>
          <p:cNvPr id="14" name="Google Shape;1162;p66"/>
          <p:cNvGrpSpPr/>
          <p:nvPr/>
        </p:nvGrpSpPr>
        <p:grpSpPr>
          <a:xfrm>
            <a:off x="498674" y="1878904"/>
            <a:ext cx="710063" cy="1568511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51" y="2791474"/>
            <a:ext cx="3245589" cy="16450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50" y="2778289"/>
            <a:ext cx="2409044" cy="193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/>
          <a:stretch/>
        </p:blipFill>
        <p:spPr>
          <a:xfrm>
            <a:off x="351183" y="355904"/>
            <a:ext cx="8454887" cy="3416209"/>
          </a:xfrm>
          <a:prstGeom prst="rect">
            <a:avLst/>
          </a:prstGeom>
        </p:spPr>
      </p:pic>
      <p:grpSp>
        <p:nvGrpSpPr>
          <p:cNvPr id="16" name="Google Shape;1162;p66"/>
          <p:cNvGrpSpPr/>
          <p:nvPr/>
        </p:nvGrpSpPr>
        <p:grpSpPr>
          <a:xfrm>
            <a:off x="404597" y="3548812"/>
            <a:ext cx="456795" cy="1215345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632750" y="2210291"/>
            <a:ext cx="8173320" cy="14738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0" y="-130734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162;p66"/>
          <p:cNvGrpSpPr/>
          <p:nvPr/>
        </p:nvGrpSpPr>
        <p:grpSpPr>
          <a:xfrm>
            <a:off x="535033" y="3436168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67" y="403815"/>
            <a:ext cx="6666529" cy="20891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"/>
          <a:stretch/>
        </p:blipFill>
        <p:spPr>
          <a:xfrm>
            <a:off x="3605013" y="2236553"/>
            <a:ext cx="2212691" cy="259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7924787" y="3975479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5"/>
          <p:cNvGrpSpPr/>
          <p:nvPr/>
        </p:nvGrpSpPr>
        <p:grpSpPr>
          <a:xfrm>
            <a:off x="-217230" y="-60648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8" y="437974"/>
            <a:ext cx="6517680" cy="1832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" name="Google Shape;464;p38"/>
          <p:cNvGrpSpPr/>
          <p:nvPr/>
        </p:nvGrpSpPr>
        <p:grpSpPr>
          <a:xfrm>
            <a:off x="7961685" y="4276370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1162;p66"/>
          <p:cNvGrpSpPr/>
          <p:nvPr/>
        </p:nvGrpSpPr>
        <p:grpSpPr>
          <a:xfrm>
            <a:off x="457604" y="3416290"/>
            <a:ext cx="710063" cy="1568511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/>
          <a:stretch/>
        </p:blipFill>
        <p:spPr>
          <a:xfrm>
            <a:off x="1962424" y="386344"/>
            <a:ext cx="4293654" cy="78196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88" y="1166191"/>
            <a:ext cx="4305290" cy="32420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689474" y="2290269"/>
            <a:ext cx="1500369" cy="99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bg-BG" dirty="0" smtClean="0">
                <a:solidFill>
                  <a:schemeClr val="tx1"/>
                </a:solidFill>
              </a:rPr>
              <a:t> = 6 </a:t>
            </a:r>
            <a:r>
              <a:rPr lang="en-US" dirty="0" smtClean="0">
                <a:solidFill>
                  <a:schemeClr val="tx1"/>
                </a:solidFill>
              </a:rPr>
              <a:t>cm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 = 6 cm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 = 4 cm</a:t>
            </a:r>
            <a:endParaRPr lang="bg-BG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26296" y="894522"/>
            <a:ext cx="2763078" cy="6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Учебна тетрадка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стр</a:t>
            </a:r>
            <a:r>
              <a:rPr lang="bg-BG" sz="2400" dirty="0" smtClean="0"/>
              <a:t>. 26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</Words>
  <Application>Microsoft Office PowerPoint</Application>
  <PresentationFormat>On-screen Show (16:9)</PresentationFormat>
  <Paragraphs>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Poppins</vt:lpstr>
      <vt:lpstr>Arial</vt:lpstr>
      <vt:lpstr>Lato Light</vt:lpstr>
      <vt:lpstr>Righteous</vt:lpstr>
      <vt:lpstr>Nunito Light</vt:lpstr>
      <vt:lpstr>Calibri</vt:lpstr>
      <vt:lpstr>Barlow</vt:lpstr>
      <vt:lpstr>Geometry Lesson - Math - 9th Grade by Slidesgo</vt:lpstr>
      <vt:lpstr>121. Практическа дейност. Изработване на модел на права призма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User</cp:lastModifiedBy>
  <cp:revision>10</cp:revision>
  <dcterms:modified xsi:type="dcterms:W3CDTF">2024-03-24T08:20:52Z</dcterms:modified>
</cp:coreProperties>
</file>