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0"/>
  </p:notesMasterIdLst>
  <p:sldIdLst>
    <p:sldId id="256" r:id="rId2"/>
    <p:sldId id="261" r:id="rId3"/>
    <p:sldId id="262" r:id="rId4"/>
    <p:sldId id="276" r:id="rId5"/>
    <p:sldId id="260" r:id="rId6"/>
    <p:sldId id="263" r:id="rId7"/>
    <p:sldId id="259" r:id="rId8"/>
    <p:sldId id="275" r:id="rId9"/>
  </p:sldIdLst>
  <p:sldSz cx="9144000" cy="5143500" type="screen16x9"/>
  <p:notesSz cx="6858000" cy="9144000"/>
  <p:embeddedFontLst>
    <p:embeddedFont>
      <p:font typeface="Poppins" panose="020B0604020202020204" charset="0"/>
      <p:regular r:id="rId11"/>
      <p:bold r:id="rId12"/>
      <p:italic r:id="rId13"/>
      <p:boldItalic r:id="rId14"/>
    </p:embeddedFont>
    <p:embeddedFont>
      <p:font typeface="Barlow" panose="020B0604020202020204" charset="0"/>
      <p:regular r:id="rId15"/>
      <p:bold r:id="rId16"/>
      <p:italic r:id="rId17"/>
      <p:boldItalic r:id="rId18"/>
    </p:embeddedFont>
    <p:embeddedFont>
      <p:font typeface="Righteous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695A79-F468-4C32-ABB2-8AB9FC0E3A90}">
  <a:tblStyle styleId="{04695A79-F468-4C32-ABB2-8AB9FC0E3A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4FB1D6-C813-4B74-BF57-80CAA0C0D7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660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30025" y="1464850"/>
            <a:ext cx="4785600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30025" y="3213350"/>
            <a:ext cx="4785600" cy="28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4" name="Google Shape;14;p2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" name="Google Shape;16;p2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7" name="Google Shape;17;p2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7"/>
          <p:cNvPicPr preferRelativeResize="0"/>
          <p:nvPr/>
        </p:nvPicPr>
        <p:blipFill rotWithShape="1">
          <a:blip r:embed="rId2">
            <a:alphaModFix/>
          </a:blip>
          <a:srcRect b="15175"/>
          <a:stretch/>
        </p:blipFill>
        <p:spPr>
          <a:xfrm rot="10800000">
            <a:off x="1" y="-30475"/>
            <a:ext cx="9143999" cy="5173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27"/>
          <p:cNvGrpSpPr/>
          <p:nvPr/>
        </p:nvGrpSpPr>
        <p:grpSpPr>
          <a:xfrm>
            <a:off x="1600" y="-30475"/>
            <a:ext cx="9206100" cy="5177775"/>
            <a:chOff x="1600" y="-30475"/>
            <a:chExt cx="9206100" cy="5177775"/>
          </a:xfrm>
        </p:grpSpPr>
        <p:grpSp>
          <p:nvGrpSpPr>
            <p:cNvPr id="319" name="Google Shape;319;p27"/>
            <p:cNvGrpSpPr/>
            <p:nvPr/>
          </p:nvGrpSpPr>
          <p:grpSpPr>
            <a:xfrm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320" name="Google Shape;320;p27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27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2" name="Google Shape;322;p27"/>
            <p:cNvGrpSpPr/>
            <p:nvPr/>
          </p:nvGrpSpPr>
          <p:grpSpPr>
            <a:xfrm flipH="1">
              <a:off x="1600" y="-30475"/>
              <a:ext cx="2784300" cy="1168200"/>
              <a:chOff x="6359700" y="-1600"/>
              <a:chExt cx="2784300" cy="1168200"/>
            </a:xfrm>
          </p:grpSpPr>
          <p:cxnSp>
            <p:nvCxnSpPr>
              <p:cNvPr id="323" name="Google Shape;323;p27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27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713450" y="1917150"/>
            <a:ext cx="39450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2072450" y="1917150"/>
            <a:ext cx="1386600" cy="1309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713450" y="2851350"/>
            <a:ext cx="3945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25" name="Google Shape;25;p3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26" name="Google Shape;26;p3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3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" name="Google Shape;28;p3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29" name="Google Shape;29;p3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3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7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7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71" name="Google Shape;71;p7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72" name="Google Shape;72;p7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7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" name="Google Shape;74;p7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75" name="Google Shape;75;p7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7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subTitle" idx="1"/>
          </p:nvPr>
        </p:nvSpPr>
        <p:spPr>
          <a:xfrm>
            <a:off x="4136100" y="1740625"/>
            <a:ext cx="4294800" cy="21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9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4533975" y="1395650"/>
            <a:ext cx="35361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ubTitle" idx="1"/>
          </p:nvPr>
        </p:nvSpPr>
        <p:spPr>
          <a:xfrm>
            <a:off x="4533975" y="2655650"/>
            <a:ext cx="353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9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94" name="Google Shape;94;p9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95" name="Google Shape;95;p9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9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7" name="Google Shape;97;p9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98" name="Google Shape;98;p9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9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16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59" name="Google Shape;159;p16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60" name="Google Shape;160;p16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16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2" name="Google Shape;162;p16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63" name="Google Shape;163;p16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16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720000" y="1498663"/>
            <a:ext cx="3597900" cy="12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ubTitle" idx="1"/>
          </p:nvPr>
        </p:nvSpPr>
        <p:spPr>
          <a:xfrm>
            <a:off x="720000" y="2734038"/>
            <a:ext cx="35979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8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8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81" name="Google Shape;181;p18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82" name="Google Shape;182;p18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18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4" name="Google Shape;184;p18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185" name="Google Shape;185;p18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18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7" name="Google Shape;18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"/>
          </p:nvPr>
        </p:nvSpPr>
        <p:spPr>
          <a:xfrm>
            <a:off x="5111250" y="3157075"/>
            <a:ext cx="26400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2"/>
          </p:nvPr>
        </p:nvSpPr>
        <p:spPr>
          <a:xfrm>
            <a:off x="1392725" y="3157075"/>
            <a:ext cx="26400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3"/>
          </p:nvPr>
        </p:nvSpPr>
        <p:spPr>
          <a:xfrm>
            <a:off x="1392736" y="25981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subTitle" idx="4"/>
          </p:nvPr>
        </p:nvSpPr>
        <p:spPr>
          <a:xfrm>
            <a:off x="5111264" y="25981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9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ubTitle" idx="1"/>
          </p:nvPr>
        </p:nvSpPr>
        <p:spPr>
          <a:xfrm>
            <a:off x="4832078" y="1777875"/>
            <a:ext cx="32541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2"/>
          </p:nvPr>
        </p:nvSpPr>
        <p:spPr>
          <a:xfrm>
            <a:off x="1057900" y="1777875"/>
            <a:ext cx="32541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7" name="Google Shape;197;p19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98" name="Google Shape;198;p19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99" name="Google Shape;199;p19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19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1" name="Google Shape;201;p19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202" name="Google Shape;202;p19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19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6"/>
          <p:cNvPicPr preferRelativeResize="0"/>
          <p:nvPr/>
        </p:nvPicPr>
        <p:blipFill rotWithShape="1">
          <a:blip r:embed="rId2">
            <a:alphaModFix/>
          </a:blip>
          <a:srcRect t="15675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26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310" name="Google Shape;310;p26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311" name="Google Shape;311;p26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26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3" name="Google Shape;313;p26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314" name="Google Shape;314;p26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26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62" r:id="rId6"/>
    <p:sldLayoutId id="2147483664" r:id="rId7"/>
    <p:sldLayoutId id="2147483665" r:id="rId8"/>
    <p:sldLayoutId id="2147483672" r:id="rId9"/>
    <p:sldLayoutId id="214748367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tm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1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tm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>
            <a:spLocks noGrp="1"/>
          </p:cNvSpPr>
          <p:nvPr>
            <p:ph type="ctrTitle"/>
          </p:nvPr>
        </p:nvSpPr>
        <p:spPr>
          <a:xfrm>
            <a:off x="1186070" y="1598886"/>
            <a:ext cx="7030277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4500" dirty="0" smtClean="0"/>
              <a:t>12</a:t>
            </a:r>
            <a:r>
              <a:rPr lang="en-US" sz="4500" dirty="0" smtClean="0"/>
              <a:t>5</a:t>
            </a:r>
            <a:r>
              <a:rPr lang="ru-RU" sz="4500" dirty="0" smtClean="0"/>
              <a:t>.</a:t>
            </a:r>
            <a:r>
              <a:rPr lang="en-US" sz="4500" dirty="0" smtClean="0"/>
              <a:t>1.</a:t>
            </a:r>
            <a:r>
              <a:rPr lang="ru-RU" sz="4500" dirty="0" smtClean="0"/>
              <a:t> </a:t>
            </a:r>
            <a:r>
              <a:rPr lang="ru-RU" sz="4500" dirty="0"/>
              <a:t>Намиране на елементи на права призма. Упражнение</a:t>
            </a:r>
            <a:endParaRPr sz="4500" dirty="0"/>
          </a:p>
        </p:txBody>
      </p:sp>
      <p:sp>
        <p:nvSpPr>
          <p:cNvPr id="336" name="Google Shape;336;p31"/>
          <p:cNvSpPr txBox="1">
            <a:spLocks noGrp="1"/>
          </p:cNvSpPr>
          <p:nvPr>
            <p:ph type="subTitle" idx="1"/>
          </p:nvPr>
        </p:nvSpPr>
        <p:spPr>
          <a:xfrm>
            <a:off x="1990269" y="3749530"/>
            <a:ext cx="47856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Геометрични фигури и тела</a:t>
            </a:r>
            <a:endParaRPr dirty="0"/>
          </a:p>
        </p:txBody>
      </p:sp>
      <p:grpSp>
        <p:nvGrpSpPr>
          <p:cNvPr id="337" name="Google Shape;337;p31"/>
          <p:cNvGrpSpPr/>
          <p:nvPr/>
        </p:nvGrpSpPr>
        <p:grpSpPr>
          <a:xfrm>
            <a:off x="2223975" y="1409438"/>
            <a:ext cx="4397775" cy="2324625"/>
            <a:chOff x="2223975" y="1325675"/>
            <a:chExt cx="4397775" cy="2324625"/>
          </a:xfrm>
        </p:grpSpPr>
        <p:cxnSp>
          <p:nvCxnSpPr>
            <p:cNvPr id="338" name="Google Shape;338;p31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31"/>
            <p:cNvCxnSpPr/>
            <p:nvPr/>
          </p:nvCxnSpPr>
          <p:spPr>
            <a:xfrm>
              <a:off x="2223975" y="13256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0" name="Google Shape;340;p31"/>
          <p:cNvSpPr txBox="1"/>
          <p:nvPr/>
        </p:nvSpPr>
        <p:spPr>
          <a:xfrm>
            <a:off x="7246425" y="588575"/>
            <a:ext cx="1089000" cy="289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 </a:t>
            </a:r>
            <a:r>
              <a:rPr lang="en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bg-BG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клас</a:t>
            </a:r>
            <a:endParaRPr sz="12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41" name="Google Shape;341;p31"/>
          <p:cNvGrpSpPr/>
          <p:nvPr/>
        </p:nvGrpSpPr>
        <p:grpSpPr>
          <a:xfrm>
            <a:off x="7910216" y="3971572"/>
            <a:ext cx="1041118" cy="1034463"/>
            <a:chOff x="8397275" y="2953713"/>
            <a:chExt cx="1302374" cy="1294050"/>
          </a:xfrm>
        </p:grpSpPr>
        <p:sp>
          <p:nvSpPr>
            <p:cNvPr id="342" name="Google Shape;342;p31"/>
            <p:cNvSpPr/>
            <p:nvPr/>
          </p:nvSpPr>
          <p:spPr>
            <a:xfrm>
              <a:off x="8430787" y="2982554"/>
              <a:ext cx="1235358" cy="1236366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3" name="Google Shape;343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" name="Google Shape;347;p31"/>
          <p:cNvGrpSpPr/>
          <p:nvPr/>
        </p:nvGrpSpPr>
        <p:grpSpPr>
          <a:xfrm rot="-796734">
            <a:off x="-9174" y="79652"/>
            <a:ext cx="1608974" cy="1427991"/>
            <a:chOff x="9656" y="159686"/>
            <a:chExt cx="1608914" cy="1427937"/>
          </a:xfrm>
        </p:grpSpPr>
        <p:sp>
          <p:nvSpPr>
            <p:cNvPr id="348" name="Google Shape;348;p31"/>
            <p:cNvSpPr/>
            <p:nvPr/>
          </p:nvSpPr>
          <p:spPr>
            <a:xfrm rot="-1058263">
              <a:off x="140032" y="338788"/>
              <a:ext cx="1348162" cy="1069735"/>
            </a:xfrm>
            <a:custGeom>
              <a:avLst/>
              <a:gdLst/>
              <a:ahLst/>
              <a:cxnLst/>
              <a:rect l="l" t="t" r="r" b="b"/>
              <a:pathLst>
                <a:path w="53926" h="42789" extrusionOk="0">
                  <a:moveTo>
                    <a:pt x="19761" y="41868"/>
                  </a:moveTo>
                  <a:lnTo>
                    <a:pt x="0" y="27800"/>
                  </a:lnTo>
                  <a:lnTo>
                    <a:pt x="9211" y="0"/>
                  </a:lnTo>
                  <a:lnTo>
                    <a:pt x="33075" y="3098"/>
                  </a:lnTo>
                  <a:lnTo>
                    <a:pt x="53926" y="15072"/>
                  </a:lnTo>
                  <a:lnTo>
                    <a:pt x="44715" y="42789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sp>
        <p:pic>
          <p:nvPicPr>
            <p:cNvPr id="349" name="Google Shape;349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9225" y="363900"/>
              <a:ext cx="1189799" cy="10455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162;p66"/>
          <p:cNvGrpSpPr/>
          <p:nvPr/>
        </p:nvGrpSpPr>
        <p:grpSpPr>
          <a:xfrm>
            <a:off x="590126" y="3290395"/>
            <a:ext cx="710063" cy="1568511"/>
            <a:chOff x="7063813" y="2733803"/>
            <a:chExt cx="710063" cy="1568511"/>
          </a:xfrm>
        </p:grpSpPr>
        <p:sp>
          <p:nvSpPr>
            <p:cNvPr id="18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" name="Google Shape;1164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36" y="3598077"/>
            <a:ext cx="7220958" cy="857370"/>
          </a:xfrm>
          <a:prstGeom prst="rect">
            <a:avLst/>
          </a:prstGeom>
        </p:spPr>
      </p:pic>
      <p:grpSp>
        <p:nvGrpSpPr>
          <p:cNvPr id="431" name="Google Shape;431;p36"/>
          <p:cNvGrpSpPr/>
          <p:nvPr/>
        </p:nvGrpSpPr>
        <p:grpSpPr>
          <a:xfrm>
            <a:off x="8300566" y="3424360"/>
            <a:ext cx="1041118" cy="1034463"/>
            <a:chOff x="8397275" y="2953713"/>
            <a:chExt cx="1302374" cy="1294050"/>
          </a:xfrm>
        </p:grpSpPr>
        <p:sp>
          <p:nvSpPr>
            <p:cNvPr id="432" name="Google Shape;432;p36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3" name="Google Shape;433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oogle Shape;1162;p66"/>
          <p:cNvGrpSpPr/>
          <p:nvPr/>
        </p:nvGrpSpPr>
        <p:grpSpPr>
          <a:xfrm>
            <a:off x="392656" y="544060"/>
            <a:ext cx="710063" cy="1568511"/>
            <a:chOff x="7063813" y="2733803"/>
            <a:chExt cx="710063" cy="1568511"/>
          </a:xfrm>
        </p:grpSpPr>
        <p:sp>
          <p:nvSpPr>
            <p:cNvPr id="15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" name="Google Shape;1164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97" y="544060"/>
            <a:ext cx="6887536" cy="152421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04" y="2112303"/>
            <a:ext cx="3057952" cy="171473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297995" y="1189031"/>
            <a:ext cx="1500369" cy="23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</a:rPr>
              <a:t>V=70 m</a:t>
            </a:r>
            <a:r>
              <a:rPr lang="en-US" baseline="3000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bg-BG" i="1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97995" y="1679362"/>
            <a:ext cx="1500369" cy="23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B=5 m</a:t>
            </a:r>
            <a:r>
              <a:rPr lang="en-US" baseline="300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bg-BG" i="1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9" y="308697"/>
            <a:ext cx="7304131" cy="339383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76470" y="2716502"/>
            <a:ext cx="7076661" cy="9659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16" name="Google Shape;1162;p66"/>
          <p:cNvGrpSpPr/>
          <p:nvPr/>
        </p:nvGrpSpPr>
        <p:grpSpPr>
          <a:xfrm>
            <a:off x="404352" y="3588568"/>
            <a:ext cx="456795" cy="1215345"/>
            <a:chOff x="7063813" y="2733803"/>
            <a:chExt cx="710063" cy="1568511"/>
          </a:xfrm>
        </p:grpSpPr>
        <p:sp>
          <p:nvSpPr>
            <p:cNvPr id="17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1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46" y="3692715"/>
            <a:ext cx="1628471" cy="112081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7"/>
          <a:stretch/>
        </p:blipFill>
        <p:spPr>
          <a:xfrm>
            <a:off x="3282854" y="3703022"/>
            <a:ext cx="2004763" cy="110068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12" y="3682965"/>
            <a:ext cx="1950918" cy="112074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510569" y="698700"/>
            <a:ext cx="1142561" cy="23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=4 cm</a:t>
            </a:r>
            <a:endParaRPr lang="bg-BG" i="1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01427" y="1380854"/>
            <a:ext cx="1142561" cy="23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=2,8 cm</a:t>
            </a:r>
            <a:endParaRPr lang="bg-BG" i="1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"/>
          <a:stretch/>
        </p:blipFill>
        <p:spPr>
          <a:xfrm>
            <a:off x="1129751" y="527286"/>
            <a:ext cx="7689377" cy="4165885"/>
          </a:xfrm>
          <a:prstGeom prst="rect">
            <a:avLst/>
          </a:prstGeom>
        </p:spPr>
      </p:pic>
      <p:grpSp>
        <p:nvGrpSpPr>
          <p:cNvPr id="391" name="Google Shape;391;p34"/>
          <p:cNvGrpSpPr/>
          <p:nvPr/>
        </p:nvGrpSpPr>
        <p:grpSpPr>
          <a:xfrm>
            <a:off x="5348700" y="350236"/>
            <a:ext cx="3795300" cy="4380790"/>
            <a:chOff x="2826450" y="1063375"/>
            <a:chExt cx="3795300" cy="2586925"/>
          </a:xfrm>
        </p:grpSpPr>
        <p:cxnSp>
          <p:nvCxnSpPr>
            <p:cNvPr id="392" name="Google Shape;392;p34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34"/>
            <p:cNvCxnSpPr/>
            <p:nvPr/>
          </p:nvCxnSpPr>
          <p:spPr>
            <a:xfrm>
              <a:off x="2826450" y="10633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4" name="Google Shape;394;p34"/>
          <p:cNvGrpSpPr/>
          <p:nvPr/>
        </p:nvGrpSpPr>
        <p:grpSpPr>
          <a:xfrm>
            <a:off x="-521547" y="489431"/>
            <a:ext cx="1881474" cy="1886648"/>
            <a:chOff x="1073761" y="1433021"/>
            <a:chExt cx="2480947" cy="2558533"/>
          </a:xfrm>
        </p:grpSpPr>
        <p:grpSp>
          <p:nvGrpSpPr>
            <p:cNvPr id="395" name="Google Shape;395;p34"/>
            <p:cNvGrpSpPr/>
            <p:nvPr/>
          </p:nvGrpSpPr>
          <p:grpSpPr>
            <a:xfrm>
              <a:off x="2513591" y="2157935"/>
              <a:ext cx="1041118" cy="1034463"/>
              <a:chOff x="8397275" y="2953713"/>
              <a:chExt cx="1302374" cy="1294050"/>
            </a:xfrm>
          </p:grpSpPr>
          <p:sp>
            <p:nvSpPr>
              <p:cNvPr id="396" name="Google Shape;396;p34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7" name="Google Shape;397;p3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8" name="Google Shape;398;p34"/>
            <p:cNvGrpSpPr/>
            <p:nvPr/>
          </p:nvGrpSpPr>
          <p:grpSpPr>
            <a:xfrm rot="-796734">
              <a:off x="1216251" y="1598715"/>
              <a:ext cx="1608974" cy="1427991"/>
              <a:chOff x="9656" y="159686"/>
              <a:chExt cx="1608914" cy="1427937"/>
            </a:xfrm>
          </p:grpSpPr>
          <p:sp>
            <p:nvSpPr>
              <p:cNvPr id="399" name="Google Shape;399;p34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400" name="Google Shape;400;p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1" name="Google Shape;401;p34"/>
            <p:cNvGrpSpPr/>
            <p:nvPr/>
          </p:nvGrpSpPr>
          <p:grpSpPr>
            <a:xfrm rot="-729767">
              <a:off x="1877094" y="2620802"/>
              <a:ext cx="1236410" cy="1254583"/>
              <a:chOff x="335988" y="3393302"/>
              <a:chExt cx="1236351" cy="1254523"/>
            </a:xfrm>
          </p:grpSpPr>
          <p:sp>
            <p:nvSpPr>
              <p:cNvPr id="402" name="Google Shape;402;p34"/>
              <p:cNvSpPr/>
              <p:nvPr/>
            </p:nvSpPr>
            <p:spPr>
              <a:xfrm>
                <a:off x="357910" y="3393302"/>
                <a:ext cx="1192508" cy="1225707"/>
              </a:xfrm>
              <a:custGeom>
                <a:avLst/>
                <a:gdLst/>
                <a:ahLst/>
                <a:cxnLst/>
                <a:rect l="l" t="t" r="r" b="b"/>
                <a:pathLst>
                  <a:path w="957838" h="984504" extrusionOk="0">
                    <a:moveTo>
                      <a:pt x="478967" y="0"/>
                    </a:moveTo>
                    <a:lnTo>
                      <a:pt x="0" y="830199"/>
                    </a:lnTo>
                    <a:lnTo>
                      <a:pt x="478967" y="984504"/>
                    </a:lnTo>
                    <a:lnTo>
                      <a:pt x="957839" y="830199"/>
                    </a:ln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3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35987" y="3393306"/>
                <a:ext cx="1236351" cy="12545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" name="Google Shape;1162;p66"/>
          <p:cNvGrpSpPr/>
          <p:nvPr/>
        </p:nvGrpSpPr>
        <p:grpSpPr>
          <a:xfrm>
            <a:off x="535033" y="3436168"/>
            <a:ext cx="710063" cy="1568511"/>
            <a:chOff x="7063813" y="2733803"/>
            <a:chExt cx="710063" cy="1568511"/>
          </a:xfrm>
        </p:grpSpPr>
        <p:sp>
          <p:nvSpPr>
            <p:cNvPr id="20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1164;p6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ounded Rectangle 21"/>
          <p:cNvSpPr/>
          <p:nvPr/>
        </p:nvSpPr>
        <p:spPr>
          <a:xfrm>
            <a:off x="1340117" y="1871547"/>
            <a:ext cx="6767563" cy="9659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Rounded Rectangle 22"/>
          <p:cNvSpPr/>
          <p:nvPr/>
        </p:nvSpPr>
        <p:spPr>
          <a:xfrm>
            <a:off x="1386744" y="2799370"/>
            <a:ext cx="3483284" cy="19785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228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35"/>
          <p:cNvGrpSpPr/>
          <p:nvPr/>
        </p:nvGrpSpPr>
        <p:grpSpPr>
          <a:xfrm>
            <a:off x="1563088" y="245165"/>
            <a:ext cx="5586000" cy="4466811"/>
            <a:chOff x="2223975" y="1325675"/>
            <a:chExt cx="5586000" cy="2324625"/>
          </a:xfrm>
        </p:grpSpPr>
        <p:cxnSp>
          <p:nvCxnSpPr>
            <p:cNvPr id="412" name="Google Shape;412;p35"/>
            <p:cNvCxnSpPr/>
            <p:nvPr/>
          </p:nvCxnSpPr>
          <p:spPr>
            <a:xfrm>
              <a:off x="5328975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35"/>
            <p:cNvCxnSpPr/>
            <p:nvPr/>
          </p:nvCxnSpPr>
          <p:spPr>
            <a:xfrm>
              <a:off x="2223975" y="13256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4" name="Google Shape;414;p35"/>
          <p:cNvGrpSpPr/>
          <p:nvPr/>
        </p:nvGrpSpPr>
        <p:grpSpPr>
          <a:xfrm rot="1189513">
            <a:off x="7924787" y="3975479"/>
            <a:ext cx="1011968" cy="1026842"/>
            <a:chOff x="335988" y="3393302"/>
            <a:chExt cx="1236351" cy="1254523"/>
          </a:xfrm>
        </p:grpSpPr>
        <p:sp>
          <p:nvSpPr>
            <p:cNvPr id="415" name="Google Shape;415;p35"/>
            <p:cNvSpPr/>
            <p:nvPr/>
          </p:nvSpPr>
          <p:spPr>
            <a:xfrm>
              <a:off x="357910" y="3393302"/>
              <a:ext cx="1192508" cy="1225707"/>
            </a:xfrm>
            <a:custGeom>
              <a:avLst/>
              <a:gdLst/>
              <a:ahLst/>
              <a:cxnLst/>
              <a:rect l="l" t="t" r="r" b="b"/>
              <a:pathLst>
                <a:path w="957838" h="984504" extrusionOk="0">
                  <a:moveTo>
                    <a:pt x="478967" y="0"/>
                  </a:moveTo>
                  <a:lnTo>
                    <a:pt x="0" y="830199"/>
                  </a:lnTo>
                  <a:lnTo>
                    <a:pt x="478967" y="984504"/>
                  </a:lnTo>
                  <a:lnTo>
                    <a:pt x="957839" y="830199"/>
                  </a:ln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6" name="Google Shape;416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5987" y="3393306"/>
              <a:ext cx="1236351" cy="12545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7" name="Google Shape;417;p35"/>
          <p:cNvGrpSpPr/>
          <p:nvPr/>
        </p:nvGrpSpPr>
        <p:grpSpPr>
          <a:xfrm>
            <a:off x="-217230" y="-60648"/>
            <a:ext cx="1533747" cy="1569581"/>
            <a:chOff x="-217230" y="-60648"/>
            <a:chExt cx="1533747" cy="1569581"/>
          </a:xfrm>
        </p:grpSpPr>
        <p:grpSp>
          <p:nvGrpSpPr>
            <p:cNvPr id="418" name="Google Shape;418;p35"/>
            <p:cNvGrpSpPr/>
            <p:nvPr/>
          </p:nvGrpSpPr>
          <p:grpSpPr>
            <a:xfrm rot="-796506">
              <a:off x="-106434" y="68190"/>
              <a:ext cx="1251386" cy="1110626"/>
              <a:chOff x="9656" y="159686"/>
              <a:chExt cx="1608914" cy="1427937"/>
            </a:xfrm>
          </p:grpSpPr>
          <p:sp>
            <p:nvSpPr>
              <p:cNvPr id="419" name="Google Shape;419;p35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420" name="Google Shape;420;p3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1" name="Google Shape;421;p35"/>
            <p:cNvGrpSpPr/>
            <p:nvPr/>
          </p:nvGrpSpPr>
          <p:grpSpPr>
            <a:xfrm>
              <a:off x="571950" y="768996"/>
              <a:ext cx="744567" cy="739938"/>
              <a:chOff x="8397275" y="2953713"/>
              <a:chExt cx="1302374" cy="1294050"/>
            </a:xfrm>
          </p:grpSpPr>
          <p:sp>
            <p:nvSpPr>
              <p:cNvPr id="422" name="Google Shape;422;p35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3" name="Google Shape;423;p3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45" y="593856"/>
            <a:ext cx="7449590" cy="128605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14" y="2021520"/>
            <a:ext cx="8224121" cy="1891548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517427" y="1375831"/>
            <a:ext cx="1142561" cy="234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=36 m</a:t>
            </a:r>
            <a:endParaRPr lang="bg-BG" i="1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0" y="369057"/>
            <a:ext cx="7354326" cy="3572374"/>
          </a:xfrm>
          <a:prstGeom prst="rect">
            <a:avLst/>
          </a:prstGeom>
        </p:spPr>
      </p:pic>
      <p:cxnSp>
        <p:nvCxnSpPr>
          <p:cNvPr id="463" name="Google Shape;463;p38"/>
          <p:cNvCxnSpPr/>
          <p:nvPr/>
        </p:nvCxnSpPr>
        <p:spPr>
          <a:xfrm rot="10800000">
            <a:off x="6629841" y="4666785"/>
            <a:ext cx="1131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4" name="Google Shape;464;p38"/>
          <p:cNvGrpSpPr/>
          <p:nvPr/>
        </p:nvGrpSpPr>
        <p:grpSpPr>
          <a:xfrm>
            <a:off x="7961685" y="4276370"/>
            <a:ext cx="785853" cy="780830"/>
            <a:chOff x="8397275" y="2953713"/>
            <a:chExt cx="1302374" cy="1294050"/>
          </a:xfrm>
        </p:grpSpPr>
        <p:sp>
          <p:nvSpPr>
            <p:cNvPr id="465" name="Google Shape;465;p38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6" name="Google Shape;466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oogle Shape;394;p34"/>
          <p:cNvGrpSpPr/>
          <p:nvPr/>
        </p:nvGrpSpPr>
        <p:grpSpPr>
          <a:xfrm>
            <a:off x="7069096" y="1698578"/>
            <a:ext cx="1881474" cy="1886648"/>
            <a:chOff x="1073761" y="1433021"/>
            <a:chExt cx="2480947" cy="2558533"/>
          </a:xfrm>
        </p:grpSpPr>
        <p:grpSp>
          <p:nvGrpSpPr>
            <p:cNvPr id="14" name="Google Shape;395;p34"/>
            <p:cNvGrpSpPr/>
            <p:nvPr/>
          </p:nvGrpSpPr>
          <p:grpSpPr>
            <a:xfrm>
              <a:off x="2513591" y="2157935"/>
              <a:ext cx="1041118" cy="1034463"/>
              <a:chOff x="8397275" y="2953713"/>
              <a:chExt cx="1302374" cy="1294050"/>
            </a:xfrm>
          </p:grpSpPr>
          <p:sp>
            <p:nvSpPr>
              <p:cNvPr id="24" name="Google Shape;396;p34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" name="Google Shape;397;p3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398;p34"/>
            <p:cNvGrpSpPr/>
            <p:nvPr/>
          </p:nvGrpSpPr>
          <p:grpSpPr>
            <a:xfrm rot="-796734">
              <a:off x="1216251" y="1598715"/>
              <a:ext cx="1608974" cy="1427991"/>
              <a:chOff x="9656" y="159686"/>
              <a:chExt cx="1608914" cy="1427937"/>
            </a:xfrm>
          </p:grpSpPr>
          <p:sp>
            <p:nvSpPr>
              <p:cNvPr id="19" name="Google Shape;399;p34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23" name="Google Shape;400;p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" name="Google Shape;401;p34"/>
            <p:cNvGrpSpPr/>
            <p:nvPr/>
          </p:nvGrpSpPr>
          <p:grpSpPr>
            <a:xfrm rot="-729767">
              <a:off x="1877094" y="2620802"/>
              <a:ext cx="1236410" cy="1254583"/>
              <a:chOff x="335988" y="3393302"/>
              <a:chExt cx="1236351" cy="1254523"/>
            </a:xfrm>
          </p:grpSpPr>
          <p:sp>
            <p:nvSpPr>
              <p:cNvPr id="17" name="Google Shape;402;p34"/>
              <p:cNvSpPr/>
              <p:nvPr/>
            </p:nvSpPr>
            <p:spPr>
              <a:xfrm>
                <a:off x="357910" y="3393302"/>
                <a:ext cx="1192508" cy="1225707"/>
              </a:xfrm>
              <a:custGeom>
                <a:avLst/>
                <a:gdLst/>
                <a:ahLst/>
                <a:cxnLst/>
                <a:rect l="l" t="t" r="r" b="b"/>
                <a:pathLst>
                  <a:path w="957838" h="984504" extrusionOk="0">
                    <a:moveTo>
                      <a:pt x="478967" y="0"/>
                    </a:moveTo>
                    <a:lnTo>
                      <a:pt x="0" y="830199"/>
                    </a:lnTo>
                    <a:lnTo>
                      <a:pt x="478967" y="984504"/>
                    </a:lnTo>
                    <a:lnTo>
                      <a:pt x="957839" y="830199"/>
                    </a:ln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" name="Google Shape;403;p3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35987" y="3393306"/>
                <a:ext cx="1236351" cy="12545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6" name="Rounded Rectangle 25"/>
          <p:cNvSpPr/>
          <p:nvPr/>
        </p:nvSpPr>
        <p:spPr>
          <a:xfrm>
            <a:off x="704081" y="2356598"/>
            <a:ext cx="6106720" cy="15848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20" name="Google Shape;1162;p66"/>
          <p:cNvGrpSpPr/>
          <p:nvPr/>
        </p:nvGrpSpPr>
        <p:grpSpPr>
          <a:xfrm>
            <a:off x="414629" y="3690587"/>
            <a:ext cx="599036" cy="1425326"/>
            <a:chOff x="7063813" y="2733803"/>
            <a:chExt cx="710063" cy="1568511"/>
          </a:xfrm>
        </p:grpSpPr>
        <p:sp>
          <p:nvSpPr>
            <p:cNvPr id="21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164;p6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/>
          <a:stretch/>
        </p:blipFill>
        <p:spPr>
          <a:xfrm>
            <a:off x="416000" y="429540"/>
            <a:ext cx="7129913" cy="3638712"/>
          </a:xfrm>
          <a:prstGeom prst="rect">
            <a:avLst/>
          </a:prstGeom>
        </p:spPr>
      </p:pic>
      <p:grpSp>
        <p:nvGrpSpPr>
          <p:cNvPr id="391" name="Google Shape;391;p34"/>
          <p:cNvGrpSpPr/>
          <p:nvPr/>
        </p:nvGrpSpPr>
        <p:grpSpPr>
          <a:xfrm>
            <a:off x="5348700" y="350236"/>
            <a:ext cx="3795300" cy="4380790"/>
            <a:chOff x="2826450" y="1063375"/>
            <a:chExt cx="3795300" cy="2586925"/>
          </a:xfrm>
        </p:grpSpPr>
        <p:cxnSp>
          <p:nvCxnSpPr>
            <p:cNvPr id="392" name="Google Shape;392;p34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34"/>
            <p:cNvCxnSpPr/>
            <p:nvPr/>
          </p:nvCxnSpPr>
          <p:spPr>
            <a:xfrm>
              <a:off x="2826450" y="10633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Google Shape;1162;p66"/>
          <p:cNvGrpSpPr/>
          <p:nvPr/>
        </p:nvGrpSpPr>
        <p:grpSpPr>
          <a:xfrm>
            <a:off x="8378613" y="4027867"/>
            <a:ext cx="362685" cy="1132825"/>
            <a:chOff x="7063813" y="2733803"/>
            <a:chExt cx="710063" cy="1568511"/>
          </a:xfrm>
        </p:grpSpPr>
        <p:sp>
          <p:nvSpPr>
            <p:cNvPr id="20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11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Rounded Rectangle 21"/>
          <p:cNvSpPr/>
          <p:nvPr/>
        </p:nvSpPr>
        <p:spPr>
          <a:xfrm>
            <a:off x="416000" y="1765907"/>
            <a:ext cx="6106720" cy="22235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4373" r="4527"/>
          <a:stretch/>
        </p:blipFill>
        <p:spPr>
          <a:xfrm>
            <a:off x="6693811" y="812801"/>
            <a:ext cx="1788161" cy="3069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50"/>
          <p:cNvGrpSpPr/>
          <p:nvPr/>
        </p:nvGrpSpPr>
        <p:grpSpPr>
          <a:xfrm>
            <a:off x="4743390" y="1236570"/>
            <a:ext cx="3749153" cy="2726197"/>
            <a:chOff x="331763" y="414153"/>
            <a:chExt cx="6903246" cy="5019697"/>
          </a:xfrm>
        </p:grpSpPr>
        <p:sp>
          <p:nvSpPr>
            <p:cNvPr id="715" name="Google Shape;715;p50"/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0"/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0"/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9" name="Google Shape;719;p50"/>
          <p:cNvPicPr preferRelativeResize="0"/>
          <p:nvPr/>
        </p:nvPicPr>
        <p:blipFill rotWithShape="1">
          <a:blip r:embed="rId3">
            <a:alphaModFix/>
          </a:blip>
          <a:srcRect t="4245" b="4245"/>
          <a:stretch/>
        </p:blipFill>
        <p:spPr>
          <a:xfrm>
            <a:off x="4843727" y="1337261"/>
            <a:ext cx="3548032" cy="21640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0" name="Google Shape;720;p50"/>
          <p:cNvSpPr txBox="1">
            <a:spLocks noGrp="1"/>
          </p:cNvSpPr>
          <p:nvPr>
            <p:ph type="title"/>
          </p:nvPr>
        </p:nvSpPr>
        <p:spPr>
          <a:xfrm>
            <a:off x="720000" y="1498663"/>
            <a:ext cx="3597900" cy="12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Домашна работа</a:t>
            </a:r>
            <a:endParaRPr dirty="0"/>
          </a:p>
        </p:txBody>
      </p:sp>
      <p:sp>
        <p:nvSpPr>
          <p:cNvPr id="721" name="Google Shape;721;p50"/>
          <p:cNvSpPr txBox="1">
            <a:spLocks noGrp="1"/>
          </p:cNvSpPr>
          <p:nvPr>
            <p:ph type="subTitle" idx="1"/>
          </p:nvPr>
        </p:nvSpPr>
        <p:spPr>
          <a:xfrm>
            <a:off x="720000" y="2734038"/>
            <a:ext cx="35979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Учебник</a:t>
            </a:r>
            <a:endParaRPr lang="bg-BG" sz="2400" dirty="0" smtClean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стр. </a:t>
            </a:r>
            <a:r>
              <a:rPr lang="bg-BG" sz="2400" smtClean="0"/>
              <a:t>82/6-10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y Lesson - Math - 9th Grade by Slidesgo">
  <a:themeElements>
    <a:clrScheme name="Simple Light">
      <a:dk1>
        <a:srgbClr val="06075E"/>
      </a:dk1>
      <a:lt1>
        <a:srgbClr val="FAFAFA"/>
      </a:lt1>
      <a:dk2>
        <a:srgbClr val="023F8A"/>
      </a:dk2>
      <a:lt2>
        <a:srgbClr val="DAF2F7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607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35</Words>
  <Application>Microsoft Office PowerPoint</Application>
  <PresentationFormat>On-screen Show (16:9)</PresentationFormat>
  <Paragraphs>11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Poppins</vt:lpstr>
      <vt:lpstr>Lato Light</vt:lpstr>
      <vt:lpstr>Nunito Light</vt:lpstr>
      <vt:lpstr>Barlow</vt:lpstr>
      <vt:lpstr>Arial</vt:lpstr>
      <vt:lpstr>Righteous</vt:lpstr>
      <vt:lpstr>Calibri</vt:lpstr>
      <vt:lpstr>Geometry Lesson - Math - 9th Grade by Slidesgo</vt:lpstr>
      <vt:lpstr>125.1. Намиране на елементи на права призма. Упражнение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Lesson -Math-</dc:title>
  <dc:creator>User</dc:creator>
  <cp:lastModifiedBy>User</cp:lastModifiedBy>
  <cp:revision>16</cp:revision>
  <dcterms:modified xsi:type="dcterms:W3CDTF">2024-04-02T13:51:37Z</dcterms:modified>
</cp:coreProperties>
</file>