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60" r:id="rId3"/>
    <p:sldId id="279" r:id="rId4"/>
    <p:sldId id="263" r:id="rId5"/>
    <p:sldId id="259" r:id="rId6"/>
    <p:sldId id="280" r:id="rId7"/>
    <p:sldId id="281" r:id="rId8"/>
    <p:sldId id="275" r:id="rId9"/>
    <p:sldId id="261" r:id="rId10"/>
    <p:sldId id="262" r:id="rId11"/>
    <p:sldId id="276" r:id="rId12"/>
  </p:sldIdLst>
  <p:sldSz cx="9144000" cy="5143500" type="screen16x9"/>
  <p:notesSz cx="6858000" cy="9144000"/>
  <p:embeddedFontLs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Barlow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ighteous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95A79-F468-4C32-ABB2-8AB9FC0E3A90}">
  <a:tblStyle styleId="{04695A79-F468-4C32-ABB2-8AB9FC0E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4FB1D6-C813-4B74-BF57-80CAA0C0D7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66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52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96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82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15175"/>
          <a:stretch/>
        </p:blipFill>
        <p:spPr>
          <a:xfrm rot="10800000">
            <a:off x="1" y="-30475"/>
            <a:ext cx="9143999" cy="517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7"/>
          <p:cNvGrpSpPr/>
          <p:nvPr/>
        </p:nvGrpSpPr>
        <p:grpSpPr>
          <a:xfrm>
            <a:off x="1600" y="-30475"/>
            <a:ext cx="9206100" cy="5177775"/>
            <a:chOff x="1600" y="-30475"/>
            <a:chExt cx="9206100" cy="5177775"/>
          </a:xfrm>
        </p:grpSpPr>
        <p:grpSp>
          <p:nvGrpSpPr>
            <p:cNvPr id="319" name="Google Shape;319;p27"/>
            <p:cNvGrpSpPr/>
            <p:nvPr/>
          </p:nvGrpSpPr>
          <p:grpSpPr>
            <a:xfrm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20" name="Google Shape;320;p2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Google Shape;322;p27"/>
            <p:cNvGrpSpPr/>
            <p:nvPr/>
          </p:nvGrpSpPr>
          <p:grpSpPr>
            <a:xfrm flipH="1">
              <a:off x="1600" y="-30475"/>
              <a:ext cx="2784300" cy="1168200"/>
              <a:chOff x="6359700" y="-1600"/>
              <a:chExt cx="2784300" cy="1168200"/>
            </a:xfrm>
          </p:grpSpPr>
          <p:cxnSp>
            <p:nvCxnSpPr>
              <p:cNvPr id="323" name="Google Shape;323;p2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3450" y="1917150"/>
            <a:ext cx="3945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072450" y="1917150"/>
            <a:ext cx="1386600" cy="130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13450" y="2851350"/>
            <a:ext cx="394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6" name="Google Shape;26;p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71" name="Google Shape;71;p7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4136100" y="1740625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33975" y="1395650"/>
            <a:ext cx="35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4533975" y="2655650"/>
            <a:ext cx="35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94" name="Google Shape;94;p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98" name="Google Shape;98;p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60" name="Google Shape;160;p1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2" name="Google Shape;162;p16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63" name="Google Shape;163;p1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8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81" name="Google Shape;181;p18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"/>
          </p:nvPr>
        </p:nvSpPr>
        <p:spPr>
          <a:xfrm>
            <a:off x="5111250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2"/>
          </p:nvPr>
        </p:nvSpPr>
        <p:spPr>
          <a:xfrm>
            <a:off x="1392725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3"/>
          </p:nvPr>
        </p:nvSpPr>
        <p:spPr>
          <a:xfrm>
            <a:off x="1392736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4"/>
          </p:nvPr>
        </p:nvSpPr>
        <p:spPr>
          <a:xfrm>
            <a:off x="5111264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4832078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1057900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98" name="Google Shape;198;p1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99" name="Google Shape;199;p1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2">
            <a:alphaModFix/>
          </a:blip>
          <a:srcRect t="1567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310" name="Google Shape;310;p26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11" name="Google Shape;311;p2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3" name="Google Shape;313;p26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314" name="Google Shape;314;p2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2" r:id="rId6"/>
    <p:sldLayoutId id="2147483664" r:id="rId7"/>
    <p:sldLayoutId id="2147483665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tm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tm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1186070" y="1598886"/>
            <a:ext cx="7030277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500" dirty="0" smtClean="0"/>
              <a:t>12</a:t>
            </a:r>
            <a:r>
              <a:rPr lang="en-US" sz="4500" dirty="0" smtClean="0"/>
              <a:t>5</a:t>
            </a:r>
            <a:r>
              <a:rPr lang="ru-RU" sz="4500" dirty="0" smtClean="0"/>
              <a:t>.</a:t>
            </a:r>
            <a:r>
              <a:rPr lang="bg-BG" sz="4500" dirty="0" smtClean="0"/>
              <a:t>2</a:t>
            </a:r>
            <a:r>
              <a:rPr lang="en-US" sz="4500" dirty="0" smtClean="0"/>
              <a:t>.</a:t>
            </a:r>
            <a:r>
              <a:rPr lang="ru-RU" sz="4500" dirty="0" smtClean="0"/>
              <a:t> </a:t>
            </a:r>
            <a:r>
              <a:rPr lang="ru-RU" sz="4500" dirty="0"/>
              <a:t>Намиране на елементи на права призма. Упражнение</a:t>
            </a:r>
            <a:endParaRPr sz="4500"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1990269" y="3749530"/>
            <a:ext cx="47856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 и тела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223975" y="1409438"/>
            <a:ext cx="4397775" cy="2324625"/>
            <a:chOff x="2223975" y="1325675"/>
            <a:chExt cx="4397775" cy="2324625"/>
          </a:xfrm>
        </p:grpSpPr>
        <p:cxnSp>
          <p:nvCxnSpPr>
            <p:cNvPr id="338" name="Google Shape;338;p31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1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" name="Google Shape;340;p31"/>
          <p:cNvSpPr txBox="1"/>
          <p:nvPr/>
        </p:nvSpPr>
        <p:spPr>
          <a:xfrm>
            <a:off x="7246425" y="588575"/>
            <a:ext cx="1089000" cy="289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 </a:t>
            </a:r>
            <a:r>
              <a:rPr lang="en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bg-BG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клас</a:t>
            </a:r>
            <a:endParaRPr sz="12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7910216" y="3971572"/>
            <a:ext cx="1041118" cy="1034463"/>
            <a:chOff x="8397275" y="2953713"/>
            <a:chExt cx="1302374" cy="1294050"/>
          </a:xfrm>
        </p:grpSpPr>
        <p:sp>
          <p:nvSpPr>
            <p:cNvPr id="342" name="Google Shape;342;p31"/>
            <p:cNvSpPr/>
            <p:nvPr/>
          </p:nvSpPr>
          <p:spPr>
            <a:xfrm>
              <a:off x="8430787" y="2982554"/>
              <a:ext cx="1235358" cy="1236366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31"/>
          <p:cNvGrpSpPr/>
          <p:nvPr/>
        </p:nvGrpSpPr>
        <p:grpSpPr>
          <a:xfrm rot="-796734">
            <a:off x="-9174" y="79652"/>
            <a:ext cx="1608974" cy="1427991"/>
            <a:chOff x="9656" y="159686"/>
            <a:chExt cx="1608914" cy="1427937"/>
          </a:xfrm>
        </p:grpSpPr>
        <p:sp>
          <p:nvSpPr>
            <p:cNvPr id="348" name="Google Shape;348;p31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349" name="Google Shape;34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62;p66"/>
          <p:cNvGrpSpPr/>
          <p:nvPr/>
        </p:nvGrpSpPr>
        <p:grpSpPr>
          <a:xfrm>
            <a:off x="590126" y="3290395"/>
            <a:ext cx="710063" cy="1568511"/>
            <a:chOff x="7063813" y="2733803"/>
            <a:chExt cx="710063" cy="1568511"/>
          </a:xfrm>
        </p:grpSpPr>
        <p:sp>
          <p:nvSpPr>
            <p:cNvPr id="18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162;p66"/>
          <p:cNvGrpSpPr/>
          <p:nvPr/>
        </p:nvGrpSpPr>
        <p:grpSpPr>
          <a:xfrm>
            <a:off x="404352" y="3588568"/>
            <a:ext cx="456795" cy="1215345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30" y="331305"/>
            <a:ext cx="5765939" cy="439309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5513" y="2928844"/>
            <a:ext cx="1403176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65513" y="3525305"/>
            <a:ext cx="1403176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cm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45026" y="4148044"/>
            <a:ext cx="1403176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3 cm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61113" y="2928844"/>
            <a:ext cx="1403176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 cm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53878" y="3525305"/>
            <a:ext cx="1403176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18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4" name="Google Shape;394;p34"/>
          <p:cNvGrpSpPr/>
          <p:nvPr/>
        </p:nvGrpSpPr>
        <p:grpSpPr>
          <a:xfrm>
            <a:off x="-521547" y="489431"/>
            <a:ext cx="1881474" cy="188664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162;p66"/>
          <p:cNvGrpSpPr/>
          <p:nvPr/>
        </p:nvGrpSpPr>
        <p:grpSpPr>
          <a:xfrm>
            <a:off x="535033" y="3436168"/>
            <a:ext cx="710063" cy="1568511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71" y="346273"/>
            <a:ext cx="4311898" cy="45197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525079" y="1061554"/>
            <a:ext cx="1403176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6 </a:t>
            </a:r>
            <a:r>
              <a:rPr lang="en-US" sz="2000" b="1" dirty="0" err="1" smtClean="0">
                <a:solidFill>
                  <a:schemeClr val="tx1"/>
                </a:solidFill>
              </a:rPr>
              <a:t>dm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73288" y="2808148"/>
            <a:ext cx="2584174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30 cm, 322,5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47112" y="4435277"/>
            <a:ext cx="1403176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 cm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5"/>
          <p:cNvGrpSpPr/>
          <p:nvPr/>
        </p:nvGrpSpPr>
        <p:grpSpPr>
          <a:xfrm>
            <a:off x="1563088" y="245165"/>
            <a:ext cx="5586000" cy="4466811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" name="Google Shape;414;p35"/>
          <p:cNvGrpSpPr/>
          <p:nvPr/>
        </p:nvGrpSpPr>
        <p:grpSpPr>
          <a:xfrm rot="1189513">
            <a:off x="7924787" y="3975479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35"/>
          <p:cNvGrpSpPr/>
          <p:nvPr/>
        </p:nvGrpSpPr>
        <p:grpSpPr>
          <a:xfrm>
            <a:off x="-217230" y="-60648"/>
            <a:ext cx="1533747" cy="1569581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81" y="302155"/>
            <a:ext cx="5382376" cy="22863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58" y="2368668"/>
            <a:ext cx="3024963" cy="20299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52870" y="1782417"/>
            <a:ext cx="632588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20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63228" y="1782417"/>
            <a:ext cx="632588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42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51394" y="1782417"/>
            <a:ext cx="632588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84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81330" y="1779771"/>
            <a:ext cx="74673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840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91687" y="1779771"/>
            <a:ext cx="82655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1008</a:t>
            </a:r>
            <a:endParaRPr lang="bg-BG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5"/>
          <p:cNvGrpSpPr/>
          <p:nvPr/>
        </p:nvGrpSpPr>
        <p:grpSpPr>
          <a:xfrm>
            <a:off x="1563088" y="245165"/>
            <a:ext cx="5586000" cy="4466811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7" name="Google Shape;417;p35"/>
          <p:cNvGrpSpPr/>
          <p:nvPr/>
        </p:nvGrpSpPr>
        <p:grpSpPr>
          <a:xfrm>
            <a:off x="65820" y="-194108"/>
            <a:ext cx="1533747" cy="1569581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5" y="1506676"/>
            <a:ext cx="8607287" cy="3102333"/>
          </a:xfrm>
          <a:prstGeom prst="rect">
            <a:avLst/>
          </a:prstGeom>
        </p:spPr>
      </p:pic>
      <p:grpSp>
        <p:nvGrpSpPr>
          <p:cNvPr id="414" name="Google Shape;414;p35"/>
          <p:cNvGrpSpPr/>
          <p:nvPr/>
        </p:nvGrpSpPr>
        <p:grpSpPr>
          <a:xfrm rot="1189513">
            <a:off x="7815624" y="3736939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Rounded Rectangle 15"/>
          <p:cNvSpPr/>
          <p:nvPr/>
        </p:nvSpPr>
        <p:spPr>
          <a:xfrm>
            <a:off x="1689653" y="2378092"/>
            <a:ext cx="947530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20 </a:t>
            </a:r>
            <a:r>
              <a:rPr lang="en-US" sz="2000" b="1" dirty="0" smtClean="0">
                <a:solidFill>
                  <a:schemeClr val="tx1"/>
                </a:solidFill>
              </a:rPr>
              <a:t>cm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66258" y="2977714"/>
            <a:ext cx="1090193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20</a:t>
            </a:r>
            <a:r>
              <a:rPr lang="en-US" sz="2000" b="1" dirty="0" smtClean="0">
                <a:solidFill>
                  <a:schemeClr val="tx1"/>
                </a:solidFill>
              </a:rPr>
              <a:t>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66259" y="3487000"/>
            <a:ext cx="125584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200</a:t>
            </a:r>
            <a:r>
              <a:rPr lang="en-US" sz="2000" b="1" dirty="0" smtClean="0">
                <a:solidFill>
                  <a:schemeClr val="tx1"/>
                </a:solidFill>
              </a:rPr>
              <a:t>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89653" y="4064478"/>
            <a:ext cx="125584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4</a:t>
            </a:r>
            <a:r>
              <a:rPr lang="bg-BG" sz="2000" b="1" dirty="0" smtClean="0">
                <a:solidFill>
                  <a:schemeClr val="tx1"/>
                </a:solidFill>
              </a:rPr>
              <a:t>0</a:t>
            </a:r>
            <a:r>
              <a:rPr lang="en-US" sz="2000" b="1" dirty="0" smtClean="0">
                <a:solidFill>
                  <a:schemeClr val="tx1"/>
                </a:solidFill>
              </a:rPr>
              <a:t>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1" y="444115"/>
            <a:ext cx="7981779" cy="3779534"/>
          </a:xfrm>
          <a:prstGeom prst="rect">
            <a:avLst/>
          </a:prstGeom>
        </p:spPr>
      </p:pic>
      <p:cxnSp>
        <p:nvCxnSpPr>
          <p:cNvPr id="463" name="Google Shape;463;p38"/>
          <p:cNvCxnSpPr/>
          <p:nvPr/>
        </p:nvCxnSpPr>
        <p:spPr>
          <a:xfrm rot="10800000">
            <a:off x="6629841" y="4666785"/>
            <a:ext cx="113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4" name="Google Shape;464;p38"/>
          <p:cNvGrpSpPr/>
          <p:nvPr/>
        </p:nvGrpSpPr>
        <p:grpSpPr>
          <a:xfrm>
            <a:off x="7950184" y="3964789"/>
            <a:ext cx="785853" cy="780830"/>
            <a:chOff x="8397275" y="2953713"/>
            <a:chExt cx="1302374" cy="1294050"/>
          </a:xfrm>
        </p:grpSpPr>
        <p:sp>
          <p:nvSpPr>
            <p:cNvPr id="465" name="Google Shape;465;p38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394;p34"/>
          <p:cNvGrpSpPr/>
          <p:nvPr/>
        </p:nvGrpSpPr>
        <p:grpSpPr>
          <a:xfrm>
            <a:off x="7102226" y="1042595"/>
            <a:ext cx="1881474" cy="1886648"/>
            <a:chOff x="1073761" y="1433021"/>
            <a:chExt cx="2480947" cy="2558533"/>
          </a:xfrm>
        </p:grpSpPr>
        <p:grpSp>
          <p:nvGrpSpPr>
            <p:cNvPr id="14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24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397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1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23" name="Google Shape;400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17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" name="Google Shape;403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0" name="Google Shape;1162;p66"/>
          <p:cNvGrpSpPr/>
          <p:nvPr/>
        </p:nvGrpSpPr>
        <p:grpSpPr>
          <a:xfrm rot="2884587">
            <a:off x="7520867" y="3033544"/>
            <a:ext cx="599036" cy="1425326"/>
            <a:chOff x="7063813" y="2733803"/>
            <a:chExt cx="710063" cy="1568511"/>
          </a:xfrm>
        </p:grpSpPr>
        <p:sp>
          <p:nvSpPr>
            <p:cNvPr id="21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64;p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Rounded Rectangle 26"/>
          <p:cNvSpPr/>
          <p:nvPr/>
        </p:nvSpPr>
        <p:spPr>
          <a:xfrm>
            <a:off x="3981065" y="978438"/>
            <a:ext cx="1255845" cy="430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6</a:t>
            </a:r>
            <a:r>
              <a:rPr lang="bg-BG" sz="1800" b="1" dirty="0" smtClean="0">
                <a:solidFill>
                  <a:schemeClr val="tx1"/>
                </a:solidFill>
              </a:rPr>
              <a:t>0</a:t>
            </a:r>
            <a:r>
              <a:rPr lang="en-US" sz="1800" b="1" dirty="0" smtClean="0">
                <a:solidFill>
                  <a:schemeClr val="tx1"/>
                </a:solidFill>
              </a:rPr>
              <a:t> cm</a:t>
            </a:r>
            <a:endParaRPr lang="bg-BG" sz="1800" b="1" baseline="30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81064" y="1378579"/>
            <a:ext cx="1255845" cy="430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25 cm</a:t>
            </a:r>
            <a:endParaRPr lang="bg-BG" sz="1800" b="1" baseline="300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14194" y="1762399"/>
            <a:ext cx="1585419" cy="430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259,8 cm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2</a:t>
            </a:r>
            <a:endParaRPr lang="bg-BG" sz="1800" b="1" baseline="300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14194" y="2165168"/>
            <a:ext cx="1255845" cy="430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1500 cm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2</a:t>
            </a:r>
            <a:endParaRPr lang="bg-BG" sz="1800" b="1" baseline="300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14194" y="2571112"/>
            <a:ext cx="1498710" cy="430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2019,6 cm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2</a:t>
            </a:r>
            <a:endParaRPr lang="bg-BG" sz="1800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162;p66"/>
          <p:cNvGrpSpPr/>
          <p:nvPr/>
        </p:nvGrpSpPr>
        <p:grpSpPr>
          <a:xfrm>
            <a:off x="7899496" y="2855844"/>
            <a:ext cx="707608" cy="1787950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7" y="477058"/>
            <a:ext cx="6627698" cy="40795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337650" y="1393156"/>
            <a:ext cx="125584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7,1 cm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00800" y="1950673"/>
            <a:ext cx="119269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lang="bg-BG" sz="2000" b="1" dirty="0" smtClean="0">
                <a:solidFill>
                  <a:schemeClr val="tx1"/>
                </a:solidFill>
              </a:rPr>
              <a:t>0</a:t>
            </a:r>
            <a:r>
              <a:rPr lang="en-US" sz="2000" b="1" dirty="0" smtClean="0">
                <a:solidFill>
                  <a:schemeClr val="tx1"/>
                </a:solidFill>
              </a:rPr>
              <a:t>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9224" y="2505093"/>
            <a:ext cx="1224271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71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162;p66"/>
          <p:cNvGrpSpPr/>
          <p:nvPr/>
        </p:nvGrpSpPr>
        <p:grpSpPr>
          <a:xfrm>
            <a:off x="8378613" y="4027867"/>
            <a:ext cx="362685" cy="1132825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b="2054"/>
          <a:stretch/>
        </p:blipFill>
        <p:spPr>
          <a:xfrm>
            <a:off x="601934" y="430222"/>
            <a:ext cx="5992061" cy="422081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22911" y="459793"/>
            <a:ext cx="107031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 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54487" y="987739"/>
            <a:ext cx="119269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138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54487" y="1418435"/>
            <a:ext cx="127883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414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91337" y="2498939"/>
            <a:ext cx="125584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6,6 cm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54487" y="3056456"/>
            <a:ext cx="119269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bg-BG" sz="2000" b="1" dirty="0" smtClean="0">
                <a:solidFill>
                  <a:schemeClr val="tx1"/>
                </a:solidFill>
              </a:rPr>
              <a:t>0</a:t>
            </a:r>
            <a:r>
              <a:rPr lang="en-US" sz="2000" b="1" dirty="0" smtClean="0">
                <a:solidFill>
                  <a:schemeClr val="tx1"/>
                </a:solidFill>
              </a:rPr>
              <a:t>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69292" y="3470802"/>
            <a:ext cx="1224271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198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162;p66"/>
          <p:cNvGrpSpPr/>
          <p:nvPr/>
        </p:nvGrpSpPr>
        <p:grpSpPr>
          <a:xfrm>
            <a:off x="8378613" y="4027867"/>
            <a:ext cx="362685" cy="1132825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1" y="350235"/>
            <a:ext cx="6367841" cy="448770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50363" y="962460"/>
            <a:ext cx="125584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25 cm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3513" y="1519977"/>
            <a:ext cx="1192695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lang="bg-BG" sz="2000" b="1" dirty="0" smtClean="0">
                <a:solidFill>
                  <a:schemeClr val="tx1"/>
                </a:solidFill>
              </a:rPr>
              <a:t>0</a:t>
            </a:r>
            <a:r>
              <a:rPr lang="en-US" sz="2000" b="1" dirty="0" smtClean="0">
                <a:solidFill>
                  <a:schemeClr val="tx1"/>
                </a:solidFill>
              </a:rPr>
              <a:t> cm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81937" y="2074397"/>
            <a:ext cx="1281063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8,66 cm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13513" y="2637296"/>
            <a:ext cx="1403176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259,8 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13513" y="3174719"/>
            <a:ext cx="1371600" cy="4306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6495cm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3</a:t>
            </a:r>
            <a:endParaRPr lang="bg-BG" sz="2000" b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50"/>
          <p:cNvGrpSpPr/>
          <p:nvPr/>
        </p:nvGrpSpPr>
        <p:grpSpPr>
          <a:xfrm>
            <a:off x="4743390" y="1236570"/>
            <a:ext cx="3749153" cy="2726197"/>
            <a:chOff x="331763" y="414153"/>
            <a:chExt cx="6903246" cy="5019697"/>
          </a:xfrm>
        </p:grpSpPr>
        <p:sp>
          <p:nvSpPr>
            <p:cNvPr id="715" name="Google Shape;715;p50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0"/>
          <p:cNvPicPr preferRelativeResize="0"/>
          <p:nvPr/>
        </p:nvPicPr>
        <p:blipFill rotWithShape="1">
          <a:blip r:embed="rId3">
            <a:alphaModFix/>
          </a:blip>
          <a:srcRect t="4245" b="4245"/>
          <a:stretch/>
        </p:blipFill>
        <p:spPr>
          <a:xfrm>
            <a:off x="4843727" y="1337261"/>
            <a:ext cx="3548032" cy="21640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0" name="Google Shape;720;p50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721" name="Google Shape;721;p50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Учебник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стр. </a:t>
            </a:r>
            <a:r>
              <a:rPr lang="bg-BG" sz="2400" smtClean="0"/>
              <a:t>82/6-10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6"/>
          <p:cNvGrpSpPr/>
          <p:nvPr/>
        </p:nvGrpSpPr>
        <p:grpSpPr>
          <a:xfrm>
            <a:off x="8300566" y="3424360"/>
            <a:ext cx="1041118" cy="1034463"/>
            <a:chOff x="8397275" y="2953713"/>
            <a:chExt cx="1302374" cy="1294050"/>
          </a:xfrm>
        </p:grpSpPr>
        <p:sp>
          <p:nvSpPr>
            <p:cNvPr id="432" name="Google Shape;432;p36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62;p66"/>
          <p:cNvGrpSpPr/>
          <p:nvPr/>
        </p:nvGrpSpPr>
        <p:grpSpPr>
          <a:xfrm>
            <a:off x="392656" y="544060"/>
            <a:ext cx="710063" cy="1568511"/>
            <a:chOff x="7063813" y="2733803"/>
            <a:chExt cx="710063" cy="1568511"/>
          </a:xfrm>
        </p:grpSpPr>
        <p:sp>
          <p:nvSpPr>
            <p:cNvPr id="15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"/>
          <a:stretch/>
        </p:blipFill>
        <p:spPr>
          <a:xfrm>
            <a:off x="1177985" y="544060"/>
            <a:ext cx="5713145" cy="42455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82417" y="2158686"/>
            <a:ext cx="364435" cy="343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Oval 18"/>
          <p:cNvSpPr/>
          <p:nvPr/>
        </p:nvSpPr>
        <p:spPr>
          <a:xfrm>
            <a:off x="1782417" y="4368439"/>
            <a:ext cx="337931" cy="320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Geometry Lesson - Math - 9th Grade by Slidesgo">
  <a:themeElements>
    <a:clrScheme name="Simple Light">
      <a:dk1>
        <a:srgbClr val="06075E"/>
      </a:dk1>
      <a:lt1>
        <a:srgbClr val="FAFAFA"/>
      </a:lt1>
      <a:dk2>
        <a:srgbClr val="023F8A"/>
      </a:dk2>
      <a:lt2>
        <a:srgbClr val="DAF2F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99</Words>
  <Application>Microsoft Office PowerPoint</Application>
  <PresentationFormat>On-screen Show (16:9)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Poppins</vt:lpstr>
      <vt:lpstr>Arial</vt:lpstr>
      <vt:lpstr>Nunito Light</vt:lpstr>
      <vt:lpstr>Lato Light</vt:lpstr>
      <vt:lpstr>Barlow</vt:lpstr>
      <vt:lpstr>Calibri</vt:lpstr>
      <vt:lpstr>Righteous</vt:lpstr>
      <vt:lpstr>Geometry Lesson - Math - 9th Grade by Slidesgo</vt:lpstr>
      <vt:lpstr>125.2. Намиране на елементи на права призма. Упражнение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Lesson -Math-</dc:title>
  <dc:creator>User</dc:creator>
  <cp:lastModifiedBy>User</cp:lastModifiedBy>
  <cp:revision>28</cp:revision>
  <dcterms:modified xsi:type="dcterms:W3CDTF">2024-04-12T16:01:49Z</dcterms:modified>
</cp:coreProperties>
</file>