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276" r:id="rId3"/>
    <p:sldId id="261" r:id="rId4"/>
    <p:sldId id="262" r:id="rId5"/>
    <p:sldId id="259" r:id="rId6"/>
    <p:sldId id="260" r:id="rId7"/>
    <p:sldId id="277" r:id="rId8"/>
    <p:sldId id="275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ighteous" panose="020B0604020202020204" charset="0"/>
      <p:regular r:id="rId15"/>
    </p:embeddedFont>
    <p:embeddedFont>
      <p:font typeface="Barlow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7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910088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5753213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910088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753213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1783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5" r:id="rId7"/>
    <p:sldLayoutId id="2147483672" r:id="rId8"/>
    <p:sldLayoutId id="2147483673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 smtClean="0"/>
              <a:t>126. </a:t>
            </a:r>
            <a:r>
              <a:rPr lang="ru-RU" sz="4500" dirty="0"/>
              <a:t>Правилна </a:t>
            </a:r>
            <a:r>
              <a:rPr lang="ru-RU" sz="4500" dirty="0" smtClean="0"/>
              <a:t>пирамида</a:t>
            </a:r>
            <a:r>
              <a:rPr lang="ru-RU" sz="4500" dirty="0"/>
              <a:t>. Елементи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382;p33"/>
          <p:cNvGrpSpPr/>
          <p:nvPr/>
        </p:nvGrpSpPr>
        <p:grpSpPr>
          <a:xfrm rot="1555003">
            <a:off x="656544" y="212773"/>
            <a:ext cx="1618794" cy="1441836"/>
            <a:chOff x="335988" y="3393302"/>
            <a:chExt cx="1236351" cy="1254523"/>
          </a:xfrm>
        </p:grpSpPr>
        <p:sp>
          <p:nvSpPr>
            <p:cNvPr id="21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384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кое геометрично тяло се нарича правилна пирамида;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 idx="3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кои са елементите на правилна </a:t>
            </a:r>
            <a:r>
              <a:rPr lang="ru-RU" dirty="0" smtClean="0"/>
              <a:t>пирамида;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72" name="Google Shape;372;p33"/>
          <p:cNvSpPr txBox="1">
            <a:spLocks noGrp="1"/>
          </p:cNvSpPr>
          <p:nvPr>
            <p:ph type="title" idx="6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каква е р</a:t>
            </a:r>
            <a:r>
              <a:rPr lang="ru-RU" dirty="0" smtClean="0"/>
              <a:t>азликата между пирамида и призма;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9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съобразяване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 idx="15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8109785" y="4289757"/>
            <a:ext cx="780643" cy="775783"/>
            <a:chOff x="8397275" y="2953713"/>
            <a:chExt cx="1302374" cy="1294050"/>
          </a:xfrm>
        </p:grpSpPr>
        <p:sp>
          <p:nvSpPr>
            <p:cNvPr id="380" name="Google Shape;380;p33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3"/>
          <p:cNvGrpSpPr/>
          <p:nvPr/>
        </p:nvGrpSpPr>
        <p:grpSpPr>
          <a:xfrm rot="1555003">
            <a:off x="1053680" y="229375"/>
            <a:ext cx="962627" cy="976777"/>
            <a:chOff x="335988" y="3393302"/>
            <a:chExt cx="1236351" cy="1254523"/>
          </a:xfrm>
        </p:grpSpPr>
        <p:sp>
          <p:nvSpPr>
            <p:cNvPr id="383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7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6"/>
          <p:cNvGrpSpPr/>
          <p:nvPr/>
        </p:nvGrpSpPr>
        <p:grpSpPr>
          <a:xfrm>
            <a:off x="8298561" y="371060"/>
            <a:ext cx="760901" cy="7923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8391850" y="1984917"/>
            <a:ext cx="442230" cy="1321496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/>
        </p:blipFill>
        <p:spPr>
          <a:xfrm>
            <a:off x="412537" y="988922"/>
            <a:ext cx="7783743" cy="3313485"/>
          </a:xfrm>
          <a:prstGeom prst="rect">
            <a:avLst/>
          </a:prstGeom>
        </p:spPr>
      </p:pic>
      <p:sp>
        <p:nvSpPr>
          <p:cNvPr id="12" name="Google Shape;462;p38"/>
          <p:cNvSpPr/>
          <p:nvPr/>
        </p:nvSpPr>
        <p:spPr>
          <a:xfrm>
            <a:off x="522976" y="2469666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1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2537" y="2341756"/>
            <a:ext cx="7834884" cy="19606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5" y="500320"/>
            <a:ext cx="8394692" cy="3391456"/>
          </a:xfrm>
          <a:prstGeom prst="rect">
            <a:avLst/>
          </a:prstGeom>
        </p:spPr>
      </p:pic>
      <p:grpSp>
        <p:nvGrpSpPr>
          <p:cNvPr id="16" name="Google Shape;1162;p66"/>
          <p:cNvGrpSpPr/>
          <p:nvPr/>
        </p:nvGrpSpPr>
        <p:grpSpPr>
          <a:xfrm>
            <a:off x="7674947" y="3284103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162;p66"/>
          <p:cNvGrpSpPr/>
          <p:nvPr/>
        </p:nvGrpSpPr>
        <p:grpSpPr>
          <a:xfrm>
            <a:off x="7863538" y="2853155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/>
          <a:stretch/>
        </p:blipFill>
        <p:spPr>
          <a:xfrm>
            <a:off x="401303" y="350236"/>
            <a:ext cx="7087247" cy="4321633"/>
          </a:xfrm>
          <a:prstGeom prst="rect">
            <a:avLst/>
          </a:prstGeom>
        </p:spPr>
      </p:pic>
      <p:grpSp>
        <p:nvGrpSpPr>
          <p:cNvPr id="394" name="Google Shape;394;p34"/>
          <p:cNvGrpSpPr/>
          <p:nvPr/>
        </p:nvGrpSpPr>
        <p:grpSpPr>
          <a:xfrm>
            <a:off x="6787726" y="654414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8169767" y="2099625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309638" y="-183419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" y="1370195"/>
            <a:ext cx="7598777" cy="34004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68299" y="3155767"/>
            <a:ext cx="7382207" cy="15562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56" y="291690"/>
            <a:ext cx="2045637" cy="1144709"/>
          </a:xfrm>
          <a:prstGeom prst="rect">
            <a:avLst/>
          </a:prstGeom>
        </p:spPr>
      </p:pic>
      <p:pic>
        <p:nvPicPr>
          <p:cNvPr id="1026" name="Picture 2" descr="Зада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67" y="140298"/>
            <a:ext cx="2592521" cy="12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162;p66"/>
          <p:cNvGrpSpPr/>
          <p:nvPr/>
        </p:nvGrpSpPr>
        <p:grpSpPr>
          <a:xfrm>
            <a:off x="8388625" y="3440220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4" y="457301"/>
            <a:ext cx="7400258" cy="40477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9605" y="1703092"/>
            <a:ext cx="7382207" cy="28020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14" y="1419797"/>
            <a:ext cx="1514686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Учебна тетрадка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стр. </a:t>
            </a:r>
            <a:r>
              <a:rPr lang="bg-BG" sz="2400" dirty="0" smtClean="0"/>
              <a:t>31</a:t>
            </a:r>
            <a:r>
              <a:rPr lang="bg-BG" sz="2400" dirty="0" smtClean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64</Words>
  <Application>Microsoft Office PowerPoint</Application>
  <PresentationFormat>On-screen Show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Lato Light</vt:lpstr>
      <vt:lpstr>Nunito Light</vt:lpstr>
      <vt:lpstr>Arial</vt:lpstr>
      <vt:lpstr>Calibri</vt:lpstr>
      <vt:lpstr>Righteous</vt:lpstr>
      <vt:lpstr>Wingdings</vt:lpstr>
      <vt:lpstr>Barlow</vt:lpstr>
      <vt:lpstr>Poppins</vt:lpstr>
      <vt:lpstr>Geometry Lesson - Math - 9th Grade by Slidesgo</vt:lpstr>
      <vt:lpstr>126. Правилна пирамида. Елементи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Maria</cp:lastModifiedBy>
  <cp:revision>28</cp:revision>
  <dcterms:modified xsi:type="dcterms:W3CDTF">2024-04-08T19:05:48Z</dcterms:modified>
</cp:coreProperties>
</file>