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6" r:id="rId7"/>
  </p:sldIdLst>
  <p:sldSz cx="9144000" cy="5143500" type="screen16x9"/>
  <p:notesSz cx="6858000" cy="9144000"/>
  <p:embeddedFontLst>
    <p:embeddedFont>
      <p:font typeface="Bebas Neue" panose="020B0604020202020204" charset="0"/>
      <p:regular r:id="rId9"/>
    </p:embeddedFont>
    <p:embeddedFont>
      <p:font typeface="Raleway" panose="020B0604020202020204" charset="-52"/>
      <p:regular r:id="rId10"/>
      <p:bold r:id="rId11"/>
      <p:italic r:id="rId12"/>
      <p:boldItalic r:id="rId13"/>
    </p:embeddedFont>
    <p:embeddedFont>
      <p:font typeface="Inconsolata" panose="020B0604020202020204" charset="0"/>
      <p:regular r:id="rId14"/>
      <p:bold r:id="rId15"/>
    </p:embeddedFont>
    <p:embeddedFont>
      <p:font typeface="Balsamiq Sans" panose="020B0604020202020204" charset="-52"/>
      <p:regular r:id="rId16"/>
      <p:bold r:id="rId17"/>
      <p:italic r:id="rId18"/>
      <p:boldItalic r:id="rId19"/>
    </p:embeddedFont>
    <p:embeddedFont>
      <p:font typeface="Anaheim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1C23E1-3879-450E-BEB7-D91189DFC089}">
  <a:tblStyle styleId="{C51C23E1-3879-450E-BEB7-D91189DFC0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152709-4ACB-452E-AE7A-CE7182E0CD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F28068-264E-48A8-88D1-4CA703EA80E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108c0b7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2108c0b7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229f57514c3_0_2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229f57514c3_0_2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7788" y="1097575"/>
            <a:ext cx="5108400" cy="21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7788" y="3497275"/>
            <a:ext cx="510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200" y="2207800"/>
            <a:ext cx="31062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428200" y="1426575"/>
            <a:ext cx="1652100" cy="7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9" name="Google Shape;19;p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63350"/>
            <a:ext cx="7704000" cy="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rgbClr val="191919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9"/>
          <p:cNvGrpSpPr/>
          <p:nvPr/>
        </p:nvGrpSpPr>
        <p:grpSpPr>
          <a:xfrm>
            <a:off x="1289488" y="323550"/>
            <a:ext cx="6565036" cy="4496400"/>
            <a:chOff x="233738" y="323575"/>
            <a:chExt cx="6565036" cy="4496400"/>
          </a:xfrm>
        </p:grpSpPr>
        <p:sp>
          <p:nvSpPr>
            <p:cNvPr id="150" name="Google Shape;150;p9"/>
            <p:cNvSpPr/>
            <p:nvPr/>
          </p:nvSpPr>
          <p:spPr>
            <a:xfrm rot="5400000">
              <a:off x="1311174" y="-667625"/>
              <a:ext cx="4496400" cy="64788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flipH="1">
              <a:off x="477253" y="472304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flipH="1">
              <a:off x="477253" y="454785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477253" y="437155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477253" y="419636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477253" y="402114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477253" y="384595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flipH="1">
              <a:off x="477253" y="3670729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477253" y="34966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flipH="1">
              <a:off x="477253" y="332031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flipH="1">
              <a:off x="477253" y="3145094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477253" y="2969904"/>
              <a:ext cx="6150448" cy="33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flipH="1">
              <a:off x="477253" y="279360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 flipH="1">
              <a:off x="477253" y="2618416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 flipH="1">
              <a:off x="477253" y="244319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flipH="1">
              <a:off x="477253" y="226800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flipH="1">
              <a:off x="477253" y="20927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flipH="1">
              <a:off x="477253" y="191648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flipH="1">
              <a:off x="477253" y="1741292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flipH="1">
              <a:off x="477253" y="15660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flipH="1">
              <a:off x="477253" y="1389770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flipH="1">
              <a:off x="477253" y="1214581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flipH="1">
              <a:off x="477253" y="1040467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flipH="1">
              <a:off x="477253" y="86524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flipH="1">
              <a:off x="477253" y="690055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flipH="1">
              <a:off x="477253" y="514833"/>
              <a:ext cx="6148293" cy="33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 flipH="1">
              <a:off x="439388" y="4618056"/>
              <a:ext cx="97852" cy="120275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 flipH="1">
              <a:off x="441404" y="430007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 flipH="1">
              <a:off x="441404" y="398006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 flipH="1">
              <a:off x="441404" y="3662113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flipH="1">
              <a:off x="441404" y="3343118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flipH="1">
              <a:off x="441404" y="3025132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 flipH="1">
              <a:off x="441404" y="2706169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flipH="1">
              <a:off x="441404" y="2388183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441404" y="206818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441404" y="174918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441404" y="1431231"/>
              <a:ext cx="96843" cy="119237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441404" y="1112236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441404" y="794250"/>
              <a:ext cx="96843" cy="119267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441404" y="475287"/>
              <a:ext cx="96843" cy="120275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233738" y="5354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233738" y="85336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flipH="1">
              <a:off x="233738" y="117134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flipH="1">
              <a:off x="233738" y="148930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233738" y="1807263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flipH="1">
              <a:off x="233738" y="2125250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233738" y="244219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233738" y="276015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flipH="1">
              <a:off x="233738" y="3078142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233738" y="33950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flipH="1">
              <a:off x="233738" y="3714086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flipH="1">
              <a:off x="233738" y="4031035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flipH="1">
              <a:off x="233738" y="4348991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flipH="1">
              <a:off x="233738" y="4666979"/>
              <a:ext cx="256609" cy="31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2135563" y="1122550"/>
            <a:ext cx="4872900" cy="15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subTitle" idx="1"/>
          </p:nvPr>
        </p:nvSpPr>
        <p:spPr>
          <a:xfrm>
            <a:off x="2135550" y="2772500"/>
            <a:ext cx="48729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title"/>
          </p:nvPr>
        </p:nvSpPr>
        <p:spPr>
          <a:xfrm>
            <a:off x="3574888" y="2022950"/>
            <a:ext cx="3106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 idx="2" hasCustomPrompt="1"/>
          </p:nvPr>
        </p:nvSpPr>
        <p:spPr>
          <a:xfrm>
            <a:off x="2433438" y="2022950"/>
            <a:ext cx="1107900" cy="110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7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1379700" y="909975"/>
            <a:ext cx="64041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 hasCustomPrompt="1"/>
          </p:nvPr>
        </p:nvSpPr>
        <p:spPr>
          <a:xfrm>
            <a:off x="1981950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 idx="3" hasCustomPrompt="1"/>
          </p:nvPr>
        </p:nvSpPr>
        <p:spPr>
          <a:xfrm>
            <a:off x="1981950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1"/>
          </p:nvPr>
        </p:nvSpPr>
        <p:spPr>
          <a:xfrm>
            <a:off x="1379700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4"/>
          </p:nvPr>
        </p:nvSpPr>
        <p:spPr>
          <a:xfrm>
            <a:off x="1379700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5" hasCustomPrompt="1"/>
          </p:nvPr>
        </p:nvSpPr>
        <p:spPr>
          <a:xfrm>
            <a:off x="6420275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 idx="6" hasCustomPrompt="1"/>
          </p:nvPr>
        </p:nvSpPr>
        <p:spPr>
          <a:xfrm>
            <a:off x="6420275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7"/>
          </p:nvPr>
        </p:nvSpPr>
        <p:spPr>
          <a:xfrm>
            <a:off x="5818025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8"/>
          </p:nvPr>
        </p:nvSpPr>
        <p:spPr>
          <a:xfrm>
            <a:off x="5818025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9" hasCustomPrompt="1"/>
          </p:nvPr>
        </p:nvSpPr>
        <p:spPr>
          <a:xfrm>
            <a:off x="4201113" y="19776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3" hasCustomPrompt="1"/>
          </p:nvPr>
        </p:nvSpPr>
        <p:spPr>
          <a:xfrm>
            <a:off x="4201113" y="319327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14"/>
          </p:nvPr>
        </p:nvSpPr>
        <p:spPr>
          <a:xfrm>
            <a:off x="3598863" y="2439725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5"/>
          </p:nvPr>
        </p:nvSpPr>
        <p:spPr>
          <a:xfrm>
            <a:off x="3598863" y="3655472"/>
            <a:ext cx="193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3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1" name="Google Shape;1071;p32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72" name="Google Shape;1072;p32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33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3"/>
          <p:cNvSpPr/>
          <p:nvPr/>
        </p:nvSpPr>
        <p:spPr>
          <a:xfrm rot="4713130">
            <a:off x="7621421" y="237544"/>
            <a:ext cx="1381995" cy="1097149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3"/>
          <p:cNvSpPr/>
          <p:nvPr/>
        </p:nvSpPr>
        <p:spPr>
          <a:xfrm rot="4587160">
            <a:off x="128646" y="39024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1" r:id="rId6"/>
    <p:sldLayoutId id="2147483663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37"/>
          <p:cNvGrpSpPr/>
          <p:nvPr/>
        </p:nvGrpSpPr>
        <p:grpSpPr>
          <a:xfrm rot="1586214">
            <a:off x="7266694" y="908668"/>
            <a:ext cx="1672791" cy="1812804"/>
            <a:chOff x="832917" y="1342151"/>
            <a:chExt cx="1549296" cy="1678972"/>
          </a:xfrm>
        </p:grpSpPr>
        <p:sp>
          <p:nvSpPr>
            <p:cNvPr id="1141" name="Google Shape;1141;p3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>
            <a:off x="288395" y="3497282"/>
            <a:ext cx="1481993" cy="1560408"/>
            <a:chOff x="637075" y="2460612"/>
            <a:chExt cx="1941052" cy="2043756"/>
          </a:xfrm>
        </p:grpSpPr>
        <p:sp>
          <p:nvSpPr>
            <p:cNvPr id="1147" name="Google Shape;1147;p37"/>
            <p:cNvSpPr/>
            <p:nvPr/>
          </p:nvSpPr>
          <p:spPr>
            <a:xfrm rot="-1029378">
              <a:off x="849820" y="2646964"/>
              <a:ext cx="1515563" cy="1671053"/>
            </a:xfrm>
            <a:custGeom>
              <a:avLst/>
              <a:gdLst/>
              <a:ahLst/>
              <a:cxnLst/>
              <a:rect l="l" t="t" r="r" b="b"/>
              <a:pathLst>
                <a:path w="58843" h="64880" extrusionOk="0">
                  <a:moveTo>
                    <a:pt x="7406" y="0"/>
                  </a:moveTo>
                  <a:cubicBezTo>
                    <a:pt x="3336" y="0"/>
                    <a:pt x="0" y="3336"/>
                    <a:pt x="0" y="7405"/>
                  </a:cubicBezTo>
                  <a:lnTo>
                    <a:pt x="0" y="57441"/>
                  </a:lnTo>
                  <a:cubicBezTo>
                    <a:pt x="0" y="61544"/>
                    <a:pt x="3336" y="64880"/>
                    <a:pt x="7406" y="64880"/>
                  </a:cubicBezTo>
                  <a:lnTo>
                    <a:pt x="51404" y="64880"/>
                  </a:lnTo>
                  <a:cubicBezTo>
                    <a:pt x="55507" y="64880"/>
                    <a:pt x="58842" y="61544"/>
                    <a:pt x="58842" y="57441"/>
                  </a:cubicBezTo>
                  <a:lnTo>
                    <a:pt x="58842" y="7405"/>
                  </a:lnTo>
                  <a:cubicBezTo>
                    <a:pt x="58842" y="3336"/>
                    <a:pt x="55507" y="0"/>
                    <a:pt x="5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1029378">
              <a:off x="1071841" y="327841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1029378">
              <a:off x="1136971" y="3489397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rot="-1029378">
              <a:off x="1205389" y="3711036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rot="-1029378">
              <a:off x="1273557" y="393186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>
            <a:off x="953875" y="403652"/>
            <a:ext cx="7236259" cy="4336196"/>
            <a:chOff x="1088225" y="363552"/>
            <a:chExt cx="7236259" cy="4336196"/>
          </a:xfrm>
        </p:grpSpPr>
        <p:sp>
          <p:nvSpPr>
            <p:cNvPr id="1153" name="Google Shape;1153;p37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rot="16200000">
              <a:off x="2761836" y="-726724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6" name="Google Shape;1156;p37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157" name="Google Shape;1157;p37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37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184" name="Google Shape;1184;p37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5" name="Google Shape;118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37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88" name="Google Shape;118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0" name="Google Shape;1190;p37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1" name="Google Shape;119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3" name="Google Shape;1193;p37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4" name="Google Shape;119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6" name="Google Shape;1196;p37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197" name="Google Shape;119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9" name="Google Shape;1199;p37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2" name="Google Shape;1202;p37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3" name="Google Shape;120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37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6" name="Google Shape;120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8" name="Google Shape;1208;p37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09" name="Google Shape;120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1" name="Google Shape;1211;p37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2" name="Google Shape;121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4" name="Google Shape;1214;p37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5" name="Google Shape;121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7" name="Google Shape;1217;p37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18" name="Google Shape;121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0" name="Google Shape;1220;p37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1" name="Google Shape;122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" name="Google Shape;1223;p37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4" name="Google Shape;122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6" name="Google Shape;1226;p37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2" name="Google Shape;1232;p37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3" name="Google Shape;123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5" name="Google Shape;1235;p37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6" name="Google Shape;123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8" name="Google Shape;1238;p37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39" name="Google Shape;123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1" name="Google Shape;1241;p37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2" name="Google Shape;124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37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5" name="Google Shape;124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7" name="Google Shape;1247;p37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48" name="Google Shape;124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0" name="Google Shape;1250;p37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1" name="Google Shape;125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3" name="Google Shape;1253;p37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4" name="Google Shape;125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6" name="Google Shape;1256;p37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9" name="Google Shape;1259;p37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260" name="Google Shape;126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62" name="Google Shape;1262;p37"/>
          <p:cNvSpPr txBox="1">
            <a:spLocks noGrp="1"/>
          </p:cNvSpPr>
          <p:nvPr>
            <p:ph type="ctrTitle"/>
          </p:nvPr>
        </p:nvSpPr>
        <p:spPr>
          <a:xfrm>
            <a:off x="1226919" y="1729854"/>
            <a:ext cx="6786108" cy="21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dirty="0"/>
              <a:t>Сравняване на дробни числа. Изобразяване върху числов лъч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64" name="Google Shape;1264;p37"/>
          <p:cNvSpPr/>
          <p:nvPr/>
        </p:nvSpPr>
        <p:spPr>
          <a:xfrm rot="5095915">
            <a:off x="761650" y="1290428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7"/>
          <p:cNvSpPr/>
          <p:nvPr/>
        </p:nvSpPr>
        <p:spPr>
          <a:xfrm rot="-147978">
            <a:off x="7351476" y="3269183"/>
            <a:ext cx="1382050" cy="109719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5200" y="3995318"/>
            <a:ext cx="5108400" cy="548700"/>
          </a:xfrm>
        </p:spPr>
        <p:txBody>
          <a:bodyPr/>
          <a:lstStyle/>
          <a:p>
            <a:r>
              <a:rPr lang="bg-BG" dirty="0" smtClean="0"/>
              <a:t>Математика 6 клас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Да припомним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351720"/>
            <a:ext cx="6076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400" dirty="0" smtClean="0"/>
              <a:t>Как записваме обикновените дроби?</a:t>
            </a:r>
          </a:p>
          <a:p>
            <a:pPr marL="342900" indent="-342900">
              <a:buAutoNum type="arabicPeriod"/>
            </a:pPr>
            <a:r>
              <a:rPr lang="bg-BG" sz="2400" dirty="0" smtClean="0"/>
              <a:t>Какво означава дробната черта, знаменателят и числителят?</a:t>
            </a:r>
          </a:p>
          <a:p>
            <a:pPr marL="342900" indent="-342900">
              <a:buAutoNum type="arabicPeriod"/>
            </a:pPr>
            <a:r>
              <a:rPr lang="bg-BG" sz="2400" smtClean="0"/>
              <a:t>Кои </a:t>
            </a:r>
            <a:r>
              <a:rPr lang="bg-BG" sz="2400" dirty="0" smtClean="0"/>
              <a:t>дорби се наричат правилни? А неправилни дроби?</a:t>
            </a:r>
          </a:p>
          <a:p>
            <a:pPr marL="342900" indent="-342900">
              <a:buAutoNum type="arabicPeriod"/>
            </a:pPr>
            <a:r>
              <a:rPr lang="bg-BG" sz="2400" dirty="0" smtClean="0"/>
              <a:t>Какво гласи основното свойство на дробите?</a:t>
            </a:r>
          </a:p>
          <a:p>
            <a:pPr marL="342900" indent="-342900">
              <a:buAutoNum type="arabicPeriod"/>
            </a:pP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39"/>
          <p:cNvGrpSpPr/>
          <p:nvPr/>
        </p:nvGrpSpPr>
        <p:grpSpPr>
          <a:xfrm>
            <a:off x="1030506" y="450035"/>
            <a:ext cx="7236259" cy="4336197"/>
            <a:chOff x="1088225" y="363552"/>
            <a:chExt cx="7236259" cy="4336197"/>
          </a:xfrm>
        </p:grpSpPr>
        <p:sp>
          <p:nvSpPr>
            <p:cNvPr id="1280" name="Google Shape;1280;p39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3" name="Google Shape;1283;p39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284" name="Google Shape;1284;p39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39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311" name="Google Shape;1311;p39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2" name="Google Shape;131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4" name="Google Shape;1314;p39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5" name="Google Shape;131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7" name="Google Shape;1317;p39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18" name="Google Shape;131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0" name="Google Shape;1320;p39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1" name="Google Shape;132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3" name="Google Shape;1323;p39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4" name="Google Shape;132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6" name="Google Shape;1326;p39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27" name="Google Shape;132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9" name="Google Shape;1329;p39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0" name="Google Shape;133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2" name="Google Shape;1332;p39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3" name="Google Shape;133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5" name="Google Shape;1335;p39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6" name="Google Shape;133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8" name="Google Shape;1338;p39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39" name="Google Shape;133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1" name="Google Shape;1341;p39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2" name="Google Shape;134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4" name="Google Shape;1344;p39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5" name="Google Shape;134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7" name="Google Shape;1347;p39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48" name="Google Shape;134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0" name="Google Shape;1350;p39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1" name="Google Shape;135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3" name="Google Shape;1353;p39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4" name="Google Shape;135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6" name="Google Shape;1356;p39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57" name="Google Shape;135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9" name="Google Shape;1359;p39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0" name="Google Shape;1360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2" name="Google Shape;1362;p39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3" name="Google Shape;1363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5" name="Google Shape;1365;p39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6" name="Google Shape;1366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8" name="Google Shape;1368;p39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69" name="Google Shape;1369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1" name="Google Shape;1371;p39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2" name="Google Shape;1372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4" name="Google Shape;1374;p39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5" name="Google Shape;1375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7" name="Google Shape;1377;p39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78" name="Google Shape;1378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0" name="Google Shape;1380;p39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1" name="Google Shape;1381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3" name="Google Shape;1383;p39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4" name="Google Shape;1384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6" name="Google Shape;1386;p39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387" name="Google Shape;1387;p39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39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94" name="Google Shape;1394;p39"/>
          <p:cNvGrpSpPr/>
          <p:nvPr/>
        </p:nvGrpSpPr>
        <p:grpSpPr>
          <a:xfrm rot="1206055" flipH="1">
            <a:off x="7505721" y="895386"/>
            <a:ext cx="853608" cy="897445"/>
            <a:chOff x="4183883" y="897245"/>
            <a:chExt cx="505973" cy="531958"/>
          </a:xfrm>
        </p:grpSpPr>
        <p:sp>
          <p:nvSpPr>
            <p:cNvPr id="1395" name="Google Shape;1395;p39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" name="Google Shape;1423;p39"/>
          <p:cNvSpPr/>
          <p:nvPr/>
        </p:nvSpPr>
        <p:spPr>
          <a:xfrm rot="5095915">
            <a:off x="699600" y="1331803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18" y="978789"/>
            <a:ext cx="5668166" cy="2353003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97" y="3386665"/>
            <a:ext cx="2166736" cy="1061958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4" y="3401100"/>
            <a:ext cx="2067213" cy="103837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25" y="3487584"/>
            <a:ext cx="1991003" cy="78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40"/>
          <p:cNvGrpSpPr/>
          <p:nvPr/>
        </p:nvGrpSpPr>
        <p:grpSpPr>
          <a:xfrm>
            <a:off x="-23358" y="205600"/>
            <a:ext cx="1672775" cy="1812786"/>
            <a:chOff x="832917" y="1342151"/>
            <a:chExt cx="1549296" cy="1678972"/>
          </a:xfrm>
        </p:grpSpPr>
        <p:sp>
          <p:nvSpPr>
            <p:cNvPr id="1448" name="Google Shape;1448;p40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40"/>
          <p:cNvSpPr/>
          <p:nvPr/>
        </p:nvSpPr>
        <p:spPr>
          <a:xfrm rot="4162835">
            <a:off x="6973976" y="20810"/>
            <a:ext cx="1382035" cy="109718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r="1"/>
          <a:stretch/>
        </p:blipFill>
        <p:spPr>
          <a:xfrm>
            <a:off x="1643269" y="922356"/>
            <a:ext cx="6187091" cy="17356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52" y="2581012"/>
            <a:ext cx="5868219" cy="1362265"/>
          </a:xfrm>
          <a:prstGeom prst="rect">
            <a:avLst/>
          </a:prstGeom>
        </p:spPr>
      </p:pic>
      <p:grpSp>
        <p:nvGrpSpPr>
          <p:cNvPr id="1430" name="Google Shape;1430;p40"/>
          <p:cNvGrpSpPr/>
          <p:nvPr/>
        </p:nvGrpSpPr>
        <p:grpSpPr>
          <a:xfrm>
            <a:off x="7348502" y="1595624"/>
            <a:ext cx="1928443" cy="2042073"/>
            <a:chOff x="6974604" y="2700170"/>
            <a:chExt cx="1928443" cy="2042073"/>
          </a:xfrm>
        </p:grpSpPr>
        <p:sp>
          <p:nvSpPr>
            <p:cNvPr id="1431" name="Google Shape;1431;p40"/>
            <p:cNvSpPr/>
            <p:nvPr/>
          </p:nvSpPr>
          <p:spPr>
            <a:xfrm rot="1200888">
              <a:off x="7211522" y="2901771"/>
              <a:ext cx="1454607" cy="1641100"/>
            </a:xfrm>
            <a:custGeom>
              <a:avLst/>
              <a:gdLst/>
              <a:ahLst/>
              <a:cxnLst/>
              <a:rect l="l" t="t" r="r" b="b"/>
              <a:pathLst>
                <a:path w="57508" h="64881" extrusionOk="0">
                  <a:moveTo>
                    <a:pt x="0" y="1"/>
                  </a:moveTo>
                  <a:lnTo>
                    <a:pt x="0" y="58910"/>
                  </a:lnTo>
                  <a:cubicBezTo>
                    <a:pt x="0" y="62212"/>
                    <a:pt x="2569" y="64881"/>
                    <a:pt x="5804" y="64881"/>
                  </a:cubicBezTo>
                  <a:lnTo>
                    <a:pt x="52438" y="64881"/>
                  </a:lnTo>
                  <a:cubicBezTo>
                    <a:pt x="55240" y="64881"/>
                    <a:pt x="57508" y="62546"/>
                    <a:pt x="57508" y="59710"/>
                  </a:cubicBezTo>
                  <a:lnTo>
                    <a:pt x="57508" y="1"/>
                  </a:lnTo>
                  <a:lnTo>
                    <a:pt x="53438" y="1"/>
                  </a:lnTo>
                  <a:cubicBezTo>
                    <a:pt x="53905" y="668"/>
                    <a:pt x="54205" y="1469"/>
                    <a:pt x="54205" y="2336"/>
                  </a:cubicBezTo>
                  <a:cubicBezTo>
                    <a:pt x="54205" y="4537"/>
                    <a:pt x="52438" y="6372"/>
                    <a:pt x="50236" y="6372"/>
                  </a:cubicBezTo>
                  <a:cubicBezTo>
                    <a:pt x="48068" y="6372"/>
                    <a:pt x="46266" y="4571"/>
                    <a:pt x="46266" y="2336"/>
                  </a:cubicBezTo>
                  <a:cubicBezTo>
                    <a:pt x="46266" y="1469"/>
                    <a:pt x="46567" y="668"/>
                    <a:pt x="47034" y="1"/>
                  </a:cubicBezTo>
                  <a:lnTo>
                    <a:pt x="42664" y="1"/>
                  </a:lnTo>
                  <a:cubicBezTo>
                    <a:pt x="43231" y="701"/>
                    <a:pt x="43631" y="1635"/>
                    <a:pt x="43631" y="2636"/>
                  </a:cubicBezTo>
                  <a:cubicBezTo>
                    <a:pt x="43631" y="4838"/>
                    <a:pt x="41863" y="6672"/>
                    <a:pt x="39662" y="6672"/>
                  </a:cubicBezTo>
                  <a:cubicBezTo>
                    <a:pt x="37494" y="6672"/>
                    <a:pt x="35692" y="4871"/>
                    <a:pt x="35692" y="2636"/>
                  </a:cubicBezTo>
                  <a:cubicBezTo>
                    <a:pt x="35692" y="1635"/>
                    <a:pt x="36059" y="701"/>
                    <a:pt x="36660" y="1"/>
                  </a:cubicBezTo>
                  <a:lnTo>
                    <a:pt x="32123" y="1"/>
                  </a:lnTo>
                  <a:cubicBezTo>
                    <a:pt x="32657" y="701"/>
                    <a:pt x="33024" y="1569"/>
                    <a:pt x="33024" y="2569"/>
                  </a:cubicBezTo>
                  <a:cubicBezTo>
                    <a:pt x="33024" y="4804"/>
                    <a:pt x="31289" y="6639"/>
                    <a:pt x="29054" y="6639"/>
                  </a:cubicBezTo>
                  <a:cubicBezTo>
                    <a:pt x="26853" y="6639"/>
                    <a:pt x="25118" y="4838"/>
                    <a:pt x="25118" y="2569"/>
                  </a:cubicBezTo>
                  <a:cubicBezTo>
                    <a:pt x="25118" y="1635"/>
                    <a:pt x="25452" y="701"/>
                    <a:pt x="26019" y="1"/>
                  </a:cubicBezTo>
                  <a:lnTo>
                    <a:pt x="21549" y="1"/>
                  </a:lnTo>
                  <a:cubicBezTo>
                    <a:pt x="22116" y="701"/>
                    <a:pt x="22483" y="1569"/>
                    <a:pt x="22483" y="2569"/>
                  </a:cubicBezTo>
                  <a:cubicBezTo>
                    <a:pt x="22483" y="4804"/>
                    <a:pt x="20715" y="6639"/>
                    <a:pt x="18513" y="6639"/>
                  </a:cubicBezTo>
                  <a:cubicBezTo>
                    <a:pt x="16345" y="6639"/>
                    <a:pt x="14544" y="4838"/>
                    <a:pt x="14544" y="2569"/>
                  </a:cubicBezTo>
                  <a:cubicBezTo>
                    <a:pt x="14544" y="1635"/>
                    <a:pt x="14877" y="701"/>
                    <a:pt x="15478" y="1"/>
                  </a:cubicBezTo>
                  <a:lnTo>
                    <a:pt x="11241" y="1"/>
                  </a:lnTo>
                  <a:cubicBezTo>
                    <a:pt x="11742" y="668"/>
                    <a:pt x="12042" y="1502"/>
                    <a:pt x="12042" y="2369"/>
                  </a:cubicBezTo>
                  <a:cubicBezTo>
                    <a:pt x="12042" y="4571"/>
                    <a:pt x="10307" y="6439"/>
                    <a:pt x="8073" y="6439"/>
                  </a:cubicBezTo>
                  <a:cubicBezTo>
                    <a:pt x="5904" y="6439"/>
                    <a:pt x="4136" y="4637"/>
                    <a:pt x="4136" y="2369"/>
                  </a:cubicBezTo>
                  <a:cubicBezTo>
                    <a:pt x="4136" y="1502"/>
                    <a:pt x="4403" y="668"/>
                    <a:pt x="4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28575" dir="468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 rot="1200888">
              <a:off x="7567748" y="3521505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 rot="1200888">
              <a:off x="7493530" y="3725254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0"/>
                  </a:moveTo>
                  <a:lnTo>
                    <a:pt x="37894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 rot="1200888">
              <a:off x="7415849" y="393850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 rot="1200888">
              <a:off x="7337882" y="4152549"/>
              <a:ext cx="958491" cy="25"/>
            </a:xfrm>
            <a:custGeom>
              <a:avLst/>
              <a:gdLst/>
              <a:ahLst/>
              <a:cxnLst/>
              <a:rect l="l" t="t" r="r" b="b"/>
              <a:pathLst>
                <a:path w="37894" h="1" fill="none" extrusionOk="0">
                  <a:moveTo>
                    <a:pt x="0" y="1"/>
                  </a:moveTo>
                  <a:lnTo>
                    <a:pt x="37894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 rot="1200888">
              <a:off x="7396661" y="2933312"/>
              <a:ext cx="1457162" cy="537270"/>
            </a:xfrm>
            <a:custGeom>
              <a:avLst/>
              <a:gdLst/>
              <a:ahLst/>
              <a:cxnLst/>
              <a:rect l="l" t="t" r="r" b="b"/>
              <a:pathLst>
                <a:path w="57609" h="21241" extrusionOk="0">
                  <a:moveTo>
                    <a:pt x="367" y="0"/>
                  </a:moveTo>
                  <a:cubicBezTo>
                    <a:pt x="67" y="0"/>
                    <a:pt x="67" y="0"/>
                    <a:pt x="67" y="267"/>
                  </a:cubicBezTo>
                  <a:lnTo>
                    <a:pt x="67" y="15878"/>
                  </a:lnTo>
                  <a:cubicBezTo>
                    <a:pt x="67" y="16079"/>
                    <a:pt x="0" y="16345"/>
                    <a:pt x="134" y="16512"/>
                  </a:cubicBezTo>
                  <a:cubicBezTo>
                    <a:pt x="234" y="16679"/>
                    <a:pt x="534" y="16679"/>
                    <a:pt x="734" y="16746"/>
                  </a:cubicBezTo>
                  <a:cubicBezTo>
                    <a:pt x="4137" y="17913"/>
                    <a:pt x="7639" y="18747"/>
                    <a:pt x="11142" y="19414"/>
                  </a:cubicBezTo>
                  <a:cubicBezTo>
                    <a:pt x="13410" y="19848"/>
                    <a:pt x="15712" y="20215"/>
                    <a:pt x="18013" y="20448"/>
                  </a:cubicBezTo>
                  <a:cubicBezTo>
                    <a:pt x="19481" y="20615"/>
                    <a:pt x="20882" y="20749"/>
                    <a:pt x="22350" y="20882"/>
                  </a:cubicBezTo>
                  <a:cubicBezTo>
                    <a:pt x="23550" y="20949"/>
                    <a:pt x="24718" y="21049"/>
                    <a:pt x="25885" y="21082"/>
                  </a:cubicBezTo>
                  <a:cubicBezTo>
                    <a:pt x="26986" y="21182"/>
                    <a:pt x="28087" y="21216"/>
                    <a:pt x="29188" y="21216"/>
                  </a:cubicBezTo>
                  <a:cubicBezTo>
                    <a:pt x="30055" y="21232"/>
                    <a:pt x="30939" y="21241"/>
                    <a:pt x="31827" y="21241"/>
                  </a:cubicBezTo>
                  <a:cubicBezTo>
                    <a:pt x="32715" y="21241"/>
                    <a:pt x="33608" y="21232"/>
                    <a:pt x="34492" y="21216"/>
                  </a:cubicBezTo>
                  <a:lnTo>
                    <a:pt x="37594" y="21082"/>
                  </a:lnTo>
                  <a:cubicBezTo>
                    <a:pt x="38561" y="21049"/>
                    <a:pt x="39562" y="21015"/>
                    <a:pt x="40563" y="20915"/>
                  </a:cubicBezTo>
                  <a:cubicBezTo>
                    <a:pt x="41763" y="20849"/>
                    <a:pt x="42998" y="20715"/>
                    <a:pt x="44199" y="20582"/>
                  </a:cubicBezTo>
                  <a:cubicBezTo>
                    <a:pt x="45866" y="20415"/>
                    <a:pt x="47501" y="20215"/>
                    <a:pt x="49102" y="19948"/>
                  </a:cubicBezTo>
                  <a:cubicBezTo>
                    <a:pt x="51904" y="19548"/>
                    <a:pt x="54673" y="19014"/>
                    <a:pt x="57375" y="18280"/>
                  </a:cubicBezTo>
                  <a:cubicBezTo>
                    <a:pt x="57575" y="18247"/>
                    <a:pt x="57608" y="18180"/>
                    <a:pt x="57608" y="17947"/>
                  </a:cubicBezTo>
                  <a:lnTo>
                    <a:pt x="57608" y="9107"/>
                  </a:lnTo>
                  <a:cubicBezTo>
                    <a:pt x="57608" y="6172"/>
                    <a:pt x="57608" y="3236"/>
                    <a:pt x="57508" y="334"/>
                  </a:cubicBezTo>
                  <a:cubicBezTo>
                    <a:pt x="57508" y="34"/>
                    <a:pt x="57508" y="34"/>
                    <a:pt x="57208" y="34"/>
                  </a:cubicBezTo>
                  <a:lnTo>
                    <a:pt x="53672" y="34"/>
                  </a:lnTo>
                  <a:cubicBezTo>
                    <a:pt x="53622" y="34"/>
                    <a:pt x="53580" y="25"/>
                    <a:pt x="53543" y="25"/>
                  </a:cubicBezTo>
                  <a:cubicBezTo>
                    <a:pt x="53505" y="25"/>
                    <a:pt x="53472" y="34"/>
                    <a:pt x="53438" y="67"/>
                  </a:cubicBezTo>
                  <a:cubicBezTo>
                    <a:pt x="53405" y="167"/>
                    <a:pt x="53505" y="234"/>
                    <a:pt x="53539" y="301"/>
                  </a:cubicBezTo>
                  <a:cubicBezTo>
                    <a:pt x="54039" y="1068"/>
                    <a:pt x="54206" y="1969"/>
                    <a:pt x="54106" y="2903"/>
                  </a:cubicBezTo>
                  <a:cubicBezTo>
                    <a:pt x="53922" y="4953"/>
                    <a:pt x="52222" y="6442"/>
                    <a:pt x="50243" y="6442"/>
                  </a:cubicBezTo>
                  <a:cubicBezTo>
                    <a:pt x="50065" y="6442"/>
                    <a:pt x="49884" y="6430"/>
                    <a:pt x="49702" y="6405"/>
                  </a:cubicBezTo>
                  <a:cubicBezTo>
                    <a:pt x="47901" y="6172"/>
                    <a:pt x="46333" y="4637"/>
                    <a:pt x="46267" y="2536"/>
                  </a:cubicBezTo>
                  <a:cubicBezTo>
                    <a:pt x="46233" y="1735"/>
                    <a:pt x="46500" y="1001"/>
                    <a:pt x="46900" y="301"/>
                  </a:cubicBezTo>
                  <a:cubicBezTo>
                    <a:pt x="46934" y="234"/>
                    <a:pt x="47034" y="201"/>
                    <a:pt x="47001" y="101"/>
                  </a:cubicBezTo>
                  <a:cubicBezTo>
                    <a:pt x="46967" y="67"/>
                    <a:pt x="46934" y="59"/>
                    <a:pt x="46896" y="59"/>
                  </a:cubicBezTo>
                  <a:cubicBezTo>
                    <a:pt x="46859" y="59"/>
                    <a:pt x="46817" y="67"/>
                    <a:pt x="46767" y="67"/>
                  </a:cubicBezTo>
                  <a:lnTo>
                    <a:pt x="42831" y="67"/>
                  </a:lnTo>
                  <a:cubicBezTo>
                    <a:pt x="42781" y="67"/>
                    <a:pt x="42739" y="59"/>
                    <a:pt x="42702" y="59"/>
                  </a:cubicBezTo>
                  <a:cubicBezTo>
                    <a:pt x="42664" y="59"/>
                    <a:pt x="42631" y="67"/>
                    <a:pt x="42597" y="101"/>
                  </a:cubicBezTo>
                  <a:cubicBezTo>
                    <a:pt x="42564" y="201"/>
                    <a:pt x="42664" y="234"/>
                    <a:pt x="42697" y="301"/>
                  </a:cubicBezTo>
                  <a:cubicBezTo>
                    <a:pt x="43365" y="1201"/>
                    <a:pt x="43598" y="2169"/>
                    <a:pt x="43498" y="3303"/>
                  </a:cubicBezTo>
                  <a:cubicBezTo>
                    <a:pt x="43251" y="5275"/>
                    <a:pt x="41552" y="6735"/>
                    <a:pt x="39585" y="6735"/>
                  </a:cubicBezTo>
                  <a:cubicBezTo>
                    <a:pt x="39423" y="6735"/>
                    <a:pt x="39260" y="6726"/>
                    <a:pt x="39095" y="6705"/>
                  </a:cubicBezTo>
                  <a:cubicBezTo>
                    <a:pt x="37227" y="6505"/>
                    <a:pt x="35692" y="4871"/>
                    <a:pt x="35692" y="2702"/>
                  </a:cubicBezTo>
                  <a:cubicBezTo>
                    <a:pt x="35692" y="1835"/>
                    <a:pt x="35993" y="1035"/>
                    <a:pt x="36526" y="334"/>
                  </a:cubicBezTo>
                  <a:cubicBezTo>
                    <a:pt x="36560" y="267"/>
                    <a:pt x="36660" y="234"/>
                    <a:pt x="36593" y="167"/>
                  </a:cubicBezTo>
                  <a:cubicBezTo>
                    <a:pt x="36593" y="107"/>
                    <a:pt x="36569" y="95"/>
                    <a:pt x="36528" y="95"/>
                  </a:cubicBezTo>
                  <a:cubicBezTo>
                    <a:pt x="36501" y="95"/>
                    <a:pt x="36466" y="101"/>
                    <a:pt x="36426" y="101"/>
                  </a:cubicBezTo>
                  <a:lnTo>
                    <a:pt x="32357" y="101"/>
                  </a:lnTo>
                  <a:cubicBezTo>
                    <a:pt x="32317" y="101"/>
                    <a:pt x="32282" y="95"/>
                    <a:pt x="32253" y="95"/>
                  </a:cubicBezTo>
                  <a:cubicBezTo>
                    <a:pt x="32209" y="95"/>
                    <a:pt x="32177" y="107"/>
                    <a:pt x="32157" y="167"/>
                  </a:cubicBezTo>
                  <a:cubicBezTo>
                    <a:pt x="32090" y="201"/>
                    <a:pt x="32190" y="301"/>
                    <a:pt x="32223" y="334"/>
                  </a:cubicBezTo>
                  <a:cubicBezTo>
                    <a:pt x="33191" y="1735"/>
                    <a:pt x="33324" y="3203"/>
                    <a:pt x="32490" y="4704"/>
                  </a:cubicBezTo>
                  <a:cubicBezTo>
                    <a:pt x="31773" y="6003"/>
                    <a:pt x="30436" y="6704"/>
                    <a:pt x="29082" y="6704"/>
                  </a:cubicBezTo>
                  <a:cubicBezTo>
                    <a:pt x="28106" y="6704"/>
                    <a:pt x="27121" y="6340"/>
                    <a:pt x="26352" y="5571"/>
                  </a:cubicBezTo>
                  <a:cubicBezTo>
                    <a:pt x="24985" y="4170"/>
                    <a:pt x="24818" y="1868"/>
                    <a:pt x="25986" y="267"/>
                  </a:cubicBezTo>
                  <a:cubicBezTo>
                    <a:pt x="26019" y="234"/>
                    <a:pt x="26086" y="201"/>
                    <a:pt x="26052" y="101"/>
                  </a:cubicBezTo>
                  <a:cubicBezTo>
                    <a:pt x="26036" y="67"/>
                    <a:pt x="26002" y="59"/>
                    <a:pt x="25969" y="59"/>
                  </a:cubicBezTo>
                  <a:cubicBezTo>
                    <a:pt x="25935" y="59"/>
                    <a:pt x="25902" y="67"/>
                    <a:pt x="25885" y="67"/>
                  </a:cubicBezTo>
                  <a:lnTo>
                    <a:pt x="21816" y="67"/>
                  </a:lnTo>
                  <a:cubicBezTo>
                    <a:pt x="21783" y="67"/>
                    <a:pt x="21749" y="59"/>
                    <a:pt x="21720" y="59"/>
                  </a:cubicBezTo>
                  <a:cubicBezTo>
                    <a:pt x="21691" y="59"/>
                    <a:pt x="21666" y="67"/>
                    <a:pt x="21649" y="101"/>
                  </a:cubicBezTo>
                  <a:cubicBezTo>
                    <a:pt x="21649" y="201"/>
                    <a:pt x="21682" y="234"/>
                    <a:pt x="21716" y="267"/>
                  </a:cubicBezTo>
                  <a:cubicBezTo>
                    <a:pt x="22383" y="1201"/>
                    <a:pt x="22650" y="2235"/>
                    <a:pt x="22483" y="3370"/>
                  </a:cubicBezTo>
                  <a:cubicBezTo>
                    <a:pt x="22135" y="5284"/>
                    <a:pt x="20450" y="6668"/>
                    <a:pt x="18570" y="6668"/>
                  </a:cubicBezTo>
                  <a:cubicBezTo>
                    <a:pt x="18287" y="6668"/>
                    <a:pt x="18000" y="6637"/>
                    <a:pt x="17713" y="6572"/>
                  </a:cubicBezTo>
                  <a:cubicBezTo>
                    <a:pt x="14978" y="5905"/>
                    <a:pt x="13743" y="2569"/>
                    <a:pt x="15478" y="234"/>
                  </a:cubicBezTo>
                  <a:cubicBezTo>
                    <a:pt x="15511" y="201"/>
                    <a:pt x="15578" y="167"/>
                    <a:pt x="15545" y="67"/>
                  </a:cubicBezTo>
                  <a:cubicBezTo>
                    <a:pt x="15528" y="34"/>
                    <a:pt x="15495" y="25"/>
                    <a:pt x="15461" y="25"/>
                  </a:cubicBezTo>
                  <a:cubicBezTo>
                    <a:pt x="15428" y="25"/>
                    <a:pt x="15395" y="34"/>
                    <a:pt x="15378" y="34"/>
                  </a:cubicBezTo>
                  <a:lnTo>
                    <a:pt x="11542" y="34"/>
                  </a:lnTo>
                  <a:cubicBezTo>
                    <a:pt x="11509" y="34"/>
                    <a:pt x="11408" y="34"/>
                    <a:pt x="11375" y="67"/>
                  </a:cubicBezTo>
                  <a:cubicBezTo>
                    <a:pt x="11342" y="167"/>
                    <a:pt x="11408" y="201"/>
                    <a:pt x="11475" y="234"/>
                  </a:cubicBezTo>
                  <a:cubicBezTo>
                    <a:pt x="12009" y="1068"/>
                    <a:pt x="12209" y="2002"/>
                    <a:pt x="12076" y="3003"/>
                  </a:cubicBezTo>
                  <a:cubicBezTo>
                    <a:pt x="11833" y="4971"/>
                    <a:pt x="10161" y="6417"/>
                    <a:pt x="8233" y="6417"/>
                  </a:cubicBezTo>
                  <a:cubicBezTo>
                    <a:pt x="8037" y="6417"/>
                    <a:pt x="7839" y="6402"/>
                    <a:pt x="7639" y="6372"/>
                  </a:cubicBezTo>
                  <a:cubicBezTo>
                    <a:pt x="5538" y="6071"/>
                    <a:pt x="3903" y="4003"/>
                    <a:pt x="4370" y="1602"/>
                  </a:cubicBezTo>
                  <a:cubicBezTo>
                    <a:pt x="4504" y="1068"/>
                    <a:pt x="4704" y="601"/>
                    <a:pt x="5004" y="167"/>
                  </a:cubicBezTo>
                  <a:cubicBezTo>
                    <a:pt x="5004" y="101"/>
                    <a:pt x="5071" y="67"/>
                    <a:pt x="5037" y="34"/>
                  </a:cubicBezTo>
                  <a:cubicBezTo>
                    <a:pt x="5004" y="0"/>
                    <a:pt x="4904" y="0"/>
                    <a:pt x="4870" y="0"/>
                  </a:cubicBezTo>
                  <a:close/>
                </a:path>
              </a:pathLst>
            </a:custGeom>
            <a:solidFill>
              <a:schemeClr val="accent3">
                <a:alpha val="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40"/>
          <p:cNvGrpSpPr/>
          <p:nvPr/>
        </p:nvGrpSpPr>
        <p:grpSpPr>
          <a:xfrm flipH="1">
            <a:off x="7311550" y="2364168"/>
            <a:ext cx="455370" cy="587698"/>
            <a:chOff x="4899957" y="2022012"/>
            <a:chExt cx="213388" cy="275398"/>
          </a:xfrm>
        </p:grpSpPr>
        <p:sp>
          <p:nvSpPr>
            <p:cNvPr id="1438" name="Google Shape;1438;p40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15" y="3943277"/>
            <a:ext cx="1833077" cy="97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1"/>
          <p:cNvGrpSpPr/>
          <p:nvPr/>
        </p:nvGrpSpPr>
        <p:grpSpPr>
          <a:xfrm>
            <a:off x="953875" y="403652"/>
            <a:ext cx="7236259" cy="4336197"/>
            <a:chOff x="1088225" y="363552"/>
            <a:chExt cx="7236259" cy="4336197"/>
          </a:xfrm>
        </p:grpSpPr>
        <p:sp>
          <p:nvSpPr>
            <p:cNvPr id="1459" name="Google Shape;1459;p41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1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463" name="Google Shape;1463;p41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1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1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1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1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1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1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1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1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1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41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1490" name="Google Shape;1490;p41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1" name="Google Shape;149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3" name="Google Shape;1493;p41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4" name="Google Shape;149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6" name="Google Shape;1496;p41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497" name="Google Shape;149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9" name="Google Shape;1499;p41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0" name="Google Shape;150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2" name="Google Shape;1502;p41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3" name="Google Shape;150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5" name="Google Shape;1505;p41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6" name="Google Shape;150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8" name="Google Shape;1508;p41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09" name="Google Shape;150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1" name="Google Shape;1511;p41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2" name="Google Shape;151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4" name="Google Shape;1514;p41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5" name="Google Shape;151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7" name="Google Shape;1517;p41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18" name="Google Shape;151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0" name="Google Shape;1520;p41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1" name="Google Shape;152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3" name="Google Shape;1523;p41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4" name="Google Shape;152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6" name="Google Shape;1526;p41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27" name="Google Shape;152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9" name="Google Shape;1529;p41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0" name="Google Shape;153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41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3" name="Google Shape;153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41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6" name="Google Shape;153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8" name="Google Shape;1538;p41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39" name="Google Shape;1539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1" name="Google Shape;1541;p41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2" name="Google Shape;1542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4" name="Google Shape;1544;p41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5" name="Google Shape;1545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7" name="Google Shape;1547;p41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48" name="Google Shape;1548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0" name="Google Shape;1550;p41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1" name="Google Shape;1551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3" name="Google Shape;1553;p41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4" name="Google Shape;1554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6" name="Google Shape;1556;p41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57" name="Google Shape;1557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9" name="Google Shape;1559;p41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0" name="Google Shape;1560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2" name="Google Shape;1562;p41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3" name="Google Shape;1563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5" name="Google Shape;1565;p41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566" name="Google Shape;1566;p41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1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70" name="Google Shape;1570;p41"/>
          <p:cNvGrpSpPr/>
          <p:nvPr/>
        </p:nvGrpSpPr>
        <p:grpSpPr>
          <a:xfrm>
            <a:off x="713217" y="2606355"/>
            <a:ext cx="1672930" cy="1812954"/>
            <a:chOff x="832917" y="1342151"/>
            <a:chExt cx="1549296" cy="1678972"/>
          </a:xfrm>
        </p:grpSpPr>
        <p:sp>
          <p:nvSpPr>
            <p:cNvPr id="1571" name="Google Shape;1571;p41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6" name="Google Shape;1576;p41"/>
          <p:cNvSpPr/>
          <p:nvPr/>
        </p:nvSpPr>
        <p:spPr>
          <a:xfrm rot="5400000">
            <a:off x="7832554" y="522776"/>
            <a:ext cx="380928" cy="1159853"/>
          </a:xfrm>
          <a:custGeom>
            <a:avLst/>
            <a:gdLst/>
            <a:ahLst/>
            <a:cxnLst/>
            <a:rect l="l" t="t" r="r" b="b"/>
            <a:pathLst>
              <a:path w="7340" h="22350" extrusionOk="0">
                <a:moveTo>
                  <a:pt x="4671" y="0"/>
                </a:moveTo>
                <a:cubicBezTo>
                  <a:pt x="3203" y="0"/>
                  <a:pt x="2035" y="1268"/>
                  <a:pt x="2035" y="2869"/>
                </a:cubicBezTo>
                <a:lnTo>
                  <a:pt x="2035" y="7205"/>
                </a:lnTo>
                <a:lnTo>
                  <a:pt x="3103" y="7205"/>
                </a:lnTo>
                <a:cubicBezTo>
                  <a:pt x="3103" y="7009"/>
                  <a:pt x="3126" y="6778"/>
                  <a:pt x="3145" y="6778"/>
                </a:cubicBezTo>
                <a:cubicBezTo>
                  <a:pt x="3158" y="6778"/>
                  <a:pt x="3170" y="6890"/>
                  <a:pt x="3170" y="7205"/>
                </a:cubicBezTo>
                <a:lnTo>
                  <a:pt x="3170" y="2869"/>
                </a:lnTo>
                <a:cubicBezTo>
                  <a:pt x="3170" y="1935"/>
                  <a:pt x="3837" y="1201"/>
                  <a:pt x="4671" y="1201"/>
                </a:cubicBezTo>
                <a:cubicBezTo>
                  <a:pt x="5505" y="1201"/>
                  <a:pt x="6172" y="1901"/>
                  <a:pt x="6172" y="2835"/>
                </a:cubicBezTo>
                <a:lnTo>
                  <a:pt x="6172" y="18713"/>
                </a:lnTo>
                <a:cubicBezTo>
                  <a:pt x="6172" y="20048"/>
                  <a:pt x="5171" y="21115"/>
                  <a:pt x="3903" y="21115"/>
                </a:cubicBezTo>
                <a:lnTo>
                  <a:pt x="3503" y="21115"/>
                </a:lnTo>
                <a:cubicBezTo>
                  <a:pt x="2169" y="21115"/>
                  <a:pt x="1068" y="19914"/>
                  <a:pt x="1068" y="18447"/>
                </a:cubicBezTo>
                <a:lnTo>
                  <a:pt x="1068" y="4370"/>
                </a:lnTo>
                <a:cubicBezTo>
                  <a:pt x="1068" y="4036"/>
                  <a:pt x="835" y="3736"/>
                  <a:pt x="534" y="3736"/>
                </a:cubicBezTo>
                <a:cubicBezTo>
                  <a:pt x="234" y="3736"/>
                  <a:pt x="1" y="4036"/>
                  <a:pt x="1" y="4370"/>
                </a:cubicBezTo>
                <a:lnTo>
                  <a:pt x="1" y="18447"/>
                </a:lnTo>
                <a:cubicBezTo>
                  <a:pt x="1" y="20581"/>
                  <a:pt x="1568" y="22349"/>
                  <a:pt x="3537" y="22349"/>
                </a:cubicBezTo>
                <a:lnTo>
                  <a:pt x="3937" y="22349"/>
                </a:lnTo>
                <a:cubicBezTo>
                  <a:pt x="5771" y="22349"/>
                  <a:pt x="7339" y="20715"/>
                  <a:pt x="7339" y="18680"/>
                </a:cubicBezTo>
                <a:lnTo>
                  <a:pt x="7339" y="2769"/>
                </a:lnTo>
                <a:cubicBezTo>
                  <a:pt x="7239" y="1268"/>
                  <a:pt x="6072" y="0"/>
                  <a:pt x="46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7" name="Google Shape;1577;p41"/>
          <p:cNvGrpSpPr/>
          <p:nvPr/>
        </p:nvGrpSpPr>
        <p:grpSpPr>
          <a:xfrm rot="9593945">
            <a:off x="7214783" y="3797232"/>
            <a:ext cx="853608" cy="897445"/>
            <a:chOff x="4183883" y="897245"/>
            <a:chExt cx="505973" cy="531958"/>
          </a:xfrm>
        </p:grpSpPr>
        <p:sp>
          <p:nvSpPr>
            <p:cNvPr id="1578" name="Google Shape;1578;p41"/>
            <p:cNvSpPr/>
            <p:nvPr/>
          </p:nvSpPr>
          <p:spPr>
            <a:xfrm>
              <a:off x="4244637" y="932254"/>
              <a:ext cx="215563" cy="256883"/>
            </a:xfrm>
            <a:custGeom>
              <a:avLst/>
              <a:gdLst/>
              <a:ahLst/>
              <a:cxnLst/>
              <a:rect l="l" t="t" r="r" b="b"/>
              <a:pathLst>
                <a:path w="18035" h="21492" extrusionOk="0">
                  <a:moveTo>
                    <a:pt x="1404" y="0"/>
                  </a:moveTo>
                  <a:cubicBezTo>
                    <a:pt x="656" y="0"/>
                    <a:pt x="1" y="687"/>
                    <a:pt x="88" y="1477"/>
                  </a:cubicBezTo>
                  <a:lnTo>
                    <a:pt x="1923" y="13786"/>
                  </a:lnTo>
                  <a:lnTo>
                    <a:pt x="15399" y="21491"/>
                  </a:lnTo>
                  <a:lnTo>
                    <a:pt x="18034" y="8782"/>
                  </a:lnTo>
                  <a:lnTo>
                    <a:pt x="13398" y="3311"/>
                  </a:lnTo>
                  <a:lnTo>
                    <a:pt x="1723" y="42"/>
                  </a:lnTo>
                  <a:cubicBezTo>
                    <a:pt x="1616" y="14"/>
                    <a:pt x="150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83883" y="897245"/>
              <a:ext cx="435800" cy="447920"/>
            </a:xfrm>
            <a:custGeom>
              <a:avLst/>
              <a:gdLst/>
              <a:ahLst/>
              <a:cxnLst/>
              <a:rect l="l" t="t" r="r" b="b"/>
              <a:pathLst>
                <a:path w="36461" h="37475" extrusionOk="0">
                  <a:moveTo>
                    <a:pt x="11980" y="1"/>
                  </a:moveTo>
                  <a:cubicBezTo>
                    <a:pt x="11173" y="1"/>
                    <a:pt x="10384" y="77"/>
                    <a:pt x="9608" y="236"/>
                  </a:cubicBezTo>
                  <a:cubicBezTo>
                    <a:pt x="7840" y="570"/>
                    <a:pt x="19181" y="19250"/>
                    <a:pt x="19181" y="19250"/>
                  </a:cubicBezTo>
                  <a:cubicBezTo>
                    <a:pt x="19181" y="19250"/>
                    <a:pt x="4465" y="7156"/>
                    <a:pt x="2079" y="7156"/>
                  </a:cubicBezTo>
                  <a:cubicBezTo>
                    <a:pt x="1912" y="7156"/>
                    <a:pt x="1806" y="7215"/>
                    <a:pt x="1769" y="7341"/>
                  </a:cubicBezTo>
                  <a:cubicBezTo>
                    <a:pt x="1" y="13112"/>
                    <a:pt x="2169" y="21218"/>
                    <a:pt x="7940" y="27956"/>
                  </a:cubicBezTo>
                  <a:cubicBezTo>
                    <a:pt x="8340" y="28456"/>
                    <a:pt x="8807" y="28957"/>
                    <a:pt x="9274" y="29424"/>
                  </a:cubicBezTo>
                  <a:cubicBezTo>
                    <a:pt x="11342" y="31592"/>
                    <a:pt x="13644" y="33360"/>
                    <a:pt x="15979" y="34694"/>
                  </a:cubicBezTo>
                  <a:cubicBezTo>
                    <a:pt x="19218" y="36507"/>
                    <a:pt x="22531" y="37475"/>
                    <a:pt x="25536" y="37475"/>
                  </a:cubicBezTo>
                  <a:cubicBezTo>
                    <a:pt x="28226" y="37475"/>
                    <a:pt x="30669" y="36700"/>
                    <a:pt x="32591" y="35061"/>
                  </a:cubicBezTo>
                  <a:cubicBezTo>
                    <a:pt x="33792" y="34027"/>
                    <a:pt x="34692" y="32726"/>
                    <a:pt x="35326" y="31225"/>
                  </a:cubicBezTo>
                  <a:cubicBezTo>
                    <a:pt x="36160" y="29224"/>
                    <a:pt x="36460" y="26889"/>
                    <a:pt x="36260" y="24387"/>
                  </a:cubicBezTo>
                  <a:cubicBezTo>
                    <a:pt x="35860" y="19583"/>
                    <a:pt x="33592" y="14246"/>
                    <a:pt x="29589" y="9543"/>
                  </a:cubicBezTo>
                  <a:cubicBezTo>
                    <a:pt x="26520" y="5974"/>
                    <a:pt x="22984" y="3305"/>
                    <a:pt x="19415" y="1737"/>
                  </a:cubicBezTo>
                  <a:cubicBezTo>
                    <a:pt x="17447" y="870"/>
                    <a:pt x="15512" y="336"/>
                    <a:pt x="13644" y="103"/>
                  </a:cubicBezTo>
                  <a:cubicBezTo>
                    <a:pt x="13079" y="36"/>
                    <a:pt x="12525" y="1"/>
                    <a:pt x="11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294730" y="1227852"/>
              <a:ext cx="96493" cy="84086"/>
            </a:xfrm>
            <a:custGeom>
              <a:avLst/>
              <a:gdLst/>
              <a:ahLst/>
              <a:cxnLst/>
              <a:rect l="l" t="t" r="r" b="b"/>
              <a:pathLst>
                <a:path w="8073" h="7035" extrusionOk="0">
                  <a:moveTo>
                    <a:pt x="3400" y="0"/>
                  </a:moveTo>
                  <a:cubicBezTo>
                    <a:pt x="2435" y="0"/>
                    <a:pt x="1466" y="335"/>
                    <a:pt x="667" y="1030"/>
                  </a:cubicBezTo>
                  <a:cubicBezTo>
                    <a:pt x="400" y="1263"/>
                    <a:pt x="200" y="1530"/>
                    <a:pt x="0" y="1764"/>
                  </a:cubicBezTo>
                  <a:cubicBezTo>
                    <a:pt x="2068" y="3932"/>
                    <a:pt x="4370" y="5700"/>
                    <a:pt x="6705" y="7034"/>
                  </a:cubicBezTo>
                  <a:cubicBezTo>
                    <a:pt x="8039" y="5466"/>
                    <a:pt x="8073" y="3131"/>
                    <a:pt x="6672" y="1530"/>
                  </a:cubicBezTo>
                  <a:cubicBezTo>
                    <a:pt x="5817" y="528"/>
                    <a:pt x="4612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24373" y="1105219"/>
              <a:ext cx="57025" cy="51133"/>
            </a:xfrm>
            <a:custGeom>
              <a:avLst/>
              <a:gdLst/>
              <a:ahLst/>
              <a:cxnLst/>
              <a:rect l="l" t="t" r="r" b="b"/>
              <a:pathLst>
                <a:path w="4771" h="4278" extrusionOk="0">
                  <a:moveTo>
                    <a:pt x="2388" y="1"/>
                  </a:moveTo>
                  <a:cubicBezTo>
                    <a:pt x="1890" y="1"/>
                    <a:pt x="1392" y="170"/>
                    <a:pt x="1002" y="515"/>
                  </a:cubicBezTo>
                  <a:cubicBezTo>
                    <a:pt x="101" y="1249"/>
                    <a:pt x="1" y="2650"/>
                    <a:pt x="768" y="3518"/>
                  </a:cubicBezTo>
                  <a:cubicBezTo>
                    <a:pt x="1167" y="4026"/>
                    <a:pt x="1745" y="4277"/>
                    <a:pt x="2338" y="4277"/>
                  </a:cubicBezTo>
                  <a:cubicBezTo>
                    <a:pt x="2836" y="4277"/>
                    <a:pt x="3345" y="4101"/>
                    <a:pt x="3770" y="3751"/>
                  </a:cubicBezTo>
                  <a:cubicBezTo>
                    <a:pt x="4671" y="3017"/>
                    <a:pt x="4771" y="1650"/>
                    <a:pt x="4004" y="749"/>
                  </a:cubicBezTo>
                  <a:cubicBezTo>
                    <a:pt x="3600" y="254"/>
                    <a:pt x="2995" y="1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396398" y="995770"/>
              <a:ext cx="56619" cy="50965"/>
            </a:xfrm>
            <a:custGeom>
              <a:avLst/>
              <a:gdLst/>
              <a:ahLst/>
              <a:cxnLst/>
              <a:rect l="l" t="t" r="r" b="b"/>
              <a:pathLst>
                <a:path w="4737" h="4264" extrusionOk="0">
                  <a:moveTo>
                    <a:pt x="2375" y="1"/>
                  </a:moveTo>
                  <a:cubicBezTo>
                    <a:pt x="1883" y="1"/>
                    <a:pt x="1391" y="169"/>
                    <a:pt x="1001" y="499"/>
                  </a:cubicBezTo>
                  <a:cubicBezTo>
                    <a:pt x="67" y="1233"/>
                    <a:pt x="0" y="2634"/>
                    <a:pt x="734" y="3501"/>
                  </a:cubicBezTo>
                  <a:cubicBezTo>
                    <a:pt x="1177" y="4000"/>
                    <a:pt x="1784" y="4264"/>
                    <a:pt x="2385" y="4264"/>
                  </a:cubicBezTo>
                  <a:cubicBezTo>
                    <a:pt x="2869" y="4264"/>
                    <a:pt x="3349" y="4092"/>
                    <a:pt x="3736" y="3735"/>
                  </a:cubicBezTo>
                  <a:cubicBezTo>
                    <a:pt x="4670" y="3001"/>
                    <a:pt x="4737" y="1633"/>
                    <a:pt x="4003" y="766"/>
                  </a:cubicBezTo>
                  <a:cubicBezTo>
                    <a:pt x="3581" y="252"/>
                    <a:pt x="2977" y="1"/>
                    <a:pt x="2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455802" y="1230409"/>
              <a:ext cx="56631" cy="50870"/>
            </a:xfrm>
            <a:custGeom>
              <a:avLst/>
              <a:gdLst/>
              <a:ahLst/>
              <a:cxnLst/>
              <a:rect l="l" t="t" r="r" b="b"/>
              <a:pathLst>
                <a:path w="4738" h="4256" extrusionOk="0">
                  <a:moveTo>
                    <a:pt x="2376" y="1"/>
                  </a:moveTo>
                  <a:cubicBezTo>
                    <a:pt x="1883" y="1"/>
                    <a:pt x="1392" y="170"/>
                    <a:pt x="1001" y="516"/>
                  </a:cubicBezTo>
                  <a:cubicBezTo>
                    <a:pt x="67" y="1250"/>
                    <a:pt x="0" y="2617"/>
                    <a:pt x="734" y="3518"/>
                  </a:cubicBezTo>
                  <a:cubicBezTo>
                    <a:pt x="1161" y="4000"/>
                    <a:pt x="1752" y="4255"/>
                    <a:pt x="2354" y="4255"/>
                  </a:cubicBezTo>
                  <a:cubicBezTo>
                    <a:pt x="2834" y="4255"/>
                    <a:pt x="3322" y="4092"/>
                    <a:pt x="3736" y="3751"/>
                  </a:cubicBezTo>
                  <a:cubicBezTo>
                    <a:pt x="4670" y="3017"/>
                    <a:pt x="4737" y="1650"/>
                    <a:pt x="4003" y="749"/>
                  </a:cubicBezTo>
                  <a:cubicBezTo>
                    <a:pt x="3581" y="254"/>
                    <a:pt x="2978" y="1"/>
                    <a:pt x="2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394007" y="1151953"/>
              <a:ext cx="31901" cy="28817"/>
            </a:xfrm>
            <a:custGeom>
              <a:avLst/>
              <a:gdLst/>
              <a:ahLst/>
              <a:cxnLst/>
              <a:rect l="l" t="t" r="r" b="b"/>
              <a:pathLst>
                <a:path w="2669" h="2411" extrusionOk="0">
                  <a:moveTo>
                    <a:pt x="1335" y="1"/>
                  </a:moveTo>
                  <a:cubicBezTo>
                    <a:pt x="1050" y="1"/>
                    <a:pt x="761" y="93"/>
                    <a:pt x="534" y="275"/>
                  </a:cubicBezTo>
                  <a:cubicBezTo>
                    <a:pt x="33" y="708"/>
                    <a:pt x="0" y="1476"/>
                    <a:pt x="400" y="1976"/>
                  </a:cubicBezTo>
                  <a:cubicBezTo>
                    <a:pt x="643" y="2256"/>
                    <a:pt x="990" y="2411"/>
                    <a:pt x="1337" y="2411"/>
                  </a:cubicBezTo>
                  <a:cubicBezTo>
                    <a:pt x="1609" y="2411"/>
                    <a:pt x="1881" y="2315"/>
                    <a:pt x="2102" y="2109"/>
                  </a:cubicBezTo>
                  <a:cubicBezTo>
                    <a:pt x="2602" y="1709"/>
                    <a:pt x="2669" y="909"/>
                    <a:pt x="2235" y="408"/>
                  </a:cubicBezTo>
                  <a:cubicBezTo>
                    <a:pt x="2016" y="135"/>
                    <a:pt x="1678" y="1"/>
                    <a:pt x="1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458192" y="1101824"/>
              <a:ext cx="15957" cy="14092"/>
            </a:xfrm>
            <a:custGeom>
              <a:avLst/>
              <a:gdLst/>
              <a:ahLst/>
              <a:cxnLst/>
              <a:rect l="l" t="t" r="r" b="b"/>
              <a:pathLst>
                <a:path w="1335" h="1179" extrusionOk="0">
                  <a:moveTo>
                    <a:pt x="666" y="1"/>
                  </a:moveTo>
                  <a:cubicBezTo>
                    <a:pt x="534" y="1"/>
                    <a:pt x="404" y="44"/>
                    <a:pt x="301" y="132"/>
                  </a:cubicBezTo>
                  <a:cubicBezTo>
                    <a:pt x="34" y="332"/>
                    <a:pt x="1" y="699"/>
                    <a:pt x="201" y="966"/>
                  </a:cubicBezTo>
                  <a:cubicBezTo>
                    <a:pt x="315" y="1099"/>
                    <a:pt x="494" y="1178"/>
                    <a:pt x="670" y="1178"/>
                  </a:cubicBezTo>
                  <a:cubicBezTo>
                    <a:pt x="803" y="1178"/>
                    <a:pt x="934" y="1133"/>
                    <a:pt x="1035" y="1033"/>
                  </a:cubicBezTo>
                  <a:cubicBezTo>
                    <a:pt x="1302" y="833"/>
                    <a:pt x="1335" y="466"/>
                    <a:pt x="1135" y="199"/>
                  </a:cubicBezTo>
                  <a:cubicBezTo>
                    <a:pt x="1005" y="69"/>
                    <a:pt x="833" y="1"/>
                    <a:pt x="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88098" y="1012958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53" y="0"/>
                  </a:moveTo>
                  <a:cubicBezTo>
                    <a:pt x="525" y="0"/>
                    <a:pt x="401" y="43"/>
                    <a:pt x="301" y="129"/>
                  </a:cubicBezTo>
                  <a:cubicBezTo>
                    <a:pt x="34" y="362"/>
                    <a:pt x="0" y="729"/>
                    <a:pt x="201" y="963"/>
                  </a:cubicBezTo>
                  <a:cubicBezTo>
                    <a:pt x="315" y="1115"/>
                    <a:pt x="495" y="1191"/>
                    <a:pt x="671" y="1191"/>
                  </a:cubicBezTo>
                  <a:cubicBezTo>
                    <a:pt x="804" y="1191"/>
                    <a:pt x="934" y="1148"/>
                    <a:pt x="1034" y="1063"/>
                  </a:cubicBezTo>
                  <a:cubicBezTo>
                    <a:pt x="1301" y="863"/>
                    <a:pt x="1335" y="462"/>
                    <a:pt x="1135" y="229"/>
                  </a:cubicBezTo>
                  <a:cubicBezTo>
                    <a:pt x="1001" y="76"/>
                    <a:pt x="824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423112" y="1297630"/>
              <a:ext cx="15957" cy="14247"/>
            </a:xfrm>
            <a:custGeom>
              <a:avLst/>
              <a:gdLst/>
              <a:ahLst/>
              <a:cxnLst/>
              <a:rect l="l" t="t" r="r" b="b"/>
              <a:pathLst>
                <a:path w="1335" h="1192" extrusionOk="0">
                  <a:moveTo>
                    <a:pt x="664" y="0"/>
                  </a:moveTo>
                  <a:cubicBezTo>
                    <a:pt x="531" y="0"/>
                    <a:pt x="400" y="43"/>
                    <a:pt x="300" y="129"/>
                  </a:cubicBezTo>
                  <a:cubicBezTo>
                    <a:pt x="67" y="362"/>
                    <a:pt x="0" y="729"/>
                    <a:pt x="234" y="963"/>
                  </a:cubicBezTo>
                  <a:cubicBezTo>
                    <a:pt x="348" y="1115"/>
                    <a:pt x="517" y="1191"/>
                    <a:pt x="690" y="1191"/>
                  </a:cubicBezTo>
                  <a:cubicBezTo>
                    <a:pt x="821" y="1191"/>
                    <a:pt x="953" y="1149"/>
                    <a:pt x="1068" y="1063"/>
                  </a:cubicBezTo>
                  <a:cubicBezTo>
                    <a:pt x="1301" y="863"/>
                    <a:pt x="1334" y="462"/>
                    <a:pt x="1134" y="229"/>
                  </a:cubicBezTo>
                  <a:cubicBezTo>
                    <a:pt x="1020" y="76"/>
                    <a:pt x="840" y="0"/>
                    <a:pt x="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223756" y="1048433"/>
              <a:ext cx="15957" cy="14259"/>
            </a:xfrm>
            <a:custGeom>
              <a:avLst/>
              <a:gdLst/>
              <a:ahLst/>
              <a:cxnLst/>
              <a:rect l="l" t="t" r="r" b="b"/>
              <a:pathLst>
                <a:path w="1335" h="1193" extrusionOk="0">
                  <a:moveTo>
                    <a:pt x="664" y="1"/>
                  </a:moveTo>
                  <a:cubicBezTo>
                    <a:pt x="532" y="1"/>
                    <a:pt x="401" y="44"/>
                    <a:pt x="301" y="129"/>
                  </a:cubicBezTo>
                  <a:cubicBezTo>
                    <a:pt x="67" y="330"/>
                    <a:pt x="1" y="730"/>
                    <a:pt x="234" y="963"/>
                  </a:cubicBezTo>
                  <a:cubicBezTo>
                    <a:pt x="348" y="1116"/>
                    <a:pt x="517" y="1192"/>
                    <a:pt x="691" y="1192"/>
                  </a:cubicBezTo>
                  <a:cubicBezTo>
                    <a:pt x="821" y="1192"/>
                    <a:pt x="954" y="1149"/>
                    <a:pt x="1068" y="1063"/>
                  </a:cubicBezTo>
                  <a:cubicBezTo>
                    <a:pt x="1302" y="830"/>
                    <a:pt x="1335" y="463"/>
                    <a:pt x="1135" y="230"/>
                  </a:cubicBezTo>
                  <a:cubicBezTo>
                    <a:pt x="1020" y="77"/>
                    <a:pt x="841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256446" y="1091270"/>
              <a:ext cx="56631" cy="50930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2376" y="0"/>
                  </a:moveTo>
                  <a:cubicBezTo>
                    <a:pt x="1884" y="0"/>
                    <a:pt x="1392" y="170"/>
                    <a:pt x="1002" y="515"/>
                  </a:cubicBezTo>
                  <a:cubicBezTo>
                    <a:pt x="68" y="1249"/>
                    <a:pt x="1" y="2650"/>
                    <a:pt x="735" y="3517"/>
                  </a:cubicBezTo>
                  <a:cubicBezTo>
                    <a:pt x="1166" y="4005"/>
                    <a:pt x="1766" y="4260"/>
                    <a:pt x="2375" y="4260"/>
                  </a:cubicBezTo>
                  <a:cubicBezTo>
                    <a:pt x="2849" y="4260"/>
                    <a:pt x="3328" y="4105"/>
                    <a:pt x="3737" y="3784"/>
                  </a:cubicBezTo>
                  <a:cubicBezTo>
                    <a:pt x="4671" y="3017"/>
                    <a:pt x="4738" y="1649"/>
                    <a:pt x="4004" y="748"/>
                  </a:cubicBezTo>
                  <a:cubicBezTo>
                    <a:pt x="3582" y="253"/>
                    <a:pt x="2978" y="0"/>
                    <a:pt x="2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330611" y="898871"/>
              <a:ext cx="89321" cy="70926"/>
            </a:xfrm>
            <a:custGeom>
              <a:avLst/>
              <a:gdLst/>
              <a:ahLst/>
              <a:cxnLst/>
              <a:rect l="l" t="t" r="r" b="b"/>
              <a:pathLst>
                <a:path w="7473" h="5934" extrusionOk="0">
                  <a:moveTo>
                    <a:pt x="1368" y="0"/>
                  </a:moveTo>
                  <a:cubicBezTo>
                    <a:pt x="67" y="1268"/>
                    <a:pt x="0" y="3336"/>
                    <a:pt x="1168" y="4737"/>
                  </a:cubicBezTo>
                  <a:cubicBezTo>
                    <a:pt x="1854" y="5516"/>
                    <a:pt x="2829" y="5934"/>
                    <a:pt x="3805" y="5934"/>
                  </a:cubicBezTo>
                  <a:cubicBezTo>
                    <a:pt x="4586" y="5934"/>
                    <a:pt x="5368" y="5667"/>
                    <a:pt x="6005" y="5104"/>
                  </a:cubicBezTo>
                  <a:cubicBezTo>
                    <a:pt x="7039" y="4236"/>
                    <a:pt x="7472" y="2902"/>
                    <a:pt x="7139" y="1635"/>
                  </a:cubicBezTo>
                  <a:cubicBezTo>
                    <a:pt x="5171" y="767"/>
                    <a:pt x="3236" y="234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565849" y="1188325"/>
              <a:ext cx="53834" cy="82150"/>
            </a:xfrm>
            <a:custGeom>
              <a:avLst/>
              <a:gdLst/>
              <a:ahLst/>
              <a:cxnLst/>
              <a:rect l="l" t="t" r="r" b="b"/>
              <a:pathLst>
                <a:path w="4504" h="6873" extrusionOk="0">
                  <a:moveTo>
                    <a:pt x="3834" y="0"/>
                  </a:moveTo>
                  <a:cubicBezTo>
                    <a:pt x="3052" y="0"/>
                    <a:pt x="2274" y="278"/>
                    <a:pt x="1635" y="834"/>
                  </a:cubicBezTo>
                  <a:cubicBezTo>
                    <a:pt x="200" y="2069"/>
                    <a:pt x="0" y="4237"/>
                    <a:pt x="1234" y="5705"/>
                  </a:cubicBezTo>
                  <a:cubicBezTo>
                    <a:pt x="1835" y="6372"/>
                    <a:pt x="2569" y="6772"/>
                    <a:pt x="3369" y="6872"/>
                  </a:cubicBezTo>
                  <a:cubicBezTo>
                    <a:pt x="4203" y="4871"/>
                    <a:pt x="4503" y="2536"/>
                    <a:pt x="4303" y="34"/>
                  </a:cubicBezTo>
                  <a:cubicBezTo>
                    <a:pt x="4147" y="12"/>
                    <a:pt x="3991" y="0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423112" y="966642"/>
              <a:ext cx="222089" cy="386353"/>
            </a:xfrm>
            <a:custGeom>
              <a:avLst/>
              <a:gdLst/>
              <a:ahLst/>
              <a:cxnLst/>
              <a:rect l="l" t="t" r="r" b="b"/>
              <a:pathLst>
                <a:path w="18581" h="32324" fill="none" extrusionOk="0">
                  <a:moveTo>
                    <a:pt x="5804" y="1"/>
                  </a:moveTo>
                  <a:cubicBezTo>
                    <a:pt x="7105" y="1102"/>
                    <a:pt x="8406" y="2369"/>
                    <a:pt x="9574" y="3770"/>
                  </a:cubicBezTo>
                  <a:cubicBezTo>
                    <a:pt x="17212" y="12777"/>
                    <a:pt x="18580" y="24218"/>
                    <a:pt x="12609" y="29255"/>
                  </a:cubicBezTo>
                  <a:cubicBezTo>
                    <a:pt x="9440" y="31957"/>
                    <a:pt x="4804" y="32324"/>
                    <a:pt x="0" y="30723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242892" y="926374"/>
              <a:ext cx="12" cy="1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F5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4533947" y="1339034"/>
              <a:ext cx="9586" cy="70580"/>
            </a:xfrm>
            <a:custGeom>
              <a:avLst/>
              <a:gdLst/>
              <a:ahLst/>
              <a:cxnLst/>
              <a:rect l="l" t="t" r="r" b="b"/>
              <a:pathLst>
                <a:path w="802" h="5905" fill="none" extrusionOk="0">
                  <a:moveTo>
                    <a:pt x="801" y="5905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4523585" y="1396884"/>
              <a:ext cx="36694" cy="32320"/>
            </a:xfrm>
            <a:custGeom>
              <a:avLst/>
              <a:gdLst/>
              <a:ahLst/>
              <a:cxnLst/>
              <a:rect l="l" t="t" r="r" b="b"/>
              <a:pathLst>
                <a:path w="3070" h="2704" extrusionOk="0">
                  <a:moveTo>
                    <a:pt x="1609" y="1"/>
                  </a:moveTo>
                  <a:cubicBezTo>
                    <a:pt x="1474" y="1"/>
                    <a:pt x="1336" y="21"/>
                    <a:pt x="1201" y="64"/>
                  </a:cubicBezTo>
                  <a:cubicBezTo>
                    <a:pt x="434" y="264"/>
                    <a:pt x="0" y="998"/>
                    <a:pt x="167" y="1732"/>
                  </a:cubicBezTo>
                  <a:cubicBezTo>
                    <a:pt x="308" y="2325"/>
                    <a:pt x="881" y="2704"/>
                    <a:pt x="1519" y="2704"/>
                  </a:cubicBezTo>
                  <a:cubicBezTo>
                    <a:pt x="1634" y="2704"/>
                    <a:pt x="1751" y="2691"/>
                    <a:pt x="1868" y="2666"/>
                  </a:cubicBezTo>
                  <a:cubicBezTo>
                    <a:pt x="2602" y="2466"/>
                    <a:pt x="3069" y="1732"/>
                    <a:pt x="2902" y="998"/>
                  </a:cubicBezTo>
                  <a:cubicBezTo>
                    <a:pt x="2766" y="399"/>
                    <a:pt x="2209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4603320" y="1281220"/>
              <a:ext cx="66193" cy="23534"/>
            </a:xfrm>
            <a:custGeom>
              <a:avLst/>
              <a:gdLst/>
              <a:ahLst/>
              <a:cxnLst/>
              <a:rect l="l" t="t" r="r" b="b"/>
              <a:pathLst>
                <a:path w="5538" h="1969" fill="none" extrusionOk="0">
                  <a:moveTo>
                    <a:pt x="5538" y="1969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4654357" y="1290805"/>
              <a:ext cx="35499" cy="33873"/>
            </a:xfrm>
            <a:custGeom>
              <a:avLst/>
              <a:gdLst/>
              <a:ahLst/>
              <a:cxnLst/>
              <a:rect l="l" t="t" r="r" b="b"/>
              <a:pathLst>
                <a:path w="2970" h="2834" extrusionOk="0">
                  <a:moveTo>
                    <a:pt x="1517" y="0"/>
                  </a:moveTo>
                  <a:cubicBezTo>
                    <a:pt x="886" y="0"/>
                    <a:pt x="312" y="466"/>
                    <a:pt x="167" y="1133"/>
                  </a:cubicBezTo>
                  <a:cubicBezTo>
                    <a:pt x="0" y="1867"/>
                    <a:pt x="467" y="2634"/>
                    <a:pt x="1168" y="2801"/>
                  </a:cubicBezTo>
                  <a:cubicBezTo>
                    <a:pt x="1268" y="2823"/>
                    <a:pt x="1366" y="2833"/>
                    <a:pt x="1463" y="2833"/>
                  </a:cubicBezTo>
                  <a:cubicBezTo>
                    <a:pt x="2108" y="2833"/>
                    <a:pt x="2657" y="2368"/>
                    <a:pt x="2802" y="1700"/>
                  </a:cubicBezTo>
                  <a:cubicBezTo>
                    <a:pt x="2969" y="967"/>
                    <a:pt x="2502" y="199"/>
                    <a:pt x="1802" y="33"/>
                  </a:cubicBezTo>
                  <a:cubicBezTo>
                    <a:pt x="1706" y="11"/>
                    <a:pt x="1611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65" y="1312873"/>
            <a:ext cx="6245493" cy="802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8" name="Google Shape;1918;p47"/>
          <p:cNvGrpSpPr/>
          <p:nvPr/>
        </p:nvGrpSpPr>
        <p:grpSpPr>
          <a:xfrm>
            <a:off x="760517" y="1028930"/>
            <a:ext cx="1672930" cy="1812954"/>
            <a:chOff x="832917" y="1342151"/>
            <a:chExt cx="1549296" cy="1678972"/>
          </a:xfrm>
        </p:grpSpPr>
        <p:sp>
          <p:nvSpPr>
            <p:cNvPr id="1919" name="Google Shape;1919;p4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47"/>
          <p:cNvGrpSpPr/>
          <p:nvPr/>
        </p:nvGrpSpPr>
        <p:grpSpPr>
          <a:xfrm>
            <a:off x="1983404" y="516353"/>
            <a:ext cx="5147719" cy="4087575"/>
            <a:chOff x="1983404" y="516353"/>
            <a:chExt cx="5147719" cy="4087575"/>
          </a:xfrm>
        </p:grpSpPr>
        <p:sp>
          <p:nvSpPr>
            <p:cNvPr id="1925" name="Google Shape;1925;p47"/>
            <p:cNvSpPr/>
            <p:nvPr/>
          </p:nvSpPr>
          <p:spPr>
            <a:xfrm>
              <a:off x="1983404" y="664157"/>
              <a:ext cx="5147719" cy="3939771"/>
            </a:xfrm>
            <a:custGeom>
              <a:avLst/>
              <a:gdLst/>
              <a:ahLst/>
              <a:cxnLst/>
              <a:rect l="l" t="t" r="r" b="b"/>
              <a:pathLst>
                <a:path w="160349" h="122722" extrusionOk="0">
                  <a:moveTo>
                    <a:pt x="3937" y="0"/>
                  </a:moveTo>
                  <a:cubicBezTo>
                    <a:pt x="1769" y="0"/>
                    <a:pt x="1" y="1801"/>
                    <a:pt x="1" y="3970"/>
                  </a:cubicBezTo>
                  <a:lnTo>
                    <a:pt x="1" y="33858"/>
                  </a:lnTo>
                  <a:lnTo>
                    <a:pt x="1" y="114048"/>
                  </a:lnTo>
                  <a:cubicBezTo>
                    <a:pt x="1" y="115116"/>
                    <a:pt x="201" y="116050"/>
                    <a:pt x="568" y="116951"/>
                  </a:cubicBezTo>
                  <a:cubicBezTo>
                    <a:pt x="935" y="117818"/>
                    <a:pt x="3103" y="120520"/>
                    <a:pt x="3703" y="121020"/>
                  </a:cubicBezTo>
                  <a:cubicBezTo>
                    <a:pt x="5004" y="122054"/>
                    <a:pt x="6605" y="122721"/>
                    <a:pt x="8407" y="122721"/>
                  </a:cubicBezTo>
                  <a:lnTo>
                    <a:pt x="152876" y="122721"/>
                  </a:lnTo>
                  <a:cubicBezTo>
                    <a:pt x="157013" y="122688"/>
                    <a:pt x="160348" y="119352"/>
                    <a:pt x="160348" y="115283"/>
                  </a:cubicBezTo>
                  <a:lnTo>
                    <a:pt x="160348" y="5204"/>
                  </a:lnTo>
                  <a:cubicBezTo>
                    <a:pt x="160348" y="4470"/>
                    <a:pt x="160182" y="3803"/>
                    <a:pt x="159848" y="3269"/>
                  </a:cubicBezTo>
                  <a:cubicBezTo>
                    <a:pt x="159581" y="2836"/>
                    <a:pt x="158147" y="1034"/>
                    <a:pt x="157546" y="634"/>
                  </a:cubicBezTo>
                  <a:cubicBezTo>
                    <a:pt x="156946" y="234"/>
                    <a:pt x="156212" y="0"/>
                    <a:pt x="155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1984463" y="665216"/>
              <a:ext cx="5114524" cy="3899097"/>
            </a:xfrm>
            <a:custGeom>
              <a:avLst/>
              <a:gdLst/>
              <a:ahLst/>
              <a:cxnLst/>
              <a:rect l="l" t="t" r="r" b="b"/>
              <a:pathLst>
                <a:path w="159315" h="121455" extrusionOk="0">
                  <a:moveTo>
                    <a:pt x="3970" y="1"/>
                  </a:moveTo>
                  <a:cubicBezTo>
                    <a:pt x="1802" y="1"/>
                    <a:pt x="1" y="1768"/>
                    <a:pt x="1" y="3937"/>
                  </a:cubicBezTo>
                  <a:lnTo>
                    <a:pt x="1" y="33858"/>
                  </a:lnTo>
                  <a:lnTo>
                    <a:pt x="1" y="114015"/>
                  </a:lnTo>
                  <a:cubicBezTo>
                    <a:pt x="1" y="118118"/>
                    <a:pt x="3337" y="121454"/>
                    <a:pt x="7406" y="121454"/>
                  </a:cubicBezTo>
                  <a:lnTo>
                    <a:pt x="151909" y="121454"/>
                  </a:lnTo>
                  <a:cubicBezTo>
                    <a:pt x="155979" y="121454"/>
                    <a:pt x="159315" y="118118"/>
                    <a:pt x="159315" y="114015"/>
                  </a:cubicBezTo>
                  <a:lnTo>
                    <a:pt x="159315" y="3937"/>
                  </a:lnTo>
                  <a:cubicBezTo>
                    <a:pt x="159315" y="1768"/>
                    <a:pt x="157513" y="1"/>
                    <a:pt x="155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2110854" y="721975"/>
              <a:ext cx="4902483" cy="3751293"/>
            </a:xfrm>
            <a:custGeom>
              <a:avLst/>
              <a:gdLst/>
              <a:ahLst/>
              <a:cxnLst/>
              <a:rect l="l" t="t" r="r" b="b"/>
              <a:pathLst>
                <a:path w="152710" h="116851" extrusionOk="0">
                  <a:moveTo>
                    <a:pt x="18747" y="2369"/>
                  </a:moveTo>
                  <a:cubicBezTo>
                    <a:pt x="19581" y="2369"/>
                    <a:pt x="20248" y="3069"/>
                    <a:pt x="20248" y="3903"/>
                  </a:cubicBezTo>
                  <a:lnTo>
                    <a:pt x="20248" y="9140"/>
                  </a:lnTo>
                  <a:cubicBezTo>
                    <a:pt x="20248" y="9974"/>
                    <a:pt x="19581" y="10641"/>
                    <a:pt x="18747" y="10641"/>
                  </a:cubicBezTo>
                  <a:lnTo>
                    <a:pt x="15311" y="10641"/>
                  </a:lnTo>
                  <a:cubicBezTo>
                    <a:pt x="14477" y="10641"/>
                    <a:pt x="13810" y="9974"/>
                    <a:pt x="13810" y="9140"/>
                  </a:cubicBezTo>
                  <a:lnTo>
                    <a:pt x="13810" y="3903"/>
                  </a:lnTo>
                  <a:cubicBezTo>
                    <a:pt x="13810" y="3069"/>
                    <a:pt x="14477" y="2369"/>
                    <a:pt x="15311" y="2369"/>
                  </a:cubicBezTo>
                  <a:close/>
                  <a:moveTo>
                    <a:pt x="38561" y="2369"/>
                  </a:moveTo>
                  <a:cubicBezTo>
                    <a:pt x="39395" y="2369"/>
                    <a:pt x="40062" y="3069"/>
                    <a:pt x="40062" y="3903"/>
                  </a:cubicBezTo>
                  <a:lnTo>
                    <a:pt x="40062" y="9140"/>
                  </a:lnTo>
                  <a:cubicBezTo>
                    <a:pt x="40062" y="9974"/>
                    <a:pt x="39395" y="10641"/>
                    <a:pt x="38561" y="10641"/>
                  </a:cubicBezTo>
                  <a:lnTo>
                    <a:pt x="35125" y="10641"/>
                  </a:lnTo>
                  <a:cubicBezTo>
                    <a:pt x="34291" y="10641"/>
                    <a:pt x="33624" y="9974"/>
                    <a:pt x="33624" y="9140"/>
                  </a:cubicBezTo>
                  <a:lnTo>
                    <a:pt x="33624" y="3903"/>
                  </a:lnTo>
                  <a:cubicBezTo>
                    <a:pt x="33624" y="3069"/>
                    <a:pt x="34291" y="2369"/>
                    <a:pt x="35125" y="2369"/>
                  </a:cubicBezTo>
                  <a:close/>
                  <a:moveTo>
                    <a:pt x="58308" y="2369"/>
                  </a:moveTo>
                  <a:cubicBezTo>
                    <a:pt x="59142" y="2369"/>
                    <a:pt x="59809" y="3069"/>
                    <a:pt x="59809" y="3903"/>
                  </a:cubicBezTo>
                  <a:lnTo>
                    <a:pt x="59809" y="9140"/>
                  </a:lnTo>
                  <a:cubicBezTo>
                    <a:pt x="59809" y="9974"/>
                    <a:pt x="59142" y="10641"/>
                    <a:pt x="58308" y="10641"/>
                  </a:cubicBezTo>
                  <a:lnTo>
                    <a:pt x="54906" y="10641"/>
                  </a:lnTo>
                  <a:cubicBezTo>
                    <a:pt x="54072" y="10641"/>
                    <a:pt x="53405" y="9974"/>
                    <a:pt x="53405" y="9140"/>
                  </a:cubicBezTo>
                  <a:lnTo>
                    <a:pt x="53405" y="3903"/>
                  </a:lnTo>
                  <a:cubicBezTo>
                    <a:pt x="53405" y="3069"/>
                    <a:pt x="54072" y="2369"/>
                    <a:pt x="54906" y="2369"/>
                  </a:cubicBezTo>
                  <a:close/>
                  <a:moveTo>
                    <a:pt x="78123" y="2369"/>
                  </a:moveTo>
                  <a:cubicBezTo>
                    <a:pt x="78956" y="2369"/>
                    <a:pt x="79624" y="3069"/>
                    <a:pt x="79624" y="3903"/>
                  </a:cubicBezTo>
                  <a:lnTo>
                    <a:pt x="79624" y="9140"/>
                  </a:lnTo>
                  <a:cubicBezTo>
                    <a:pt x="79624" y="9974"/>
                    <a:pt x="78956" y="10641"/>
                    <a:pt x="78123" y="10641"/>
                  </a:cubicBezTo>
                  <a:lnTo>
                    <a:pt x="74687" y="10641"/>
                  </a:lnTo>
                  <a:cubicBezTo>
                    <a:pt x="73853" y="10641"/>
                    <a:pt x="73186" y="9974"/>
                    <a:pt x="73186" y="9140"/>
                  </a:cubicBezTo>
                  <a:lnTo>
                    <a:pt x="73186" y="3903"/>
                  </a:lnTo>
                  <a:cubicBezTo>
                    <a:pt x="73186" y="3069"/>
                    <a:pt x="73853" y="2369"/>
                    <a:pt x="74687" y="2369"/>
                  </a:cubicBezTo>
                  <a:close/>
                  <a:moveTo>
                    <a:pt x="97870" y="2369"/>
                  </a:moveTo>
                  <a:cubicBezTo>
                    <a:pt x="98704" y="2369"/>
                    <a:pt x="99371" y="3069"/>
                    <a:pt x="99371" y="3903"/>
                  </a:cubicBezTo>
                  <a:lnTo>
                    <a:pt x="99371" y="9140"/>
                  </a:lnTo>
                  <a:cubicBezTo>
                    <a:pt x="99371" y="9974"/>
                    <a:pt x="98704" y="10641"/>
                    <a:pt x="97870" y="10641"/>
                  </a:cubicBezTo>
                  <a:lnTo>
                    <a:pt x="94468" y="10641"/>
                  </a:lnTo>
                  <a:cubicBezTo>
                    <a:pt x="93634" y="10641"/>
                    <a:pt x="92966" y="9974"/>
                    <a:pt x="92966" y="9140"/>
                  </a:cubicBezTo>
                  <a:lnTo>
                    <a:pt x="92966" y="3903"/>
                  </a:lnTo>
                  <a:cubicBezTo>
                    <a:pt x="92966" y="3069"/>
                    <a:pt x="93634" y="2369"/>
                    <a:pt x="94468" y="2369"/>
                  </a:cubicBezTo>
                  <a:close/>
                  <a:moveTo>
                    <a:pt x="117651" y="2369"/>
                  </a:moveTo>
                  <a:cubicBezTo>
                    <a:pt x="118485" y="2369"/>
                    <a:pt x="119152" y="3069"/>
                    <a:pt x="119152" y="3903"/>
                  </a:cubicBezTo>
                  <a:lnTo>
                    <a:pt x="119152" y="9140"/>
                  </a:lnTo>
                  <a:cubicBezTo>
                    <a:pt x="119152" y="9974"/>
                    <a:pt x="118485" y="10641"/>
                    <a:pt x="117651" y="10641"/>
                  </a:cubicBezTo>
                  <a:lnTo>
                    <a:pt x="114215" y="10641"/>
                  </a:lnTo>
                  <a:cubicBezTo>
                    <a:pt x="113381" y="10641"/>
                    <a:pt x="112714" y="9974"/>
                    <a:pt x="112714" y="9140"/>
                  </a:cubicBezTo>
                  <a:lnTo>
                    <a:pt x="112714" y="3903"/>
                  </a:lnTo>
                  <a:cubicBezTo>
                    <a:pt x="112714" y="3069"/>
                    <a:pt x="113381" y="2369"/>
                    <a:pt x="114215" y="2369"/>
                  </a:cubicBezTo>
                  <a:close/>
                  <a:moveTo>
                    <a:pt x="137465" y="2369"/>
                  </a:moveTo>
                  <a:cubicBezTo>
                    <a:pt x="138299" y="2369"/>
                    <a:pt x="138966" y="3069"/>
                    <a:pt x="138966" y="3903"/>
                  </a:cubicBezTo>
                  <a:lnTo>
                    <a:pt x="138966" y="9140"/>
                  </a:lnTo>
                  <a:cubicBezTo>
                    <a:pt x="138966" y="9974"/>
                    <a:pt x="138299" y="10641"/>
                    <a:pt x="137465" y="10641"/>
                  </a:cubicBezTo>
                  <a:lnTo>
                    <a:pt x="134029" y="10641"/>
                  </a:lnTo>
                  <a:cubicBezTo>
                    <a:pt x="133195" y="10641"/>
                    <a:pt x="132528" y="9974"/>
                    <a:pt x="132528" y="9140"/>
                  </a:cubicBezTo>
                  <a:lnTo>
                    <a:pt x="132528" y="3903"/>
                  </a:lnTo>
                  <a:cubicBezTo>
                    <a:pt x="132528" y="3069"/>
                    <a:pt x="133195" y="2369"/>
                    <a:pt x="134029" y="2369"/>
                  </a:cubicBezTo>
                  <a:close/>
                  <a:moveTo>
                    <a:pt x="1501" y="0"/>
                  </a:moveTo>
                  <a:cubicBezTo>
                    <a:pt x="667" y="0"/>
                    <a:pt x="0" y="668"/>
                    <a:pt x="0" y="1502"/>
                  </a:cubicBezTo>
                  <a:lnTo>
                    <a:pt x="0" y="4971"/>
                  </a:lnTo>
                  <a:lnTo>
                    <a:pt x="0" y="78390"/>
                  </a:lnTo>
                  <a:lnTo>
                    <a:pt x="0" y="111881"/>
                  </a:lnTo>
                  <a:cubicBezTo>
                    <a:pt x="0" y="114649"/>
                    <a:pt x="2235" y="116851"/>
                    <a:pt x="4970" y="116851"/>
                  </a:cubicBezTo>
                  <a:lnTo>
                    <a:pt x="147806" y="116851"/>
                  </a:lnTo>
                  <a:cubicBezTo>
                    <a:pt x="150508" y="116817"/>
                    <a:pt x="152709" y="114582"/>
                    <a:pt x="152709" y="111881"/>
                  </a:cubicBezTo>
                  <a:lnTo>
                    <a:pt x="152709" y="78390"/>
                  </a:lnTo>
                  <a:lnTo>
                    <a:pt x="152709" y="4971"/>
                  </a:lnTo>
                  <a:lnTo>
                    <a:pt x="152709" y="1502"/>
                  </a:lnTo>
                  <a:cubicBezTo>
                    <a:pt x="152709" y="668"/>
                    <a:pt x="152042" y="0"/>
                    <a:pt x="15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8" name="Google Shape;1928;p47"/>
            <p:cNvGrpSpPr/>
            <p:nvPr/>
          </p:nvGrpSpPr>
          <p:grpSpPr>
            <a:xfrm>
              <a:off x="2112972" y="1141756"/>
              <a:ext cx="4900364" cy="3330452"/>
              <a:chOff x="2112972" y="1141756"/>
              <a:chExt cx="4900364" cy="3330452"/>
            </a:xfrm>
          </p:grpSpPr>
          <p:sp>
            <p:nvSpPr>
              <p:cNvPr id="1929" name="Google Shape;1929;p47"/>
              <p:cNvSpPr/>
              <p:nvPr/>
            </p:nvSpPr>
            <p:spPr>
              <a:xfrm>
                <a:off x="6493906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7"/>
              <p:cNvSpPr/>
              <p:nvPr/>
            </p:nvSpPr>
            <p:spPr>
              <a:xfrm>
                <a:off x="6333294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7"/>
              <p:cNvSpPr/>
              <p:nvPr/>
            </p:nvSpPr>
            <p:spPr>
              <a:xfrm>
                <a:off x="6172649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7"/>
              <p:cNvSpPr/>
              <p:nvPr/>
            </p:nvSpPr>
            <p:spPr>
              <a:xfrm>
                <a:off x="6799111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7"/>
              <p:cNvSpPr/>
              <p:nvPr/>
            </p:nvSpPr>
            <p:spPr>
              <a:xfrm>
                <a:off x="6638499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7"/>
              <p:cNvSpPr/>
              <p:nvPr/>
            </p:nvSpPr>
            <p:spPr>
              <a:xfrm>
                <a:off x="6012037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7"/>
              <p:cNvSpPr/>
              <p:nvPr/>
            </p:nvSpPr>
            <p:spPr>
              <a:xfrm>
                <a:off x="5851392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7"/>
              <p:cNvSpPr/>
              <p:nvPr/>
            </p:nvSpPr>
            <p:spPr>
              <a:xfrm>
                <a:off x="5690780" y="1141756"/>
                <a:ext cx="857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7"/>
              <p:cNvSpPr/>
              <p:nvPr/>
            </p:nvSpPr>
            <p:spPr>
              <a:xfrm>
                <a:off x="5529076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7"/>
              <p:cNvSpPr/>
              <p:nvPr/>
            </p:nvSpPr>
            <p:spPr>
              <a:xfrm>
                <a:off x="5368431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7"/>
              <p:cNvSpPr/>
              <p:nvPr/>
            </p:nvSpPr>
            <p:spPr>
              <a:xfrm>
                <a:off x="5207787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7"/>
              <p:cNvSpPr/>
              <p:nvPr/>
            </p:nvSpPr>
            <p:spPr>
              <a:xfrm>
                <a:off x="5047175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7"/>
              <p:cNvSpPr/>
              <p:nvPr/>
            </p:nvSpPr>
            <p:spPr>
              <a:xfrm>
                <a:off x="4886530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7"/>
              <p:cNvSpPr/>
              <p:nvPr/>
            </p:nvSpPr>
            <p:spPr>
              <a:xfrm>
                <a:off x="4725918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7"/>
              <p:cNvSpPr/>
              <p:nvPr/>
            </p:nvSpPr>
            <p:spPr>
              <a:xfrm>
                <a:off x="4565273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7"/>
              <p:cNvSpPr/>
              <p:nvPr/>
            </p:nvSpPr>
            <p:spPr>
              <a:xfrm>
                <a:off x="4404661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7"/>
              <p:cNvSpPr/>
              <p:nvPr/>
            </p:nvSpPr>
            <p:spPr>
              <a:xfrm>
                <a:off x="4244016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47"/>
              <p:cNvSpPr/>
              <p:nvPr/>
            </p:nvSpPr>
            <p:spPr>
              <a:xfrm>
                <a:off x="4083372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47"/>
              <p:cNvSpPr/>
              <p:nvPr/>
            </p:nvSpPr>
            <p:spPr>
              <a:xfrm>
                <a:off x="3922759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47"/>
              <p:cNvSpPr/>
              <p:nvPr/>
            </p:nvSpPr>
            <p:spPr>
              <a:xfrm>
                <a:off x="3762115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47"/>
              <p:cNvSpPr/>
              <p:nvPr/>
            </p:nvSpPr>
            <p:spPr>
              <a:xfrm>
                <a:off x="3599351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47"/>
              <p:cNvSpPr/>
              <p:nvPr/>
            </p:nvSpPr>
            <p:spPr>
              <a:xfrm>
                <a:off x="3438707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47"/>
              <p:cNvSpPr/>
              <p:nvPr/>
            </p:nvSpPr>
            <p:spPr>
              <a:xfrm>
                <a:off x="3278095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47"/>
              <p:cNvSpPr/>
              <p:nvPr/>
            </p:nvSpPr>
            <p:spPr>
              <a:xfrm>
                <a:off x="3117450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47"/>
              <p:cNvSpPr/>
              <p:nvPr/>
            </p:nvSpPr>
            <p:spPr>
              <a:xfrm>
                <a:off x="2956838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67" y="10374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47"/>
              <p:cNvSpPr/>
              <p:nvPr/>
            </p:nvSpPr>
            <p:spPr>
              <a:xfrm>
                <a:off x="2796193" y="1141756"/>
                <a:ext cx="860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68" y="10374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7"/>
              <p:cNvSpPr/>
              <p:nvPr/>
            </p:nvSpPr>
            <p:spPr>
              <a:xfrm>
                <a:off x="2636640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47"/>
              <p:cNvSpPr/>
              <p:nvPr/>
            </p:nvSpPr>
            <p:spPr>
              <a:xfrm>
                <a:off x="2475996" y="1141756"/>
                <a:ext cx="7544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3742" extrusionOk="0">
                    <a:moveTo>
                      <a:pt x="1" y="0"/>
                    </a:moveTo>
                    <a:lnTo>
                      <a:pt x="1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47"/>
              <p:cNvSpPr/>
              <p:nvPr/>
            </p:nvSpPr>
            <p:spPr>
              <a:xfrm>
                <a:off x="2315383" y="1141756"/>
                <a:ext cx="7512" cy="33304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3742" extrusionOk="0">
                    <a:moveTo>
                      <a:pt x="0" y="0"/>
                    </a:moveTo>
                    <a:lnTo>
                      <a:pt x="0" y="103741"/>
                    </a:lnTo>
                    <a:lnTo>
                      <a:pt x="234" y="10374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47"/>
              <p:cNvSpPr/>
              <p:nvPr/>
            </p:nvSpPr>
            <p:spPr>
              <a:xfrm>
                <a:off x="2112972" y="1256333"/>
                <a:ext cx="4900364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152644" h="502" extrusionOk="0">
                    <a:moveTo>
                      <a:pt x="1" y="1"/>
                    </a:moveTo>
                    <a:lnTo>
                      <a:pt x="1" y="501"/>
                    </a:lnTo>
                    <a:lnTo>
                      <a:pt x="152643" y="501"/>
                    </a:lnTo>
                    <a:lnTo>
                      <a:pt x="1526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9" name="Google Shape;1959;p47"/>
            <p:cNvSpPr/>
            <p:nvPr/>
          </p:nvSpPr>
          <p:spPr>
            <a:xfrm>
              <a:off x="6414675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>
              <a:off x="5780733" y="516353"/>
              <a:ext cx="107096" cy="473362"/>
            </a:xfrm>
            <a:custGeom>
              <a:avLst/>
              <a:gdLst/>
              <a:ahLst/>
              <a:cxnLst/>
              <a:rect l="l" t="t" r="r" b="b"/>
              <a:pathLst>
                <a:path w="3336" h="14745" extrusionOk="0"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lnTo>
                    <a:pt x="0" y="13244"/>
                  </a:lnTo>
                  <a:cubicBezTo>
                    <a:pt x="0" y="14078"/>
                    <a:pt x="667" y="14745"/>
                    <a:pt x="1501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>
              <a:off x="5144608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6" y="14745"/>
                  </a:lnTo>
                  <a:cubicBezTo>
                    <a:pt x="2669" y="14745"/>
                    <a:pt x="3337" y="14078"/>
                    <a:pt x="3337" y="13244"/>
                  </a:cubicBezTo>
                  <a:lnTo>
                    <a:pt x="3337" y="1502"/>
                  </a:lnTo>
                  <a:cubicBezTo>
                    <a:pt x="3337" y="668"/>
                    <a:pt x="2669" y="1"/>
                    <a:pt x="1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>
              <a:off x="4516027" y="516353"/>
              <a:ext cx="107096" cy="473362"/>
            </a:xfrm>
            <a:custGeom>
              <a:avLst/>
              <a:gdLst/>
              <a:ahLst/>
              <a:cxnLst/>
              <a:rect l="l" t="t" r="r" b="b"/>
              <a:pathLst>
                <a:path w="3336" h="14745" extrusionOk="0"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lnTo>
                    <a:pt x="0" y="13244"/>
                  </a:lnTo>
                  <a:cubicBezTo>
                    <a:pt x="0" y="14078"/>
                    <a:pt x="667" y="14745"/>
                    <a:pt x="1501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>
              <a:off x="3876723" y="516353"/>
              <a:ext cx="107096" cy="473362"/>
            </a:xfrm>
            <a:custGeom>
              <a:avLst/>
              <a:gdLst/>
              <a:ahLst/>
              <a:cxnLst/>
              <a:rect l="l" t="t" r="r" b="b"/>
              <a:pathLst>
                <a:path w="3336" h="14745" extrusionOk="0"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lnTo>
                    <a:pt x="0" y="13244"/>
                  </a:lnTo>
                  <a:cubicBezTo>
                    <a:pt x="0" y="14078"/>
                    <a:pt x="667" y="14745"/>
                    <a:pt x="1501" y="14745"/>
                  </a:cubicBezTo>
                  <a:lnTo>
                    <a:pt x="1835" y="14745"/>
                  </a:lnTo>
                  <a:cubicBezTo>
                    <a:pt x="2669" y="14745"/>
                    <a:pt x="3336" y="14078"/>
                    <a:pt x="3336" y="13244"/>
                  </a:cubicBezTo>
                  <a:lnTo>
                    <a:pt x="3336" y="1502"/>
                  </a:lnTo>
                  <a:cubicBezTo>
                    <a:pt x="3336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>
              <a:off x="3237388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5" y="14745"/>
                  </a:lnTo>
                  <a:cubicBezTo>
                    <a:pt x="2669" y="14745"/>
                    <a:pt x="3337" y="14078"/>
                    <a:pt x="3337" y="13244"/>
                  </a:cubicBezTo>
                  <a:lnTo>
                    <a:pt x="3337" y="1502"/>
                  </a:lnTo>
                  <a:cubicBezTo>
                    <a:pt x="3337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>
              <a:off x="2607715" y="516353"/>
              <a:ext cx="107128" cy="473362"/>
            </a:xfrm>
            <a:custGeom>
              <a:avLst/>
              <a:gdLst/>
              <a:ahLst/>
              <a:cxnLst/>
              <a:rect l="l" t="t" r="r" b="b"/>
              <a:pathLst>
                <a:path w="3337" h="14745" extrusionOk="0">
                  <a:moveTo>
                    <a:pt x="1502" y="1"/>
                  </a:moveTo>
                  <a:cubicBezTo>
                    <a:pt x="668" y="1"/>
                    <a:pt x="1" y="668"/>
                    <a:pt x="1" y="1502"/>
                  </a:cubicBezTo>
                  <a:lnTo>
                    <a:pt x="1" y="13244"/>
                  </a:lnTo>
                  <a:cubicBezTo>
                    <a:pt x="1" y="14078"/>
                    <a:pt x="668" y="14745"/>
                    <a:pt x="1502" y="14745"/>
                  </a:cubicBezTo>
                  <a:lnTo>
                    <a:pt x="1835" y="14745"/>
                  </a:lnTo>
                  <a:cubicBezTo>
                    <a:pt x="2669" y="14745"/>
                    <a:pt x="3337" y="14078"/>
                    <a:pt x="3337" y="13244"/>
                  </a:cubicBezTo>
                  <a:lnTo>
                    <a:pt x="3337" y="1502"/>
                  </a:lnTo>
                  <a:cubicBezTo>
                    <a:pt x="3337" y="668"/>
                    <a:pt x="2669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6" name="Google Shape;1966;p47"/>
          <p:cNvSpPr txBox="1">
            <a:spLocks noGrp="1"/>
          </p:cNvSpPr>
          <p:nvPr>
            <p:ph type="title"/>
          </p:nvPr>
        </p:nvSpPr>
        <p:spPr>
          <a:xfrm>
            <a:off x="3063322" y="2893300"/>
            <a:ext cx="3106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Учебник</a:t>
            </a:r>
            <a:br>
              <a:rPr lang="bg-BG" dirty="0" smtClean="0"/>
            </a:br>
            <a:r>
              <a:rPr lang="bg-BG" dirty="0" smtClean="0"/>
              <a:t>стр. 10/5-7</a:t>
            </a:r>
            <a:endParaRPr dirty="0"/>
          </a:p>
        </p:txBody>
      </p:sp>
      <p:grpSp>
        <p:nvGrpSpPr>
          <p:cNvPr id="1968" name="Google Shape;1968;p47"/>
          <p:cNvGrpSpPr/>
          <p:nvPr/>
        </p:nvGrpSpPr>
        <p:grpSpPr>
          <a:xfrm rot="1586214">
            <a:off x="6714644" y="2625493"/>
            <a:ext cx="1672791" cy="1812804"/>
            <a:chOff x="832917" y="1342151"/>
            <a:chExt cx="1549296" cy="1678972"/>
          </a:xfrm>
        </p:grpSpPr>
        <p:sp>
          <p:nvSpPr>
            <p:cNvPr id="1969" name="Google Shape;1969;p47"/>
            <p:cNvSpPr/>
            <p:nvPr/>
          </p:nvSpPr>
          <p:spPr>
            <a:xfrm rot="-698983">
              <a:off x="966077" y="1456753"/>
              <a:ext cx="1282976" cy="1449768"/>
            </a:xfrm>
            <a:custGeom>
              <a:avLst/>
              <a:gdLst/>
              <a:ahLst/>
              <a:cxnLst/>
              <a:rect l="l" t="t" r="r" b="b"/>
              <a:pathLst>
                <a:path w="57475" h="64947" extrusionOk="0">
                  <a:moveTo>
                    <a:pt x="0" y="0"/>
                  </a:moveTo>
                  <a:lnTo>
                    <a:pt x="0" y="58976"/>
                  </a:lnTo>
                  <a:cubicBezTo>
                    <a:pt x="0" y="62245"/>
                    <a:pt x="2569" y="64947"/>
                    <a:pt x="5771" y="64947"/>
                  </a:cubicBezTo>
                  <a:lnTo>
                    <a:pt x="52438" y="64947"/>
                  </a:lnTo>
                  <a:cubicBezTo>
                    <a:pt x="55240" y="64947"/>
                    <a:pt x="57475" y="62612"/>
                    <a:pt x="57475" y="59776"/>
                  </a:cubicBezTo>
                  <a:lnTo>
                    <a:pt x="57475" y="0"/>
                  </a:lnTo>
                  <a:lnTo>
                    <a:pt x="53505" y="0"/>
                  </a:lnTo>
                  <a:cubicBezTo>
                    <a:pt x="53939" y="667"/>
                    <a:pt x="54239" y="1468"/>
                    <a:pt x="54239" y="2335"/>
                  </a:cubicBezTo>
                  <a:cubicBezTo>
                    <a:pt x="54239" y="4570"/>
                    <a:pt x="52504" y="6371"/>
                    <a:pt x="50270" y="6371"/>
                  </a:cubicBezTo>
                  <a:cubicBezTo>
                    <a:pt x="48101" y="6371"/>
                    <a:pt x="46333" y="4603"/>
                    <a:pt x="46333" y="2335"/>
                  </a:cubicBezTo>
                  <a:cubicBezTo>
                    <a:pt x="46333" y="1468"/>
                    <a:pt x="46600" y="667"/>
                    <a:pt x="47067" y="0"/>
                  </a:cubicBezTo>
                  <a:lnTo>
                    <a:pt x="42731" y="0"/>
                  </a:lnTo>
                  <a:cubicBezTo>
                    <a:pt x="43298" y="734"/>
                    <a:pt x="43698" y="1635"/>
                    <a:pt x="43698" y="2635"/>
                  </a:cubicBezTo>
                  <a:cubicBezTo>
                    <a:pt x="43698" y="4837"/>
                    <a:pt x="41930" y="6671"/>
                    <a:pt x="39729" y="6671"/>
                  </a:cubicBezTo>
                  <a:cubicBezTo>
                    <a:pt x="37560" y="6671"/>
                    <a:pt x="35759" y="4870"/>
                    <a:pt x="35759" y="2635"/>
                  </a:cubicBezTo>
                  <a:cubicBezTo>
                    <a:pt x="35759" y="1635"/>
                    <a:pt x="36126" y="734"/>
                    <a:pt x="36727" y="0"/>
                  </a:cubicBezTo>
                  <a:lnTo>
                    <a:pt x="32190" y="0"/>
                  </a:lnTo>
                  <a:cubicBezTo>
                    <a:pt x="32724" y="734"/>
                    <a:pt x="33091" y="1601"/>
                    <a:pt x="33091" y="2602"/>
                  </a:cubicBezTo>
                  <a:cubicBezTo>
                    <a:pt x="33091" y="4803"/>
                    <a:pt x="31356" y="6638"/>
                    <a:pt x="29121" y="6638"/>
                  </a:cubicBezTo>
                  <a:cubicBezTo>
                    <a:pt x="26920" y="6638"/>
                    <a:pt x="25185" y="4837"/>
                    <a:pt x="25185" y="2602"/>
                  </a:cubicBezTo>
                  <a:cubicBezTo>
                    <a:pt x="25185" y="1635"/>
                    <a:pt x="25519" y="734"/>
                    <a:pt x="26086" y="0"/>
                  </a:cubicBezTo>
                  <a:lnTo>
                    <a:pt x="21616" y="0"/>
                  </a:lnTo>
                  <a:cubicBezTo>
                    <a:pt x="22183" y="734"/>
                    <a:pt x="22550" y="1601"/>
                    <a:pt x="22550" y="2602"/>
                  </a:cubicBezTo>
                  <a:cubicBezTo>
                    <a:pt x="22550" y="4803"/>
                    <a:pt x="20782" y="6638"/>
                    <a:pt x="18580" y="6638"/>
                  </a:cubicBezTo>
                  <a:cubicBezTo>
                    <a:pt x="16412" y="6638"/>
                    <a:pt x="14611" y="4837"/>
                    <a:pt x="14611" y="2602"/>
                  </a:cubicBezTo>
                  <a:cubicBezTo>
                    <a:pt x="14611" y="1635"/>
                    <a:pt x="14944" y="734"/>
                    <a:pt x="15545" y="0"/>
                  </a:cubicBezTo>
                  <a:lnTo>
                    <a:pt x="11208" y="0"/>
                  </a:lnTo>
                  <a:cubicBezTo>
                    <a:pt x="11709" y="667"/>
                    <a:pt x="12009" y="1501"/>
                    <a:pt x="12009" y="2402"/>
                  </a:cubicBezTo>
                  <a:cubicBezTo>
                    <a:pt x="12009" y="4603"/>
                    <a:pt x="10241" y="6438"/>
                    <a:pt x="8039" y="6438"/>
                  </a:cubicBezTo>
                  <a:cubicBezTo>
                    <a:pt x="5838" y="6438"/>
                    <a:pt x="4070" y="4637"/>
                    <a:pt x="4070" y="2402"/>
                  </a:cubicBezTo>
                  <a:cubicBezTo>
                    <a:pt x="4070" y="1501"/>
                    <a:pt x="4370" y="667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648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rot="-698983">
              <a:off x="1165598" y="2046859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rot="-698983">
              <a:off x="1204398" y="223500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rot="-698983">
              <a:off x="1244853" y="2431176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rot="-698983">
              <a:off x="1285461" y="2628090"/>
              <a:ext cx="845146" cy="22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0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47"/>
          <p:cNvGrpSpPr/>
          <p:nvPr/>
        </p:nvGrpSpPr>
        <p:grpSpPr>
          <a:xfrm flipH="1">
            <a:off x="7159089" y="2535646"/>
            <a:ext cx="455370" cy="587698"/>
            <a:chOff x="4899957" y="2022012"/>
            <a:chExt cx="213388" cy="275398"/>
          </a:xfrm>
        </p:grpSpPr>
        <p:sp>
          <p:nvSpPr>
            <p:cNvPr id="1975" name="Google Shape;1975;p47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7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7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7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7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7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7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4" name="Google Shape;1984;p47"/>
          <p:cNvSpPr/>
          <p:nvPr/>
        </p:nvSpPr>
        <p:spPr>
          <a:xfrm rot="5095915">
            <a:off x="1795925" y="3493403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925;p67"/>
          <p:cNvSpPr txBox="1">
            <a:spLocks/>
          </p:cNvSpPr>
          <p:nvPr/>
        </p:nvSpPr>
        <p:spPr>
          <a:xfrm>
            <a:off x="-183347" y="1436514"/>
            <a:ext cx="7055725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samiq Sans"/>
              <a:buNone/>
              <a:defRPr sz="4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bg-BG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Домашна работа</a:t>
            </a:r>
            <a:endParaRPr lang="bg-BG" sz="4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donesian Notebook for Business by Slidesgo">
  <a:themeElements>
    <a:clrScheme name="Simple Light">
      <a:dk1>
        <a:srgbClr val="2E2F38"/>
      </a:dk1>
      <a:lt1>
        <a:srgbClr val="6B2011"/>
      </a:lt1>
      <a:dk2>
        <a:srgbClr val="933D28"/>
      </a:dk2>
      <a:lt2>
        <a:srgbClr val="F09C31"/>
      </a:lt2>
      <a:accent1>
        <a:srgbClr val="EFC68F"/>
      </a:accent1>
      <a:accent2>
        <a:srgbClr val="F0F0C2"/>
      </a:accent2>
      <a:accent3>
        <a:srgbClr val="1F217B"/>
      </a:accent3>
      <a:accent4>
        <a:srgbClr val="FFFFFF"/>
      </a:accent4>
      <a:accent5>
        <a:srgbClr val="FFFFFF"/>
      </a:accent5>
      <a:accent6>
        <a:srgbClr val="FFFFFF"/>
      </a:accent6>
      <a:hlink>
        <a:srgbClr val="2E2F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48</Words>
  <Application>Microsoft Office PowerPoint</Application>
  <PresentationFormat>On-screen Show (16:9)</PresentationFormat>
  <Paragraphs>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Bebas Neue</vt:lpstr>
      <vt:lpstr>Raleway</vt:lpstr>
      <vt:lpstr>Arial</vt:lpstr>
      <vt:lpstr>Nunito Light</vt:lpstr>
      <vt:lpstr>Inconsolata</vt:lpstr>
      <vt:lpstr>Balsamiq Sans</vt:lpstr>
      <vt:lpstr>Anaheim</vt:lpstr>
      <vt:lpstr>Indonesian Notebook for Business by Slidesgo</vt:lpstr>
      <vt:lpstr>Сравняване на дробни числа. Изобразяване върху числов лъч</vt:lpstr>
      <vt:lpstr>Да припомним</vt:lpstr>
      <vt:lpstr>PowerPoint Presentation</vt:lpstr>
      <vt:lpstr>PowerPoint Presentation</vt:lpstr>
      <vt:lpstr>PowerPoint Presentation</vt:lpstr>
      <vt:lpstr>Учебник стр. 10/5-7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Batik Pattern Notebook</dc:title>
  <dc:creator>User</dc:creator>
  <cp:lastModifiedBy>User</cp:lastModifiedBy>
  <cp:revision>9</cp:revision>
  <dcterms:modified xsi:type="dcterms:W3CDTF">2023-09-19T08:37:09Z</dcterms:modified>
</cp:coreProperties>
</file>