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59" r:id="rId4"/>
    <p:sldId id="266" r:id="rId5"/>
    <p:sldId id="260" r:id="rId6"/>
    <p:sldId id="261" r:id="rId7"/>
    <p:sldId id="267" r:id="rId8"/>
    <p:sldId id="264" r:id="rId9"/>
    <p:sldId id="268" r:id="rId10"/>
    <p:sldId id="262" r:id="rId11"/>
    <p:sldId id="263" r:id="rId12"/>
    <p:sldId id="269" r:id="rId13"/>
    <p:sldId id="271" r:id="rId14"/>
    <p:sldId id="270" r:id="rId15"/>
    <p:sldId id="273" r:id="rId16"/>
    <p:sldId id="274" r:id="rId17"/>
    <p:sldId id="272" r:id="rId1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4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0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7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2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3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5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19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tm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52728" y="1785927"/>
            <a:ext cx="7340352" cy="1470025"/>
          </a:xfrm>
        </p:spPr>
        <p:txBody>
          <a:bodyPr/>
          <a:lstStyle/>
          <a:p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Деление на</a:t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рационални</a:t>
            </a:r>
            <a: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числа. Свойства</a:t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endParaRPr lang="bg-BG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8914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44" y="4929198"/>
            <a:ext cx="2405036" cy="13098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3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3" t="4148"/>
          <a:stretch/>
        </p:blipFill>
        <p:spPr>
          <a:xfrm>
            <a:off x="3028085" y="483836"/>
            <a:ext cx="8317337" cy="484581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380013" y="627527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5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41248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88079" y="782417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6</a:t>
            </a:r>
            <a:endParaRPr lang="bg-BG" sz="40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518" y="421754"/>
            <a:ext cx="3918129" cy="600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09207" y="1537855"/>
            <a:ext cx="7215448" cy="23525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dirty="0" smtClean="0"/>
              <a:t>Домашна работа </a:t>
            </a:r>
          </a:p>
          <a:p>
            <a:pPr algn="ctr"/>
            <a:r>
              <a:rPr lang="bg-BG" sz="4400" dirty="0" smtClean="0"/>
              <a:t>Учебник страница 61/5 -7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6840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952728" y="1785927"/>
            <a:ext cx="7340352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Умножение и деление на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рационални</a:t>
            </a: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числа</a:t>
            </a:r>
            <a:r>
              <a:rPr lang="bg-BG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-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упражнение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endParaRPr lang="bg-BG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5" y="368730"/>
            <a:ext cx="9597094" cy="116912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4" y="1754620"/>
            <a:ext cx="8869599" cy="127121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4" y="3108960"/>
            <a:ext cx="9551040" cy="244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432" y="365682"/>
            <a:ext cx="6779385" cy="619306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039468" y="429147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4</a:t>
            </a:r>
            <a:endParaRPr lang="bg-BG" sz="4000" b="1" dirty="0"/>
          </a:p>
        </p:txBody>
      </p:sp>
      <p:sp>
        <p:nvSpPr>
          <p:cNvPr id="4" name="Oval 3"/>
          <p:cNvSpPr/>
          <p:nvPr/>
        </p:nvSpPr>
        <p:spPr>
          <a:xfrm>
            <a:off x="3053432" y="2220803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5</a:t>
            </a:r>
            <a:endParaRPr lang="bg-BG" sz="4000" b="1" dirty="0"/>
          </a:p>
        </p:txBody>
      </p:sp>
      <p:sp>
        <p:nvSpPr>
          <p:cNvPr id="5" name="Oval 4"/>
          <p:cNvSpPr/>
          <p:nvPr/>
        </p:nvSpPr>
        <p:spPr>
          <a:xfrm>
            <a:off x="3053432" y="4811318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6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33118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398" y="302912"/>
            <a:ext cx="6912753" cy="619764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824933" y="394886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7</a:t>
            </a:r>
            <a:endParaRPr lang="bg-BG" sz="4000" b="1" dirty="0"/>
          </a:p>
        </p:txBody>
      </p:sp>
      <p:sp>
        <p:nvSpPr>
          <p:cNvPr id="3" name="Oval 2"/>
          <p:cNvSpPr/>
          <p:nvPr/>
        </p:nvSpPr>
        <p:spPr>
          <a:xfrm>
            <a:off x="2806055" y="2248302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8</a:t>
            </a:r>
            <a:endParaRPr lang="bg-BG" sz="4000" b="1" dirty="0"/>
          </a:p>
        </p:txBody>
      </p:sp>
      <p:sp>
        <p:nvSpPr>
          <p:cNvPr id="4" name="Oval 3"/>
          <p:cNvSpPr/>
          <p:nvPr/>
        </p:nvSpPr>
        <p:spPr>
          <a:xfrm>
            <a:off x="2824933" y="4803007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9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31536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09207" y="1537855"/>
            <a:ext cx="7215448" cy="23525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dirty="0" smtClean="0"/>
              <a:t>Домашна работа </a:t>
            </a:r>
          </a:p>
          <a:p>
            <a:pPr algn="ctr"/>
            <a:r>
              <a:rPr lang="bg-BG" sz="4400" dirty="0" smtClean="0"/>
              <a:t>Учебник страница </a:t>
            </a:r>
            <a:r>
              <a:rPr lang="bg-BG" sz="4400" dirty="0" smtClean="0"/>
              <a:t>62/4 </a:t>
            </a:r>
            <a:r>
              <a:rPr lang="bg-BG" sz="4400" dirty="0" smtClean="0"/>
              <a:t>-7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37369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197" y="277421"/>
            <a:ext cx="7312658" cy="304568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93" r="17071"/>
          <a:stretch/>
        </p:blipFill>
        <p:spPr>
          <a:xfrm>
            <a:off x="2544858" y="3063555"/>
            <a:ext cx="8723729" cy="9274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868161" y="3239254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/>
              <a:t>1</a:t>
            </a: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741" y="3986685"/>
            <a:ext cx="7591255" cy="212255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004457" y="4654597"/>
            <a:ext cx="6988629" cy="162863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1"/>
          <a:stretch/>
        </p:blipFill>
        <p:spPr>
          <a:xfrm>
            <a:off x="1823855" y="3832003"/>
            <a:ext cx="9906590" cy="8575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855" y="378756"/>
            <a:ext cx="9898829" cy="300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20" y="310305"/>
            <a:ext cx="6900087" cy="278559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904" y="3239587"/>
            <a:ext cx="6887915" cy="16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814" y="377356"/>
            <a:ext cx="8866160" cy="288835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634" y="2244692"/>
            <a:ext cx="2476846" cy="111458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"/>
          <a:stretch/>
        </p:blipFill>
        <p:spPr>
          <a:xfrm>
            <a:off x="1904814" y="3777667"/>
            <a:ext cx="9948063" cy="211368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80778" y="4114466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2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42851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9598" y="586474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8</a:t>
            </a:r>
            <a:endParaRPr lang="bg-BG" sz="40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70" y="683235"/>
            <a:ext cx="3599938" cy="539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952728" y="1785927"/>
            <a:ext cx="7340352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Деление на</a:t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рационални</a:t>
            </a: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числа</a:t>
            </a:r>
            <a:r>
              <a:rPr lang="en-US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.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Свойства - упражнение</a:t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endParaRPr lang="bg-BG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753" y="359818"/>
            <a:ext cx="3465774" cy="186200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340" y="463754"/>
            <a:ext cx="5563031" cy="175806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950" y="2347539"/>
            <a:ext cx="9405421" cy="253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4"/>
          <a:stretch/>
        </p:blipFill>
        <p:spPr>
          <a:xfrm>
            <a:off x="2394573" y="321097"/>
            <a:ext cx="7846708" cy="132482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"/>
          <a:stretch/>
        </p:blipFill>
        <p:spPr>
          <a:xfrm>
            <a:off x="2287018" y="2152995"/>
            <a:ext cx="8518706" cy="285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8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33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1_Тема Office</vt:lpstr>
      <vt:lpstr>Деление на  рационални числа. Свойства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 рационални числа</dc:title>
  <dc:creator>User</dc:creator>
  <cp:lastModifiedBy>User</cp:lastModifiedBy>
  <cp:revision>19</cp:revision>
  <dcterms:created xsi:type="dcterms:W3CDTF">2023-10-31T07:28:46Z</dcterms:created>
  <dcterms:modified xsi:type="dcterms:W3CDTF">2023-11-06T18:23:33Z</dcterms:modified>
</cp:coreProperties>
</file>