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59" r:id="rId4"/>
    <p:sldId id="266" r:id="rId5"/>
    <p:sldId id="260" r:id="rId6"/>
    <p:sldId id="276" r:id="rId7"/>
    <p:sldId id="263" r:id="rId8"/>
    <p:sldId id="269" r:id="rId9"/>
    <p:sldId id="271" r:id="rId10"/>
    <p:sldId id="270" r:id="rId11"/>
    <p:sldId id="273" r:id="rId12"/>
    <p:sldId id="274" r:id="rId13"/>
    <p:sldId id="275" r:id="rId14"/>
    <p:sldId id="272" r:id="rId1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5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2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29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6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4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39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30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7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22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3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5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19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tm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952728" y="1785927"/>
            <a:ext cx="7340352" cy="1470025"/>
          </a:xfrm>
        </p:spPr>
        <p:txBody>
          <a:bodyPr/>
          <a:lstStyle/>
          <a:p>
            <a:r>
              <a:rPr lang="en-US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32. </a:t>
            </a: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Намиране на неизвестен множител</a:t>
            </a: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sz="72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sz="72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sz="72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sz="72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endParaRPr lang="bg-BG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8914" name="Picture 2" descr="Ð¡Ð²ÑÑÐ·Ð°Ð½Ð¾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44" y="4929198"/>
            <a:ext cx="2405036" cy="13098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23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025" y="368730"/>
            <a:ext cx="9597094" cy="116912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024" y="1754620"/>
            <a:ext cx="8869599" cy="127121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024" y="3108960"/>
            <a:ext cx="9551040" cy="244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37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432" y="365682"/>
            <a:ext cx="6779385" cy="619306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039468" y="429147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4</a:t>
            </a:r>
            <a:endParaRPr lang="bg-BG" sz="4000" b="1" dirty="0"/>
          </a:p>
        </p:txBody>
      </p:sp>
      <p:sp>
        <p:nvSpPr>
          <p:cNvPr id="4" name="Oval 3"/>
          <p:cNvSpPr/>
          <p:nvPr/>
        </p:nvSpPr>
        <p:spPr>
          <a:xfrm>
            <a:off x="3053432" y="2220803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5</a:t>
            </a:r>
            <a:endParaRPr lang="bg-BG" sz="4000" b="1" dirty="0"/>
          </a:p>
        </p:txBody>
      </p:sp>
      <p:sp>
        <p:nvSpPr>
          <p:cNvPr id="5" name="Oval 4"/>
          <p:cNvSpPr/>
          <p:nvPr/>
        </p:nvSpPr>
        <p:spPr>
          <a:xfrm>
            <a:off x="3053432" y="4811318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6</a:t>
            </a:r>
            <a:endParaRPr lang="bg-BG" sz="4000" b="1" dirty="0"/>
          </a:p>
        </p:txBody>
      </p:sp>
    </p:spTree>
    <p:extLst>
      <p:ext uri="{BB962C8B-B14F-4D97-AF65-F5344CB8AC3E}">
        <p14:creationId xmlns:p14="http://schemas.microsoft.com/office/powerpoint/2010/main" val="33118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398" y="302912"/>
            <a:ext cx="6912753" cy="619764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824933" y="394886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7</a:t>
            </a:r>
            <a:endParaRPr lang="bg-BG" sz="4000" b="1" dirty="0"/>
          </a:p>
        </p:txBody>
      </p:sp>
      <p:sp>
        <p:nvSpPr>
          <p:cNvPr id="3" name="Oval 2"/>
          <p:cNvSpPr/>
          <p:nvPr/>
        </p:nvSpPr>
        <p:spPr>
          <a:xfrm>
            <a:off x="2806055" y="2248302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8</a:t>
            </a:r>
            <a:endParaRPr lang="bg-BG" sz="4000" b="1" dirty="0"/>
          </a:p>
        </p:txBody>
      </p:sp>
      <p:sp>
        <p:nvSpPr>
          <p:cNvPr id="4" name="Oval 3"/>
          <p:cNvSpPr/>
          <p:nvPr/>
        </p:nvSpPr>
        <p:spPr>
          <a:xfrm>
            <a:off x="2824933" y="4803007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smtClean="0"/>
              <a:t>9</a:t>
            </a:r>
            <a:endParaRPr lang="bg-BG" sz="4000" b="1" dirty="0"/>
          </a:p>
        </p:txBody>
      </p:sp>
    </p:spTree>
    <p:extLst>
      <p:ext uri="{BB962C8B-B14F-4D97-AF65-F5344CB8AC3E}">
        <p14:creationId xmlns:p14="http://schemas.microsoft.com/office/powerpoint/2010/main" val="315367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22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09207" y="1537855"/>
            <a:ext cx="7215448" cy="235250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400" dirty="0" smtClean="0"/>
              <a:t>Домашна работа </a:t>
            </a:r>
          </a:p>
          <a:p>
            <a:pPr algn="ctr"/>
            <a:r>
              <a:rPr lang="bg-BG" sz="4400" dirty="0" smtClean="0"/>
              <a:t>Учебник страница 62/4 -7</a:t>
            </a:r>
            <a:endParaRPr lang="bg-BG" sz="4400" dirty="0"/>
          </a:p>
        </p:txBody>
      </p:sp>
    </p:spTree>
    <p:extLst>
      <p:ext uri="{BB962C8B-B14F-4D97-AF65-F5344CB8AC3E}">
        <p14:creationId xmlns:p14="http://schemas.microsoft.com/office/powerpoint/2010/main" val="373693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868161" y="3239254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/>
              <a:t>1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743" y="356530"/>
            <a:ext cx="7459116" cy="197195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951" y="2762247"/>
            <a:ext cx="7738918" cy="166012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381" y="4436978"/>
            <a:ext cx="4054254" cy="94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15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191" y="514810"/>
            <a:ext cx="7773485" cy="85737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191" y="1492463"/>
            <a:ext cx="9602540" cy="161947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191" y="3232223"/>
            <a:ext cx="7602011" cy="60968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553" y="3971933"/>
            <a:ext cx="6249272" cy="221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4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16" y="607338"/>
            <a:ext cx="9252754" cy="87670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009" y="1732119"/>
            <a:ext cx="9860347" cy="181108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469" y="3643165"/>
            <a:ext cx="5401429" cy="149563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617397" y="4039362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b="1" dirty="0" smtClean="0"/>
              <a:t>2</a:t>
            </a:r>
            <a:endParaRPr lang="bg-BG" sz="4000" b="1" dirty="0"/>
          </a:p>
        </p:txBody>
      </p:sp>
    </p:spTree>
    <p:extLst>
      <p:ext uri="{BB962C8B-B14F-4D97-AF65-F5344CB8AC3E}">
        <p14:creationId xmlns:p14="http://schemas.microsoft.com/office/powerpoint/2010/main" val="315297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104" y="4601298"/>
            <a:ext cx="9448759" cy="2032583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" r="4320"/>
          <a:stretch/>
        </p:blipFill>
        <p:spPr>
          <a:xfrm>
            <a:off x="1934226" y="269406"/>
            <a:ext cx="8937812" cy="1792476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654" y="2061882"/>
            <a:ext cx="6987805" cy="256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19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622" y="432086"/>
            <a:ext cx="4483677" cy="5923891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688980" y="808319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7</a:t>
            </a:r>
            <a:endParaRPr lang="bg-BG" sz="4000" b="1" dirty="0"/>
          </a:p>
        </p:txBody>
      </p:sp>
    </p:spTree>
    <p:extLst>
      <p:ext uri="{BB962C8B-B14F-4D97-AF65-F5344CB8AC3E}">
        <p14:creationId xmlns:p14="http://schemas.microsoft.com/office/powerpoint/2010/main" val="35426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88079" y="782417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8</a:t>
            </a:r>
            <a:endParaRPr lang="bg-BG" sz="4000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518" y="421754"/>
            <a:ext cx="3918129" cy="600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71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09207" y="1537855"/>
            <a:ext cx="7215448" cy="235250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400" dirty="0" smtClean="0"/>
              <a:t>Домашна работа </a:t>
            </a:r>
          </a:p>
          <a:p>
            <a:pPr algn="ctr"/>
            <a:r>
              <a:rPr lang="bg-BG" sz="4400" dirty="0" smtClean="0"/>
              <a:t>Учебник страница </a:t>
            </a:r>
            <a:r>
              <a:rPr lang="en-US" sz="4400" dirty="0" smtClean="0"/>
              <a:t>24</a:t>
            </a:r>
            <a:r>
              <a:rPr lang="bg-BG" sz="4400" dirty="0" smtClean="0"/>
              <a:t>/</a:t>
            </a:r>
            <a:r>
              <a:rPr lang="en-US" sz="4400" dirty="0" smtClean="0"/>
              <a:t>1</a:t>
            </a:r>
            <a:r>
              <a:rPr lang="bg-BG" sz="4400" dirty="0" smtClean="0"/>
              <a:t> -</a:t>
            </a:r>
            <a:r>
              <a:rPr lang="en-US" sz="4400" dirty="0" smtClean="0"/>
              <a:t>6</a:t>
            </a:r>
            <a:endParaRPr lang="bg-BG" sz="4400" dirty="0"/>
          </a:p>
        </p:txBody>
      </p:sp>
    </p:spTree>
    <p:extLst>
      <p:ext uri="{BB962C8B-B14F-4D97-AF65-F5344CB8AC3E}">
        <p14:creationId xmlns:p14="http://schemas.microsoft.com/office/powerpoint/2010/main" val="68407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952728" y="1785927"/>
            <a:ext cx="7340352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Умножение и деление на</a:t>
            </a:r>
            <a:b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 рационални</a:t>
            </a:r>
            <a:r>
              <a:rPr lang="bg-BG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 </a:t>
            </a: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числа</a:t>
            </a:r>
            <a:r>
              <a:rPr lang="bg-BG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 </a:t>
            </a: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- упражнение</a:t>
            </a:r>
            <a:b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r>
              <a:rPr lang="bg-BG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/>
            </a:r>
            <a:br>
              <a:rPr lang="bg-BG" sz="72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</a:br>
            <a:endParaRPr lang="bg-BG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67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8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3718</TotalTime>
  <Words>36</Words>
  <Application>Microsoft Office PowerPoint</Application>
  <PresentationFormat>Widescreen</PresentationFormat>
  <Paragraphs>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1_Тема Office</vt:lpstr>
      <vt:lpstr>32. Намиране на неизвестен множител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и деление на рационални числа</dc:title>
  <dc:creator>User</dc:creator>
  <cp:lastModifiedBy>User</cp:lastModifiedBy>
  <cp:revision>23</cp:revision>
  <dcterms:created xsi:type="dcterms:W3CDTF">2023-10-31T07:28:46Z</dcterms:created>
  <dcterms:modified xsi:type="dcterms:W3CDTF">2023-11-07T19:43:36Z</dcterms:modified>
</cp:coreProperties>
</file>