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9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6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4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0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7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2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3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9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52728" y="1785927"/>
            <a:ext cx="7340352" cy="1470025"/>
          </a:xfrm>
        </p:spPr>
        <p:txBody>
          <a:bodyPr/>
          <a:lstStyle/>
          <a:p>
            <a: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Рационални числа </a:t>
            </a:r>
            <a:r>
              <a:rPr lang="bg-BG" b="1" kern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bg-BG" b="1" kern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bg-BG" b="1" kern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обобщителен </a:t>
            </a:r>
            <a: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тест</a:t>
            </a:r>
            <a:b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endParaRPr lang="bg-BG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8914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4" y="4929198"/>
            <a:ext cx="2405036" cy="130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3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85" y="400262"/>
            <a:ext cx="6233777" cy="59690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80893" y="1849211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0893" y="5716361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95" y="339283"/>
            <a:ext cx="5005948" cy="61042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80931" y="891949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0931" y="2995953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80931" y="5059136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05" y="267389"/>
            <a:ext cx="4930757" cy="62225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50300" y="2509774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50301" y="5287736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8"/>
          <a:stretch/>
        </p:blipFill>
        <p:spPr>
          <a:xfrm>
            <a:off x="3657387" y="310480"/>
            <a:ext cx="4559150" cy="61803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27974" y="1364069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42806" y="2953235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42806" y="5297261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45" y="350100"/>
            <a:ext cx="4679341" cy="61290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80893" y="1849211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61843" y="3316061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80893" y="5943600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42" y="361712"/>
            <a:ext cx="5179283" cy="60652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9418" y="1063399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61806" y="3687536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94" y="268041"/>
            <a:ext cx="4970486" cy="62633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02454" y="1394596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8786" y="3069644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32661" y="5995851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74" y="315021"/>
            <a:ext cx="6029704" cy="63600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09443" y="1849211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09442" y="3994376"/>
            <a:ext cx="535577" cy="5355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00306" y="575619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7093528" y="450325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7570124" y="622724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9" name="Straight Connector 8"/>
          <p:cNvCxnSpPr>
            <a:stCxn id="6" idx="0"/>
          </p:cNvCxnSpPr>
          <p:nvPr/>
        </p:nvCxnSpPr>
        <p:spPr>
          <a:xfrm flipH="1">
            <a:off x="6646023" y="4503259"/>
            <a:ext cx="470365" cy="12691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14024" y="4548978"/>
            <a:ext cx="472727" cy="17402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</p:cNvCxnSpPr>
          <p:nvPr/>
        </p:nvCxnSpPr>
        <p:spPr>
          <a:xfrm flipH="1" flipV="1">
            <a:off x="6646023" y="5772447"/>
            <a:ext cx="946961" cy="5005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25244" y="4503259"/>
            <a:ext cx="990599" cy="1769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05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8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1_Тема Office</vt:lpstr>
      <vt:lpstr>Рационални числа  обобщителен тест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на рационални числа</dc:title>
  <dc:creator>User</dc:creator>
  <cp:lastModifiedBy>User</cp:lastModifiedBy>
  <cp:revision>28</cp:revision>
  <dcterms:created xsi:type="dcterms:W3CDTF">2023-10-31T07:28:46Z</dcterms:created>
  <dcterms:modified xsi:type="dcterms:W3CDTF">2023-11-09T17:53:31Z</dcterms:modified>
</cp:coreProperties>
</file>