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7" r:id="rId4"/>
    <p:sldId id="268" r:id="rId5"/>
    <p:sldId id="266" r:id="rId6"/>
    <p:sldId id="269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4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7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3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5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19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52728" y="1671627"/>
            <a:ext cx="7340352" cy="1470025"/>
          </a:xfrm>
        </p:spPr>
        <p:txBody>
          <a:bodyPr/>
          <a:lstStyle/>
          <a:p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33-34. Пресмятане на числови изрази в множеството на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рационалните числа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8914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44" y="4929198"/>
            <a:ext cx="2405036" cy="13098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3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66" y="428149"/>
            <a:ext cx="4572441" cy="257002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399" y="723616"/>
            <a:ext cx="4435909" cy="253034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177" y="3359465"/>
            <a:ext cx="9847654" cy="183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40" y="424495"/>
            <a:ext cx="3461824" cy="168565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84" y="775076"/>
            <a:ext cx="3493662" cy="133507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40" y="2385834"/>
            <a:ext cx="8590941" cy="380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010" y="319395"/>
            <a:ext cx="7144747" cy="83831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174" y="738553"/>
            <a:ext cx="1457528" cy="7240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010" y="1568061"/>
            <a:ext cx="5834175" cy="256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2"/>
          <a:stretch/>
        </p:blipFill>
        <p:spPr>
          <a:xfrm>
            <a:off x="1831442" y="326590"/>
            <a:ext cx="5268413" cy="32694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420" y="790414"/>
            <a:ext cx="4289766" cy="315539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831442" y="430823"/>
            <a:ext cx="656781" cy="52753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7.</a:t>
            </a:r>
            <a:endParaRPr lang="bg-BG" b="1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442" y="4016144"/>
            <a:ext cx="9939775" cy="179557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737657" y="3961449"/>
            <a:ext cx="656781" cy="52753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8.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6023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42238" y="2470639"/>
            <a:ext cx="5011616" cy="151227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Домашна работа</a:t>
            </a:r>
          </a:p>
          <a:p>
            <a:pPr algn="ctr"/>
            <a:r>
              <a:rPr lang="bg-BG" sz="3200" dirty="0" smtClean="0"/>
              <a:t>учебник стр. 66/7-11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9220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8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3757</TotalTime>
  <Words>21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1_Тема Office</vt:lpstr>
      <vt:lpstr>33-34. Пресмятане на числови изрази в множеството на рационалните числа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 рационални числа</dc:title>
  <dc:creator>User</dc:creator>
  <cp:lastModifiedBy>User</cp:lastModifiedBy>
  <cp:revision>30</cp:revision>
  <dcterms:created xsi:type="dcterms:W3CDTF">2023-10-31T07:28:46Z</dcterms:created>
  <dcterms:modified xsi:type="dcterms:W3CDTF">2023-11-09T18:13:01Z</dcterms:modified>
</cp:coreProperties>
</file>