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1" r:id="rId4"/>
    <p:sldId id="265" r:id="rId5"/>
    <p:sldId id="272" r:id="rId6"/>
    <p:sldId id="273" r:id="rId7"/>
    <p:sldId id="274" r:id="rId8"/>
    <p:sldId id="276" r:id="rId9"/>
    <p:sldId id="269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5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19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52047" y="1698521"/>
            <a:ext cx="7340352" cy="1470025"/>
          </a:xfrm>
        </p:spPr>
        <p:txBody>
          <a:bodyPr/>
          <a:lstStyle/>
          <a:p>
            <a:r>
              <a:rPr lang="bg-BG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Действия </a:t>
            </a:r>
            <a:r>
              <a:rPr lang="en-US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en-US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с </a:t>
            </a:r>
            <a:r>
              <a:rPr lang="bg-BG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рационални числа</a:t>
            </a: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8914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44" y="4929198"/>
            <a:ext cx="2405036" cy="130982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1981200" y="1147483"/>
            <a:ext cx="2492188" cy="2680447"/>
          </a:xfrm>
          <a:prstGeom prst="wedgeRoundRectCallout">
            <a:avLst>
              <a:gd name="adj1" fmla="val 74850"/>
              <a:gd name="adj2" fmla="val 7721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Какво свързвате с рационалните числа като понятия и правила?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23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70" y="424692"/>
            <a:ext cx="6190268" cy="600104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790603" y="2751512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3790603" y="4588624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70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33" y="224102"/>
            <a:ext cx="4423770" cy="273391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33" y="3041202"/>
            <a:ext cx="6256725" cy="34593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607723" y="1953490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Oval 4"/>
          <p:cNvSpPr/>
          <p:nvPr/>
        </p:nvSpPr>
        <p:spPr>
          <a:xfrm>
            <a:off x="3591097" y="5943600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54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30" y="377271"/>
            <a:ext cx="6574664" cy="600690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707475" y="2177934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3707475" y="3757352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91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409" y="251549"/>
            <a:ext cx="7312851" cy="615756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790603" y="2751512"/>
            <a:ext cx="598516" cy="5985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Rounded Rectangle 3"/>
          <p:cNvSpPr/>
          <p:nvPr/>
        </p:nvSpPr>
        <p:spPr>
          <a:xfrm>
            <a:off x="5976851" y="5012574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-21</a:t>
            </a:r>
            <a:endParaRPr lang="bg-BG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976851" y="5710843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467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7" y="269597"/>
            <a:ext cx="6319977" cy="633070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869019" y="2876203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4</a:t>
            </a:r>
            <a:endParaRPr lang="bg-BG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961804" y="4330930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1</a:t>
            </a:r>
            <a:endParaRPr lang="bg-BG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961804" y="5785657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3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782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1849501" y="425791"/>
            <a:ext cx="9885772" cy="432550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49501" y="572584"/>
            <a:ext cx="1037134" cy="92452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10.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1758897" y="1604976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X=-11</a:t>
            </a:r>
            <a:endParaRPr lang="bg-BG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758897" y="2253608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t=0</a:t>
            </a:r>
            <a:endParaRPr lang="bg-BG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758897" y="3024648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y=1,8</a:t>
            </a:r>
            <a:endParaRPr lang="bg-BG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758897" y="4080982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z=0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37658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37" y="304126"/>
            <a:ext cx="5243180" cy="626127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51045" y="304126"/>
            <a:ext cx="754948" cy="68995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11.</a:t>
            </a: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2898496" y="1135606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-37,3</a:t>
            </a:r>
            <a:endParaRPr lang="bg-BG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2912628" y="1765034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bg-BG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912628" y="2526969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-2</a:t>
            </a:r>
            <a:endParaRPr lang="bg-BG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913837" y="3254463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31</a:t>
            </a:r>
            <a:endParaRPr lang="bg-BG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2912628" y="3888156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-52</a:t>
            </a:r>
            <a:endParaRPr lang="bg-BG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2912628" y="4462505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-85</a:t>
            </a:r>
            <a:endParaRPr lang="bg-BG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2912628" y="5215013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bg-BG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2912628" y="5906116"/>
            <a:ext cx="1305098" cy="4073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-4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50252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42238" y="2470639"/>
            <a:ext cx="5011616" cy="151227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Домашна работа</a:t>
            </a:r>
          </a:p>
          <a:p>
            <a:pPr algn="ctr"/>
            <a:r>
              <a:rPr lang="bg-BG" sz="3200" dirty="0" smtClean="0"/>
              <a:t>Да се пререшат задачите от понеделник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220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48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1_Тема Office</vt:lpstr>
      <vt:lpstr>Действия  с рационални числа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рационални числа</dc:title>
  <dc:creator>User</dc:creator>
  <cp:lastModifiedBy>User</cp:lastModifiedBy>
  <cp:revision>37</cp:revision>
  <dcterms:created xsi:type="dcterms:W3CDTF">2023-10-31T07:28:46Z</dcterms:created>
  <dcterms:modified xsi:type="dcterms:W3CDTF">2023-11-14T18:54:55Z</dcterms:modified>
</cp:coreProperties>
</file>