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14"/>
  </p:notesMasterIdLst>
  <p:sldIdLst>
    <p:sldId id="259" r:id="rId2"/>
    <p:sldId id="257" r:id="rId3"/>
    <p:sldId id="256" r:id="rId4"/>
    <p:sldId id="260" r:id="rId5"/>
    <p:sldId id="261" r:id="rId6"/>
    <p:sldId id="262" r:id="rId7"/>
    <p:sldId id="263" r:id="rId8"/>
    <p:sldId id="264" r:id="rId9"/>
    <p:sldId id="274" r:id="rId10"/>
    <p:sldId id="258" r:id="rId11"/>
    <p:sldId id="270" r:id="rId12"/>
    <p:sldId id="272" r:id="rId13"/>
  </p:sldIdLst>
  <p:sldSz cx="9144000" cy="5143500" type="screen16x9"/>
  <p:notesSz cx="6858000" cy="9144000"/>
  <p:embeddedFontLst>
    <p:embeddedFont>
      <p:font typeface="Palanquin Dark" panose="020B0604020202020204" charset="0"/>
      <p:regular r:id="rId15"/>
      <p:bold r:id="rId16"/>
    </p:embeddedFont>
    <p:embeddedFont>
      <p:font typeface="Open Sans" panose="020B0606030504020204" pitchFamily="34" charset="0"/>
      <p:regular r:id="rId17"/>
      <p:bold r:id="rId18"/>
      <p:italic r:id="rId19"/>
      <p:boldItalic r:id="rId20"/>
    </p:embeddedFont>
    <p:embeddedFont>
      <p:font typeface="Open Sans ExtraBold" panose="020B0906030804020204" pitchFamily="34" charset="0"/>
      <p:bold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23087B1-7DEE-422B-9E79-AE7FC97D725D}">
  <a:tblStyle styleId="{623087B1-7DEE-422B-9E79-AE7FC97D725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8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5" name="Google Shape;1805;g877b642fd3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6" name="Google Shape;1806;g877b642fd3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" name="Google Shape;1799;g8794a74c9d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0" name="Google Shape;1800;g8794a74c9d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0" name="Google Shape;1930;g8c6e2400c5_0_3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1" name="Google Shape;1931;g8c6e2400c5_0_3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" name="Google Shape;1986;g8c6e2400c5_0_4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7" name="Google Shape;1987;g8c6e2400c5_0_4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3" name="Google Shape;1793;g85cf8b5f36_0_60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4" name="Google Shape;1794;g85cf8b5f36_0_60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7" name="Google Shape;1787;g8794a74c9d_0_24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8" name="Google Shape;1788;g8794a74c9d_0_24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1" name="Google Shape;1811;g877498f77e_1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2" name="Google Shape;1812;g877498f77e_1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1" name="Google Shape;1831;g8c6e2400c5_0_3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2" name="Google Shape;1832;g8c6e2400c5_0_3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8" name="Google Shape;1838;g877b642fd3_0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9" name="Google Shape;1839;g877b642fd3_0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" name="Google Shape;1844;g8c6e2400c5_0_3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5" name="Google Shape;1845;g8c6e2400c5_0_3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" name="Google Shape;1874;g8c6e2400c5_0_3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5" name="Google Shape;1875;g8c6e2400c5_0_3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0" name="Google Shape;2020;g8c6e2400c5_0_5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1" name="Google Shape;2021;g8c6e2400c5_0_5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noFill/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70" y="-1888"/>
            <a:ext cx="9144182" cy="5148055"/>
            <a:chOff x="-170" y="-1888"/>
            <a:chExt cx="9144182" cy="5148055"/>
          </a:xfrm>
        </p:grpSpPr>
        <p:sp>
          <p:nvSpPr>
            <p:cNvPr id="10" name="Google Shape;10;p2"/>
            <p:cNvSpPr/>
            <p:nvPr/>
          </p:nvSpPr>
          <p:spPr>
            <a:xfrm flipH="1">
              <a:off x="3143645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 flipH="1">
              <a:off x="-170" y="284850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9143974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>
              <a:off x="8858242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flipH="1">
              <a:off x="8572510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8286778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 flipH="1">
              <a:off x="8001047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 flipH="1">
              <a:off x="7715315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 flipH="1">
              <a:off x="7429583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 flipH="1">
              <a:off x="7143851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10800000" flipH="1">
              <a:off x="6858158" y="-1888"/>
              <a:ext cx="0" cy="5147280"/>
            </a:xfrm>
            <a:custGeom>
              <a:avLst/>
              <a:gdLst/>
              <a:ahLst/>
              <a:cxnLst/>
              <a:rect l="l" t="t" r="r" b="b"/>
              <a:pathLst>
                <a:path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 flipH="1">
              <a:off x="6572426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 flipH="1">
              <a:off x="6286695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 flipH="1">
              <a:off x="6000963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 flipH="1">
              <a:off x="5715231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 flipH="1">
              <a:off x="5429499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 flipH="1">
              <a:off x="5143768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 flipH="1">
              <a:off x="4858036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 flipH="1">
              <a:off x="4572304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 flipH="1">
              <a:off x="4286572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flipH="1">
              <a:off x="4000841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flipH="1">
              <a:off x="3715109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 flipH="1">
              <a:off x="3429377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flipH="1">
              <a:off x="-170" y="2858472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 flipH="1">
              <a:off x="-170" y="2572497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 flipH="1">
              <a:off x="-170" y="2286561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 flipH="1">
              <a:off x="-170" y="2000585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 flipH="1">
              <a:off x="-170" y="1714610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 flipH="1">
              <a:off x="-170" y="1428674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 flipH="1">
              <a:off x="-170" y="4287500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 flipH="1">
              <a:off x="-170" y="4001524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flipH="1">
              <a:off x="-170" y="3716321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 flipH="1">
              <a:off x="-170" y="3430384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flipH="1">
              <a:off x="-170" y="4859411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 flipH="1">
              <a:off x="-170" y="4573436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flipH="1">
              <a:off x="-170" y="3144409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 flipH="1">
              <a:off x="-170" y="1142698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 flipH="1">
              <a:off x="-170" y="856762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 flipH="1">
              <a:off x="-170" y="570787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 flipH="1">
              <a:off x="572060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 flipH="1">
              <a:off x="2857914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 flipH="1">
              <a:off x="2572182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 flipH="1">
              <a:off x="2286450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 flipH="1">
              <a:off x="2000718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 flipH="1">
              <a:off x="1714987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 flipH="1">
              <a:off x="1429255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 flipH="1">
              <a:off x="1143523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 flipH="1">
              <a:off x="857791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 flipH="1">
              <a:off x="596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 flipH="1">
              <a:off x="286328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" name="Google Shape;60;p2"/>
          <p:cNvGrpSpPr/>
          <p:nvPr/>
        </p:nvGrpSpPr>
        <p:grpSpPr>
          <a:xfrm>
            <a:off x="1953035" y="-24"/>
            <a:ext cx="5855671" cy="1171808"/>
            <a:chOff x="-1283725" y="-1865700"/>
            <a:chExt cx="5173312" cy="1171808"/>
          </a:xfrm>
        </p:grpSpPr>
        <p:sp>
          <p:nvSpPr>
            <p:cNvPr id="61" name="Google Shape;61;p2"/>
            <p:cNvSpPr/>
            <p:nvPr/>
          </p:nvSpPr>
          <p:spPr>
            <a:xfrm>
              <a:off x="-1283725" y="-1865700"/>
              <a:ext cx="5173200" cy="1171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2" name="Google Shape;62;p2"/>
            <p:cNvGrpSpPr/>
            <p:nvPr/>
          </p:nvGrpSpPr>
          <p:grpSpPr>
            <a:xfrm rot="5400000">
              <a:off x="717027" y="-3866452"/>
              <a:ext cx="1171808" cy="5173312"/>
              <a:chOff x="7792762" y="2921359"/>
              <a:chExt cx="1171808" cy="2223646"/>
            </a:xfrm>
          </p:grpSpPr>
          <p:sp>
            <p:nvSpPr>
              <p:cNvPr id="63" name="Google Shape;63;p2"/>
              <p:cNvSpPr/>
              <p:nvPr/>
            </p:nvSpPr>
            <p:spPr>
              <a:xfrm>
                <a:off x="7792762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7976378" y="2921359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8160766" y="2921359"/>
                <a:ext cx="67064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39" y="57641"/>
                    </a:lnTo>
                    <a:lnTo>
                      <a:pt x="1739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8345115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8528731" y="2921359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8713080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8896696" y="2921359"/>
                <a:ext cx="67873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0" name="Google Shape;70;p2"/>
          <p:cNvSpPr/>
          <p:nvPr/>
        </p:nvSpPr>
        <p:spPr>
          <a:xfrm>
            <a:off x="7719500" y="-2275"/>
            <a:ext cx="1424430" cy="3733684"/>
          </a:xfrm>
          <a:custGeom>
            <a:avLst/>
            <a:gdLst/>
            <a:ahLst/>
            <a:cxnLst/>
            <a:rect l="l" t="t" r="r" b="b"/>
            <a:pathLst>
              <a:path w="86935" h="86936" extrusionOk="0">
                <a:moveTo>
                  <a:pt x="0" y="1"/>
                </a:moveTo>
                <a:lnTo>
                  <a:pt x="0" y="86935"/>
                </a:lnTo>
                <a:lnTo>
                  <a:pt x="86935" y="86935"/>
                </a:lnTo>
                <a:lnTo>
                  <a:pt x="86935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1" name="Google Shape;71;p2"/>
          <p:cNvGrpSpPr/>
          <p:nvPr/>
        </p:nvGrpSpPr>
        <p:grpSpPr>
          <a:xfrm>
            <a:off x="6873947" y="199639"/>
            <a:ext cx="2111936" cy="1918999"/>
            <a:chOff x="6873947" y="199639"/>
            <a:chExt cx="2111936" cy="1918999"/>
          </a:xfrm>
        </p:grpSpPr>
        <p:sp>
          <p:nvSpPr>
            <p:cNvPr id="72" name="Google Shape;72;p2"/>
            <p:cNvSpPr/>
            <p:nvPr/>
          </p:nvSpPr>
          <p:spPr>
            <a:xfrm>
              <a:off x="6934922" y="248439"/>
              <a:ext cx="2050962" cy="1870199"/>
            </a:xfrm>
            <a:custGeom>
              <a:avLst/>
              <a:gdLst/>
              <a:ahLst/>
              <a:cxnLst/>
              <a:rect l="l" t="t" r="r" b="b"/>
              <a:pathLst>
                <a:path w="53213" h="48479" extrusionOk="0">
                  <a:moveTo>
                    <a:pt x="26616" y="0"/>
                  </a:moveTo>
                  <a:cubicBezTo>
                    <a:pt x="20409" y="0"/>
                    <a:pt x="14203" y="2367"/>
                    <a:pt x="9468" y="7101"/>
                  </a:cubicBezTo>
                  <a:cubicBezTo>
                    <a:pt x="0" y="16570"/>
                    <a:pt x="0" y="31929"/>
                    <a:pt x="9468" y="41377"/>
                  </a:cubicBezTo>
                  <a:cubicBezTo>
                    <a:pt x="14203" y="46111"/>
                    <a:pt x="20409" y="48478"/>
                    <a:pt x="26616" y="48478"/>
                  </a:cubicBezTo>
                  <a:cubicBezTo>
                    <a:pt x="32823" y="48478"/>
                    <a:pt x="39030" y="46111"/>
                    <a:pt x="43764" y="41377"/>
                  </a:cubicBezTo>
                  <a:cubicBezTo>
                    <a:pt x="53213" y="31929"/>
                    <a:pt x="53213" y="16570"/>
                    <a:pt x="43764" y="7101"/>
                  </a:cubicBezTo>
                  <a:cubicBezTo>
                    <a:pt x="39030" y="2367"/>
                    <a:pt x="32823" y="0"/>
                    <a:pt x="26616" y="0"/>
                  </a:cubicBez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6873947" y="199639"/>
              <a:ext cx="2051001" cy="1870199"/>
            </a:xfrm>
            <a:custGeom>
              <a:avLst/>
              <a:gdLst/>
              <a:ahLst/>
              <a:cxnLst/>
              <a:rect l="l" t="t" r="r" b="b"/>
              <a:pathLst>
                <a:path w="53214" h="48479" extrusionOk="0">
                  <a:moveTo>
                    <a:pt x="26614" y="0"/>
                  </a:moveTo>
                  <a:cubicBezTo>
                    <a:pt x="20410" y="0"/>
                    <a:pt x="14203" y="2367"/>
                    <a:pt x="9469" y="7101"/>
                  </a:cubicBezTo>
                  <a:cubicBezTo>
                    <a:pt x="1" y="16570"/>
                    <a:pt x="1" y="31928"/>
                    <a:pt x="9469" y="41377"/>
                  </a:cubicBezTo>
                  <a:cubicBezTo>
                    <a:pt x="14203" y="46111"/>
                    <a:pt x="20410" y="48478"/>
                    <a:pt x="26614" y="48478"/>
                  </a:cubicBezTo>
                  <a:cubicBezTo>
                    <a:pt x="32819" y="48478"/>
                    <a:pt x="39021" y="46111"/>
                    <a:pt x="43745" y="41377"/>
                  </a:cubicBezTo>
                  <a:cubicBezTo>
                    <a:pt x="53213" y="31928"/>
                    <a:pt x="53213" y="16570"/>
                    <a:pt x="43745" y="7101"/>
                  </a:cubicBezTo>
                  <a:cubicBezTo>
                    <a:pt x="39021" y="2367"/>
                    <a:pt x="32819" y="0"/>
                    <a:pt x="26614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7007759" y="248841"/>
              <a:ext cx="602925" cy="603442"/>
            </a:xfrm>
            <a:custGeom>
              <a:avLst/>
              <a:gdLst/>
              <a:ahLst/>
              <a:cxnLst/>
              <a:rect l="l" t="t" r="r" b="b"/>
              <a:pathLst>
                <a:path w="51731" h="51731" fill="none" extrusionOk="0">
                  <a:moveTo>
                    <a:pt x="0" y="51730"/>
                  </a:moveTo>
                  <a:lnTo>
                    <a:pt x="51730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6974450" y="200300"/>
              <a:ext cx="819361" cy="820454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1" y="51730"/>
                  </a:moveTo>
                  <a:lnTo>
                    <a:pt x="51711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6974450" y="200225"/>
              <a:ext cx="958851" cy="960127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0" y="51730"/>
                  </a:moveTo>
                  <a:lnTo>
                    <a:pt x="51710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6974450" y="214324"/>
              <a:ext cx="1084282" cy="1085187"/>
            </a:xfrm>
            <a:custGeom>
              <a:avLst/>
              <a:gdLst/>
              <a:ahLst/>
              <a:cxnLst/>
              <a:rect l="l" t="t" r="r" b="b"/>
              <a:pathLst>
                <a:path w="51731" h="51731" fill="none" extrusionOk="0">
                  <a:moveTo>
                    <a:pt x="1" y="51730"/>
                  </a:moveTo>
                  <a:lnTo>
                    <a:pt x="51731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7007750" y="236375"/>
              <a:ext cx="1168322" cy="1169509"/>
            </a:xfrm>
            <a:custGeom>
              <a:avLst/>
              <a:gdLst/>
              <a:ahLst/>
              <a:cxnLst/>
              <a:rect l="l" t="t" r="r" b="b"/>
              <a:pathLst>
                <a:path w="51730" h="51731" fill="none" extrusionOk="0">
                  <a:moveTo>
                    <a:pt x="0" y="51730"/>
                  </a:moveTo>
                  <a:lnTo>
                    <a:pt x="51730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7046575" y="273175"/>
              <a:ext cx="1227619" cy="1229258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0" y="51730"/>
                  </a:moveTo>
                  <a:lnTo>
                    <a:pt x="51710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7090975" y="324950"/>
              <a:ext cx="1274676" cy="1276333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1" y="51730"/>
                  </a:moveTo>
                  <a:lnTo>
                    <a:pt x="51711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7144354" y="377218"/>
              <a:ext cx="1308794" cy="1309700"/>
            </a:xfrm>
            <a:custGeom>
              <a:avLst/>
              <a:gdLst/>
              <a:ahLst/>
              <a:cxnLst/>
              <a:rect l="l" t="t" r="r" b="b"/>
              <a:pathLst>
                <a:path w="51731" h="51731" fill="none" extrusionOk="0">
                  <a:moveTo>
                    <a:pt x="0" y="51730"/>
                  </a:moveTo>
                  <a:lnTo>
                    <a:pt x="51730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7204939" y="436461"/>
              <a:ext cx="1327551" cy="1329357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1" y="51730"/>
                  </a:moveTo>
                  <a:lnTo>
                    <a:pt x="51711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7272792" y="508136"/>
              <a:ext cx="1327576" cy="1329357"/>
            </a:xfrm>
            <a:custGeom>
              <a:avLst/>
              <a:gdLst/>
              <a:ahLst/>
              <a:cxnLst/>
              <a:rect l="l" t="t" r="r" b="b"/>
              <a:pathLst>
                <a:path w="51712" h="51731" fill="none" extrusionOk="0">
                  <a:moveTo>
                    <a:pt x="1" y="51730"/>
                  </a:moveTo>
                  <a:lnTo>
                    <a:pt x="51711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7354080" y="585444"/>
              <a:ext cx="1308676" cy="1310088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0" y="51730"/>
                  </a:moveTo>
                  <a:lnTo>
                    <a:pt x="51710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7445210" y="681680"/>
              <a:ext cx="1260167" cy="1261202"/>
            </a:xfrm>
            <a:custGeom>
              <a:avLst/>
              <a:gdLst/>
              <a:ahLst/>
              <a:cxnLst/>
              <a:rect l="l" t="t" r="r" b="b"/>
              <a:pathLst>
                <a:path w="51731" h="51731" fill="none" extrusionOk="0">
                  <a:moveTo>
                    <a:pt x="1" y="51730"/>
                  </a:moveTo>
                  <a:lnTo>
                    <a:pt x="51731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7536299" y="741228"/>
              <a:ext cx="1248691" cy="1250338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0" y="51730"/>
                  </a:moveTo>
                  <a:lnTo>
                    <a:pt x="51710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7640194" y="874414"/>
              <a:ext cx="1151345" cy="1152825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1" y="51730"/>
                  </a:moveTo>
                  <a:lnTo>
                    <a:pt x="51711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7736374" y="984850"/>
              <a:ext cx="1084250" cy="1085575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1" y="51730"/>
                  </a:moveTo>
                  <a:lnTo>
                    <a:pt x="51711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7881378" y="1117701"/>
              <a:ext cx="945513" cy="946289"/>
            </a:xfrm>
            <a:custGeom>
              <a:avLst/>
              <a:gdLst/>
              <a:ahLst/>
              <a:cxnLst/>
              <a:rect l="l" t="t" r="r" b="b"/>
              <a:pathLst>
                <a:path w="51731" h="51731" fill="none" extrusionOk="0">
                  <a:moveTo>
                    <a:pt x="0" y="51730"/>
                  </a:moveTo>
                  <a:lnTo>
                    <a:pt x="51730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8014458" y="1229311"/>
              <a:ext cx="840045" cy="841146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1" y="51730"/>
                  </a:moveTo>
                  <a:lnTo>
                    <a:pt x="51711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8153905" y="1443328"/>
              <a:ext cx="626220" cy="626980"/>
            </a:xfrm>
            <a:custGeom>
              <a:avLst/>
              <a:gdLst/>
              <a:ahLst/>
              <a:cxnLst/>
              <a:rect l="l" t="t" r="r" b="b"/>
              <a:pathLst>
                <a:path w="51711" h="51731" fill="none" extrusionOk="0">
                  <a:moveTo>
                    <a:pt x="0" y="51730"/>
                  </a:moveTo>
                  <a:lnTo>
                    <a:pt x="51710" y="0"/>
                  </a:lnTo>
                </a:path>
              </a:pathLst>
            </a:custGeom>
            <a:noFill/>
            <a:ln w="29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" name="Google Shape;92;p2"/>
          <p:cNvSpPr/>
          <p:nvPr/>
        </p:nvSpPr>
        <p:spPr>
          <a:xfrm>
            <a:off x="4900" y="-2275"/>
            <a:ext cx="2037341" cy="2039202"/>
          </a:xfrm>
          <a:custGeom>
            <a:avLst/>
            <a:gdLst/>
            <a:ahLst/>
            <a:cxnLst/>
            <a:rect l="l" t="t" r="r" b="b"/>
            <a:pathLst>
              <a:path w="79444" h="79385" extrusionOk="0">
                <a:moveTo>
                  <a:pt x="0" y="1"/>
                </a:moveTo>
                <a:lnTo>
                  <a:pt x="0" y="79384"/>
                </a:lnTo>
                <a:lnTo>
                  <a:pt x="79443" y="79384"/>
                </a:lnTo>
                <a:lnTo>
                  <a:pt x="79443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" name="Google Shape;93;p2"/>
          <p:cNvGrpSpPr/>
          <p:nvPr/>
        </p:nvGrpSpPr>
        <p:grpSpPr>
          <a:xfrm>
            <a:off x="8147440" y="4131979"/>
            <a:ext cx="242317" cy="230346"/>
            <a:chOff x="6142565" y="367567"/>
            <a:chExt cx="242317" cy="230346"/>
          </a:xfrm>
        </p:grpSpPr>
        <p:sp>
          <p:nvSpPr>
            <p:cNvPr id="94" name="Google Shape;94;p2"/>
            <p:cNvSpPr/>
            <p:nvPr/>
          </p:nvSpPr>
          <p:spPr>
            <a:xfrm>
              <a:off x="6191321" y="404177"/>
              <a:ext cx="193560" cy="193736"/>
            </a:xfrm>
            <a:custGeom>
              <a:avLst/>
              <a:gdLst/>
              <a:ahLst/>
              <a:cxnLst/>
              <a:rect l="l" t="t" r="r" b="b"/>
              <a:pathLst>
                <a:path w="5022" h="5022" extrusionOk="0">
                  <a:moveTo>
                    <a:pt x="2511" y="0"/>
                  </a:moveTo>
                  <a:cubicBezTo>
                    <a:pt x="1127" y="0"/>
                    <a:pt x="1" y="1127"/>
                    <a:pt x="1" y="2511"/>
                  </a:cubicBezTo>
                  <a:cubicBezTo>
                    <a:pt x="1" y="3895"/>
                    <a:pt x="1127" y="5021"/>
                    <a:pt x="2511" y="5021"/>
                  </a:cubicBezTo>
                  <a:cubicBezTo>
                    <a:pt x="3895" y="5021"/>
                    <a:pt x="5021" y="3895"/>
                    <a:pt x="5021" y="2511"/>
                  </a:cubicBezTo>
                  <a:cubicBezTo>
                    <a:pt x="5021" y="1127"/>
                    <a:pt x="3895" y="0"/>
                    <a:pt x="2511" y="0"/>
                  </a:cubicBez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6142565" y="367567"/>
              <a:ext cx="193560" cy="193736"/>
            </a:xfrm>
            <a:custGeom>
              <a:avLst/>
              <a:gdLst/>
              <a:ahLst/>
              <a:cxnLst/>
              <a:rect l="l" t="t" r="r" b="b"/>
              <a:pathLst>
                <a:path w="5022" h="5022" extrusionOk="0">
                  <a:moveTo>
                    <a:pt x="2511" y="1"/>
                  </a:moveTo>
                  <a:cubicBezTo>
                    <a:pt x="1127" y="1"/>
                    <a:pt x="1" y="1127"/>
                    <a:pt x="1" y="2511"/>
                  </a:cubicBezTo>
                  <a:cubicBezTo>
                    <a:pt x="1" y="3895"/>
                    <a:pt x="1127" y="5021"/>
                    <a:pt x="2511" y="5021"/>
                  </a:cubicBezTo>
                  <a:cubicBezTo>
                    <a:pt x="3895" y="5021"/>
                    <a:pt x="5021" y="3895"/>
                    <a:pt x="5021" y="2511"/>
                  </a:cubicBezTo>
                  <a:cubicBezTo>
                    <a:pt x="5021" y="1127"/>
                    <a:pt x="3895" y="1"/>
                    <a:pt x="2511" y="1"/>
                  </a:cubicBezTo>
                  <a:close/>
                </a:path>
              </a:pathLst>
            </a:custGeom>
            <a:solidFill>
              <a:srgbClr val="EEBCC2"/>
            </a:solidFill>
            <a:ln w="9400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" name="Google Shape;96;p2"/>
          <p:cNvGrpSpPr/>
          <p:nvPr/>
        </p:nvGrpSpPr>
        <p:grpSpPr>
          <a:xfrm>
            <a:off x="-1234997" y="3715738"/>
            <a:ext cx="2469996" cy="280651"/>
            <a:chOff x="-716497" y="2444001"/>
            <a:chExt cx="2469996" cy="280651"/>
          </a:xfrm>
        </p:grpSpPr>
        <p:sp>
          <p:nvSpPr>
            <p:cNvPr id="97" name="Google Shape;97;p2"/>
            <p:cNvSpPr/>
            <p:nvPr/>
          </p:nvSpPr>
          <p:spPr>
            <a:xfrm>
              <a:off x="-667741" y="2492801"/>
              <a:ext cx="2421240" cy="231851"/>
            </a:xfrm>
            <a:custGeom>
              <a:avLst/>
              <a:gdLst/>
              <a:ahLst/>
              <a:cxnLst/>
              <a:rect l="l" t="t" r="r" b="b"/>
              <a:pathLst>
                <a:path w="62820" h="6010" extrusionOk="0">
                  <a:moveTo>
                    <a:pt x="11465" y="1"/>
                  </a:moveTo>
                  <a:cubicBezTo>
                    <a:pt x="8599" y="1"/>
                    <a:pt x="7116" y="1128"/>
                    <a:pt x="5812" y="2116"/>
                  </a:cubicBezTo>
                  <a:cubicBezTo>
                    <a:pt x="4626" y="3025"/>
                    <a:pt x="3618" y="3796"/>
                    <a:pt x="1483" y="3796"/>
                  </a:cubicBezTo>
                  <a:cubicBezTo>
                    <a:pt x="0" y="3796"/>
                    <a:pt x="0" y="6010"/>
                    <a:pt x="1483" y="6010"/>
                  </a:cubicBezTo>
                  <a:cubicBezTo>
                    <a:pt x="4369" y="6010"/>
                    <a:pt x="5851" y="4883"/>
                    <a:pt x="7156" y="3895"/>
                  </a:cubicBezTo>
                  <a:cubicBezTo>
                    <a:pt x="8322" y="3005"/>
                    <a:pt x="9350" y="2215"/>
                    <a:pt x="11465" y="2215"/>
                  </a:cubicBezTo>
                  <a:cubicBezTo>
                    <a:pt x="13580" y="2215"/>
                    <a:pt x="14608" y="2986"/>
                    <a:pt x="15794" y="3895"/>
                  </a:cubicBezTo>
                  <a:cubicBezTo>
                    <a:pt x="17099" y="4883"/>
                    <a:pt x="18581" y="6010"/>
                    <a:pt x="21447" y="6010"/>
                  </a:cubicBezTo>
                  <a:cubicBezTo>
                    <a:pt x="24314" y="6010"/>
                    <a:pt x="25796" y="4883"/>
                    <a:pt x="27101" y="3895"/>
                  </a:cubicBezTo>
                  <a:cubicBezTo>
                    <a:pt x="28287" y="3005"/>
                    <a:pt x="29295" y="2215"/>
                    <a:pt x="31410" y="2215"/>
                  </a:cubicBezTo>
                  <a:cubicBezTo>
                    <a:pt x="33545" y="2215"/>
                    <a:pt x="34553" y="3005"/>
                    <a:pt x="35739" y="3895"/>
                  </a:cubicBezTo>
                  <a:cubicBezTo>
                    <a:pt x="37044" y="4883"/>
                    <a:pt x="38526" y="6010"/>
                    <a:pt x="41392" y="6010"/>
                  </a:cubicBezTo>
                  <a:cubicBezTo>
                    <a:pt x="44258" y="6010"/>
                    <a:pt x="45741" y="4883"/>
                    <a:pt x="47046" y="3895"/>
                  </a:cubicBezTo>
                  <a:cubicBezTo>
                    <a:pt x="48232" y="3005"/>
                    <a:pt x="49259" y="2215"/>
                    <a:pt x="51375" y="2215"/>
                  </a:cubicBezTo>
                  <a:cubicBezTo>
                    <a:pt x="53490" y="2215"/>
                    <a:pt x="54517" y="3005"/>
                    <a:pt x="55684" y="3895"/>
                  </a:cubicBezTo>
                  <a:cubicBezTo>
                    <a:pt x="56988" y="4883"/>
                    <a:pt x="58471" y="6010"/>
                    <a:pt x="61337" y="6010"/>
                  </a:cubicBezTo>
                  <a:cubicBezTo>
                    <a:pt x="62820" y="6010"/>
                    <a:pt x="62820" y="3796"/>
                    <a:pt x="61337" y="3796"/>
                  </a:cubicBezTo>
                  <a:cubicBezTo>
                    <a:pt x="59222" y="3796"/>
                    <a:pt x="58214" y="3025"/>
                    <a:pt x="57028" y="2116"/>
                  </a:cubicBezTo>
                  <a:cubicBezTo>
                    <a:pt x="55723" y="1128"/>
                    <a:pt x="54241" y="1"/>
                    <a:pt x="51375" y="1"/>
                  </a:cubicBezTo>
                  <a:cubicBezTo>
                    <a:pt x="48508" y="1"/>
                    <a:pt x="47026" y="1128"/>
                    <a:pt x="45721" y="2116"/>
                  </a:cubicBezTo>
                  <a:cubicBezTo>
                    <a:pt x="44535" y="3025"/>
                    <a:pt x="43507" y="3796"/>
                    <a:pt x="41392" y="3796"/>
                  </a:cubicBezTo>
                  <a:cubicBezTo>
                    <a:pt x="39277" y="3796"/>
                    <a:pt x="38249" y="3025"/>
                    <a:pt x="37083" y="2116"/>
                  </a:cubicBezTo>
                  <a:cubicBezTo>
                    <a:pt x="35759" y="1128"/>
                    <a:pt x="34296" y="1"/>
                    <a:pt x="31410" y="1"/>
                  </a:cubicBezTo>
                  <a:cubicBezTo>
                    <a:pt x="28544" y="1"/>
                    <a:pt x="27061" y="1128"/>
                    <a:pt x="25757" y="2116"/>
                  </a:cubicBezTo>
                  <a:cubicBezTo>
                    <a:pt x="24590" y="3025"/>
                    <a:pt x="23563" y="3796"/>
                    <a:pt x="21447" y="3796"/>
                  </a:cubicBezTo>
                  <a:cubicBezTo>
                    <a:pt x="19332" y="3796"/>
                    <a:pt x="18305" y="3025"/>
                    <a:pt x="17119" y="2116"/>
                  </a:cubicBezTo>
                  <a:cubicBezTo>
                    <a:pt x="15814" y="1128"/>
                    <a:pt x="14331" y="1"/>
                    <a:pt x="11465" y="1"/>
                  </a:cubicBez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-716497" y="2444001"/>
              <a:ext cx="2422011" cy="232622"/>
            </a:xfrm>
            <a:custGeom>
              <a:avLst/>
              <a:gdLst/>
              <a:ahLst/>
              <a:cxnLst/>
              <a:rect l="l" t="t" r="r" b="b"/>
              <a:pathLst>
                <a:path w="62840" h="6030" extrusionOk="0">
                  <a:moveTo>
                    <a:pt x="11465" y="1"/>
                  </a:moveTo>
                  <a:cubicBezTo>
                    <a:pt x="8599" y="1"/>
                    <a:pt x="7116" y="1128"/>
                    <a:pt x="5812" y="2116"/>
                  </a:cubicBezTo>
                  <a:cubicBezTo>
                    <a:pt x="4626" y="3025"/>
                    <a:pt x="3618" y="3796"/>
                    <a:pt x="1483" y="3796"/>
                  </a:cubicBezTo>
                  <a:cubicBezTo>
                    <a:pt x="0" y="3796"/>
                    <a:pt x="0" y="6010"/>
                    <a:pt x="1483" y="6010"/>
                  </a:cubicBezTo>
                  <a:cubicBezTo>
                    <a:pt x="4349" y="6010"/>
                    <a:pt x="5851" y="4883"/>
                    <a:pt x="7156" y="3895"/>
                  </a:cubicBezTo>
                  <a:cubicBezTo>
                    <a:pt x="8322" y="2986"/>
                    <a:pt x="9350" y="2215"/>
                    <a:pt x="11465" y="2215"/>
                  </a:cubicBezTo>
                  <a:cubicBezTo>
                    <a:pt x="13580" y="2215"/>
                    <a:pt x="14608" y="2986"/>
                    <a:pt x="15794" y="3895"/>
                  </a:cubicBezTo>
                  <a:cubicBezTo>
                    <a:pt x="17099" y="4883"/>
                    <a:pt x="18581" y="6010"/>
                    <a:pt x="21447" y="6010"/>
                  </a:cubicBezTo>
                  <a:cubicBezTo>
                    <a:pt x="24314" y="6010"/>
                    <a:pt x="25796" y="4883"/>
                    <a:pt x="27101" y="3895"/>
                  </a:cubicBezTo>
                  <a:cubicBezTo>
                    <a:pt x="28287" y="2986"/>
                    <a:pt x="29295" y="2215"/>
                    <a:pt x="31410" y="2215"/>
                  </a:cubicBezTo>
                  <a:cubicBezTo>
                    <a:pt x="33545" y="2215"/>
                    <a:pt x="34553" y="2986"/>
                    <a:pt x="35739" y="3895"/>
                  </a:cubicBezTo>
                  <a:cubicBezTo>
                    <a:pt x="37043" y="4883"/>
                    <a:pt x="38526" y="6010"/>
                    <a:pt x="41392" y="6010"/>
                  </a:cubicBezTo>
                  <a:cubicBezTo>
                    <a:pt x="44258" y="6010"/>
                    <a:pt x="45741" y="4883"/>
                    <a:pt x="47046" y="3895"/>
                  </a:cubicBezTo>
                  <a:cubicBezTo>
                    <a:pt x="48232" y="2986"/>
                    <a:pt x="49259" y="2215"/>
                    <a:pt x="51374" y="2215"/>
                  </a:cubicBezTo>
                  <a:cubicBezTo>
                    <a:pt x="53490" y="2215"/>
                    <a:pt x="54517" y="2986"/>
                    <a:pt x="55684" y="3895"/>
                  </a:cubicBezTo>
                  <a:cubicBezTo>
                    <a:pt x="56988" y="4883"/>
                    <a:pt x="58471" y="6010"/>
                    <a:pt x="61337" y="6010"/>
                  </a:cubicBezTo>
                  <a:lnTo>
                    <a:pt x="61357" y="6030"/>
                  </a:lnTo>
                  <a:cubicBezTo>
                    <a:pt x="62839" y="6030"/>
                    <a:pt x="62839" y="3796"/>
                    <a:pt x="61357" y="3796"/>
                  </a:cubicBezTo>
                  <a:cubicBezTo>
                    <a:pt x="59222" y="3796"/>
                    <a:pt x="58214" y="3025"/>
                    <a:pt x="57028" y="2136"/>
                  </a:cubicBezTo>
                  <a:cubicBezTo>
                    <a:pt x="55723" y="1128"/>
                    <a:pt x="54241" y="1"/>
                    <a:pt x="51374" y="1"/>
                  </a:cubicBezTo>
                  <a:cubicBezTo>
                    <a:pt x="48508" y="1"/>
                    <a:pt x="47026" y="1147"/>
                    <a:pt x="45721" y="2136"/>
                  </a:cubicBezTo>
                  <a:cubicBezTo>
                    <a:pt x="44535" y="3025"/>
                    <a:pt x="43527" y="3796"/>
                    <a:pt x="41392" y="3796"/>
                  </a:cubicBezTo>
                  <a:cubicBezTo>
                    <a:pt x="39277" y="3796"/>
                    <a:pt x="38269" y="3025"/>
                    <a:pt x="37083" y="2136"/>
                  </a:cubicBezTo>
                  <a:cubicBezTo>
                    <a:pt x="35778" y="1128"/>
                    <a:pt x="34296" y="1"/>
                    <a:pt x="31430" y="1"/>
                  </a:cubicBezTo>
                  <a:cubicBezTo>
                    <a:pt x="28563" y="1"/>
                    <a:pt x="27081" y="1147"/>
                    <a:pt x="25776" y="2136"/>
                  </a:cubicBezTo>
                  <a:cubicBezTo>
                    <a:pt x="24590" y="3025"/>
                    <a:pt x="23582" y="3796"/>
                    <a:pt x="21447" y="3796"/>
                  </a:cubicBezTo>
                  <a:cubicBezTo>
                    <a:pt x="19332" y="3796"/>
                    <a:pt x="18304" y="3045"/>
                    <a:pt x="17118" y="2116"/>
                  </a:cubicBezTo>
                  <a:cubicBezTo>
                    <a:pt x="15814" y="1128"/>
                    <a:pt x="14331" y="1"/>
                    <a:pt x="11465" y="1"/>
                  </a:cubicBezTo>
                  <a:close/>
                </a:path>
              </a:pathLst>
            </a:custGeom>
            <a:solidFill>
              <a:schemeClr val="accent2"/>
            </a:solidFill>
            <a:ln w="9400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9" name="Google Shape;99;p2"/>
          <p:cNvGrpSpPr/>
          <p:nvPr/>
        </p:nvGrpSpPr>
        <p:grpSpPr>
          <a:xfrm>
            <a:off x="796606" y="754054"/>
            <a:ext cx="242317" cy="230346"/>
            <a:chOff x="6142565" y="367567"/>
            <a:chExt cx="242317" cy="230346"/>
          </a:xfrm>
        </p:grpSpPr>
        <p:sp>
          <p:nvSpPr>
            <p:cNvPr id="100" name="Google Shape;100;p2"/>
            <p:cNvSpPr/>
            <p:nvPr/>
          </p:nvSpPr>
          <p:spPr>
            <a:xfrm>
              <a:off x="6191321" y="404177"/>
              <a:ext cx="193560" cy="193736"/>
            </a:xfrm>
            <a:custGeom>
              <a:avLst/>
              <a:gdLst/>
              <a:ahLst/>
              <a:cxnLst/>
              <a:rect l="l" t="t" r="r" b="b"/>
              <a:pathLst>
                <a:path w="5022" h="5022" extrusionOk="0">
                  <a:moveTo>
                    <a:pt x="2511" y="0"/>
                  </a:moveTo>
                  <a:cubicBezTo>
                    <a:pt x="1127" y="0"/>
                    <a:pt x="1" y="1127"/>
                    <a:pt x="1" y="2511"/>
                  </a:cubicBezTo>
                  <a:cubicBezTo>
                    <a:pt x="1" y="3895"/>
                    <a:pt x="1127" y="5021"/>
                    <a:pt x="2511" y="5021"/>
                  </a:cubicBezTo>
                  <a:cubicBezTo>
                    <a:pt x="3895" y="5021"/>
                    <a:pt x="5021" y="3895"/>
                    <a:pt x="5021" y="2511"/>
                  </a:cubicBezTo>
                  <a:cubicBezTo>
                    <a:pt x="5021" y="1127"/>
                    <a:pt x="3895" y="0"/>
                    <a:pt x="2511" y="0"/>
                  </a:cubicBez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6142565" y="367567"/>
              <a:ext cx="193560" cy="193736"/>
            </a:xfrm>
            <a:custGeom>
              <a:avLst/>
              <a:gdLst/>
              <a:ahLst/>
              <a:cxnLst/>
              <a:rect l="l" t="t" r="r" b="b"/>
              <a:pathLst>
                <a:path w="5022" h="5022" extrusionOk="0">
                  <a:moveTo>
                    <a:pt x="2511" y="1"/>
                  </a:moveTo>
                  <a:cubicBezTo>
                    <a:pt x="1127" y="1"/>
                    <a:pt x="1" y="1127"/>
                    <a:pt x="1" y="2511"/>
                  </a:cubicBezTo>
                  <a:cubicBezTo>
                    <a:pt x="1" y="3895"/>
                    <a:pt x="1127" y="5021"/>
                    <a:pt x="2511" y="5021"/>
                  </a:cubicBezTo>
                  <a:cubicBezTo>
                    <a:pt x="3895" y="5021"/>
                    <a:pt x="5021" y="3895"/>
                    <a:pt x="5021" y="2511"/>
                  </a:cubicBezTo>
                  <a:cubicBezTo>
                    <a:pt x="5021" y="1127"/>
                    <a:pt x="3895" y="1"/>
                    <a:pt x="2511" y="1"/>
                  </a:cubicBezTo>
                  <a:close/>
                </a:path>
              </a:pathLst>
            </a:custGeom>
            <a:solidFill>
              <a:srgbClr val="FFFFFF"/>
            </a:solidFill>
            <a:ln w="9400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2" name="Google Shape;102;p2"/>
          <p:cNvSpPr/>
          <p:nvPr/>
        </p:nvSpPr>
        <p:spPr>
          <a:xfrm>
            <a:off x="8339331" y="2736429"/>
            <a:ext cx="193560" cy="193736"/>
          </a:xfrm>
          <a:custGeom>
            <a:avLst/>
            <a:gdLst/>
            <a:ahLst/>
            <a:cxnLst/>
            <a:rect l="l" t="t" r="r" b="b"/>
            <a:pathLst>
              <a:path w="5022" h="5022" extrusionOk="0">
                <a:moveTo>
                  <a:pt x="2511" y="1"/>
                </a:moveTo>
                <a:cubicBezTo>
                  <a:pt x="1127" y="1"/>
                  <a:pt x="1" y="1127"/>
                  <a:pt x="1" y="2511"/>
                </a:cubicBezTo>
                <a:cubicBezTo>
                  <a:pt x="1" y="3895"/>
                  <a:pt x="1127" y="5021"/>
                  <a:pt x="2511" y="5021"/>
                </a:cubicBezTo>
                <a:cubicBezTo>
                  <a:pt x="3895" y="5021"/>
                  <a:pt x="5021" y="3895"/>
                  <a:pt x="5021" y="2511"/>
                </a:cubicBezTo>
                <a:cubicBezTo>
                  <a:pt x="5021" y="1127"/>
                  <a:pt x="3895" y="1"/>
                  <a:pt x="251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"/>
          <p:cNvSpPr txBox="1">
            <a:spLocks noGrp="1"/>
          </p:cNvSpPr>
          <p:nvPr>
            <p:ph type="ctrTitle"/>
          </p:nvPr>
        </p:nvSpPr>
        <p:spPr>
          <a:xfrm>
            <a:off x="1555200" y="1793250"/>
            <a:ext cx="6033600" cy="191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04" name="Google Shape;104;p2"/>
          <p:cNvSpPr txBox="1">
            <a:spLocks noGrp="1"/>
          </p:cNvSpPr>
          <p:nvPr>
            <p:ph type="subTitle" idx="1"/>
          </p:nvPr>
        </p:nvSpPr>
        <p:spPr>
          <a:xfrm>
            <a:off x="1954650" y="4046000"/>
            <a:ext cx="5234700" cy="402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85725" dir="3000000" algn="bl" rotWithShape="0">
              <a:srgbClr val="000000"/>
            </a:outerShdw>
          </a:effectLst>
        </p:spPr>
        <p:txBody>
          <a:bodyPr spcFirstLastPara="1" wrap="square" lIns="182875" tIns="91425" rIns="18287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3_1_3">
    <p:spTree>
      <p:nvGrpSpPr>
        <p:cNvPr id="1" name="Shape 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4" name="Google Shape;944;p18"/>
          <p:cNvGrpSpPr/>
          <p:nvPr/>
        </p:nvGrpSpPr>
        <p:grpSpPr>
          <a:xfrm>
            <a:off x="1057257" y="-2283"/>
            <a:ext cx="2576585" cy="1794003"/>
            <a:chOff x="238" y="3350525"/>
            <a:chExt cx="2647812" cy="1794900"/>
          </a:xfrm>
        </p:grpSpPr>
        <p:sp>
          <p:nvSpPr>
            <p:cNvPr id="945" name="Google Shape;945;p18"/>
            <p:cNvSpPr/>
            <p:nvPr/>
          </p:nvSpPr>
          <p:spPr>
            <a:xfrm>
              <a:off x="250" y="3350525"/>
              <a:ext cx="2647800" cy="1794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46" name="Google Shape;946;p18"/>
            <p:cNvGrpSpPr/>
            <p:nvPr/>
          </p:nvGrpSpPr>
          <p:grpSpPr>
            <a:xfrm flipH="1">
              <a:off x="238" y="3477538"/>
              <a:ext cx="2647742" cy="1543447"/>
              <a:chOff x="4823024" y="3477260"/>
              <a:chExt cx="2971318" cy="1543447"/>
            </a:xfrm>
          </p:grpSpPr>
          <p:sp>
            <p:nvSpPr>
              <p:cNvPr id="947" name="Google Shape;947;p18"/>
              <p:cNvSpPr/>
              <p:nvPr/>
            </p:nvSpPr>
            <p:spPr>
              <a:xfrm>
                <a:off x="4823024" y="3477260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8" name="Google Shape;948;p18"/>
              <p:cNvSpPr/>
              <p:nvPr/>
            </p:nvSpPr>
            <p:spPr>
              <a:xfrm>
                <a:off x="4823024" y="3617567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9" name="Google Shape;949;p18"/>
              <p:cNvSpPr/>
              <p:nvPr/>
            </p:nvSpPr>
            <p:spPr>
              <a:xfrm>
                <a:off x="4823024" y="3757912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0" name="Google Shape;950;p18"/>
              <p:cNvSpPr/>
              <p:nvPr/>
            </p:nvSpPr>
            <p:spPr>
              <a:xfrm>
                <a:off x="4823024" y="3898218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1" name="Google Shape;951;p18"/>
              <p:cNvSpPr/>
              <p:nvPr/>
            </p:nvSpPr>
            <p:spPr>
              <a:xfrm>
                <a:off x="4823024" y="4038524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2" name="Google Shape;952;p18"/>
              <p:cNvSpPr/>
              <p:nvPr/>
            </p:nvSpPr>
            <p:spPr>
              <a:xfrm>
                <a:off x="4823024" y="4178831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3" name="Google Shape;953;p18"/>
              <p:cNvSpPr/>
              <p:nvPr/>
            </p:nvSpPr>
            <p:spPr>
              <a:xfrm>
                <a:off x="4823024" y="4319137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4" name="Google Shape;954;p18"/>
              <p:cNvSpPr/>
              <p:nvPr/>
            </p:nvSpPr>
            <p:spPr>
              <a:xfrm>
                <a:off x="4823024" y="4459444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5" name="Google Shape;955;p18"/>
              <p:cNvSpPr/>
              <p:nvPr/>
            </p:nvSpPr>
            <p:spPr>
              <a:xfrm>
                <a:off x="4823024" y="4599750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6" name="Google Shape;956;p18"/>
              <p:cNvSpPr/>
              <p:nvPr/>
            </p:nvSpPr>
            <p:spPr>
              <a:xfrm>
                <a:off x="4823024" y="4740056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7" name="Google Shape;957;p18"/>
              <p:cNvSpPr/>
              <p:nvPr/>
            </p:nvSpPr>
            <p:spPr>
              <a:xfrm>
                <a:off x="4823024" y="4880363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8" name="Google Shape;958;p18"/>
              <p:cNvSpPr/>
              <p:nvPr/>
            </p:nvSpPr>
            <p:spPr>
              <a:xfrm>
                <a:off x="4823024" y="5020669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59" name="Google Shape;959;p18"/>
          <p:cNvGrpSpPr/>
          <p:nvPr/>
        </p:nvGrpSpPr>
        <p:grpSpPr>
          <a:xfrm flipH="1">
            <a:off x="4572045" y="-1890"/>
            <a:ext cx="4572255" cy="5147280"/>
            <a:chOff x="-300" y="-2276"/>
            <a:chExt cx="4572255" cy="5147280"/>
          </a:xfrm>
        </p:grpSpPr>
        <p:sp>
          <p:nvSpPr>
            <p:cNvPr id="960" name="Google Shape;960;p18"/>
            <p:cNvSpPr/>
            <p:nvPr/>
          </p:nvSpPr>
          <p:spPr>
            <a:xfrm>
              <a:off x="-300" y="284478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18"/>
            <p:cNvSpPr/>
            <p:nvPr/>
          </p:nvSpPr>
          <p:spPr>
            <a:xfrm>
              <a:off x="-300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18"/>
            <p:cNvSpPr/>
            <p:nvPr/>
          </p:nvSpPr>
          <p:spPr>
            <a:xfrm>
              <a:off x="283874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18"/>
            <p:cNvSpPr/>
            <p:nvPr/>
          </p:nvSpPr>
          <p:spPr>
            <a:xfrm>
              <a:off x="568819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18"/>
            <p:cNvSpPr/>
            <p:nvPr/>
          </p:nvSpPr>
          <p:spPr>
            <a:xfrm>
              <a:off x="852992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18"/>
            <p:cNvSpPr/>
            <p:nvPr/>
          </p:nvSpPr>
          <p:spPr>
            <a:xfrm>
              <a:off x="1137937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18"/>
            <p:cNvSpPr/>
            <p:nvPr/>
          </p:nvSpPr>
          <p:spPr>
            <a:xfrm>
              <a:off x="1422111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18"/>
            <p:cNvSpPr/>
            <p:nvPr/>
          </p:nvSpPr>
          <p:spPr>
            <a:xfrm>
              <a:off x="1706285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18"/>
            <p:cNvSpPr/>
            <p:nvPr/>
          </p:nvSpPr>
          <p:spPr>
            <a:xfrm>
              <a:off x="1991191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18"/>
            <p:cNvSpPr/>
            <p:nvPr/>
          </p:nvSpPr>
          <p:spPr>
            <a:xfrm>
              <a:off x="2275403" y="-2276"/>
              <a:ext cx="0" cy="5147280"/>
            </a:xfrm>
            <a:custGeom>
              <a:avLst/>
              <a:gdLst/>
              <a:ahLst/>
              <a:cxnLst/>
              <a:rect l="l" t="t" r="r" b="b"/>
              <a:pathLst>
                <a:path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18"/>
            <p:cNvSpPr/>
            <p:nvPr/>
          </p:nvSpPr>
          <p:spPr>
            <a:xfrm>
              <a:off x="2560310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18"/>
            <p:cNvSpPr/>
            <p:nvPr/>
          </p:nvSpPr>
          <p:spPr>
            <a:xfrm>
              <a:off x="2844483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18"/>
            <p:cNvSpPr/>
            <p:nvPr/>
          </p:nvSpPr>
          <p:spPr>
            <a:xfrm>
              <a:off x="3128657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18"/>
            <p:cNvSpPr/>
            <p:nvPr/>
          </p:nvSpPr>
          <p:spPr>
            <a:xfrm>
              <a:off x="3413602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18"/>
            <p:cNvSpPr/>
            <p:nvPr/>
          </p:nvSpPr>
          <p:spPr>
            <a:xfrm>
              <a:off x="3697776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18"/>
            <p:cNvSpPr/>
            <p:nvPr/>
          </p:nvSpPr>
          <p:spPr>
            <a:xfrm>
              <a:off x="3981950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18"/>
            <p:cNvSpPr/>
            <p:nvPr/>
          </p:nvSpPr>
          <p:spPr>
            <a:xfrm>
              <a:off x="4266894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18"/>
            <p:cNvSpPr/>
            <p:nvPr/>
          </p:nvSpPr>
          <p:spPr>
            <a:xfrm>
              <a:off x="-300" y="2858093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18"/>
            <p:cNvSpPr/>
            <p:nvPr/>
          </p:nvSpPr>
          <p:spPr>
            <a:xfrm>
              <a:off x="-300" y="2572118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18"/>
            <p:cNvSpPr/>
            <p:nvPr/>
          </p:nvSpPr>
          <p:spPr>
            <a:xfrm>
              <a:off x="-300" y="2286182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18"/>
            <p:cNvSpPr/>
            <p:nvPr/>
          </p:nvSpPr>
          <p:spPr>
            <a:xfrm>
              <a:off x="-300" y="2000208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18"/>
            <p:cNvSpPr/>
            <p:nvPr/>
          </p:nvSpPr>
          <p:spPr>
            <a:xfrm>
              <a:off x="-300" y="1714234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18"/>
            <p:cNvSpPr/>
            <p:nvPr/>
          </p:nvSpPr>
          <p:spPr>
            <a:xfrm>
              <a:off x="-300" y="1428298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18"/>
            <p:cNvSpPr/>
            <p:nvPr/>
          </p:nvSpPr>
          <p:spPr>
            <a:xfrm>
              <a:off x="-300" y="4287116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18"/>
            <p:cNvSpPr/>
            <p:nvPr/>
          </p:nvSpPr>
          <p:spPr>
            <a:xfrm>
              <a:off x="-300" y="4001141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18"/>
            <p:cNvSpPr/>
            <p:nvPr/>
          </p:nvSpPr>
          <p:spPr>
            <a:xfrm>
              <a:off x="-300" y="3715938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18"/>
            <p:cNvSpPr/>
            <p:nvPr/>
          </p:nvSpPr>
          <p:spPr>
            <a:xfrm>
              <a:off x="-300" y="3430003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18"/>
            <p:cNvSpPr/>
            <p:nvPr/>
          </p:nvSpPr>
          <p:spPr>
            <a:xfrm>
              <a:off x="-300" y="4859026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18"/>
            <p:cNvSpPr/>
            <p:nvPr/>
          </p:nvSpPr>
          <p:spPr>
            <a:xfrm>
              <a:off x="-300" y="4573051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18"/>
            <p:cNvSpPr/>
            <p:nvPr/>
          </p:nvSpPr>
          <p:spPr>
            <a:xfrm>
              <a:off x="-300" y="3144028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18"/>
            <p:cNvSpPr/>
            <p:nvPr/>
          </p:nvSpPr>
          <p:spPr>
            <a:xfrm>
              <a:off x="-300" y="1142324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18"/>
            <p:cNvSpPr/>
            <p:nvPr/>
          </p:nvSpPr>
          <p:spPr>
            <a:xfrm>
              <a:off x="-300" y="856388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18"/>
            <p:cNvSpPr/>
            <p:nvPr/>
          </p:nvSpPr>
          <p:spPr>
            <a:xfrm>
              <a:off x="-300" y="570414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18"/>
            <p:cNvSpPr/>
            <p:nvPr/>
          </p:nvSpPr>
          <p:spPr>
            <a:xfrm>
              <a:off x="4328" y="5144961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18"/>
            <p:cNvSpPr/>
            <p:nvPr/>
          </p:nvSpPr>
          <p:spPr>
            <a:xfrm>
              <a:off x="4328" y="-725"/>
              <a:ext cx="4567627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18"/>
            <p:cNvSpPr/>
            <p:nvPr/>
          </p:nvSpPr>
          <p:spPr>
            <a:xfrm>
              <a:off x="4551068" y="-2276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96" name="Google Shape;996;p18"/>
          <p:cNvSpPr/>
          <p:nvPr/>
        </p:nvSpPr>
        <p:spPr>
          <a:xfrm>
            <a:off x="-300" y="-2275"/>
            <a:ext cx="1660500" cy="5147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7" name="Google Shape;997;p18"/>
          <p:cNvSpPr/>
          <p:nvPr/>
        </p:nvSpPr>
        <p:spPr>
          <a:xfrm flipH="1">
            <a:off x="3030900" y="-1950"/>
            <a:ext cx="3467100" cy="5147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98" name="Google Shape;998;p18"/>
          <p:cNvGrpSpPr/>
          <p:nvPr/>
        </p:nvGrpSpPr>
        <p:grpSpPr>
          <a:xfrm>
            <a:off x="1759646" y="2593258"/>
            <a:ext cx="1171808" cy="2564975"/>
            <a:chOff x="7792762" y="2921359"/>
            <a:chExt cx="1171808" cy="2223646"/>
          </a:xfrm>
        </p:grpSpPr>
        <p:sp>
          <p:nvSpPr>
            <p:cNvPr id="999" name="Google Shape;999;p18"/>
            <p:cNvSpPr/>
            <p:nvPr/>
          </p:nvSpPr>
          <p:spPr>
            <a:xfrm>
              <a:off x="7792762" y="2921359"/>
              <a:ext cx="67102" cy="2223646"/>
            </a:xfrm>
            <a:custGeom>
              <a:avLst/>
              <a:gdLst/>
              <a:ahLst/>
              <a:cxnLst/>
              <a:rect l="l" t="t" r="r" b="b"/>
              <a:pathLst>
                <a:path w="1741" h="57641" extrusionOk="0">
                  <a:moveTo>
                    <a:pt x="1" y="1"/>
                  </a:moveTo>
                  <a:lnTo>
                    <a:pt x="1" y="57641"/>
                  </a:lnTo>
                  <a:lnTo>
                    <a:pt x="1740" y="57641"/>
                  </a:lnTo>
                  <a:lnTo>
                    <a:pt x="1740" y="1"/>
                  </a:ln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18"/>
            <p:cNvSpPr/>
            <p:nvPr/>
          </p:nvSpPr>
          <p:spPr>
            <a:xfrm>
              <a:off x="7976378" y="2921359"/>
              <a:ext cx="67835" cy="2223646"/>
            </a:xfrm>
            <a:custGeom>
              <a:avLst/>
              <a:gdLst/>
              <a:ahLst/>
              <a:cxnLst/>
              <a:rect l="l" t="t" r="r" b="b"/>
              <a:pathLst>
                <a:path w="1760" h="57641" extrusionOk="0">
                  <a:moveTo>
                    <a:pt x="0" y="1"/>
                  </a:moveTo>
                  <a:lnTo>
                    <a:pt x="0" y="57641"/>
                  </a:lnTo>
                  <a:lnTo>
                    <a:pt x="1760" y="57641"/>
                  </a:lnTo>
                  <a:lnTo>
                    <a:pt x="1760" y="1"/>
                  </a:ln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18"/>
            <p:cNvSpPr/>
            <p:nvPr/>
          </p:nvSpPr>
          <p:spPr>
            <a:xfrm>
              <a:off x="8160766" y="2921359"/>
              <a:ext cx="67064" cy="2223646"/>
            </a:xfrm>
            <a:custGeom>
              <a:avLst/>
              <a:gdLst/>
              <a:ahLst/>
              <a:cxnLst/>
              <a:rect l="l" t="t" r="r" b="b"/>
              <a:pathLst>
                <a:path w="1740" h="57641" extrusionOk="0">
                  <a:moveTo>
                    <a:pt x="0" y="1"/>
                  </a:moveTo>
                  <a:lnTo>
                    <a:pt x="0" y="57641"/>
                  </a:lnTo>
                  <a:lnTo>
                    <a:pt x="1739" y="57641"/>
                  </a:lnTo>
                  <a:lnTo>
                    <a:pt x="1739" y="1"/>
                  </a:ln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18"/>
            <p:cNvSpPr/>
            <p:nvPr/>
          </p:nvSpPr>
          <p:spPr>
            <a:xfrm>
              <a:off x="8345115" y="2921359"/>
              <a:ext cx="67102" cy="2223646"/>
            </a:xfrm>
            <a:custGeom>
              <a:avLst/>
              <a:gdLst/>
              <a:ahLst/>
              <a:cxnLst/>
              <a:rect l="l" t="t" r="r" b="b"/>
              <a:pathLst>
                <a:path w="1741" h="57641" extrusionOk="0">
                  <a:moveTo>
                    <a:pt x="1" y="1"/>
                  </a:moveTo>
                  <a:lnTo>
                    <a:pt x="1" y="57641"/>
                  </a:lnTo>
                  <a:lnTo>
                    <a:pt x="1740" y="57641"/>
                  </a:lnTo>
                  <a:lnTo>
                    <a:pt x="1740" y="1"/>
                  </a:ln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18"/>
            <p:cNvSpPr/>
            <p:nvPr/>
          </p:nvSpPr>
          <p:spPr>
            <a:xfrm>
              <a:off x="8528731" y="2921359"/>
              <a:ext cx="67835" cy="2223646"/>
            </a:xfrm>
            <a:custGeom>
              <a:avLst/>
              <a:gdLst/>
              <a:ahLst/>
              <a:cxnLst/>
              <a:rect l="l" t="t" r="r" b="b"/>
              <a:pathLst>
                <a:path w="1760" h="57641" extrusionOk="0">
                  <a:moveTo>
                    <a:pt x="0" y="1"/>
                  </a:moveTo>
                  <a:lnTo>
                    <a:pt x="0" y="57641"/>
                  </a:lnTo>
                  <a:lnTo>
                    <a:pt x="1760" y="57641"/>
                  </a:lnTo>
                  <a:lnTo>
                    <a:pt x="1760" y="1"/>
                  </a:ln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18"/>
            <p:cNvSpPr/>
            <p:nvPr/>
          </p:nvSpPr>
          <p:spPr>
            <a:xfrm>
              <a:off x="8713080" y="2921359"/>
              <a:ext cx="67102" cy="2223646"/>
            </a:xfrm>
            <a:custGeom>
              <a:avLst/>
              <a:gdLst/>
              <a:ahLst/>
              <a:cxnLst/>
              <a:rect l="l" t="t" r="r" b="b"/>
              <a:pathLst>
                <a:path w="1741" h="57641" extrusionOk="0">
                  <a:moveTo>
                    <a:pt x="1" y="1"/>
                  </a:moveTo>
                  <a:lnTo>
                    <a:pt x="1" y="57641"/>
                  </a:lnTo>
                  <a:lnTo>
                    <a:pt x="1740" y="57641"/>
                  </a:lnTo>
                  <a:lnTo>
                    <a:pt x="1740" y="1"/>
                  </a:ln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18"/>
            <p:cNvSpPr/>
            <p:nvPr/>
          </p:nvSpPr>
          <p:spPr>
            <a:xfrm>
              <a:off x="8896696" y="2921359"/>
              <a:ext cx="67873" cy="2223646"/>
            </a:xfrm>
            <a:custGeom>
              <a:avLst/>
              <a:gdLst/>
              <a:ahLst/>
              <a:cxnLst/>
              <a:rect l="l" t="t" r="r" b="b"/>
              <a:pathLst>
                <a:path w="1761" h="57641" extrusionOk="0">
                  <a:moveTo>
                    <a:pt x="1" y="1"/>
                  </a:moveTo>
                  <a:lnTo>
                    <a:pt x="1" y="57641"/>
                  </a:lnTo>
                  <a:lnTo>
                    <a:pt x="1760" y="57641"/>
                  </a:lnTo>
                  <a:lnTo>
                    <a:pt x="1760" y="1"/>
                  </a:ln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6" name="Google Shape;1006;p18"/>
          <p:cNvGrpSpPr/>
          <p:nvPr/>
        </p:nvGrpSpPr>
        <p:grpSpPr>
          <a:xfrm>
            <a:off x="720000" y="540000"/>
            <a:ext cx="7780200" cy="4140600"/>
            <a:chOff x="720000" y="540000"/>
            <a:chExt cx="7780200" cy="4140600"/>
          </a:xfrm>
        </p:grpSpPr>
        <p:sp>
          <p:nvSpPr>
            <p:cNvPr id="1007" name="Google Shape;1007;p18"/>
            <p:cNvSpPr/>
            <p:nvPr/>
          </p:nvSpPr>
          <p:spPr>
            <a:xfrm>
              <a:off x="796200" y="616200"/>
              <a:ext cx="7704000" cy="406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18"/>
            <p:cNvSpPr/>
            <p:nvPr/>
          </p:nvSpPr>
          <p:spPr>
            <a:xfrm>
              <a:off x="720000" y="540000"/>
              <a:ext cx="7704000" cy="40644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09" name="Google Shape;1009;p18"/>
          <p:cNvSpPr txBox="1">
            <a:spLocks noGrp="1"/>
          </p:cNvSpPr>
          <p:nvPr>
            <p:ph type="title"/>
          </p:nvPr>
        </p:nvSpPr>
        <p:spPr>
          <a:xfrm>
            <a:off x="720000" y="778125"/>
            <a:ext cx="77040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6">
    <p:spTree>
      <p:nvGrpSpPr>
        <p:cNvPr id="1" name="Shape 1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4" name="Google Shape;1634;p28"/>
          <p:cNvGrpSpPr/>
          <p:nvPr/>
        </p:nvGrpSpPr>
        <p:grpSpPr>
          <a:xfrm>
            <a:off x="0" y="-94139"/>
            <a:ext cx="9144050" cy="5241539"/>
            <a:chOff x="0" y="-94139"/>
            <a:chExt cx="9144050" cy="5241539"/>
          </a:xfrm>
        </p:grpSpPr>
        <p:grpSp>
          <p:nvGrpSpPr>
            <p:cNvPr id="1635" name="Google Shape;1635;p28"/>
            <p:cNvGrpSpPr/>
            <p:nvPr/>
          </p:nvGrpSpPr>
          <p:grpSpPr>
            <a:xfrm>
              <a:off x="3170025" y="-1144"/>
              <a:ext cx="5973825" cy="5147286"/>
              <a:chOff x="3170025" y="-1144"/>
              <a:chExt cx="5973825" cy="5147286"/>
            </a:xfrm>
          </p:grpSpPr>
          <p:sp>
            <p:nvSpPr>
              <p:cNvPr id="1636" name="Google Shape;1636;p28"/>
              <p:cNvSpPr/>
              <p:nvPr/>
            </p:nvSpPr>
            <p:spPr>
              <a:xfrm>
                <a:off x="9143811" y="-113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7" name="Google Shape;1637;p28"/>
              <p:cNvSpPr/>
              <p:nvPr/>
            </p:nvSpPr>
            <p:spPr>
              <a:xfrm>
                <a:off x="3170032" y="285608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8" name="Google Shape;1638;p28"/>
              <p:cNvSpPr/>
              <p:nvPr/>
            </p:nvSpPr>
            <p:spPr>
              <a:xfrm>
                <a:off x="3170025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9" name="Google Shape;1639;p28"/>
              <p:cNvSpPr/>
              <p:nvPr/>
            </p:nvSpPr>
            <p:spPr>
              <a:xfrm>
                <a:off x="3454199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0" name="Google Shape;1640;p28"/>
              <p:cNvSpPr/>
              <p:nvPr/>
            </p:nvSpPr>
            <p:spPr>
              <a:xfrm>
                <a:off x="3739143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1" name="Google Shape;1641;p28"/>
              <p:cNvSpPr/>
              <p:nvPr/>
            </p:nvSpPr>
            <p:spPr>
              <a:xfrm>
                <a:off x="4023317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2" name="Google Shape;1642;p28"/>
              <p:cNvSpPr/>
              <p:nvPr/>
            </p:nvSpPr>
            <p:spPr>
              <a:xfrm>
                <a:off x="4308262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3" name="Google Shape;1643;p28"/>
              <p:cNvSpPr/>
              <p:nvPr/>
            </p:nvSpPr>
            <p:spPr>
              <a:xfrm>
                <a:off x="4592436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4" name="Google Shape;1644;p28"/>
              <p:cNvSpPr/>
              <p:nvPr/>
            </p:nvSpPr>
            <p:spPr>
              <a:xfrm>
                <a:off x="4876609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5" name="Google Shape;1645;p28"/>
              <p:cNvSpPr/>
              <p:nvPr/>
            </p:nvSpPr>
            <p:spPr>
              <a:xfrm>
                <a:off x="5161515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6" name="Google Shape;1646;p28"/>
              <p:cNvSpPr/>
              <p:nvPr/>
            </p:nvSpPr>
            <p:spPr>
              <a:xfrm>
                <a:off x="5445728" y="-1140"/>
                <a:ext cx="0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7" name="Google Shape;1647;p28"/>
              <p:cNvSpPr/>
              <p:nvPr/>
            </p:nvSpPr>
            <p:spPr>
              <a:xfrm>
                <a:off x="5730634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8" name="Google Shape;1648;p28"/>
              <p:cNvSpPr/>
              <p:nvPr/>
            </p:nvSpPr>
            <p:spPr>
              <a:xfrm>
                <a:off x="6014808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9" name="Google Shape;1649;p28"/>
              <p:cNvSpPr/>
              <p:nvPr/>
            </p:nvSpPr>
            <p:spPr>
              <a:xfrm>
                <a:off x="6298981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0" name="Google Shape;1650;p28"/>
              <p:cNvSpPr/>
              <p:nvPr/>
            </p:nvSpPr>
            <p:spPr>
              <a:xfrm>
                <a:off x="6583926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1" name="Google Shape;1651;p28"/>
              <p:cNvSpPr/>
              <p:nvPr/>
            </p:nvSpPr>
            <p:spPr>
              <a:xfrm>
                <a:off x="6868100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2" name="Google Shape;1652;p28"/>
              <p:cNvSpPr/>
              <p:nvPr/>
            </p:nvSpPr>
            <p:spPr>
              <a:xfrm>
                <a:off x="7152273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3" name="Google Shape;1653;p28"/>
              <p:cNvSpPr/>
              <p:nvPr/>
            </p:nvSpPr>
            <p:spPr>
              <a:xfrm>
                <a:off x="7437218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4" name="Google Shape;1654;p28"/>
              <p:cNvSpPr/>
              <p:nvPr/>
            </p:nvSpPr>
            <p:spPr>
              <a:xfrm>
                <a:off x="7721392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5" name="Google Shape;1655;p28"/>
              <p:cNvSpPr/>
              <p:nvPr/>
            </p:nvSpPr>
            <p:spPr>
              <a:xfrm>
                <a:off x="8006336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6" name="Google Shape;1656;p28"/>
              <p:cNvSpPr/>
              <p:nvPr/>
            </p:nvSpPr>
            <p:spPr>
              <a:xfrm>
                <a:off x="8290525" y="-1144"/>
                <a:ext cx="39" cy="2572139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7" name="Google Shape;1657;p28"/>
              <p:cNvSpPr/>
              <p:nvPr/>
            </p:nvSpPr>
            <p:spPr>
              <a:xfrm>
                <a:off x="8574695" y="-1144"/>
                <a:ext cx="39" cy="2572139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8" name="Google Shape;1658;p28"/>
              <p:cNvSpPr/>
              <p:nvPr/>
            </p:nvSpPr>
            <p:spPr>
              <a:xfrm>
                <a:off x="8859636" y="-1144"/>
                <a:ext cx="39" cy="2572139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9" name="Google Shape;1659;p28"/>
              <p:cNvSpPr/>
              <p:nvPr/>
            </p:nvSpPr>
            <p:spPr>
              <a:xfrm>
                <a:off x="8290557" y="2573261"/>
                <a:ext cx="85185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0" name="Google Shape;1660;p28"/>
              <p:cNvSpPr/>
              <p:nvPr/>
            </p:nvSpPr>
            <p:spPr>
              <a:xfrm>
                <a:off x="8290557" y="2287322"/>
                <a:ext cx="85185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1" name="Google Shape;1661;p28"/>
              <p:cNvSpPr/>
              <p:nvPr/>
            </p:nvSpPr>
            <p:spPr>
              <a:xfrm>
                <a:off x="8290557" y="2001345"/>
                <a:ext cx="85185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2" name="Google Shape;1662;p28"/>
              <p:cNvSpPr/>
              <p:nvPr/>
            </p:nvSpPr>
            <p:spPr>
              <a:xfrm>
                <a:off x="8290557" y="1715367"/>
                <a:ext cx="85185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3" name="Google Shape;1663;p28"/>
              <p:cNvSpPr/>
              <p:nvPr/>
            </p:nvSpPr>
            <p:spPr>
              <a:xfrm>
                <a:off x="8290557" y="1429428"/>
                <a:ext cx="85185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4" name="Google Shape;1664;p28"/>
              <p:cNvSpPr/>
              <p:nvPr/>
            </p:nvSpPr>
            <p:spPr>
              <a:xfrm>
                <a:off x="8290557" y="1143450"/>
                <a:ext cx="85185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5" name="Google Shape;1665;p28"/>
              <p:cNvSpPr/>
              <p:nvPr/>
            </p:nvSpPr>
            <p:spPr>
              <a:xfrm>
                <a:off x="3170032" y="857520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6" name="Google Shape;1666;p28"/>
              <p:cNvSpPr/>
              <p:nvPr/>
            </p:nvSpPr>
            <p:spPr>
              <a:xfrm>
                <a:off x="3170032" y="571545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67" name="Google Shape;1667;p28"/>
            <p:cNvGrpSpPr/>
            <p:nvPr/>
          </p:nvGrpSpPr>
          <p:grpSpPr>
            <a:xfrm>
              <a:off x="798150" y="-94139"/>
              <a:ext cx="2950743" cy="1121088"/>
              <a:chOff x="798150" y="-94139"/>
              <a:chExt cx="2950743" cy="1121088"/>
            </a:xfrm>
          </p:grpSpPr>
          <p:sp>
            <p:nvSpPr>
              <p:cNvPr id="1668" name="Google Shape;1668;p28"/>
              <p:cNvSpPr/>
              <p:nvPr/>
            </p:nvSpPr>
            <p:spPr>
              <a:xfrm>
                <a:off x="798150" y="-25"/>
                <a:ext cx="2950737" cy="1026974"/>
              </a:xfrm>
              <a:custGeom>
                <a:avLst/>
                <a:gdLst/>
                <a:ahLst/>
                <a:cxnLst/>
                <a:rect l="l" t="t" r="r" b="b"/>
                <a:pathLst>
                  <a:path w="76558" h="44477" extrusionOk="0">
                    <a:moveTo>
                      <a:pt x="1" y="1"/>
                    </a:moveTo>
                    <a:lnTo>
                      <a:pt x="1" y="44476"/>
                    </a:lnTo>
                    <a:lnTo>
                      <a:pt x="76558" y="44476"/>
                    </a:lnTo>
                    <a:lnTo>
                      <a:pt x="7655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9" name="Google Shape;1669;p28"/>
              <p:cNvSpPr/>
              <p:nvPr/>
            </p:nvSpPr>
            <p:spPr>
              <a:xfrm>
                <a:off x="798157" y="463306"/>
                <a:ext cx="2950737" cy="146440"/>
              </a:xfrm>
              <a:custGeom>
                <a:avLst/>
                <a:gdLst/>
                <a:ahLst/>
                <a:cxnLst/>
                <a:rect l="l" t="t" r="r" b="b"/>
                <a:pathLst>
                  <a:path w="76558" h="3796" fill="none" extrusionOk="0">
                    <a:moveTo>
                      <a:pt x="76558" y="3795"/>
                    </a:moveTo>
                    <a:lnTo>
                      <a:pt x="66991" y="0"/>
                    </a:lnTo>
                    <a:lnTo>
                      <a:pt x="57423" y="3795"/>
                    </a:lnTo>
                    <a:lnTo>
                      <a:pt x="47856" y="0"/>
                    </a:lnTo>
                    <a:lnTo>
                      <a:pt x="38289" y="3795"/>
                    </a:lnTo>
                    <a:lnTo>
                      <a:pt x="28722" y="0"/>
                    </a:lnTo>
                    <a:lnTo>
                      <a:pt x="19155" y="3795"/>
                    </a:lnTo>
                    <a:lnTo>
                      <a:pt x="9588" y="0"/>
                    </a:lnTo>
                    <a:lnTo>
                      <a:pt x="1" y="3795"/>
                    </a:lnTo>
                  </a:path>
                </a:pathLst>
              </a:custGeom>
              <a:noFill/>
              <a:ln w="7620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0" name="Google Shape;1670;p28"/>
              <p:cNvSpPr/>
              <p:nvPr/>
            </p:nvSpPr>
            <p:spPr>
              <a:xfrm>
                <a:off x="798157" y="741643"/>
                <a:ext cx="2950737" cy="146440"/>
              </a:xfrm>
              <a:custGeom>
                <a:avLst/>
                <a:gdLst/>
                <a:ahLst/>
                <a:cxnLst/>
                <a:rect l="l" t="t" r="r" b="b"/>
                <a:pathLst>
                  <a:path w="76558" h="3796" fill="none" extrusionOk="0">
                    <a:moveTo>
                      <a:pt x="76558" y="3795"/>
                    </a:moveTo>
                    <a:lnTo>
                      <a:pt x="66991" y="0"/>
                    </a:lnTo>
                    <a:lnTo>
                      <a:pt x="57423" y="3795"/>
                    </a:lnTo>
                    <a:lnTo>
                      <a:pt x="47856" y="0"/>
                    </a:lnTo>
                    <a:lnTo>
                      <a:pt x="38289" y="3795"/>
                    </a:lnTo>
                    <a:lnTo>
                      <a:pt x="28722" y="0"/>
                    </a:lnTo>
                    <a:lnTo>
                      <a:pt x="19155" y="3795"/>
                    </a:lnTo>
                    <a:lnTo>
                      <a:pt x="9588" y="0"/>
                    </a:lnTo>
                    <a:lnTo>
                      <a:pt x="1" y="3795"/>
                    </a:lnTo>
                  </a:path>
                </a:pathLst>
              </a:custGeom>
              <a:noFill/>
              <a:ln w="7620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1" name="Google Shape;1671;p28"/>
              <p:cNvSpPr/>
              <p:nvPr/>
            </p:nvSpPr>
            <p:spPr>
              <a:xfrm>
                <a:off x="798157" y="184198"/>
                <a:ext cx="2950737" cy="147212"/>
              </a:xfrm>
              <a:custGeom>
                <a:avLst/>
                <a:gdLst/>
                <a:ahLst/>
                <a:cxnLst/>
                <a:rect l="l" t="t" r="r" b="b"/>
                <a:pathLst>
                  <a:path w="76558" h="3816" fill="none" extrusionOk="0">
                    <a:moveTo>
                      <a:pt x="76558" y="3816"/>
                    </a:moveTo>
                    <a:lnTo>
                      <a:pt x="66991" y="1"/>
                    </a:lnTo>
                    <a:lnTo>
                      <a:pt x="57423" y="3816"/>
                    </a:lnTo>
                    <a:lnTo>
                      <a:pt x="47856" y="1"/>
                    </a:lnTo>
                    <a:lnTo>
                      <a:pt x="38289" y="3816"/>
                    </a:lnTo>
                    <a:lnTo>
                      <a:pt x="28722" y="1"/>
                    </a:lnTo>
                    <a:lnTo>
                      <a:pt x="19155" y="3816"/>
                    </a:lnTo>
                    <a:lnTo>
                      <a:pt x="9588" y="1"/>
                    </a:lnTo>
                    <a:lnTo>
                      <a:pt x="1" y="3816"/>
                    </a:lnTo>
                  </a:path>
                </a:pathLst>
              </a:custGeom>
              <a:noFill/>
              <a:ln w="7620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2" name="Google Shape;1672;p28"/>
              <p:cNvSpPr/>
              <p:nvPr/>
            </p:nvSpPr>
            <p:spPr>
              <a:xfrm>
                <a:off x="798157" y="-94139"/>
                <a:ext cx="2950737" cy="146440"/>
              </a:xfrm>
              <a:custGeom>
                <a:avLst/>
                <a:gdLst/>
                <a:ahLst/>
                <a:cxnLst/>
                <a:rect l="l" t="t" r="r" b="b"/>
                <a:pathLst>
                  <a:path w="76558" h="3796" fill="none" extrusionOk="0">
                    <a:moveTo>
                      <a:pt x="76558" y="3796"/>
                    </a:moveTo>
                    <a:lnTo>
                      <a:pt x="66991" y="1"/>
                    </a:lnTo>
                    <a:lnTo>
                      <a:pt x="57423" y="3796"/>
                    </a:lnTo>
                    <a:lnTo>
                      <a:pt x="47856" y="1"/>
                    </a:lnTo>
                    <a:lnTo>
                      <a:pt x="38289" y="3796"/>
                    </a:lnTo>
                    <a:lnTo>
                      <a:pt x="28722" y="1"/>
                    </a:lnTo>
                    <a:lnTo>
                      <a:pt x="19155" y="3796"/>
                    </a:lnTo>
                    <a:lnTo>
                      <a:pt x="9588" y="1"/>
                    </a:lnTo>
                    <a:lnTo>
                      <a:pt x="1" y="3796"/>
                    </a:lnTo>
                  </a:path>
                </a:pathLst>
              </a:custGeom>
              <a:noFill/>
              <a:ln w="7620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73" name="Google Shape;1673;p28"/>
            <p:cNvGrpSpPr/>
            <p:nvPr/>
          </p:nvGrpSpPr>
          <p:grpSpPr>
            <a:xfrm>
              <a:off x="620425" y="4303022"/>
              <a:ext cx="7955100" cy="838203"/>
              <a:chOff x="594450" y="4288243"/>
              <a:chExt cx="7955100" cy="857936"/>
            </a:xfrm>
          </p:grpSpPr>
          <p:sp>
            <p:nvSpPr>
              <p:cNvPr id="1674" name="Google Shape;1674;p28"/>
              <p:cNvSpPr/>
              <p:nvPr/>
            </p:nvSpPr>
            <p:spPr>
              <a:xfrm>
                <a:off x="8549511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5" name="Google Shape;1675;p28"/>
              <p:cNvSpPr/>
              <p:nvPr/>
            </p:nvSpPr>
            <p:spPr>
              <a:xfrm>
                <a:off x="2583225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6" name="Google Shape;1676;p28"/>
              <p:cNvSpPr/>
              <p:nvPr/>
            </p:nvSpPr>
            <p:spPr>
              <a:xfrm>
                <a:off x="2867336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7" name="Google Shape;1677;p28"/>
              <p:cNvSpPr/>
              <p:nvPr/>
            </p:nvSpPr>
            <p:spPr>
              <a:xfrm>
                <a:off x="3151446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8" name="Google Shape;1678;p28"/>
              <p:cNvSpPr/>
              <p:nvPr/>
            </p:nvSpPr>
            <p:spPr>
              <a:xfrm>
                <a:off x="3435557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9" name="Google Shape;1679;p28"/>
              <p:cNvSpPr/>
              <p:nvPr/>
            </p:nvSpPr>
            <p:spPr>
              <a:xfrm>
                <a:off x="3719668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0" name="Google Shape;1680;p28"/>
              <p:cNvSpPr/>
              <p:nvPr/>
            </p:nvSpPr>
            <p:spPr>
              <a:xfrm>
                <a:off x="4003779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1" name="Google Shape;1681;p28"/>
              <p:cNvSpPr/>
              <p:nvPr/>
            </p:nvSpPr>
            <p:spPr>
              <a:xfrm>
                <a:off x="4287889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2" name="Google Shape;1682;p28"/>
              <p:cNvSpPr/>
              <p:nvPr/>
            </p:nvSpPr>
            <p:spPr>
              <a:xfrm>
                <a:off x="4572000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3" name="Google Shape;1683;p28"/>
              <p:cNvSpPr/>
              <p:nvPr/>
            </p:nvSpPr>
            <p:spPr>
              <a:xfrm>
                <a:off x="4856111" y="4288243"/>
                <a:ext cx="0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4" name="Google Shape;1684;p28"/>
              <p:cNvSpPr/>
              <p:nvPr/>
            </p:nvSpPr>
            <p:spPr>
              <a:xfrm>
                <a:off x="5140183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5" name="Google Shape;1685;p28"/>
              <p:cNvSpPr/>
              <p:nvPr/>
            </p:nvSpPr>
            <p:spPr>
              <a:xfrm>
                <a:off x="5424294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6" name="Google Shape;1686;p28"/>
              <p:cNvSpPr/>
              <p:nvPr/>
            </p:nvSpPr>
            <p:spPr>
              <a:xfrm>
                <a:off x="5708404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7" name="Google Shape;1687;p28"/>
              <p:cNvSpPr/>
              <p:nvPr/>
            </p:nvSpPr>
            <p:spPr>
              <a:xfrm>
                <a:off x="5992515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8" name="Google Shape;1688;p28"/>
              <p:cNvSpPr/>
              <p:nvPr/>
            </p:nvSpPr>
            <p:spPr>
              <a:xfrm>
                <a:off x="6276626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9" name="Google Shape;1689;p28"/>
              <p:cNvSpPr/>
              <p:nvPr/>
            </p:nvSpPr>
            <p:spPr>
              <a:xfrm>
                <a:off x="6560736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0" name="Google Shape;1690;p28"/>
              <p:cNvSpPr/>
              <p:nvPr/>
            </p:nvSpPr>
            <p:spPr>
              <a:xfrm>
                <a:off x="6844847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1" name="Google Shape;1691;p28"/>
              <p:cNvSpPr/>
              <p:nvPr/>
            </p:nvSpPr>
            <p:spPr>
              <a:xfrm>
                <a:off x="7128958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2" name="Google Shape;1692;p28"/>
              <p:cNvSpPr/>
              <p:nvPr/>
            </p:nvSpPr>
            <p:spPr>
              <a:xfrm>
                <a:off x="7413069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3" name="Google Shape;1693;p28"/>
              <p:cNvSpPr/>
              <p:nvPr/>
            </p:nvSpPr>
            <p:spPr>
              <a:xfrm>
                <a:off x="7697179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4" name="Google Shape;1694;p28"/>
              <p:cNvSpPr/>
              <p:nvPr/>
            </p:nvSpPr>
            <p:spPr>
              <a:xfrm>
                <a:off x="7981290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5" name="Google Shape;1695;p28"/>
              <p:cNvSpPr/>
              <p:nvPr/>
            </p:nvSpPr>
            <p:spPr>
              <a:xfrm>
                <a:off x="8265401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6" name="Google Shape;1696;p28"/>
              <p:cNvSpPr/>
              <p:nvPr/>
            </p:nvSpPr>
            <p:spPr>
              <a:xfrm>
                <a:off x="594497" y="4860161"/>
                <a:ext cx="7953350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7" name="Google Shape;1697;p28"/>
              <p:cNvSpPr/>
              <p:nvPr/>
            </p:nvSpPr>
            <p:spPr>
              <a:xfrm>
                <a:off x="594497" y="4574186"/>
                <a:ext cx="7953350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8" name="Google Shape;1698;p28"/>
              <p:cNvSpPr/>
              <p:nvPr/>
            </p:nvSpPr>
            <p:spPr>
              <a:xfrm>
                <a:off x="594450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9" name="Google Shape;1699;p28"/>
              <p:cNvSpPr/>
              <p:nvPr/>
            </p:nvSpPr>
            <p:spPr>
              <a:xfrm>
                <a:off x="878561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0" name="Google Shape;1700;p28"/>
              <p:cNvSpPr/>
              <p:nvPr/>
            </p:nvSpPr>
            <p:spPr>
              <a:xfrm>
                <a:off x="1162671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1" name="Google Shape;1701;p28"/>
              <p:cNvSpPr/>
              <p:nvPr/>
            </p:nvSpPr>
            <p:spPr>
              <a:xfrm>
                <a:off x="1446782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2" name="Google Shape;1702;p28"/>
              <p:cNvSpPr/>
              <p:nvPr/>
            </p:nvSpPr>
            <p:spPr>
              <a:xfrm>
                <a:off x="1730893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3" name="Google Shape;1703;p28"/>
              <p:cNvSpPr/>
              <p:nvPr/>
            </p:nvSpPr>
            <p:spPr>
              <a:xfrm>
                <a:off x="2015004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4" name="Google Shape;1704;p28"/>
              <p:cNvSpPr/>
              <p:nvPr/>
            </p:nvSpPr>
            <p:spPr>
              <a:xfrm>
                <a:off x="2299114" y="4288243"/>
                <a:ext cx="39" cy="857936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5" name="Google Shape;1705;p28"/>
              <p:cNvSpPr/>
              <p:nvPr/>
            </p:nvSpPr>
            <p:spPr>
              <a:xfrm>
                <a:off x="594450" y="4288250"/>
                <a:ext cx="7953350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06" name="Google Shape;1706;p28"/>
            <p:cNvSpPr/>
            <p:nvPr/>
          </p:nvSpPr>
          <p:spPr>
            <a:xfrm>
              <a:off x="3632950" y="-25"/>
              <a:ext cx="3653700" cy="1257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28"/>
            <p:cNvSpPr/>
            <p:nvPr/>
          </p:nvSpPr>
          <p:spPr>
            <a:xfrm>
              <a:off x="7207550" y="2573950"/>
              <a:ext cx="1936500" cy="2572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28"/>
            <p:cNvSpPr/>
            <p:nvPr/>
          </p:nvSpPr>
          <p:spPr>
            <a:xfrm>
              <a:off x="0" y="0"/>
              <a:ext cx="1028700" cy="5147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09" name="Google Shape;1709;p28"/>
          <p:cNvGrpSpPr/>
          <p:nvPr/>
        </p:nvGrpSpPr>
        <p:grpSpPr>
          <a:xfrm>
            <a:off x="720000" y="540000"/>
            <a:ext cx="7780200" cy="4140600"/>
            <a:chOff x="720000" y="540000"/>
            <a:chExt cx="7780200" cy="4140600"/>
          </a:xfrm>
        </p:grpSpPr>
        <p:sp>
          <p:nvSpPr>
            <p:cNvPr id="1710" name="Google Shape;1710;p28"/>
            <p:cNvSpPr/>
            <p:nvPr/>
          </p:nvSpPr>
          <p:spPr>
            <a:xfrm>
              <a:off x="796200" y="616200"/>
              <a:ext cx="7704000" cy="406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28"/>
            <p:cNvSpPr/>
            <p:nvPr/>
          </p:nvSpPr>
          <p:spPr>
            <a:xfrm>
              <a:off x="720000" y="540000"/>
              <a:ext cx="7704000" cy="40644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12" name="Google Shape;1712;p28"/>
          <p:cNvSpPr txBox="1">
            <a:spLocks noGrp="1"/>
          </p:cNvSpPr>
          <p:nvPr>
            <p:ph type="title"/>
          </p:nvPr>
        </p:nvSpPr>
        <p:spPr>
          <a:xfrm>
            <a:off x="3157500" y="3252175"/>
            <a:ext cx="2825400" cy="4206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76200" dir="3000000" algn="bl" rotWithShape="0">
              <a:schemeClr val="dk1"/>
            </a:outerShdw>
          </a:effectLst>
        </p:spPr>
        <p:txBody>
          <a:bodyPr spcFirstLastPara="1" wrap="square" lIns="182875" tIns="91425" rIns="18287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000"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000"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000"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000"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000"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000"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000"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000"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713" name="Google Shape;1713;p28"/>
          <p:cNvSpPr txBox="1">
            <a:spLocks noGrp="1"/>
          </p:cNvSpPr>
          <p:nvPr>
            <p:ph type="subTitle" idx="1"/>
          </p:nvPr>
        </p:nvSpPr>
        <p:spPr>
          <a:xfrm>
            <a:off x="2028900" y="1466850"/>
            <a:ext cx="5086200" cy="1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3200">
                <a:latin typeface="Open Sans ExtraBold"/>
                <a:ea typeface="Open Sans ExtraBold"/>
                <a:cs typeface="Open Sans ExtraBold"/>
                <a:sym typeface="Open Sans ExtraBold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3200">
                <a:latin typeface="Open Sans ExtraBold"/>
                <a:ea typeface="Open Sans ExtraBold"/>
                <a:cs typeface="Open Sans ExtraBold"/>
                <a:sym typeface="Open Sans ExtraBold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3200">
                <a:latin typeface="Open Sans ExtraBold"/>
                <a:ea typeface="Open Sans ExtraBold"/>
                <a:cs typeface="Open Sans ExtraBold"/>
                <a:sym typeface="Open Sans ExtraBold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3200">
                <a:latin typeface="Open Sans ExtraBold"/>
                <a:ea typeface="Open Sans ExtraBold"/>
                <a:cs typeface="Open Sans ExtraBold"/>
                <a:sym typeface="Open Sans ExtraBold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3200">
                <a:latin typeface="Open Sans ExtraBold"/>
                <a:ea typeface="Open Sans ExtraBold"/>
                <a:cs typeface="Open Sans ExtraBold"/>
                <a:sym typeface="Open Sans ExtraBold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3200">
                <a:latin typeface="Open Sans ExtraBold"/>
                <a:ea typeface="Open Sans ExtraBold"/>
                <a:cs typeface="Open Sans ExtraBold"/>
                <a:sym typeface="Open Sans ExtraBold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3200">
                <a:latin typeface="Open Sans ExtraBold"/>
                <a:ea typeface="Open Sans ExtraBold"/>
                <a:cs typeface="Open Sans ExtraBold"/>
                <a:sym typeface="Open Sans ExtraBold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3200">
                <a:latin typeface="Open Sans ExtraBold"/>
                <a:ea typeface="Open Sans ExtraBold"/>
                <a:cs typeface="Open Sans ExtraBold"/>
                <a:sym typeface="Open Sans ExtraBold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40">
          <p15:clr>
            <a:srgbClr val="FA7B17"/>
          </p15:clr>
        </p15:guide>
        <p15:guide id="2" orient="horz" pos="2665">
          <p15:clr>
            <a:srgbClr val="FA7B17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hoa">
  <p:cSld name="CUSTOM_17">
    <p:spTree>
      <p:nvGrpSpPr>
        <p:cNvPr id="1" name="Shape 1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5" name="Google Shape;1715;p29"/>
          <p:cNvGrpSpPr/>
          <p:nvPr/>
        </p:nvGrpSpPr>
        <p:grpSpPr>
          <a:xfrm>
            <a:off x="-170" y="-1888"/>
            <a:ext cx="9144182" cy="5148055"/>
            <a:chOff x="-170" y="-1888"/>
            <a:chExt cx="9144182" cy="5148055"/>
          </a:xfrm>
        </p:grpSpPr>
        <p:sp>
          <p:nvSpPr>
            <p:cNvPr id="1716" name="Google Shape;1716;p29"/>
            <p:cNvSpPr/>
            <p:nvPr/>
          </p:nvSpPr>
          <p:spPr>
            <a:xfrm flipH="1">
              <a:off x="3143645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29"/>
            <p:cNvSpPr/>
            <p:nvPr/>
          </p:nvSpPr>
          <p:spPr>
            <a:xfrm flipH="1">
              <a:off x="-170" y="284850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29"/>
            <p:cNvSpPr/>
            <p:nvPr/>
          </p:nvSpPr>
          <p:spPr>
            <a:xfrm flipH="1">
              <a:off x="9143974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29"/>
            <p:cNvSpPr/>
            <p:nvPr/>
          </p:nvSpPr>
          <p:spPr>
            <a:xfrm flipH="1">
              <a:off x="8858242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29"/>
            <p:cNvSpPr/>
            <p:nvPr/>
          </p:nvSpPr>
          <p:spPr>
            <a:xfrm flipH="1">
              <a:off x="8572510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29"/>
            <p:cNvSpPr/>
            <p:nvPr/>
          </p:nvSpPr>
          <p:spPr>
            <a:xfrm flipH="1">
              <a:off x="8286778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29"/>
            <p:cNvSpPr/>
            <p:nvPr/>
          </p:nvSpPr>
          <p:spPr>
            <a:xfrm flipH="1">
              <a:off x="8001047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29"/>
            <p:cNvSpPr/>
            <p:nvPr/>
          </p:nvSpPr>
          <p:spPr>
            <a:xfrm flipH="1">
              <a:off x="7715315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29"/>
            <p:cNvSpPr/>
            <p:nvPr/>
          </p:nvSpPr>
          <p:spPr>
            <a:xfrm flipH="1">
              <a:off x="7429583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29"/>
            <p:cNvSpPr/>
            <p:nvPr/>
          </p:nvSpPr>
          <p:spPr>
            <a:xfrm flipH="1">
              <a:off x="7143851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29"/>
            <p:cNvSpPr/>
            <p:nvPr/>
          </p:nvSpPr>
          <p:spPr>
            <a:xfrm rot="10800000" flipH="1">
              <a:off x="6858158" y="-1888"/>
              <a:ext cx="0" cy="5147280"/>
            </a:xfrm>
            <a:custGeom>
              <a:avLst/>
              <a:gdLst/>
              <a:ahLst/>
              <a:cxnLst/>
              <a:rect l="l" t="t" r="r" b="b"/>
              <a:pathLst>
                <a:path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29"/>
            <p:cNvSpPr/>
            <p:nvPr/>
          </p:nvSpPr>
          <p:spPr>
            <a:xfrm flipH="1">
              <a:off x="6572426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29"/>
            <p:cNvSpPr/>
            <p:nvPr/>
          </p:nvSpPr>
          <p:spPr>
            <a:xfrm flipH="1">
              <a:off x="6286695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29"/>
            <p:cNvSpPr/>
            <p:nvPr/>
          </p:nvSpPr>
          <p:spPr>
            <a:xfrm flipH="1">
              <a:off x="6000963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29"/>
            <p:cNvSpPr/>
            <p:nvPr/>
          </p:nvSpPr>
          <p:spPr>
            <a:xfrm flipH="1">
              <a:off x="5715231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29"/>
            <p:cNvSpPr/>
            <p:nvPr/>
          </p:nvSpPr>
          <p:spPr>
            <a:xfrm flipH="1">
              <a:off x="5429499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29"/>
            <p:cNvSpPr/>
            <p:nvPr/>
          </p:nvSpPr>
          <p:spPr>
            <a:xfrm flipH="1">
              <a:off x="5143768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29"/>
            <p:cNvSpPr/>
            <p:nvPr/>
          </p:nvSpPr>
          <p:spPr>
            <a:xfrm flipH="1">
              <a:off x="4858036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29"/>
            <p:cNvSpPr/>
            <p:nvPr/>
          </p:nvSpPr>
          <p:spPr>
            <a:xfrm flipH="1">
              <a:off x="4572304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29"/>
            <p:cNvSpPr/>
            <p:nvPr/>
          </p:nvSpPr>
          <p:spPr>
            <a:xfrm flipH="1">
              <a:off x="4286572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29"/>
            <p:cNvSpPr/>
            <p:nvPr/>
          </p:nvSpPr>
          <p:spPr>
            <a:xfrm flipH="1">
              <a:off x="4000841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29"/>
            <p:cNvSpPr/>
            <p:nvPr/>
          </p:nvSpPr>
          <p:spPr>
            <a:xfrm flipH="1">
              <a:off x="3715109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29"/>
            <p:cNvSpPr/>
            <p:nvPr/>
          </p:nvSpPr>
          <p:spPr>
            <a:xfrm flipH="1">
              <a:off x="3429377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29"/>
            <p:cNvSpPr/>
            <p:nvPr/>
          </p:nvSpPr>
          <p:spPr>
            <a:xfrm flipH="1">
              <a:off x="-170" y="2858472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29"/>
            <p:cNvSpPr/>
            <p:nvPr/>
          </p:nvSpPr>
          <p:spPr>
            <a:xfrm flipH="1">
              <a:off x="-170" y="2572497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29"/>
            <p:cNvSpPr/>
            <p:nvPr/>
          </p:nvSpPr>
          <p:spPr>
            <a:xfrm flipH="1">
              <a:off x="-170" y="2286561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29"/>
            <p:cNvSpPr/>
            <p:nvPr/>
          </p:nvSpPr>
          <p:spPr>
            <a:xfrm flipH="1">
              <a:off x="-170" y="2000585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29"/>
            <p:cNvSpPr/>
            <p:nvPr/>
          </p:nvSpPr>
          <p:spPr>
            <a:xfrm flipH="1">
              <a:off x="-170" y="1714610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29"/>
            <p:cNvSpPr/>
            <p:nvPr/>
          </p:nvSpPr>
          <p:spPr>
            <a:xfrm flipH="1">
              <a:off x="-170" y="1428674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29"/>
            <p:cNvSpPr/>
            <p:nvPr/>
          </p:nvSpPr>
          <p:spPr>
            <a:xfrm flipH="1">
              <a:off x="-170" y="4287500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29"/>
            <p:cNvSpPr/>
            <p:nvPr/>
          </p:nvSpPr>
          <p:spPr>
            <a:xfrm flipH="1">
              <a:off x="-170" y="4001524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29"/>
            <p:cNvSpPr/>
            <p:nvPr/>
          </p:nvSpPr>
          <p:spPr>
            <a:xfrm flipH="1">
              <a:off x="-170" y="3716321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29"/>
            <p:cNvSpPr/>
            <p:nvPr/>
          </p:nvSpPr>
          <p:spPr>
            <a:xfrm flipH="1">
              <a:off x="-170" y="3430384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29"/>
            <p:cNvSpPr/>
            <p:nvPr/>
          </p:nvSpPr>
          <p:spPr>
            <a:xfrm flipH="1">
              <a:off x="-170" y="4859411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29"/>
            <p:cNvSpPr/>
            <p:nvPr/>
          </p:nvSpPr>
          <p:spPr>
            <a:xfrm flipH="1">
              <a:off x="-170" y="4573436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29"/>
            <p:cNvSpPr/>
            <p:nvPr/>
          </p:nvSpPr>
          <p:spPr>
            <a:xfrm flipH="1">
              <a:off x="-170" y="3144409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29"/>
            <p:cNvSpPr/>
            <p:nvPr/>
          </p:nvSpPr>
          <p:spPr>
            <a:xfrm flipH="1">
              <a:off x="-170" y="1142698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29"/>
            <p:cNvSpPr/>
            <p:nvPr/>
          </p:nvSpPr>
          <p:spPr>
            <a:xfrm flipH="1">
              <a:off x="-170" y="856762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0"/>
                  </a:moveTo>
                  <a:lnTo>
                    <a:pt x="154953" y="0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29"/>
            <p:cNvSpPr/>
            <p:nvPr/>
          </p:nvSpPr>
          <p:spPr>
            <a:xfrm flipH="1">
              <a:off x="-170" y="570787"/>
              <a:ext cx="9144164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29"/>
            <p:cNvSpPr/>
            <p:nvPr/>
          </p:nvSpPr>
          <p:spPr>
            <a:xfrm flipH="1">
              <a:off x="572060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29"/>
            <p:cNvSpPr/>
            <p:nvPr/>
          </p:nvSpPr>
          <p:spPr>
            <a:xfrm flipH="1">
              <a:off x="2857914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29"/>
            <p:cNvSpPr/>
            <p:nvPr/>
          </p:nvSpPr>
          <p:spPr>
            <a:xfrm flipH="1">
              <a:off x="2572182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29"/>
            <p:cNvSpPr/>
            <p:nvPr/>
          </p:nvSpPr>
          <p:spPr>
            <a:xfrm flipH="1">
              <a:off x="2286450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29"/>
            <p:cNvSpPr/>
            <p:nvPr/>
          </p:nvSpPr>
          <p:spPr>
            <a:xfrm flipH="1">
              <a:off x="2000718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29"/>
            <p:cNvSpPr/>
            <p:nvPr/>
          </p:nvSpPr>
          <p:spPr>
            <a:xfrm flipH="1">
              <a:off x="1714987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29"/>
            <p:cNvSpPr/>
            <p:nvPr/>
          </p:nvSpPr>
          <p:spPr>
            <a:xfrm flipH="1">
              <a:off x="1429255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29"/>
            <p:cNvSpPr/>
            <p:nvPr/>
          </p:nvSpPr>
          <p:spPr>
            <a:xfrm flipH="1">
              <a:off x="1143523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1" y="1"/>
                  </a:moveTo>
                  <a:lnTo>
                    <a:pt x="1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29"/>
            <p:cNvSpPr/>
            <p:nvPr/>
          </p:nvSpPr>
          <p:spPr>
            <a:xfrm flipH="1">
              <a:off x="857791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29"/>
            <p:cNvSpPr/>
            <p:nvPr/>
          </p:nvSpPr>
          <p:spPr>
            <a:xfrm flipH="1">
              <a:off x="596" y="-1888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29"/>
            <p:cNvSpPr/>
            <p:nvPr/>
          </p:nvSpPr>
          <p:spPr>
            <a:xfrm flipH="1">
              <a:off x="286328" y="-1113"/>
              <a:ext cx="39" cy="5147280"/>
            </a:xfrm>
            <a:custGeom>
              <a:avLst/>
              <a:gdLst/>
              <a:ahLst/>
              <a:cxnLst/>
              <a:rect l="l" t="t" r="r" b="b"/>
              <a:pathLst>
                <a:path w="1" h="133427" fill="none" extrusionOk="0">
                  <a:moveTo>
                    <a:pt x="0" y="1"/>
                  </a:moveTo>
                  <a:lnTo>
                    <a:pt x="0" y="133427"/>
                  </a:lnTo>
                </a:path>
              </a:pathLst>
            </a:custGeom>
            <a:noFill/>
            <a:ln w="2475" cap="flat" cmpd="sng">
              <a:solidFill>
                <a:schemeClr val="dk1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6" name="Google Shape;1766;p29"/>
          <p:cNvGrpSpPr/>
          <p:nvPr/>
        </p:nvGrpSpPr>
        <p:grpSpPr>
          <a:xfrm>
            <a:off x="-675" y="-2275"/>
            <a:ext cx="9154186" cy="803804"/>
            <a:chOff x="-1283731" y="-1865700"/>
            <a:chExt cx="5173318" cy="803804"/>
          </a:xfrm>
        </p:grpSpPr>
        <p:sp>
          <p:nvSpPr>
            <p:cNvPr id="1767" name="Google Shape;1767;p29"/>
            <p:cNvSpPr/>
            <p:nvPr/>
          </p:nvSpPr>
          <p:spPr>
            <a:xfrm>
              <a:off x="-1283731" y="-1865700"/>
              <a:ext cx="5173200" cy="803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68" name="Google Shape;1768;p29"/>
            <p:cNvGrpSpPr/>
            <p:nvPr/>
          </p:nvGrpSpPr>
          <p:grpSpPr>
            <a:xfrm rot="5400000">
              <a:off x="901029" y="-4050454"/>
              <a:ext cx="803804" cy="5173312"/>
              <a:chOff x="7792762" y="2921359"/>
              <a:chExt cx="803804" cy="2223646"/>
            </a:xfrm>
          </p:grpSpPr>
          <p:sp>
            <p:nvSpPr>
              <p:cNvPr id="1769" name="Google Shape;1769;p29"/>
              <p:cNvSpPr/>
              <p:nvPr/>
            </p:nvSpPr>
            <p:spPr>
              <a:xfrm>
                <a:off x="7792762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0" name="Google Shape;1770;p29"/>
              <p:cNvSpPr/>
              <p:nvPr/>
            </p:nvSpPr>
            <p:spPr>
              <a:xfrm>
                <a:off x="7976378" y="2921359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1" name="Google Shape;1771;p29"/>
              <p:cNvSpPr/>
              <p:nvPr/>
            </p:nvSpPr>
            <p:spPr>
              <a:xfrm>
                <a:off x="8160766" y="2921359"/>
                <a:ext cx="67064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39" y="57641"/>
                    </a:lnTo>
                    <a:lnTo>
                      <a:pt x="1739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2" name="Google Shape;1772;p29"/>
              <p:cNvSpPr/>
              <p:nvPr/>
            </p:nvSpPr>
            <p:spPr>
              <a:xfrm>
                <a:off x="8345115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3" name="Google Shape;1773;p29"/>
              <p:cNvSpPr/>
              <p:nvPr/>
            </p:nvSpPr>
            <p:spPr>
              <a:xfrm>
                <a:off x="8528731" y="2921359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74" name="Google Shape;1774;p29"/>
          <p:cNvSpPr/>
          <p:nvPr/>
        </p:nvSpPr>
        <p:spPr>
          <a:xfrm>
            <a:off x="-676" y="-2275"/>
            <a:ext cx="1581782" cy="3733684"/>
          </a:xfrm>
          <a:custGeom>
            <a:avLst/>
            <a:gdLst/>
            <a:ahLst/>
            <a:cxnLst/>
            <a:rect l="l" t="t" r="r" b="b"/>
            <a:pathLst>
              <a:path w="86935" h="86936" extrusionOk="0">
                <a:moveTo>
                  <a:pt x="0" y="1"/>
                </a:moveTo>
                <a:lnTo>
                  <a:pt x="0" y="86935"/>
                </a:lnTo>
                <a:lnTo>
                  <a:pt x="86935" y="86935"/>
                </a:lnTo>
                <a:lnTo>
                  <a:pt x="86935" y="1"/>
                </a:lnTo>
                <a:close/>
              </a:path>
            </a:pathLst>
          </a:custGeom>
          <a:solidFill>
            <a:srgbClr val="B6D5C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5" name="Google Shape;1775;p29"/>
          <p:cNvSpPr/>
          <p:nvPr/>
        </p:nvSpPr>
        <p:spPr>
          <a:xfrm flipH="1">
            <a:off x="8424000" y="-3675"/>
            <a:ext cx="720000" cy="5147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6" name="Google Shape;1776;p29"/>
          <p:cNvSpPr/>
          <p:nvPr/>
        </p:nvSpPr>
        <p:spPr>
          <a:xfrm>
            <a:off x="-675" y="3287607"/>
            <a:ext cx="1854395" cy="1856118"/>
          </a:xfrm>
          <a:custGeom>
            <a:avLst/>
            <a:gdLst/>
            <a:ahLst/>
            <a:cxnLst/>
            <a:rect l="l" t="t" r="r" b="b"/>
            <a:pathLst>
              <a:path w="48113" h="48114" extrusionOk="0">
                <a:moveTo>
                  <a:pt x="0" y="1"/>
                </a:moveTo>
                <a:lnTo>
                  <a:pt x="0" y="26528"/>
                </a:lnTo>
                <a:cubicBezTo>
                  <a:pt x="11920" y="26528"/>
                  <a:pt x="21586" y="36194"/>
                  <a:pt x="21606" y="48113"/>
                </a:cubicBezTo>
                <a:lnTo>
                  <a:pt x="48113" y="48113"/>
                </a:lnTo>
                <a:cubicBezTo>
                  <a:pt x="48113" y="21547"/>
                  <a:pt x="26567" y="1"/>
                  <a:pt x="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77" name="Google Shape;1777;p29"/>
          <p:cNvGrpSpPr/>
          <p:nvPr/>
        </p:nvGrpSpPr>
        <p:grpSpPr>
          <a:xfrm>
            <a:off x="176003" y="1802764"/>
            <a:ext cx="2469996" cy="280651"/>
            <a:chOff x="-716497" y="4527527"/>
            <a:chExt cx="2469996" cy="280651"/>
          </a:xfrm>
        </p:grpSpPr>
        <p:sp>
          <p:nvSpPr>
            <p:cNvPr id="1778" name="Google Shape;1778;p29"/>
            <p:cNvSpPr/>
            <p:nvPr/>
          </p:nvSpPr>
          <p:spPr>
            <a:xfrm>
              <a:off x="-667741" y="4576327"/>
              <a:ext cx="2421240" cy="231851"/>
            </a:xfrm>
            <a:custGeom>
              <a:avLst/>
              <a:gdLst/>
              <a:ahLst/>
              <a:cxnLst/>
              <a:rect l="l" t="t" r="r" b="b"/>
              <a:pathLst>
                <a:path w="62820" h="6010" extrusionOk="0">
                  <a:moveTo>
                    <a:pt x="11465" y="1"/>
                  </a:moveTo>
                  <a:cubicBezTo>
                    <a:pt x="8599" y="1"/>
                    <a:pt x="7116" y="1128"/>
                    <a:pt x="5812" y="2116"/>
                  </a:cubicBezTo>
                  <a:cubicBezTo>
                    <a:pt x="4626" y="3025"/>
                    <a:pt x="3618" y="3796"/>
                    <a:pt x="1483" y="3796"/>
                  </a:cubicBezTo>
                  <a:cubicBezTo>
                    <a:pt x="0" y="3796"/>
                    <a:pt x="0" y="6010"/>
                    <a:pt x="1483" y="6010"/>
                  </a:cubicBezTo>
                  <a:cubicBezTo>
                    <a:pt x="4369" y="6010"/>
                    <a:pt x="5851" y="4883"/>
                    <a:pt x="7156" y="3895"/>
                  </a:cubicBezTo>
                  <a:cubicBezTo>
                    <a:pt x="8322" y="3005"/>
                    <a:pt x="9350" y="2215"/>
                    <a:pt x="11465" y="2215"/>
                  </a:cubicBezTo>
                  <a:cubicBezTo>
                    <a:pt x="13580" y="2215"/>
                    <a:pt x="14608" y="2986"/>
                    <a:pt x="15794" y="3895"/>
                  </a:cubicBezTo>
                  <a:cubicBezTo>
                    <a:pt x="17099" y="4883"/>
                    <a:pt x="18581" y="6010"/>
                    <a:pt x="21447" y="6010"/>
                  </a:cubicBezTo>
                  <a:cubicBezTo>
                    <a:pt x="24314" y="6010"/>
                    <a:pt x="25796" y="4883"/>
                    <a:pt x="27101" y="3895"/>
                  </a:cubicBezTo>
                  <a:cubicBezTo>
                    <a:pt x="28287" y="3005"/>
                    <a:pt x="29295" y="2215"/>
                    <a:pt x="31410" y="2215"/>
                  </a:cubicBezTo>
                  <a:cubicBezTo>
                    <a:pt x="33545" y="2215"/>
                    <a:pt x="34553" y="3005"/>
                    <a:pt x="35739" y="3895"/>
                  </a:cubicBezTo>
                  <a:cubicBezTo>
                    <a:pt x="37044" y="4883"/>
                    <a:pt x="38526" y="6010"/>
                    <a:pt x="41392" y="6010"/>
                  </a:cubicBezTo>
                  <a:cubicBezTo>
                    <a:pt x="44258" y="6010"/>
                    <a:pt x="45741" y="4883"/>
                    <a:pt x="47046" y="3895"/>
                  </a:cubicBezTo>
                  <a:cubicBezTo>
                    <a:pt x="48232" y="3005"/>
                    <a:pt x="49259" y="2215"/>
                    <a:pt x="51375" y="2215"/>
                  </a:cubicBezTo>
                  <a:cubicBezTo>
                    <a:pt x="53490" y="2215"/>
                    <a:pt x="54517" y="3005"/>
                    <a:pt x="55684" y="3895"/>
                  </a:cubicBezTo>
                  <a:cubicBezTo>
                    <a:pt x="56988" y="4883"/>
                    <a:pt x="58471" y="6010"/>
                    <a:pt x="61337" y="6010"/>
                  </a:cubicBezTo>
                  <a:cubicBezTo>
                    <a:pt x="62820" y="6010"/>
                    <a:pt x="62820" y="3796"/>
                    <a:pt x="61337" y="3796"/>
                  </a:cubicBezTo>
                  <a:cubicBezTo>
                    <a:pt x="59222" y="3796"/>
                    <a:pt x="58214" y="3025"/>
                    <a:pt x="57028" y="2116"/>
                  </a:cubicBezTo>
                  <a:cubicBezTo>
                    <a:pt x="55723" y="1128"/>
                    <a:pt x="54241" y="1"/>
                    <a:pt x="51375" y="1"/>
                  </a:cubicBezTo>
                  <a:cubicBezTo>
                    <a:pt x="48508" y="1"/>
                    <a:pt x="47026" y="1128"/>
                    <a:pt x="45721" y="2116"/>
                  </a:cubicBezTo>
                  <a:cubicBezTo>
                    <a:pt x="44535" y="3025"/>
                    <a:pt x="43507" y="3796"/>
                    <a:pt x="41392" y="3796"/>
                  </a:cubicBezTo>
                  <a:cubicBezTo>
                    <a:pt x="39277" y="3796"/>
                    <a:pt x="38249" y="3025"/>
                    <a:pt x="37083" y="2116"/>
                  </a:cubicBezTo>
                  <a:cubicBezTo>
                    <a:pt x="35759" y="1128"/>
                    <a:pt x="34296" y="1"/>
                    <a:pt x="31410" y="1"/>
                  </a:cubicBezTo>
                  <a:cubicBezTo>
                    <a:pt x="28544" y="1"/>
                    <a:pt x="27061" y="1128"/>
                    <a:pt x="25757" y="2116"/>
                  </a:cubicBezTo>
                  <a:cubicBezTo>
                    <a:pt x="24590" y="3025"/>
                    <a:pt x="23563" y="3796"/>
                    <a:pt x="21447" y="3796"/>
                  </a:cubicBezTo>
                  <a:cubicBezTo>
                    <a:pt x="19332" y="3796"/>
                    <a:pt x="18305" y="3025"/>
                    <a:pt x="17119" y="2116"/>
                  </a:cubicBezTo>
                  <a:cubicBezTo>
                    <a:pt x="15814" y="1128"/>
                    <a:pt x="14331" y="1"/>
                    <a:pt x="11465" y="1"/>
                  </a:cubicBez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29"/>
            <p:cNvSpPr/>
            <p:nvPr/>
          </p:nvSpPr>
          <p:spPr>
            <a:xfrm>
              <a:off x="-716497" y="4527527"/>
              <a:ext cx="2422011" cy="232622"/>
            </a:xfrm>
            <a:custGeom>
              <a:avLst/>
              <a:gdLst/>
              <a:ahLst/>
              <a:cxnLst/>
              <a:rect l="l" t="t" r="r" b="b"/>
              <a:pathLst>
                <a:path w="62840" h="6030" extrusionOk="0">
                  <a:moveTo>
                    <a:pt x="11465" y="1"/>
                  </a:moveTo>
                  <a:cubicBezTo>
                    <a:pt x="8599" y="1"/>
                    <a:pt x="7116" y="1128"/>
                    <a:pt x="5812" y="2116"/>
                  </a:cubicBezTo>
                  <a:cubicBezTo>
                    <a:pt x="4626" y="3025"/>
                    <a:pt x="3618" y="3796"/>
                    <a:pt x="1483" y="3796"/>
                  </a:cubicBezTo>
                  <a:cubicBezTo>
                    <a:pt x="0" y="3796"/>
                    <a:pt x="0" y="6010"/>
                    <a:pt x="1483" y="6010"/>
                  </a:cubicBezTo>
                  <a:cubicBezTo>
                    <a:pt x="4349" y="6010"/>
                    <a:pt x="5851" y="4883"/>
                    <a:pt x="7156" y="3895"/>
                  </a:cubicBezTo>
                  <a:cubicBezTo>
                    <a:pt x="8322" y="2986"/>
                    <a:pt x="9350" y="2215"/>
                    <a:pt x="11465" y="2215"/>
                  </a:cubicBezTo>
                  <a:cubicBezTo>
                    <a:pt x="13580" y="2215"/>
                    <a:pt x="14608" y="2986"/>
                    <a:pt x="15794" y="3895"/>
                  </a:cubicBezTo>
                  <a:cubicBezTo>
                    <a:pt x="17099" y="4883"/>
                    <a:pt x="18581" y="6010"/>
                    <a:pt x="21447" y="6010"/>
                  </a:cubicBezTo>
                  <a:cubicBezTo>
                    <a:pt x="24314" y="6010"/>
                    <a:pt x="25796" y="4883"/>
                    <a:pt x="27101" y="3895"/>
                  </a:cubicBezTo>
                  <a:cubicBezTo>
                    <a:pt x="28287" y="2986"/>
                    <a:pt x="29295" y="2215"/>
                    <a:pt x="31410" y="2215"/>
                  </a:cubicBezTo>
                  <a:cubicBezTo>
                    <a:pt x="33545" y="2215"/>
                    <a:pt x="34553" y="2986"/>
                    <a:pt x="35739" y="3895"/>
                  </a:cubicBezTo>
                  <a:cubicBezTo>
                    <a:pt x="37043" y="4883"/>
                    <a:pt x="38526" y="6010"/>
                    <a:pt x="41392" y="6010"/>
                  </a:cubicBezTo>
                  <a:cubicBezTo>
                    <a:pt x="44258" y="6010"/>
                    <a:pt x="45741" y="4883"/>
                    <a:pt x="47046" y="3895"/>
                  </a:cubicBezTo>
                  <a:cubicBezTo>
                    <a:pt x="48232" y="2986"/>
                    <a:pt x="49259" y="2215"/>
                    <a:pt x="51374" y="2215"/>
                  </a:cubicBezTo>
                  <a:cubicBezTo>
                    <a:pt x="53490" y="2215"/>
                    <a:pt x="54517" y="2986"/>
                    <a:pt x="55684" y="3895"/>
                  </a:cubicBezTo>
                  <a:cubicBezTo>
                    <a:pt x="56988" y="4883"/>
                    <a:pt x="58471" y="6010"/>
                    <a:pt x="61337" y="6010"/>
                  </a:cubicBezTo>
                  <a:lnTo>
                    <a:pt x="61357" y="6030"/>
                  </a:lnTo>
                  <a:cubicBezTo>
                    <a:pt x="62839" y="6030"/>
                    <a:pt x="62839" y="3796"/>
                    <a:pt x="61357" y="3796"/>
                  </a:cubicBezTo>
                  <a:cubicBezTo>
                    <a:pt x="59222" y="3796"/>
                    <a:pt x="58214" y="3025"/>
                    <a:pt x="57028" y="2136"/>
                  </a:cubicBezTo>
                  <a:cubicBezTo>
                    <a:pt x="55723" y="1128"/>
                    <a:pt x="54241" y="1"/>
                    <a:pt x="51374" y="1"/>
                  </a:cubicBezTo>
                  <a:cubicBezTo>
                    <a:pt x="48508" y="1"/>
                    <a:pt x="47026" y="1147"/>
                    <a:pt x="45721" y="2136"/>
                  </a:cubicBezTo>
                  <a:cubicBezTo>
                    <a:pt x="44535" y="3025"/>
                    <a:pt x="43527" y="3796"/>
                    <a:pt x="41392" y="3796"/>
                  </a:cubicBezTo>
                  <a:cubicBezTo>
                    <a:pt x="39277" y="3796"/>
                    <a:pt x="38269" y="3025"/>
                    <a:pt x="37083" y="2136"/>
                  </a:cubicBezTo>
                  <a:cubicBezTo>
                    <a:pt x="35778" y="1128"/>
                    <a:pt x="34296" y="1"/>
                    <a:pt x="31430" y="1"/>
                  </a:cubicBezTo>
                  <a:cubicBezTo>
                    <a:pt x="28563" y="1"/>
                    <a:pt x="27081" y="1147"/>
                    <a:pt x="25776" y="2136"/>
                  </a:cubicBezTo>
                  <a:cubicBezTo>
                    <a:pt x="24590" y="3025"/>
                    <a:pt x="23582" y="3796"/>
                    <a:pt x="21447" y="3796"/>
                  </a:cubicBezTo>
                  <a:cubicBezTo>
                    <a:pt x="19332" y="3796"/>
                    <a:pt x="18304" y="3045"/>
                    <a:pt x="17118" y="2116"/>
                  </a:cubicBezTo>
                  <a:cubicBezTo>
                    <a:pt x="15814" y="1128"/>
                    <a:pt x="14331" y="1"/>
                    <a:pt x="11465" y="1"/>
                  </a:cubicBezTo>
                  <a:close/>
                </a:path>
              </a:pathLst>
            </a:custGeom>
            <a:solidFill>
              <a:schemeClr val="lt1"/>
            </a:solidFill>
            <a:ln w="9400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80" name="Google Shape;1780;p29"/>
          <p:cNvSpPr txBox="1">
            <a:spLocks noGrp="1"/>
          </p:cNvSpPr>
          <p:nvPr>
            <p:ph type="title"/>
          </p:nvPr>
        </p:nvSpPr>
        <p:spPr>
          <a:xfrm>
            <a:off x="3166425" y="1741975"/>
            <a:ext cx="5078100" cy="9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781" name="Google Shape;1781;p29"/>
          <p:cNvSpPr txBox="1">
            <a:spLocks noGrp="1"/>
          </p:cNvSpPr>
          <p:nvPr>
            <p:ph type="title" idx="2"/>
          </p:nvPr>
        </p:nvSpPr>
        <p:spPr>
          <a:xfrm>
            <a:off x="3080975" y="2971875"/>
            <a:ext cx="5011200" cy="754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76200" dir="3000000" algn="bl" rotWithShape="0">
              <a:schemeClr val="dk1"/>
            </a:outerShdw>
          </a:effectLst>
        </p:spPr>
        <p:txBody>
          <a:bodyPr spcFirstLastPara="1" wrap="square" lIns="182875" tIns="91425" rIns="18287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600">
                <a:latin typeface="Open Sans"/>
                <a:ea typeface="Open Sans"/>
                <a:cs typeface="Open Sans"/>
                <a:sym typeface="Open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1600">
                <a:latin typeface="Open Sans"/>
                <a:ea typeface="Open Sans"/>
                <a:cs typeface="Open Sans"/>
                <a:sym typeface="Open Sans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1600">
                <a:latin typeface="Open Sans"/>
                <a:ea typeface="Open Sans"/>
                <a:cs typeface="Open Sans"/>
                <a:sym typeface="Open Sans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1600">
                <a:latin typeface="Open Sans"/>
                <a:ea typeface="Open Sans"/>
                <a:cs typeface="Open Sans"/>
                <a:sym typeface="Open Sans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1600">
                <a:latin typeface="Open Sans"/>
                <a:ea typeface="Open Sans"/>
                <a:cs typeface="Open Sans"/>
                <a:sym typeface="Open Sans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1600">
                <a:latin typeface="Open Sans"/>
                <a:ea typeface="Open Sans"/>
                <a:cs typeface="Open Sans"/>
                <a:sym typeface="Open Sans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1600">
                <a:latin typeface="Open Sans"/>
                <a:ea typeface="Open Sans"/>
                <a:cs typeface="Open Sans"/>
                <a:sym typeface="Open Sans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1600">
                <a:latin typeface="Open Sans"/>
                <a:ea typeface="Open Sans"/>
                <a:cs typeface="Open Sans"/>
                <a:sym typeface="Open Sans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1600"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3"/>
          <p:cNvGrpSpPr/>
          <p:nvPr/>
        </p:nvGrpSpPr>
        <p:grpSpPr>
          <a:xfrm>
            <a:off x="-716497" y="-18882"/>
            <a:ext cx="9860497" cy="5173312"/>
            <a:chOff x="-716497" y="-18882"/>
            <a:chExt cx="9860497" cy="5173312"/>
          </a:xfrm>
        </p:grpSpPr>
        <p:grpSp>
          <p:nvGrpSpPr>
            <p:cNvPr id="107" name="Google Shape;107;p3"/>
            <p:cNvGrpSpPr/>
            <p:nvPr/>
          </p:nvGrpSpPr>
          <p:grpSpPr>
            <a:xfrm flipH="1">
              <a:off x="-637" y="-2276"/>
              <a:ext cx="5973818" cy="5147280"/>
              <a:chOff x="5751" y="-2276"/>
              <a:chExt cx="5973818" cy="5147280"/>
            </a:xfrm>
          </p:grpSpPr>
          <p:sp>
            <p:nvSpPr>
              <p:cNvPr id="108" name="Google Shape;108;p3"/>
              <p:cNvSpPr/>
              <p:nvPr/>
            </p:nvSpPr>
            <p:spPr>
              <a:xfrm>
                <a:off x="5979530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3"/>
              <p:cNvSpPr/>
              <p:nvPr/>
            </p:nvSpPr>
            <p:spPr>
              <a:xfrm>
                <a:off x="5751" y="284471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0;p3"/>
              <p:cNvSpPr/>
              <p:nvPr/>
            </p:nvSpPr>
            <p:spPr>
              <a:xfrm>
                <a:off x="5751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1;p3"/>
              <p:cNvSpPr/>
              <p:nvPr/>
            </p:nvSpPr>
            <p:spPr>
              <a:xfrm>
                <a:off x="289925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12;p3"/>
              <p:cNvSpPr/>
              <p:nvPr/>
            </p:nvSpPr>
            <p:spPr>
              <a:xfrm>
                <a:off x="574869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13;p3"/>
              <p:cNvSpPr/>
              <p:nvPr/>
            </p:nvSpPr>
            <p:spPr>
              <a:xfrm>
                <a:off x="859043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4;p3"/>
              <p:cNvSpPr/>
              <p:nvPr/>
            </p:nvSpPr>
            <p:spPr>
              <a:xfrm>
                <a:off x="1143988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3"/>
              <p:cNvSpPr/>
              <p:nvPr/>
            </p:nvSpPr>
            <p:spPr>
              <a:xfrm>
                <a:off x="1428162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3"/>
              <p:cNvSpPr/>
              <p:nvPr/>
            </p:nvSpPr>
            <p:spPr>
              <a:xfrm>
                <a:off x="1712336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3"/>
              <p:cNvSpPr/>
              <p:nvPr/>
            </p:nvSpPr>
            <p:spPr>
              <a:xfrm>
                <a:off x="1997242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3"/>
              <p:cNvSpPr/>
              <p:nvPr/>
            </p:nvSpPr>
            <p:spPr>
              <a:xfrm>
                <a:off x="2281454" y="-2276"/>
                <a:ext cx="0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9;p3"/>
              <p:cNvSpPr/>
              <p:nvPr/>
            </p:nvSpPr>
            <p:spPr>
              <a:xfrm>
                <a:off x="2566360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3"/>
              <p:cNvSpPr/>
              <p:nvPr/>
            </p:nvSpPr>
            <p:spPr>
              <a:xfrm>
                <a:off x="2850534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3"/>
              <p:cNvSpPr/>
              <p:nvPr/>
            </p:nvSpPr>
            <p:spPr>
              <a:xfrm>
                <a:off x="3134708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122;p3"/>
              <p:cNvSpPr/>
              <p:nvPr/>
            </p:nvSpPr>
            <p:spPr>
              <a:xfrm>
                <a:off x="3419653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3"/>
              <p:cNvSpPr/>
              <p:nvPr/>
            </p:nvSpPr>
            <p:spPr>
              <a:xfrm>
                <a:off x="3703827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3"/>
              <p:cNvSpPr/>
              <p:nvPr/>
            </p:nvSpPr>
            <p:spPr>
              <a:xfrm>
                <a:off x="3988001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125;p3"/>
              <p:cNvSpPr/>
              <p:nvPr/>
            </p:nvSpPr>
            <p:spPr>
              <a:xfrm>
                <a:off x="4272945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" name="Google Shape;126;p3"/>
              <p:cNvSpPr/>
              <p:nvPr/>
            </p:nvSpPr>
            <p:spPr>
              <a:xfrm>
                <a:off x="4557119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" name="Google Shape;127;p3"/>
              <p:cNvSpPr/>
              <p:nvPr/>
            </p:nvSpPr>
            <p:spPr>
              <a:xfrm>
                <a:off x="4842064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128;p3"/>
              <p:cNvSpPr/>
              <p:nvPr/>
            </p:nvSpPr>
            <p:spPr>
              <a:xfrm>
                <a:off x="5126238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129;p3"/>
              <p:cNvSpPr/>
              <p:nvPr/>
            </p:nvSpPr>
            <p:spPr>
              <a:xfrm>
                <a:off x="5410411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" name="Google Shape;130;p3"/>
              <p:cNvSpPr/>
              <p:nvPr/>
            </p:nvSpPr>
            <p:spPr>
              <a:xfrm>
                <a:off x="5695356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" name="Google Shape;131;p3"/>
              <p:cNvSpPr/>
              <p:nvPr/>
            </p:nvSpPr>
            <p:spPr>
              <a:xfrm>
                <a:off x="5751" y="2858091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132;p3"/>
              <p:cNvSpPr/>
              <p:nvPr/>
            </p:nvSpPr>
            <p:spPr>
              <a:xfrm>
                <a:off x="5751" y="2572116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3"/>
              <p:cNvSpPr/>
              <p:nvPr/>
            </p:nvSpPr>
            <p:spPr>
              <a:xfrm>
                <a:off x="5751" y="2286180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3"/>
              <p:cNvSpPr/>
              <p:nvPr/>
            </p:nvSpPr>
            <p:spPr>
              <a:xfrm>
                <a:off x="5751" y="2000205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3"/>
              <p:cNvSpPr/>
              <p:nvPr/>
            </p:nvSpPr>
            <p:spPr>
              <a:xfrm>
                <a:off x="5751" y="1714230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36;p3"/>
              <p:cNvSpPr/>
              <p:nvPr/>
            </p:nvSpPr>
            <p:spPr>
              <a:xfrm>
                <a:off x="5751" y="1428294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3"/>
              <p:cNvSpPr/>
              <p:nvPr/>
            </p:nvSpPr>
            <p:spPr>
              <a:xfrm>
                <a:off x="5751" y="4287118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138;p3"/>
              <p:cNvSpPr/>
              <p:nvPr/>
            </p:nvSpPr>
            <p:spPr>
              <a:xfrm>
                <a:off x="5751" y="4001143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139;p3"/>
              <p:cNvSpPr/>
              <p:nvPr/>
            </p:nvSpPr>
            <p:spPr>
              <a:xfrm>
                <a:off x="5751" y="3715939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3"/>
              <p:cNvSpPr/>
              <p:nvPr/>
            </p:nvSpPr>
            <p:spPr>
              <a:xfrm>
                <a:off x="5751" y="3430003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3"/>
              <p:cNvSpPr/>
              <p:nvPr/>
            </p:nvSpPr>
            <p:spPr>
              <a:xfrm>
                <a:off x="5751" y="4859029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142;p3"/>
              <p:cNvSpPr/>
              <p:nvPr/>
            </p:nvSpPr>
            <p:spPr>
              <a:xfrm>
                <a:off x="5751" y="4573054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3"/>
              <p:cNvSpPr/>
              <p:nvPr/>
            </p:nvSpPr>
            <p:spPr>
              <a:xfrm>
                <a:off x="5751" y="3144028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3"/>
              <p:cNvSpPr/>
              <p:nvPr/>
            </p:nvSpPr>
            <p:spPr>
              <a:xfrm>
                <a:off x="5751" y="1142319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3"/>
              <p:cNvSpPr/>
              <p:nvPr/>
            </p:nvSpPr>
            <p:spPr>
              <a:xfrm>
                <a:off x="5751" y="856382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3"/>
              <p:cNvSpPr/>
              <p:nvPr/>
            </p:nvSpPr>
            <p:spPr>
              <a:xfrm>
                <a:off x="5751" y="570407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7" name="Google Shape;147;p3"/>
            <p:cNvGrpSpPr/>
            <p:nvPr/>
          </p:nvGrpSpPr>
          <p:grpSpPr>
            <a:xfrm>
              <a:off x="6090351" y="-18882"/>
              <a:ext cx="1171808" cy="5173312"/>
              <a:chOff x="7792762" y="2921359"/>
              <a:chExt cx="1171808" cy="2223646"/>
            </a:xfrm>
          </p:grpSpPr>
          <p:sp>
            <p:nvSpPr>
              <p:cNvPr id="148" name="Google Shape;148;p3"/>
              <p:cNvSpPr/>
              <p:nvPr/>
            </p:nvSpPr>
            <p:spPr>
              <a:xfrm>
                <a:off x="7792762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49;p3"/>
              <p:cNvSpPr/>
              <p:nvPr/>
            </p:nvSpPr>
            <p:spPr>
              <a:xfrm>
                <a:off x="7976378" y="2921359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3"/>
              <p:cNvSpPr/>
              <p:nvPr/>
            </p:nvSpPr>
            <p:spPr>
              <a:xfrm>
                <a:off x="8160766" y="2921359"/>
                <a:ext cx="67064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39" y="57641"/>
                    </a:lnTo>
                    <a:lnTo>
                      <a:pt x="1739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3"/>
              <p:cNvSpPr/>
              <p:nvPr/>
            </p:nvSpPr>
            <p:spPr>
              <a:xfrm>
                <a:off x="8345115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3"/>
              <p:cNvSpPr/>
              <p:nvPr/>
            </p:nvSpPr>
            <p:spPr>
              <a:xfrm>
                <a:off x="8528731" y="2921359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3"/>
              <p:cNvSpPr/>
              <p:nvPr/>
            </p:nvSpPr>
            <p:spPr>
              <a:xfrm>
                <a:off x="8713080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54;p3"/>
              <p:cNvSpPr/>
              <p:nvPr/>
            </p:nvSpPr>
            <p:spPr>
              <a:xfrm>
                <a:off x="8896696" y="2921359"/>
                <a:ext cx="67873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5" name="Google Shape;155;p3"/>
            <p:cNvSpPr/>
            <p:nvPr/>
          </p:nvSpPr>
          <p:spPr>
            <a:xfrm flipH="1">
              <a:off x="7381500" y="-3675"/>
              <a:ext cx="1762500" cy="51474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6" name="Google Shape;156;p3"/>
            <p:cNvGrpSpPr/>
            <p:nvPr/>
          </p:nvGrpSpPr>
          <p:grpSpPr>
            <a:xfrm>
              <a:off x="-716497" y="3287607"/>
              <a:ext cx="2576643" cy="1856118"/>
              <a:chOff x="233175" y="1970675"/>
              <a:chExt cx="1671300" cy="1202850"/>
            </a:xfrm>
          </p:grpSpPr>
          <p:sp>
            <p:nvSpPr>
              <p:cNvPr id="157" name="Google Shape;157;p3"/>
              <p:cNvSpPr/>
              <p:nvPr/>
            </p:nvSpPr>
            <p:spPr>
              <a:xfrm>
                <a:off x="701650" y="1970675"/>
                <a:ext cx="1202825" cy="1202850"/>
              </a:xfrm>
              <a:custGeom>
                <a:avLst/>
                <a:gdLst/>
                <a:ahLst/>
                <a:cxnLst/>
                <a:rect l="l" t="t" r="r" b="b"/>
                <a:pathLst>
                  <a:path w="48113" h="48114" extrusionOk="0">
                    <a:moveTo>
                      <a:pt x="0" y="1"/>
                    </a:moveTo>
                    <a:lnTo>
                      <a:pt x="0" y="26528"/>
                    </a:lnTo>
                    <a:cubicBezTo>
                      <a:pt x="11920" y="26528"/>
                      <a:pt x="21586" y="36194"/>
                      <a:pt x="21606" y="48113"/>
                    </a:cubicBezTo>
                    <a:lnTo>
                      <a:pt x="48113" y="48113"/>
                    </a:lnTo>
                    <a:cubicBezTo>
                      <a:pt x="48113" y="21547"/>
                      <a:pt x="26567" y="1"/>
                      <a:pt x="0" y="1"/>
                    </a:cubicBez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3"/>
              <p:cNvSpPr/>
              <p:nvPr/>
            </p:nvSpPr>
            <p:spPr>
              <a:xfrm>
                <a:off x="264800" y="2805825"/>
                <a:ext cx="1570500" cy="150250"/>
              </a:xfrm>
              <a:custGeom>
                <a:avLst/>
                <a:gdLst/>
                <a:ahLst/>
                <a:cxnLst/>
                <a:rect l="l" t="t" r="r" b="b"/>
                <a:pathLst>
                  <a:path w="62820" h="6010" extrusionOk="0">
                    <a:moveTo>
                      <a:pt x="11465" y="1"/>
                    </a:moveTo>
                    <a:cubicBezTo>
                      <a:pt x="8599" y="1"/>
                      <a:pt x="7116" y="1128"/>
                      <a:pt x="5812" y="2116"/>
                    </a:cubicBezTo>
                    <a:cubicBezTo>
                      <a:pt x="4626" y="3025"/>
                      <a:pt x="3618" y="3796"/>
                      <a:pt x="1483" y="3796"/>
                    </a:cubicBezTo>
                    <a:cubicBezTo>
                      <a:pt x="0" y="3796"/>
                      <a:pt x="0" y="6010"/>
                      <a:pt x="1483" y="6010"/>
                    </a:cubicBezTo>
                    <a:cubicBezTo>
                      <a:pt x="4369" y="6010"/>
                      <a:pt x="5851" y="4883"/>
                      <a:pt x="7156" y="3895"/>
                    </a:cubicBezTo>
                    <a:cubicBezTo>
                      <a:pt x="8322" y="3005"/>
                      <a:pt x="9350" y="2215"/>
                      <a:pt x="11465" y="2215"/>
                    </a:cubicBezTo>
                    <a:cubicBezTo>
                      <a:pt x="13580" y="2215"/>
                      <a:pt x="14608" y="2986"/>
                      <a:pt x="15794" y="3895"/>
                    </a:cubicBezTo>
                    <a:cubicBezTo>
                      <a:pt x="17099" y="4883"/>
                      <a:pt x="18581" y="6010"/>
                      <a:pt x="21447" y="6010"/>
                    </a:cubicBezTo>
                    <a:cubicBezTo>
                      <a:pt x="24314" y="6010"/>
                      <a:pt x="25796" y="4883"/>
                      <a:pt x="27101" y="3895"/>
                    </a:cubicBezTo>
                    <a:cubicBezTo>
                      <a:pt x="28287" y="3005"/>
                      <a:pt x="29295" y="2215"/>
                      <a:pt x="31410" y="2215"/>
                    </a:cubicBezTo>
                    <a:cubicBezTo>
                      <a:pt x="33545" y="2215"/>
                      <a:pt x="34553" y="3005"/>
                      <a:pt x="35739" y="3895"/>
                    </a:cubicBezTo>
                    <a:cubicBezTo>
                      <a:pt x="37044" y="4883"/>
                      <a:pt x="38526" y="6010"/>
                      <a:pt x="41392" y="6010"/>
                    </a:cubicBezTo>
                    <a:cubicBezTo>
                      <a:pt x="44258" y="6010"/>
                      <a:pt x="45741" y="4883"/>
                      <a:pt x="47046" y="3895"/>
                    </a:cubicBezTo>
                    <a:cubicBezTo>
                      <a:pt x="48232" y="3005"/>
                      <a:pt x="49259" y="2215"/>
                      <a:pt x="51375" y="2215"/>
                    </a:cubicBezTo>
                    <a:cubicBezTo>
                      <a:pt x="53490" y="2215"/>
                      <a:pt x="54517" y="3005"/>
                      <a:pt x="55684" y="3895"/>
                    </a:cubicBezTo>
                    <a:cubicBezTo>
                      <a:pt x="56988" y="4883"/>
                      <a:pt x="58471" y="6010"/>
                      <a:pt x="61337" y="6010"/>
                    </a:cubicBezTo>
                    <a:cubicBezTo>
                      <a:pt x="62820" y="6010"/>
                      <a:pt x="62820" y="3796"/>
                      <a:pt x="61337" y="3796"/>
                    </a:cubicBezTo>
                    <a:cubicBezTo>
                      <a:pt x="59222" y="3796"/>
                      <a:pt x="58214" y="3025"/>
                      <a:pt x="57028" y="2116"/>
                    </a:cubicBezTo>
                    <a:cubicBezTo>
                      <a:pt x="55723" y="1128"/>
                      <a:pt x="54241" y="1"/>
                      <a:pt x="51375" y="1"/>
                    </a:cubicBezTo>
                    <a:cubicBezTo>
                      <a:pt x="48508" y="1"/>
                      <a:pt x="47026" y="1128"/>
                      <a:pt x="45721" y="2116"/>
                    </a:cubicBezTo>
                    <a:cubicBezTo>
                      <a:pt x="44535" y="3025"/>
                      <a:pt x="43507" y="3796"/>
                      <a:pt x="41392" y="3796"/>
                    </a:cubicBezTo>
                    <a:cubicBezTo>
                      <a:pt x="39277" y="3796"/>
                      <a:pt x="38249" y="3025"/>
                      <a:pt x="37083" y="2116"/>
                    </a:cubicBezTo>
                    <a:cubicBezTo>
                      <a:pt x="35759" y="1128"/>
                      <a:pt x="34296" y="1"/>
                      <a:pt x="31410" y="1"/>
                    </a:cubicBezTo>
                    <a:cubicBezTo>
                      <a:pt x="28544" y="1"/>
                      <a:pt x="27061" y="1128"/>
                      <a:pt x="25757" y="2116"/>
                    </a:cubicBezTo>
                    <a:cubicBezTo>
                      <a:pt x="24590" y="3025"/>
                      <a:pt x="23563" y="3796"/>
                      <a:pt x="21447" y="3796"/>
                    </a:cubicBezTo>
                    <a:cubicBezTo>
                      <a:pt x="19332" y="3796"/>
                      <a:pt x="18305" y="3025"/>
                      <a:pt x="17119" y="2116"/>
                    </a:cubicBezTo>
                    <a:cubicBezTo>
                      <a:pt x="15814" y="1128"/>
                      <a:pt x="14331" y="1"/>
                      <a:pt x="11465" y="1"/>
                    </a:cubicBez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59;p3"/>
              <p:cNvSpPr/>
              <p:nvPr/>
            </p:nvSpPr>
            <p:spPr>
              <a:xfrm>
                <a:off x="233175" y="2774200"/>
                <a:ext cx="1571000" cy="150750"/>
              </a:xfrm>
              <a:custGeom>
                <a:avLst/>
                <a:gdLst/>
                <a:ahLst/>
                <a:cxnLst/>
                <a:rect l="l" t="t" r="r" b="b"/>
                <a:pathLst>
                  <a:path w="62840" h="6030" extrusionOk="0">
                    <a:moveTo>
                      <a:pt x="11465" y="1"/>
                    </a:moveTo>
                    <a:cubicBezTo>
                      <a:pt x="8599" y="1"/>
                      <a:pt x="7116" y="1128"/>
                      <a:pt x="5812" y="2116"/>
                    </a:cubicBezTo>
                    <a:cubicBezTo>
                      <a:pt x="4626" y="3025"/>
                      <a:pt x="3618" y="3796"/>
                      <a:pt x="1483" y="3796"/>
                    </a:cubicBezTo>
                    <a:cubicBezTo>
                      <a:pt x="0" y="3796"/>
                      <a:pt x="0" y="6010"/>
                      <a:pt x="1483" y="6010"/>
                    </a:cubicBezTo>
                    <a:cubicBezTo>
                      <a:pt x="4349" y="6010"/>
                      <a:pt x="5851" y="4883"/>
                      <a:pt x="7156" y="3895"/>
                    </a:cubicBezTo>
                    <a:cubicBezTo>
                      <a:pt x="8322" y="2986"/>
                      <a:pt x="9350" y="2215"/>
                      <a:pt x="11465" y="2215"/>
                    </a:cubicBezTo>
                    <a:cubicBezTo>
                      <a:pt x="13580" y="2215"/>
                      <a:pt x="14608" y="2986"/>
                      <a:pt x="15794" y="3895"/>
                    </a:cubicBezTo>
                    <a:cubicBezTo>
                      <a:pt x="17099" y="4883"/>
                      <a:pt x="18581" y="6010"/>
                      <a:pt x="21447" y="6010"/>
                    </a:cubicBezTo>
                    <a:cubicBezTo>
                      <a:pt x="24314" y="6010"/>
                      <a:pt x="25796" y="4883"/>
                      <a:pt x="27101" y="3895"/>
                    </a:cubicBezTo>
                    <a:cubicBezTo>
                      <a:pt x="28287" y="2986"/>
                      <a:pt x="29295" y="2215"/>
                      <a:pt x="31410" y="2215"/>
                    </a:cubicBezTo>
                    <a:cubicBezTo>
                      <a:pt x="33545" y="2215"/>
                      <a:pt x="34553" y="2986"/>
                      <a:pt x="35739" y="3895"/>
                    </a:cubicBezTo>
                    <a:cubicBezTo>
                      <a:pt x="37043" y="4883"/>
                      <a:pt x="38526" y="6010"/>
                      <a:pt x="41392" y="6010"/>
                    </a:cubicBezTo>
                    <a:cubicBezTo>
                      <a:pt x="44258" y="6010"/>
                      <a:pt x="45741" y="4883"/>
                      <a:pt x="47046" y="3895"/>
                    </a:cubicBezTo>
                    <a:cubicBezTo>
                      <a:pt x="48232" y="2986"/>
                      <a:pt x="49259" y="2215"/>
                      <a:pt x="51374" y="2215"/>
                    </a:cubicBezTo>
                    <a:cubicBezTo>
                      <a:pt x="53490" y="2215"/>
                      <a:pt x="54517" y="2986"/>
                      <a:pt x="55684" y="3895"/>
                    </a:cubicBezTo>
                    <a:cubicBezTo>
                      <a:pt x="56988" y="4883"/>
                      <a:pt x="58471" y="6010"/>
                      <a:pt x="61337" y="6010"/>
                    </a:cubicBezTo>
                    <a:lnTo>
                      <a:pt x="61357" y="6030"/>
                    </a:lnTo>
                    <a:cubicBezTo>
                      <a:pt x="62839" y="6030"/>
                      <a:pt x="62839" y="3796"/>
                      <a:pt x="61357" y="3796"/>
                    </a:cubicBezTo>
                    <a:cubicBezTo>
                      <a:pt x="59222" y="3796"/>
                      <a:pt x="58214" y="3025"/>
                      <a:pt x="57028" y="2136"/>
                    </a:cubicBezTo>
                    <a:cubicBezTo>
                      <a:pt x="55723" y="1128"/>
                      <a:pt x="54241" y="1"/>
                      <a:pt x="51374" y="1"/>
                    </a:cubicBezTo>
                    <a:cubicBezTo>
                      <a:pt x="48508" y="1"/>
                      <a:pt x="47026" y="1147"/>
                      <a:pt x="45721" y="2136"/>
                    </a:cubicBezTo>
                    <a:cubicBezTo>
                      <a:pt x="44535" y="3025"/>
                      <a:pt x="43527" y="3796"/>
                      <a:pt x="41392" y="3796"/>
                    </a:cubicBezTo>
                    <a:cubicBezTo>
                      <a:pt x="39277" y="3796"/>
                      <a:pt x="38269" y="3025"/>
                      <a:pt x="37083" y="2136"/>
                    </a:cubicBezTo>
                    <a:cubicBezTo>
                      <a:pt x="35778" y="1128"/>
                      <a:pt x="34296" y="1"/>
                      <a:pt x="31430" y="1"/>
                    </a:cubicBezTo>
                    <a:cubicBezTo>
                      <a:pt x="28563" y="1"/>
                      <a:pt x="27081" y="1147"/>
                      <a:pt x="25776" y="2136"/>
                    </a:cubicBezTo>
                    <a:cubicBezTo>
                      <a:pt x="24590" y="3025"/>
                      <a:pt x="23582" y="3796"/>
                      <a:pt x="21447" y="3796"/>
                    </a:cubicBezTo>
                    <a:cubicBezTo>
                      <a:pt x="19332" y="3796"/>
                      <a:pt x="18304" y="3045"/>
                      <a:pt x="17118" y="2116"/>
                    </a:cubicBezTo>
                    <a:cubicBezTo>
                      <a:pt x="15814" y="1128"/>
                      <a:pt x="14331" y="1"/>
                      <a:pt x="1146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940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60" name="Google Shape;160;p3"/>
          <p:cNvGrpSpPr/>
          <p:nvPr/>
        </p:nvGrpSpPr>
        <p:grpSpPr>
          <a:xfrm>
            <a:off x="1704900" y="1344300"/>
            <a:ext cx="5810400" cy="2531488"/>
            <a:chOff x="1704900" y="1344300"/>
            <a:chExt cx="5810400" cy="2531488"/>
          </a:xfrm>
        </p:grpSpPr>
        <p:sp>
          <p:nvSpPr>
            <p:cNvPr id="161" name="Google Shape;161;p3"/>
            <p:cNvSpPr/>
            <p:nvPr/>
          </p:nvSpPr>
          <p:spPr>
            <a:xfrm flipH="1">
              <a:off x="1781100" y="1420888"/>
              <a:ext cx="5734200" cy="2454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"/>
            <p:cNvSpPr/>
            <p:nvPr/>
          </p:nvSpPr>
          <p:spPr>
            <a:xfrm flipH="1">
              <a:off x="1704900" y="1344300"/>
              <a:ext cx="5734200" cy="2454900"/>
            </a:xfrm>
            <a:prstGeom prst="rect">
              <a:avLst/>
            </a:pr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3" name="Google Shape;163;p3"/>
          <p:cNvGrpSpPr/>
          <p:nvPr/>
        </p:nvGrpSpPr>
        <p:grpSpPr>
          <a:xfrm>
            <a:off x="285286" y="386228"/>
            <a:ext cx="2111936" cy="1918999"/>
            <a:chOff x="6873947" y="199639"/>
            <a:chExt cx="2111936" cy="1918999"/>
          </a:xfrm>
        </p:grpSpPr>
        <p:sp>
          <p:nvSpPr>
            <p:cNvPr id="164" name="Google Shape;164;p3"/>
            <p:cNvSpPr/>
            <p:nvPr/>
          </p:nvSpPr>
          <p:spPr>
            <a:xfrm>
              <a:off x="6934922" y="248439"/>
              <a:ext cx="2050962" cy="1870199"/>
            </a:xfrm>
            <a:custGeom>
              <a:avLst/>
              <a:gdLst/>
              <a:ahLst/>
              <a:cxnLst/>
              <a:rect l="l" t="t" r="r" b="b"/>
              <a:pathLst>
                <a:path w="53213" h="48479" extrusionOk="0">
                  <a:moveTo>
                    <a:pt x="26616" y="0"/>
                  </a:moveTo>
                  <a:cubicBezTo>
                    <a:pt x="20409" y="0"/>
                    <a:pt x="14203" y="2367"/>
                    <a:pt x="9468" y="7101"/>
                  </a:cubicBezTo>
                  <a:cubicBezTo>
                    <a:pt x="0" y="16570"/>
                    <a:pt x="0" y="31929"/>
                    <a:pt x="9468" y="41377"/>
                  </a:cubicBezTo>
                  <a:cubicBezTo>
                    <a:pt x="14203" y="46111"/>
                    <a:pt x="20409" y="48478"/>
                    <a:pt x="26616" y="48478"/>
                  </a:cubicBezTo>
                  <a:cubicBezTo>
                    <a:pt x="32823" y="48478"/>
                    <a:pt x="39030" y="46111"/>
                    <a:pt x="43764" y="41377"/>
                  </a:cubicBezTo>
                  <a:cubicBezTo>
                    <a:pt x="53213" y="31929"/>
                    <a:pt x="53213" y="16570"/>
                    <a:pt x="43764" y="7101"/>
                  </a:cubicBezTo>
                  <a:cubicBezTo>
                    <a:pt x="39030" y="2367"/>
                    <a:pt x="32823" y="0"/>
                    <a:pt x="26616" y="0"/>
                  </a:cubicBezTo>
                  <a:close/>
                </a:path>
              </a:pathLst>
            </a:custGeom>
            <a:solidFill>
              <a:srgbClr val="0B0B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6873947" y="199639"/>
              <a:ext cx="2051001" cy="1870199"/>
            </a:xfrm>
            <a:custGeom>
              <a:avLst/>
              <a:gdLst/>
              <a:ahLst/>
              <a:cxnLst/>
              <a:rect l="l" t="t" r="r" b="b"/>
              <a:pathLst>
                <a:path w="53214" h="48479" extrusionOk="0">
                  <a:moveTo>
                    <a:pt x="26614" y="0"/>
                  </a:moveTo>
                  <a:cubicBezTo>
                    <a:pt x="20410" y="0"/>
                    <a:pt x="14203" y="2367"/>
                    <a:pt x="9469" y="7101"/>
                  </a:cubicBezTo>
                  <a:cubicBezTo>
                    <a:pt x="1" y="16570"/>
                    <a:pt x="1" y="31928"/>
                    <a:pt x="9469" y="41377"/>
                  </a:cubicBezTo>
                  <a:cubicBezTo>
                    <a:pt x="14203" y="46111"/>
                    <a:pt x="20410" y="48478"/>
                    <a:pt x="26614" y="48478"/>
                  </a:cubicBezTo>
                  <a:cubicBezTo>
                    <a:pt x="32819" y="48478"/>
                    <a:pt x="39021" y="46111"/>
                    <a:pt x="43745" y="41377"/>
                  </a:cubicBezTo>
                  <a:cubicBezTo>
                    <a:pt x="53213" y="31928"/>
                    <a:pt x="53213" y="16570"/>
                    <a:pt x="43745" y="7101"/>
                  </a:cubicBezTo>
                  <a:cubicBezTo>
                    <a:pt x="39021" y="2367"/>
                    <a:pt x="32819" y="0"/>
                    <a:pt x="26614" y="0"/>
                  </a:cubicBezTo>
                  <a:close/>
                </a:path>
              </a:pathLst>
            </a:custGeom>
            <a:solidFill>
              <a:schemeClr val="lt2"/>
            </a:solidFill>
            <a:ln w="9400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6" name="Google Shape;166;p3"/>
          <p:cNvSpPr txBox="1">
            <a:spLocks noGrp="1"/>
          </p:cNvSpPr>
          <p:nvPr>
            <p:ph type="title" hasCustomPrompt="1"/>
          </p:nvPr>
        </p:nvSpPr>
        <p:spPr>
          <a:xfrm>
            <a:off x="386925" y="793950"/>
            <a:ext cx="1857300" cy="9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67" name="Google Shape;167;p3"/>
          <p:cNvSpPr txBox="1">
            <a:spLocks noGrp="1"/>
          </p:cNvSpPr>
          <p:nvPr>
            <p:ph type="subTitle" idx="1"/>
          </p:nvPr>
        </p:nvSpPr>
        <p:spPr>
          <a:xfrm>
            <a:off x="3190650" y="2790900"/>
            <a:ext cx="2762700" cy="6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168" name="Google Shape;168;p3"/>
          <p:cNvSpPr txBox="1">
            <a:spLocks noGrp="1"/>
          </p:cNvSpPr>
          <p:nvPr>
            <p:ph type="title" idx="2"/>
          </p:nvPr>
        </p:nvSpPr>
        <p:spPr>
          <a:xfrm>
            <a:off x="2032950" y="1732450"/>
            <a:ext cx="5078100" cy="9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Google Shape;170;p4"/>
          <p:cNvGrpSpPr/>
          <p:nvPr/>
        </p:nvGrpSpPr>
        <p:grpSpPr>
          <a:xfrm>
            <a:off x="-675" y="-2275"/>
            <a:ext cx="9144687" cy="5148450"/>
            <a:chOff x="-675" y="-2275"/>
            <a:chExt cx="9144687" cy="5148450"/>
          </a:xfrm>
        </p:grpSpPr>
        <p:grpSp>
          <p:nvGrpSpPr>
            <p:cNvPr id="171" name="Google Shape;171;p4"/>
            <p:cNvGrpSpPr/>
            <p:nvPr/>
          </p:nvGrpSpPr>
          <p:grpSpPr>
            <a:xfrm>
              <a:off x="-170" y="-1888"/>
              <a:ext cx="9144182" cy="5148055"/>
              <a:chOff x="-170" y="-1888"/>
              <a:chExt cx="9144182" cy="5148055"/>
            </a:xfrm>
          </p:grpSpPr>
          <p:sp>
            <p:nvSpPr>
              <p:cNvPr id="172" name="Google Shape;172;p4"/>
              <p:cNvSpPr/>
              <p:nvPr/>
            </p:nvSpPr>
            <p:spPr>
              <a:xfrm flipH="1">
                <a:off x="3143645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4"/>
              <p:cNvSpPr/>
              <p:nvPr/>
            </p:nvSpPr>
            <p:spPr>
              <a:xfrm flipH="1">
                <a:off x="-170" y="284850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4"/>
              <p:cNvSpPr/>
              <p:nvPr/>
            </p:nvSpPr>
            <p:spPr>
              <a:xfrm flipH="1">
                <a:off x="9143974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4"/>
              <p:cNvSpPr/>
              <p:nvPr/>
            </p:nvSpPr>
            <p:spPr>
              <a:xfrm flipH="1">
                <a:off x="8858242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4"/>
              <p:cNvSpPr/>
              <p:nvPr/>
            </p:nvSpPr>
            <p:spPr>
              <a:xfrm flipH="1">
                <a:off x="8572510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4"/>
              <p:cNvSpPr/>
              <p:nvPr/>
            </p:nvSpPr>
            <p:spPr>
              <a:xfrm flipH="1">
                <a:off x="8286778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4"/>
              <p:cNvSpPr/>
              <p:nvPr/>
            </p:nvSpPr>
            <p:spPr>
              <a:xfrm flipH="1">
                <a:off x="8001047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4"/>
              <p:cNvSpPr/>
              <p:nvPr/>
            </p:nvSpPr>
            <p:spPr>
              <a:xfrm flipH="1">
                <a:off x="7715315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4"/>
              <p:cNvSpPr/>
              <p:nvPr/>
            </p:nvSpPr>
            <p:spPr>
              <a:xfrm flipH="1">
                <a:off x="7429583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4"/>
              <p:cNvSpPr/>
              <p:nvPr/>
            </p:nvSpPr>
            <p:spPr>
              <a:xfrm flipH="1">
                <a:off x="7143851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4"/>
              <p:cNvSpPr/>
              <p:nvPr/>
            </p:nvSpPr>
            <p:spPr>
              <a:xfrm rot="10800000" flipH="1">
                <a:off x="6858158" y="-1888"/>
                <a:ext cx="0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4"/>
              <p:cNvSpPr/>
              <p:nvPr/>
            </p:nvSpPr>
            <p:spPr>
              <a:xfrm flipH="1">
                <a:off x="6572426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84;p4"/>
              <p:cNvSpPr/>
              <p:nvPr/>
            </p:nvSpPr>
            <p:spPr>
              <a:xfrm flipH="1">
                <a:off x="6286695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185;p4"/>
              <p:cNvSpPr/>
              <p:nvPr/>
            </p:nvSpPr>
            <p:spPr>
              <a:xfrm flipH="1">
                <a:off x="6000963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4"/>
              <p:cNvSpPr/>
              <p:nvPr/>
            </p:nvSpPr>
            <p:spPr>
              <a:xfrm flipH="1">
                <a:off x="5715231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4"/>
              <p:cNvSpPr/>
              <p:nvPr/>
            </p:nvSpPr>
            <p:spPr>
              <a:xfrm flipH="1">
                <a:off x="5429499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4"/>
              <p:cNvSpPr/>
              <p:nvPr/>
            </p:nvSpPr>
            <p:spPr>
              <a:xfrm flipH="1">
                <a:off x="5143768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89;p4"/>
              <p:cNvSpPr/>
              <p:nvPr/>
            </p:nvSpPr>
            <p:spPr>
              <a:xfrm flipH="1">
                <a:off x="4858036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90;p4"/>
              <p:cNvSpPr/>
              <p:nvPr/>
            </p:nvSpPr>
            <p:spPr>
              <a:xfrm flipH="1">
                <a:off x="4572304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4"/>
              <p:cNvSpPr/>
              <p:nvPr/>
            </p:nvSpPr>
            <p:spPr>
              <a:xfrm flipH="1">
                <a:off x="4286572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4"/>
              <p:cNvSpPr/>
              <p:nvPr/>
            </p:nvSpPr>
            <p:spPr>
              <a:xfrm flipH="1">
                <a:off x="4000841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4"/>
              <p:cNvSpPr/>
              <p:nvPr/>
            </p:nvSpPr>
            <p:spPr>
              <a:xfrm flipH="1">
                <a:off x="3715109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194;p4"/>
              <p:cNvSpPr/>
              <p:nvPr/>
            </p:nvSpPr>
            <p:spPr>
              <a:xfrm flipH="1">
                <a:off x="3429377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195;p4"/>
              <p:cNvSpPr/>
              <p:nvPr/>
            </p:nvSpPr>
            <p:spPr>
              <a:xfrm flipH="1">
                <a:off x="-170" y="2858472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4"/>
              <p:cNvSpPr/>
              <p:nvPr/>
            </p:nvSpPr>
            <p:spPr>
              <a:xfrm flipH="1">
                <a:off x="-170" y="2572497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4"/>
              <p:cNvSpPr/>
              <p:nvPr/>
            </p:nvSpPr>
            <p:spPr>
              <a:xfrm flipH="1">
                <a:off x="-170" y="2286561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198;p4"/>
              <p:cNvSpPr/>
              <p:nvPr/>
            </p:nvSpPr>
            <p:spPr>
              <a:xfrm flipH="1">
                <a:off x="-170" y="2000585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99;p4"/>
              <p:cNvSpPr/>
              <p:nvPr/>
            </p:nvSpPr>
            <p:spPr>
              <a:xfrm flipH="1">
                <a:off x="-170" y="1714610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4"/>
              <p:cNvSpPr/>
              <p:nvPr/>
            </p:nvSpPr>
            <p:spPr>
              <a:xfrm flipH="1">
                <a:off x="-170" y="1428674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4"/>
              <p:cNvSpPr/>
              <p:nvPr/>
            </p:nvSpPr>
            <p:spPr>
              <a:xfrm flipH="1">
                <a:off x="-170" y="4287500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4"/>
              <p:cNvSpPr/>
              <p:nvPr/>
            </p:nvSpPr>
            <p:spPr>
              <a:xfrm flipH="1">
                <a:off x="-170" y="4001524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203;p4"/>
              <p:cNvSpPr/>
              <p:nvPr/>
            </p:nvSpPr>
            <p:spPr>
              <a:xfrm flipH="1">
                <a:off x="-170" y="3716321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204;p4"/>
              <p:cNvSpPr/>
              <p:nvPr/>
            </p:nvSpPr>
            <p:spPr>
              <a:xfrm flipH="1">
                <a:off x="-170" y="3430384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4"/>
              <p:cNvSpPr/>
              <p:nvPr/>
            </p:nvSpPr>
            <p:spPr>
              <a:xfrm flipH="1">
                <a:off x="-170" y="4859411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4"/>
              <p:cNvSpPr/>
              <p:nvPr/>
            </p:nvSpPr>
            <p:spPr>
              <a:xfrm flipH="1">
                <a:off x="-170" y="4573436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4"/>
              <p:cNvSpPr/>
              <p:nvPr/>
            </p:nvSpPr>
            <p:spPr>
              <a:xfrm flipH="1">
                <a:off x="-170" y="3144409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4"/>
              <p:cNvSpPr/>
              <p:nvPr/>
            </p:nvSpPr>
            <p:spPr>
              <a:xfrm flipH="1">
                <a:off x="-170" y="1142698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209;p4"/>
              <p:cNvSpPr/>
              <p:nvPr/>
            </p:nvSpPr>
            <p:spPr>
              <a:xfrm flipH="1">
                <a:off x="-170" y="856762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4"/>
              <p:cNvSpPr/>
              <p:nvPr/>
            </p:nvSpPr>
            <p:spPr>
              <a:xfrm flipH="1">
                <a:off x="-170" y="570787"/>
                <a:ext cx="914416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4"/>
              <p:cNvSpPr/>
              <p:nvPr/>
            </p:nvSpPr>
            <p:spPr>
              <a:xfrm flipH="1">
                <a:off x="572060" y="-1113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4"/>
              <p:cNvSpPr/>
              <p:nvPr/>
            </p:nvSpPr>
            <p:spPr>
              <a:xfrm flipH="1">
                <a:off x="2857914" y="-1113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4"/>
              <p:cNvSpPr/>
              <p:nvPr/>
            </p:nvSpPr>
            <p:spPr>
              <a:xfrm flipH="1">
                <a:off x="2572182" y="-1113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214;p4"/>
              <p:cNvSpPr/>
              <p:nvPr/>
            </p:nvSpPr>
            <p:spPr>
              <a:xfrm flipH="1">
                <a:off x="2286450" y="-1113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215;p4"/>
              <p:cNvSpPr/>
              <p:nvPr/>
            </p:nvSpPr>
            <p:spPr>
              <a:xfrm flipH="1">
                <a:off x="2000718" y="-1113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4"/>
              <p:cNvSpPr/>
              <p:nvPr/>
            </p:nvSpPr>
            <p:spPr>
              <a:xfrm flipH="1">
                <a:off x="1714987" y="-1113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4"/>
              <p:cNvSpPr/>
              <p:nvPr/>
            </p:nvSpPr>
            <p:spPr>
              <a:xfrm flipH="1">
                <a:off x="1429255" y="-1113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4"/>
              <p:cNvSpPr/>
              <p:nvPr/>
            </p:nvSpPr>
            <p:spPr>
              <a:xfrm flipH="1">
                <a:off x="1143523" y="-1113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219;p4"/>
              <p:cNvSpPr/>
              <p:nvPr/>
            </p:nvSpPr>
            <p:spPr>
              <a:xfrm flipH="1">
                <a:off x="857791" y="-1113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220;p4"/>
              <p:cNvSpPr/>
              <p:nvPr/>
            </p:nvSpPr>
            <p:spPr>
              <a:xfrm flipH="1">
                <a:off x="596" y="-188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4"/>
              <p:cNvSpPr/>
              <p:nvPr/>
            </p:nvSpPr>
            <p:spPr>
              <a:xfrm flipH="1">
                <a:off x="286328" y="-1113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22" name="Google Shape;222;p4"/>
            <p:cNvSpPr/>
            <p:nvPr/>
          </p:nvSpPr>
          <p:spPr>
            <a:xfrm flipH="1">
              <a:off x="7289600" y="3290057"/>
              <a:ext cx="1854395" cy="1856118"/>
            </a:xfrm>
            <a:custGeom>
              <a:avLst/>
              <a:gdLst/>
              <a:ahLst/>
              <a:cxnLst/>
              <a:rect l="l" t="t" r="r" b="b"/>
              <a:pathLst>
                <a:path w="48113" h="48114" extrusionOk="0">
                  <a:moveTo>
                    <a:pt x="0" y="1"/>
                  </a:moveTo>
                  <a:lnTo>
                    <a:pt x="0" y="26528"/>
                  </a:lnTo>
                  <a:cubicBezTo>
                    <a:pt x="11920" y="26528"/>
                    <a:pt x="21586" y="36194"/>
                    <a:pt x="21606" y="48113"/>
                  </a:cubicBezTo>
                  <a:lnTo>
                    <a:pt x="48113" y="48113"/>
                  </a:lnTo>
                  <a:cubicBezTo>
                    <a:pt x="48113" y="21547"/>
                    <a:pt x="26567" y="1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4"/>
            <p:cNvSpPr/>
            <p:nvPr/>
          </p:nvSpPr>
          <p:spPr>
            <a:xfrm>
              <a:off x="-675" y="-2275"/>
              <a:ext cx="3593241" cy="3733684"/>
            </a:xfrm>
            <a:custGeom>
              <a:avLst/>
              <a:gdLst/>
              <a:ahLst/>
              <a:cxnLst/>
              <a:rect l="l" t="t" r="r" b="b"/>
              <a:pathLst>
                <a:path w="86935" h="86936" extrusionOk="0">
                  <a:moveTo>
                    <a:pt x="0" y="1"/>
                  </a:moveTo>
                  <a:lnTo>
                    <a:pt x="0" y="86935"/>
                  </a:lnTo>
                  <a:lnTo>
                    <a:pt x="86935" y="86935"/>
                  </a:lnTo>
                  <a:lnTo>
                    <a:pt x="86935" y="1"/>
                  </a:lnTo>
                  <a:close/>
                </a:path>
              </a:pathLst>
            </a:custGeom>
            <a:solidFill>
              <a:srgbClr val="B6D5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Google Shape;224;p4"/>
          <p:cNvSpPr/>
          <p:nvPr/>
        </p:nvSpPr>
        <p:spPr>
          <a:xfrm>
            <a:off x="347400" y="347400"/>
            <a:ext cx="8601600" cy="4601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4"/>
          <p:cNvSpPr/>
          <p:nvPr/>
        </p:nvSpPr>
        <p:spPr>
          <a:xfrm>
            <a:off x="271200" y="271200"/>
            <a:ext cx="8601600" cy="46011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4"/>
          <p:cNvSpPr/>
          <p:nvPr/>
        </p:nvSpPr>
        <p:spPr>
          <a:xfrm>
            <a:off x="5751" y="5144966"/>
            <a:ext cx="5972276" cy="39"/>
          </a:xfrm>
          <a:custGeom>
            <a:avLst/>
            <a:gdLst/>
            <a:ahLst/>
            <a:cxnLst/>
            <a:rect l="l" t="t" r="r" b="b"/>
            <a:pathLst>
              <a:path w="154953" h="1" fill="none" extrusionOk="0">
                <a:moveTo>
                  <a:pt x="0" y="1"/>
                </a:moveTo>
                <a:lnTo>
                  <a:pt x="154953" y="1"/>
                </a:lnTo>
              </a:path>
            </a:pathLst>
          </a:custGeom>
          <a:noFill/>
          <a:ln w="2475" cap="flat" cmpd="sng">
            <a:solidFill>
              <a:srgbClr val="0B0B0B"/>
            </a:solidFill>
            <a:prstDash val="solid"/>
            <a:miter lim="1976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4"/>
          <p:cNvSpPr txBox="1">
            <a:spLocks noGrp="1"/>
          </p:cNvSpPr>
          <p:nvPr>
            <p:ph type="body" idx="1"/>
          </p:nvPr>
        </p:nvSpPr>
        <p:spPr>
          <a:xfrm>
            <a:off x="760950" y="1104825"/>
            <a:ext cx="7622100" cy="358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1pPr>
            <a:lvl2pPr marL="914400" lvl="1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8" name="Google Shape;228;p4"/>
          <p:cNvSpPr txBox="1">
            <a:spLocks noGrp="1"/>
          </p:cNvSpPr>
          <p:nvPr>
            <p:ph type="title"/>
          </p:nvPr>
        </p:nvSpPr>
        <p:spPr>
          <a:xfrm>
            <a:off x="760950" y="539925"/>
            <a:ext cx="7622100" cy="64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400"/>
              <a:buFont typeface="Palanquin Dark"/>
              <a:buNone/>
              <a:defRPr sz="2400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400"/>
              <a:buFont typeface="Palanquin Dark"/>
              <a:buNone/>
              <a:defRPr sz="2400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400"/>
              <a:buFont typeface="Palanquin Dark"/>
              <a:buNone/>
              <a:defRPr sz="2400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400"/>
              <a:buFont typeface="Palanquin Dark"/>
              <a:buNone/>
              <a:defRPr sz="2400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400"/>
              <a:buFont typeface="Palanquin Dark"/>
              <a:buNone/>
              <a:defRPr sz="2400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400"/>
              <a:buFont typeface="Palanquin Dark"/>
              <a:buNone/>
              <a:defRPr sz="2400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400"/>
              <a:buFont typeface="Palanquin Dark"/>
              <a:buNone/>
              <a:defRPr sz="2400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400"/>
              <a:buFont typeface="Palanquin Dark"/>
              <a:buNone/>
              <a:defRPr sz="2400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oogle Shape;230;p5"/>
          <p:cNvGrpSpPr/>
          <p:nvPr/>
        </p:nvGrpSpPr>
        <p:grpSpPr>
          <a:xfrm>
            <a:off x="-300" y="-2276"/>
            <a:ext cx="9144675" cy="5148426"/>
            <a:chOff x="-300" y="-2276"/>
            <a:chExt cx="9144675" cy="5148426"/>
          </a:xfrm>
        </p:grpSpPr>
        <p:grpSp>
          <p:nvGrpSpPr>
            <p:cNvPr id="231" name="Google Shape;231;p5"/>
            <p:cNvGrpSpPr/>
            <p:nvPr/>
          </p:nvGrpSpPr>
          <p:grpSpPr>
            <a:xfrm>
              <a:off x="4685836" y="-2274"/>
              <a:ext cx="1698594" cy="3488455"/>
              <a:chOff x="4685718" y="-2276"/>
              <a:chExt cx="1698594" cy="2223646"/>
            </a:xfrm>
          </p:grpSpPr>
          <p:sp>
            <p:nvSpPr>
              <p:cNvPr id="232" name="Google Shape;232;p5"/>
              <p:cNvSpPr/>
              <p:nvPr/>
            </p:nvSpPr>
            <p:spPr>
              <a:xfrm>
                <a:off x="4685718" y="-2276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5"/>
              <p:cNvSpPr/>
              <p:nvPr/>
            </p:nvSpPr>
            <p:spPr>
              <a:xfrm>
                <a:off x="4866584" y="-2276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5"/>
              <p:cNvSpPr/>
              <p:nvPr/>
            </p:nvSpPr>
            <p:spPr>
              <a:xfrm>
                <a:off x="5048182" y="-2276"/>
                <a:ext cx="67064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39" y="57641"/>
                    </a:lnTo>
                    <a:lnTo>
                      <a:pt x="1739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235;p5"/>
              <p:cNvSpPr/>
              <p:nvPr/>
            </p:nvSpPr>
            <p:spPr>
              <a:xfrm>
                <a:off x="5229009" y="-2276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5"/>
              <p:cNvSpPr/>
              <p:nvPr/>
            </p:nvSpPr>
            <p:spPr>
              <a:xfrm>
                <a:off x="5409875" y="-2276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5"/>
              <p:cNvSpPr/>
              <p:nvPr/>
            </p:nvSpPr>
            <p:spPr>
              <a:xfrm>
                <a:off x="5591473" y="-2276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5"/>
              <p:cNvSpPr/>
              <p:nvPr/>
            </p:nvSpPr>
            <p:spPr>
              <a:xfrm>
                <a:off x="5772338" y="-2276"/>
                <a:ext cx="67873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5"/>
              <p:cNvSpPr/>
              <p:nvPr/>
            </p:nvSpPr>
            <p:spPr>
              <a:xfrm>
                <a:off x="5953975" y="-2276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5"/>
              <p:cNvSpPr/>
              <p:nvPr/>
            </p:nvSpPr>
            <p:spPr>
              <a:xfrm>
                <a:off x="6135573" y="-2276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5"/>
              <p:cNvSpPr/>
              <p:nvPr/>
            </p:nvSpPr>
            <p:spPr>
              <a:xfrm>
                <a:off x="6316438" y="-2276"/>
                <a:ext cx="67873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2" name="Google Shape;242;p5"/>
            <p:cNvGrpSpPr/>
            <p:nvPr/>
          </p:nvGrpSpPr>
          <p:grpSpPr>
            <a:xfrm>
              <a:off x="4419496" y="3477572"/>
              <a:ext cx="4724396" cy="1543447"/>
              <a:chOff x="4823024" y="3477260"/>
              <a:chExt cx="2971318" cy="1543447"/>
            </a:xfrm>
          </p:grpSpPr>
          <p:sp>
            <p:nvSpPr>
              <p:cNvPr id="243" name="Google Shape;243;p5"/>
              <p:cNvSpPr/>
              <p:nvPr/>
            </p:nvSpPr>
            <p:spPr>
              <a:xfrm>
                <a:off x="4823024" y="3477260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" name="Google Shape;244;p5"/>
              <p:cNvSpPr/>
              <p:nvPr/>
            </p:nvSpPr>
            <p:spPr>
              <a:xfrm>
                <a:off x="4823024" y="3617567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5"/>
              <p:cNvSpPr/>
              <p:nvPr/>
            </p:nvSpPr>
            <p:spPr>
              <a:xfrm>
                <a:off x="4823024" y="3757912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5"/>
              <p:cNvSpPr/>
              <p:nvPr/>
            </p:nvSpPr>
            <p:spPr>
              <a:xfrm>
                <a:off x="4823024" y="3898218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5"/>
              <p:cNvSpPr/>
              <p:nvPr/>
            </p:nvSpPr>
            <p:spPr>
              <a:xfrm>
                <a:off x="4823024" y="4038524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5"/>
              <p:cNvSpPr/>
              <p:nvPr/>
            </p:nvSpPr>
            <p:spPr>
              <a:xfrm>
                <a:off x="4823024" y="4178831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" name="Google Shape;249;p5"/>
              <p:cNvSpPr/>
              <p:nvPr/>
            </p:nvSpPr>
            <p:spPr>
              <a:xfrm>
                <a:off x="4823024" y="4319137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" name="Google Shape;250;p5"/>
              <p:cNvSpPr/>
              <p:nvPr/>
            </p:nvSpPr>
            <p:spPr>
              <a:xfrm>
                <a:off x="4823024" y="4459444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5"/>
              <p:cNvSpPr/>
              <p:nvPr/>
            </p:nvSpPr>
            <p:spPr>
              <a:xfrm>
                <a:off x="4823024" y="4599750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5"/>
              <p:cNvSpPr/>
              <p:nvPr/>
            </p:nvSpPr>
            <p:spPr>
              <a:xfrm>
                <a:off x="4823024" y="4740056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5"/>
              <p:cNvSpPr/>
              <p:nvPr/>
            </p:nvSpPr>
            <p:spPr>
              <a:xfrm>
                <a:off x="4823024" y="4880363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" name="Google Shape;254;p5"/>
              <p:cNvSpPr/>
              <p:nvPr/>
            </p:nvSpPr>
            <p:spPr>
              <a:xfrm>
                <a:off x="4823024" y="5020669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5" name="Google Shape;255;p5"/>
            <p:cNvGrpSpPr/>
            <p:nvPr/>
          </p:nvGrpSpPr>
          <p:grpSpPr>
            <a:xfrm>
              <a:off x="-300" y="-2276"/>
              <a:ext cx="4572255" cy="5147280"/>
              <a:chOff x="-300" y="-2276"/>
              <a:chExt cx="4572255" cy="5147280"/>
            </a:xfrm>
          </p:grpSpPr>
          <p:sp>
            <p:nvSpPr>
              <p:cNvPr id="256" name="Google Shape;256;p5"/>
              <p:cNvSpPr/>
              <p:nvPr/>
            </p:nvSpPr>
            <p:spPr>
              <a:xfrm>
                <a:off x="-300" y="284478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5"/>
              <p:cNvSpPr/>
              <p:nvPr/>
            </p:nvSpPr>
            <p:spPr>
              <a:xfrm>
                <a:off x="-300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5"/>
              <p:cNvSpPr/>
              <p:nvPr/>
            </p:nvSpPr>
            <p:spPr>
              <a:xfrm>
                <a:off x="283874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259;p5"/>
              <p:cNvSpPr/>
              <p:nvPr/>
            </p:nvSpPr>
            <p:spPr>
              <a:xfrm>
                <a:off x="568819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5"/>
              <p:cNvSpPr/>
              <p:nvPr/>
            </p:nvSpPr>
            <p:spPr>
              <a:xfrm>
                <a:off x="852992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5"/>
              <p:cNvSpPr/>
              <p:nvPr/>
            </p:nvSpPr>
            <p:spPr>
              <a:xfrm>
                <a:off x="1137937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5"/>
              <p:cNvSpPr/>
              <p:nvPr/>
            </p:nvSpPr>
            <p:spPr>
              <a:xfrm>
                <a:off x="1422111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" name="Google Shape;263;p5"/>
              <p:cNvSpPr/>
              <p:nvPr/>
            </p:nvSpPr>
            <p:spPr>
              <a:xfrm>
                <a:off x="1706285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" name="Google Shape;264;p5"/>
              <p:cNvSpPr/>
              <p:nvPr/>
            </p:nvSpPr>
            <p:spPr>
              <a:xfrm>
                <a:off x="1991191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5"/>
              <p:cNvSpPr/>
              <p:nvPr/>
            </p:nvSpPr>
            <p:spPr>
              <a:xfrm>
                <a:off x="2275403" y="-2276"/>
                <a:ext cx="0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5"/>
              <p:cNvSpPr/>
              <p:nvPr/>
            </p:nvSpPr>
            <p:spPr>
              <a:xfrm>
                <a:off x="2560310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5"/>
              <p:cNvSpPr/>
              <p:nvPr/>
            </p:nvSpPr>
            <p:spPr>
              <a:xfrm>
                <a:off x="2844483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68;p5"/>
              <p:cNvSpPr/>
              <p:nvPr/>
            </p:nvSpPr>
            <p:spPr>
              <a:xfrm>
                <a:off x="3128657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5"/>
              <p:cNvSpPr/>
              <p:nvPr/>
            </p:nvSpPr>
            <p:spPr>
              <a:xfrm>
                <a:off x="3413602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70;p5"/>
              <p:cNvSpPr/>
              <p:nvPr/>
            </p:nvSpPr>
            <p:spPr>
              <a:xfrm>
                <a:off x="3697776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71;p5"/>
              <p:cNvSpPr/>
              <p:nvPr/>
            </p:nvSpPr>
            <p:spPr>
              <a:xfrm>
                <a:off x="3981950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5"/>
              <p:cNvSpPr/>
              <p:nvPr/>
            </p:nvSpPr>
            <p:spPr>
              <a:xfrm>
                <a:off x="4266894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5"/>
              <p:cNvSpPr/>
              <p:nvPr/>
            </p:nvSpPr>
            <p:spPr>
              <a:xfrm>
                <a:off x="4551068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5"/>
              <p:cNvSpPr/>
              <p:nvPr/>
            </p:nvSpPr>
            <p:spPr>
              <a:xfrm>
                <a:off x="-300" y="2858093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5"/>
              <p:cNvSpPr/>
              <p:nvPr/>
            </p:nvSpPr>
            <p:spPr>
              <a:xfrm>
                <a:off x="-300" y="2572118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5"/>
              <p:cNvSpPr/>
              <p:nvPr/>
            </p:nvSpPr>
            <p:spPr>
              <a:xfrm>
                <a:off x="-300" y="2286182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77;p5"/>
              <p:cNvSpPr/>
              <p:nvPr/>
            </p:nvSpPr>
            <p:spPr>
              <a:xfrm>
                <a:off x="-300" y="2000208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5"/>
              <p:cNvSpPr/>
              <p:nvPr/>
            </p:nvSpPr>
            <p:spPr>
              <a:xfrm>
                <a:off x="-300" y="1714234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5"/>
              <p:cNvSpPr/>
              <p:nvPr/>
            </p:nvSpPr>
            <p:spPr>
              <a:xfrm>
                <a:off x="-300" y="1428298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5"/>
              <p:cNvSpPr/>
              <p:nvPr/>
            </p:nvSpPr>
            <p:spPr>
              <a:xfrm>
                <a:off x="-300" y="4287116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5"/>
              <p:cNvSpPr/>
              <p:nvPr/>
            </p:nvSpPr>
            <p:spPr>
              <a:xfrm>
                <a:off x="-300" y="4001141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82;p5"/>
              <p:cNvSpPr/>
              <p:nvPr/>
            </p:nvSpPr>
            <p:spPr>
              <a:xfrm>
                <a:off x="-300" y="3715938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5"/>
              <p:cNvSpPr/>
              <p:nvPr/>
            </p:nvSpPr>
            <p:spPr>
              <a:xfrm>
                <a:off x="-300" y="3430003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84;p5"/>
              <p:cNvSpPr/>
              <p:nvPr/>
            </p:nvSpPr>
            <p:spPr>
              <a:xfrm>
                <a:off x="-300" y="4859026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5"/>
              <p:cNvSpPr/>
              <p:nvPr/>
            </p:nvSpPr>
            <p:spPr>
              <a:xfrm>
                <a:off x="-300" y="4573051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" name="Google Shape;286;p5"/>
              <p:cNvSpPr/>
              <p:nvPr/>
            </p:nvSpPr>
            <p:spPr>
              <a:xfrm>
                <a:off x="-300" y="3144028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287;p5"/>
              <p:cNvSpPr/>
              <p:nvPr/>
            </p:nvSpPr>
            <p:spPr>
              <a:xfrm>
                <a:off x="-300" y="1142324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288;p5"/>
              <p:cNvSpPr/>
              <p:nvPr/>
            </p:nvSpPr>
            <p:spPr>
              <a:xfrm>
                <a:off x="-300" y="856388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289;p5"/>
              <p:cNvSpPr/>
              <p:nvPr/>
            </p:nvSpPr>
            <p:spPr>
              <a:xfrm>
                <a:off x="-300" y="570414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290;p5"/>
              <p:cNvSpPr/>
              <p:nvPr/>
            </p:nvSpPr>
            <p:spPr>
              <a:xfrm>
                <a:off x="4328" y="5144961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291;p5"/>
              <p:cNvSpPr/>
              <p:nvPr/>
            </p:nvSpPr>
            <p:spPr>
              <a:xfrm>
                <a:off x="4328" y="-725"/>
                <a:ext cx="4567627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92" name="Google Shape;292;p5"/>
            <p:cNvSpPr/>
            <p:nvPr/>
          </p:nvSpPr>
          <p:spPr>
            <a:xfrm flipH="1">
              <a:off x="422700" y="2573950"/>
              <a:ext cx="4149300" cy="2572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5"/>
            <p:cNvSpPr/>
            <p:nvPr/>
          </p:nvSpPr>
          <p:spPr>
            <a:xfrm flipH="1">
              <a:off x="6498075" y="-2276"/>
              <a:ext cx="2646300" cy="33528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4" name="Google Shape;294;p5"/>
          <p:cNvSpPr/>
          <p:nvPr/>
        </p:nvSpPr>
        <p:spPr>
          <a:xfrm>
            <a:off x="872400" y="613475"/>
            <a:ext cx="7632300" cy="4064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5"/>
          <p:cNvSpPr/>
          <p:nvPr/>
        </p:nvSpPr>
        <p:spPr>
          <a:xfrm>
            <a:off x="720000" y="540000"/>
            <a:ext cx="7708500" cy="4064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5"/>
          <p:cNvSpPr txBox="1">
            <a:spLocks noGrp="1"/>
          </p:cNvSpPr>
          <p:nvPr>
            <p:ph type="title"/>
          </p:nvPr>
        </p:nvSpPr>
        <p:spPr>
          <a:xfrm>
            <a:off x="720000" y="777240"/>
            <a:ext cx="77085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endParaRPr/>
          </a:p>
        </p:txBody>
      </p:sp>
      <p:sp>
        <p:nvSpPr>
          <p:cNvPr id="297" name="Google Shape;297;p5"/>
          <p:cNvSpPr txBox="1">
            <a:spLocks noGrp="1"/>
          </p:cNvSpPr>
          <p:nvPr>
            <p:ph type="subTitle" idx="1"/>
          </p:nvPr>
        </p:nvSpPr>
        <p:spPr>
          <a:xfrm>
            <a:off x="1476350" y="2838425"/>
            <a:ext cx="24861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9pPr>
          </a:lstStyle>
          <a:p>
            <a:endParaRPr/>
          </a:p>
        </p:txBody>
      </p:sp>
      <p:sp>
        <p:nvSpPr>
          <p:cNvPr id="298" name="Google Shape;298;p5"/>
          <p:cNvSpPr txBox="1">
            <a:spLocks noGrp="1"/>
          </p:cNvSpPr>
          <p:nvPr>
            <p:ph type="subTitle" idx="2"/>
          </p:nvPr>
        </p:nvSpPr>
        <p:spPr>
          <a:xfrm>
            <a:off x="1476350" y="3209900"/>
            <a:ext cx="2486100" cy="93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99" name="Google Shape;299;p5"/>
          <p:cNvSpPr txBox="1">
            <a:spLocks noGrp="1"/>
          </p:cNvSpPr>
          <p:nvPr>
            <p:ph type="subTitle" idx="3"/>
          </p:nvPr>
        </p:nvSpPr>
        <p:spPr>
          <a:xfrm>
            <a:off x="5181575" y="2838425"/>
            <a:ext cx="24861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9pPr>
          </a:lstStyle>
          <a:p>
            <a:endParaRPr/>
          </a:p>
        </p:txBody>
      </p:sp>
      <p:sp>
        <p:nvSpPr>
          <p:cNvPr id="300" name="Google Shape;300;p5"/>
          <p:cNvSpPr txBox="1">
            <a:spLocks noGrp="1"/>
          </p:cNvSpPr>
          <p:nvPr>
            <p:ph type="subTitle" idx="4"/>
          </p:nvPr>
        </p:nvSpPr>
        <p:spPr>
          <a:xfrm>
            <a:off x="5181575" y="3209900"/>
            <a:ext cx="2486100" cy="93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2" name="Google Shape;302;p6"/>
          <p:cNvGrpSpPr/>
          <p:nvPr/>
        </p:nvGrpSpPr>
        <p:grpSpPr>
          <a:xfrm>
            <a:off x="0" y="-208518"/>
            <a:ext cx="9144637" cy="5353523"/>
            <a:chOff x="0" y="-208518"/>
            <a:chExt cx="9144637" cy="5353523"/>
          </a:xfrm>
        </p:grpSpPr>
        <p:grpSp>
          <p:nvGrpSpPr>
            <p:cNvPr id="303" name="Google Shape;303;p6"/>
            <p:cNvGrpSpPr/>
            <p:nvPr/>
          </p:nvGrpSpPr>
          <p:grpSpPr>
            <a:xfrm>
              <a:off x="3170819" y="-2276"/>
              <a:ext cx="5973818" cy="5147280"/>
              <a:chOff x="5751" y="-2276"/>
              <a:chExt cx="5973818" cy="5147280"/>
            </a:xfrm>
          </p:grpSpPr>
          <p:sp>
            <p:nvSpPr>
              <p:cNvPr id="304" name="Google Shape;304;p6"/>
              <p:cNvSpPr/>
              <p:nvPr/>
            </p:nvSpPr>
            <p:spPr>
              <a:xfrm>
                <a:off x="5979530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" name="Google Shape;305;p6"/>
              <p:cNvSpPr/>
              <p:nvPr/>
            </p:nvSpPr>
            <p:spPr>
              <a:xfrm>
                <a:off x="5751" y="284471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" name="Google Shape;306;p6"/>
              <p:cNvSpPr/>
              <p:nvPr/>
            </p:nvSpPr>
            <p:spPr>
              <a:xfrm>
                <a:off x="5751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" name="Google Shape;307;p6"/>
              <p:cNvSpPr/>
              <p:nvPr/>
            </p:nvSpPr>
            <p:spPr>
              <a:xfrm>
                <a:off x="289925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308;p6"/>
              <p:cNvSpPr/>
              <p:nvPr/>
            </p:nvSpPr>
            <p:spPr>
              <a:xfrm>
                <a:off x="574869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" name="Google Shape;309;p6"/>
              <p:cNvSpPr/>
              <p:nvPr/>
            </p:nvSpPr>
            <p:spPr>
              <a:xfrm>
                <a:off x="859043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" name="Google Shape;310;p6"/>
              <p:cNvSpPr/>
              <p:nvPr/>
            </p:nvSpPr>
            <p:spPr>
              <a:xfrm>
                <a:off x="1143988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" name="Google Shape;311;p6"/>
              <p:cNvSpPr/>
              <p:nvPr/>
            </p:nvSpPr>
            <p:spPr>
              <a:xfrm>
                <a:off x="1428162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" name="Google Shape;312;p6"/>
              <p:cNvSpPr/>
              <p:nvPr/>
            </p:nvSpPr>
            <p:spPr>
              <a:xfrm>
                <a:off x="1712336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" name="Google Shape;313;p6"/>
              <p:cNvSpPr/>
              <p:nvPr/>
            </p:nvSpPr>
            <p:spPr>
              <a:xfrm>
                <a:off x="1997242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" name="Google Shape;314;p6"/>
              <p:cNvSpPr/>
              <p:nvPr/>
            </p:nvSpPr>
            <p:spPr>
              <a:xfrm>
                <a:off x="2281454" y="-2276"/>
                <a:ext cx="0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" name="Google Shape;315;p6"/>
              <p:cNvSpPr/>
              <p:nvPr/>
            </p:nvSpPr>
            <p:spPr>
              <a:xfrm>
                <a:off x="2566360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316;p6"/>
              <p:cNvSpPr/>
              <p:nvPr/>
            </p:nvSpPr>
            <p:spPr>
              <a:xfrm>
                <a:off x="2850534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" name="Google Shape;317;p6"/>
              <p:cNvSpPr/>
              <p:nvPr/>
            </p:nvSpPr>
            <p:spPr>
              <a:xfrm>
                <a:off x="3134708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" name="Google Shape;318;p6"/>
              <p:cNvSpPr/>
              <p:nvPr/>
            </p:nvSpPr>
            <p:spPr>
              <a:xfrm>
                <a:off x="3419653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" name="Google Shape;319;p6"/>
              <p:cNvSpPr/>
              <p:nvPr/>
            </p:nvSpPr>
            <p:spPr>
              <a:xfrm>
                <a:off x="3703827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" name="Google Shape;320;p6"/>
              <p:cNvSpPr/>
              <p:nvPr/>
            </p:nvSpPr>
            <p:spPr>
              <a:xfrm>
                <a:off x="3988001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321;p6"/>
              <p:cNvSpPr/>
              <p:nvPr/>
            </p:nvSpPr>
            <p:spPr>
              <a:xfrm>
                <a:off x="4272945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" name="Google Shape;322;p6"/>
              <p:cNvSpPr/>
              <p:nvPr/>
            </p:nvSpPr>
            <p:spPr>
              <a:xfrm>
                <a:off x="4557119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" name="Google Shape;323;p6"/>
              <p:cNvSpPr/>
              <p:nvPr/>
            </p:nvSpPr>
            <p:spPr>
              <a:xfrm>
                <a:off x="4842064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324;p6"/>
              <p:cNvSpPr/>
              <p:nvPr/>
            </p:nvSpPr>
            <p:spPr>
              <a:xfrm>
                <a:off x="5126238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325;p6"/>
              <p:cNvSpPr/>
              <p:nvPr/>
            </p:nvSpPr>
            <p:spPr>
              <a:xfrm>
                <a:off x="5410411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326;p6"/>
              <p:cNvSpPr/>
              <p:nvPr/>
            </p:nvSpPr>
            <p:spPr>
              <a:xfrm>
                <a:off x="5695356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" name="Google Shape;327;p6"/>
              <p:cNvSpPr/>
              <p:nvPr/>
            </p:nvSpPr>
            <p:spPr>
              <a:xfrm>
                <a:off x="5751" y="2858091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328;p6"/>
              <p:cNvSpPr/>
              <p:nvPr/>
            </p:nvSpPr>
            <p:spPr>
              <a:xfrm>
                <a:off x="5751" y="2572116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329;p6"/>
              <p:cNvSpPr/>
              <p:nvPr/>
            </p:nvSpPr>
            <p:spPr>
              <a:xfrm>
                <a:off x="5751" y="2286180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" name="Google Shape;330;p6"/>
              <p:cNvSpPr/>
              <p:nvPr/>
            </p:nvSpPr>
            <p:spPr>
              <a:xfrm>
                <a:off x="5751" y="2000205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" name="Google Shape;331;p6"/>
              <p:cNvSpPr/>
              <p:nvPr/>
            </p:nvSpPr>
            <p:spPr>
              <a:xfrm>
                <a:off x="5751" y="1714230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" name="Google Shape;332;p6"/>
              <p:cNvSpPr/>
              <p:nvPr/>
            </p:nvSpPr>
            <p:spPr>
              <a:xfrm>
                <a:off x="5751" y="1428294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3" name="Google Shape;333;p6"/>
              <p:cNvSpPr/>
              <p:nvPr/>
            </p:nvSpPr>
            <p:spPr>
              <a:xfrm>
                <a:off x="5751" y="4287118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" name="Google Shape;334;p6"/>
              <p:cNvSpPr/>
              <p:nvPr/>
            </p:nvSpPr>
            <p:spPr>
              <a:xfrm>
                <a:off x="5751" y="4001143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335;p6"/>
              <p:cNvSpPr/>
              <p:nvPr/>
            </p:nvSpPr>
            <p:spPr>
              <a:xfrm>
                <a:off x="5751" y="3715939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" name="Google Shape;336;p6"/>
              <p:cNvSpPr/>
              <p:nvPr/>
            </p:nvSpPr>
            <p:spPr>
              <a:xfrm>
                <a:off x="5751" y="3430003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7" name="Google Shape;337;p6"/>
              <p:cNvSpPr/>
              <p:nvPr/>
            </p:nvSpPr>
            <p:spPr>
              <a:xfrm>
                <a:off x="5751" y="4859029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6"/>
              <p:cNvSpPr/>
              <p:nvPr/>
            </p:nvSpPr>
            <p:spPr>
              <a:xfrm>
                <a:off x="5751" y="4573054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339;p6"/>
              <p:cNvSpPr/>
              <p:nvPr/>
            </p:nvSpPr>
            <p:spPr>
              <a:xfrm>
                <a:off x="5751" y="3144028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" name="Google Shape;340;p6"/>
              <p:cNvSpPr/>
              <p:nvPr/>
            </p:nvSpPr>
            <p:spPr>
              <a:xfrm>
                <a:off x="5751" y="1142319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1" name="Google Shape;341;p6"/>
              <p:cNvSpPr/>
              <p:nvPr/>
            </p:nvSpPr>
            <p:spPr>
              <a:xfrm>
                <a:off x="5751" y="856382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" name="Google Shape;342;p6"/>
              <p:cNvSpPr/>
              <p:nvPr/>
            </p:nvSpPr>
            <p:spPr>
              <a:xfrm>
                <a:off x="5751" y="570407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43" name="Google Shape;343;p6"/>
            <p:cNvGrpSpPr/>
            <p:nvPr/>
          </p:nvGrpSpPr>
          <p:grpSpPr>
            <a:xfrm>
              <a:off x="3062282" y="-208518"/>
              <a:ext cx="2950737" cy="1715811"/>
              <a:chOff x="2877206" y="-2276"/>
              <a:chExt cx="2950737" cy="1715811"/>
            </a:xfrm>
          </p:grpSpPr>
          <p:sp>
            <p:nvSpPr>
              <p:cNvPr id="344" name="Google Shape;344;p6"/>
              <p:cNvSpPr/>
              <p:nvPr/>
            </p:nvSpPr>
            <p:spPr>
              <a:xfrm>
                <a:off x="2877206" y="-2276"/>
                <a:ext cx="2950737" cy="1715811"/>
              </a:xfrm>
              <a:custGeom>
                <a:avLst/>
                <a:gdLst/>
                <a:ahLst/>
                <a:cxnLst/>
                <a:rect l="l" t="t" r="r" b="b"/>
                <a:pathLst>
                  <a:path w="76558" h="44477" extrusionOk="0">
                    <a:moveTo>
                      <a:pt x="1" y="1"/>
                    </a:moveTo>
                    <a:lnTo>
                      <a:pt x="1" y="44476"/>
                    </a:lnTo>
                    <a:lnTo>
                      <a:pt x="76558" y="44476"/>
                    </a:lnTo>
                    <a:lnTo>
                      <a:pt x="7655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345;p6"/>
              <p:cNvSpPr/>
              <p:nvPr/>
            </p:nvSpPr>
            <p:spPr>
              <a:xfrm>
                <a:off x="2877206" y="1478599"/>
                <a:ext cx="2950737" cy="147212"/>
              </a:xfrm>
              <a:custGeom>
                <a:avLst/>
                <a:gdLst/>
                <a:ahLst/>
                <a:cxnLst/>
                <a:rect l="l" t="t" r="r" b="b"/>
                <a:pathLst>
                  <a:path w="76558" h="3816" fill="none" extrusionOk="0">
                    <a:moveTo>
                      <a:pt x="76558" y="3816"/>
                    </a:moveTo>
                    <a:lnTo>
                      <a:pt x="66991" y="1"/>
                    </a:lnTo>
                    <a:lnTo>
                      <a:pt x="57423" y="3816"/>
                    </a:lnTo>
                    <a:lnTo>
                      <a:pt x="47856" y="1"/>
                    </a:lnTo>
                    <a:lnTo>
                      <a:pt x="38289" y="3816"/>
                    </a:lnTo>
                    <a:lnTo>
                      <a:pt x="28722" y="1"/>
                    </a:lnTo>
                    <a:lnTo>
                      <a:pt x="19155" y="3816"/>
                    </a:lnTo>
                    <a:lnTo>
                      <a:pt x="9588" y="1"/>
                    </a:lnTo>
                    <a:lnTo>
                      <a:pt x="1" y="3816"/>
                    </a:lnTo>
                  </a:path>
                </a:pathLst>
              </a:custGeom>
              <a:noFill/>
              <a:ln w="7620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" name="Google Shape;346;p6"/>
              <p:cNvSpPr/>
              <p:nvPr/>
            </p:nvSpPr>
            <p:spPr>
              <a:xfrm>
                <a:off x="2877206" y="1200301"/>
                <a:ext cx="2950737" cy="146440"/>
              </a:xfrm>
              <a:custGeom>
                <a:avLst/>
                <a:gdLst/>
                <a:ahLst/>
                <a:cxnLst/>
                <a:rect l="l" t="t" r="r" b="b"/>
                <a:pathLst>
                  <a:path w="76558" h="3796" fill="none" extrusionOk="0">
                    <a:moveTo>
                      <a:pt x="76558" y="3795"/>
                    </a:moveTo>
                    <a:lnTo>
                      <a:pt x="66991" y="0"/>
                    </a:lnTo>
                    <a:lnTo>
                      <a:pt x="57423" y="3795"/>
                    </a:lnTo>
                    <a:lnTo>
                      <a:pt x="47856" y="0"/>
                    </a:lnTo>
                    <a:lnTo>
                      <a:pt x="38289" y="3795"/>
                    </a:lnTo>
                    <a:lnTo>
                      <a:pt x="28722" y="0"/>
                    </a:lnTo>
                    <a:lnTo>
                      <a:pt x="19155" y="3795"/>
                    </a:lnTo>
                    <a:lnTo>
                      <a:pt x="9588" y="0"/>
                    </a:lnTo>
                    <a:lnTo>
                      <a:pt x="1" y="3795"/>
                    </a:lnTo>
                  </a:path>
                </a:pathLst>
              </a:custGeom>
              <a:noFill/>
              <a:ln w="7620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347;p6"/>
              <p:cNvSpPr/>
              <p:nvPr/>
            </p:nvSpPr>
            <p:spPr>
              <a:xfrm>
                <a:off x="2877206" y="921964"/>
                <a:ext cx="2950737" cy="146440"/>
              </a:xfrm>
              <a:custGeom>
                <a:avLst/>
                <a:gdLst/>
                <a:ahLst/>
                <a:cxnLst/>
                <a:rect l="l" t="t" r="r" b="b"/>
                <a:pathLst>
                  <a:path w="76558" h="3796" fill="none" extrusionOk="0">
                    <a:moveTo>
                      <a:pt x="76558" y="3795"/>
                    </a:moveTo>
                    <a:lnTo>
                      <a:pt x="66991" y="0"/>
                    </a:lnTo>
                    <a:lnTo>
                      <a:pt x="57423" y="3795"/>
                    </a:lnTo>
                    <a:lnTo>
                      <a:pt x="47856" y="0"/>
                    </a:lnTo>
                    <a:lnTo>
                      <a:pt x="38289" y="3795"/>
                    </a:lnTo>
                    <a:lnTo>
                      <a:pt x="28722" y="0"/>
                    </a:lnTo>
                    <a:lnTo>
                      <a:pt x="19155" y="3795"/>
                    </a:lnTo>
                    <a:lnTo>
                      <a:pt x="9588" y="0"/>
                    </a:lnTo>
                    <a:lnTo>
                      <a:pt x="1" y="3795"/>
                    </a:lnTo>
                  </a:path>
                </a:pathLst>
              </a:custGeom>
              <a:noFill/>
              <a:ln w="7620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" name="Google Shape;348;p6"/>
              <p:cNvSpPr/>
              <p:nvPr/>
            </p:nvSpPr>
            <p:spPr>
              <a:xfrm>
                <a:off x="2877206" y="642856"/>
                <a:ext cx="2950737" cy="147212"/>
              </a:xfrm>
              <a:custGeom>
                <a:avLst/>
                <a:gdLst/>
                <a:ahLst/>
                <a:cxnLst/>
                <a:rect l="l" t="t" r="r" b="b"/>
                <a:pathLst>
                  <a:path w="76558" h="3816" fill="none" extrusionOk="0">
                    <a:moveTo>
                      <a:pt x="76558" y="3816"/>
                    </a:moveTo>
                    <a:lnTo>
                      <a:pt x="66991" y="1"/>
                    </a:lnTo>
                    <a:lnTo>
                      <a:pt x="57423" y="3816"/>
                    </a:lnTo>
                    <a:lnTo>
                      <a:pt x="47856" y="1"/>
                    </a:lnTo>
                    <a:lnTo>
                      <a:pt x="38289" y="3816"/>
                    </a:lnTo>
                    <a:lnTo>
                      <a:pt x="28722" y="1"/>
                    </a:lnTo>
                    <a:lnTo>
                      <a:pt x="19155" y="3816"/>
                    </a:lnTo>
                    <a:lnTo>
                      <a:pt x="9588" y="1"/>
                    </a:lnTo>
                    <a:lnTo>
                      <a:pt x="1" y="3816"/>
                    </a:lnTo>
                  </a:path>
                </a:pathLst>
              </a:custGeom>
              <a:noFill/>
              <a:ln w="7620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349;p6"/>
              <p:cNvSpPr/>
              <p:nvPr/>
            </p:nvSpPr>
            <p:spPr>
              <a:xfrm>
                <a:off x="2877206" y="364519"/>
                <a:ext cx="2950737" cy="146440"/>
              </a:xfrm>
              <a:custGeom>
                <a:avLst/>
                <a:gdLst/>
                <a:ahLst/>
                <a:cxnLst/>
                <a:rect l="l" t="t" r="r" b="b"/>
                <a:pathLst>
                  <a:path w="76558" h="3796" fill="none" extrusionOk="0">
                    <a:moveTo>
                      <a:pt x="76558" y="3796"/>
                    </a:moveTo>
                    <a:lnTo>
                      <a:pt x="66991" y="1"/>
                    </a:lnTo>
                    <a:lnTo>
                      <a:pt x="57423" y="3796"/>
                    </a:lnTo>
                    <a:lnTo>
                      <a:pt x="47856" y="1"/>
                    </a:lnTo>
                    <a:lnTo>
                      <a:pt x="38289" y="3796"/>
                    </a:lnTo>
                    <a:lnTo>
                      <a:pt x="28722" y="1"/>
                    </a:lnTo>
                    <a:lnTo>
                      <a:pt x="19155" y="3796"/>
                    </a:lnTo>
                    <a:lnTo>
                      <a:pt x="9588" y="1"/>
                    </a:lnTo>
                    <a:lnTo>
                      <a:pt x="1" y="3796"/>
                    </a:lnTo>
                  </a:path>
                </a:pathLst>
              </a:custGeom>
              <a:noFill/>
              <a:ln w="7620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350;p6"/>
              <p:cNvSpPr/>
              <p:nvPr/>
            </p:nvSpPr>
            <p:spPr>
              <a:xfrm>
                <a:off x="2877206" y="85411"/>
                <a:ext cx="2950737" cy="147212"/>
              </a:xfrm>
              <a:custGeom>
                <a:avLst/>
                <a:gdLst/>
                <a:ahLst/>
                <a:cxnLst/>
                <a:rect l="l" t="t" r="r" b="b"/>
                <a:pathLst>
                  <a:path w="76558" h="3816" fill="none" extrusionOk="0">
                    <a:moveTo>
                      <a:pt x="76558" y="3816"/>
                    </a:moveTo>
                    <a:lnTo>
                      <a:pt x="66991" y="1"/>
                    </a:lnTo>
                    <a:lnTo>
                      <a:pt x="57423" y="3816"/>
                    </a:lnTo>
                    <a:lnTo>
                      <a:pt x="47856" y="1"/>
                    </a:lnTo>
                    <a:lnTo>
                      <a:pt x="38289" y="3816"/>
                    </a:lnTo>
                    <a:lnTo>
                      <a:pt x="28722" y="1"/>
                    </a:lnTo>
                    <a:lnTo>
                      <a:pt x="19155" y="3816"/>
                    </a:lnTo>
                    <a:lnTo>
                      <a:pt x="9588" y="1"/>
                    </a:lnTo>
                    <a:lnTo>
                      <a:pt x="1" y="3816"/>
                    </a:lnTo>
                  </a:path>
                </a:pathLst>
              </a:custGeom>
              <a:noFill/>
              <a:ln w="7620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51" name="Google Shape;351;p6"/>
            <p:cNvSpPr/>
            <p:nvPr/>
          </p:nvSpPr>
          <p:spPr>
            <a:xfrm>
              <a:off x="0" y="-2275"/>
              <a:ext cx="3160200" cy="51435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6"/>
            <p:cNvSpPr/>
            <p:nvPr/>
          </p:nvSpPr>
          <p:spPr>
            <a:xfrm>
              <a:off x="5915100" y="-2275"/>
              <a:ext cx="1962000" cy="11979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6"/>
            <p:cNvSpPr/>
            <p:nvPr/>
          </p:nvSpPr>
          <p:spPr>
            <a:xfrm>
              <a:off x="8229750" y="2571750"/>
              <a:ext cx="914100" cy="2572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4" name="Google Shape;354;p6"/>
          <p:cNvSpPr/>
          <p:nvPr/>
        </p:nvSpPr>
        <p:spPr>
          <a:xfrm>
            <a:off x="872400" y="613475"/>
            <a:ext cx="7632300" cy="4064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6"/>
          <p:cNvSpPr/>
          <p:nvPr/>
        </p:nvSpPr>
        <p:spPr>
          <a:xfrm>
            <a:off x="720000" y="540000"/>
            <a:ext cx="7708500" cy="4064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6"/>
          <p:cNvSpPr txBox="1">
            <a:spLocks noGrp="1"/>
          </p:cNvSpPr>
          <p:nvPr>
            <p:ph type="title"/>
          </p:nvPr>
        </p:nvSpPr>
        <p:spPr>
          <a:xfrm>
            <a:off x="720000" y="777240"/>
            <a:ext cx="77085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0" name="Google Shape;600;p13"/>
          <p:cNvGrpSpPr/>
          <p:nvPr/>
        </p:nvGrpSpPr>
        <p:grpSpPr>
          <a:xfrm>
            <a:off x="-300" y="-1144"/>
            <a:ext cx="9144675" cy="5147294"/>
            <a:chOff x="-300" y="-1144"/>
            <a:chExt cx="9144675" cy="5147294"/>
          </a:xfrm>
        </p:grpSpPr>
        <p:grpSp>
          <p:nvGrpSpPr>
            <p:cNvPr id="601" name="Google Shape;601;p13"/>
            <p:cNvGrpSpPr/>
            <p:nvPr/>
          </p:nvGrpSpPr>
          <p:grpSpPr>
            <a:xfrm flipH="1">
              <a:off x="0" y="-1144"/>
              <a:ext cx="5973825" cy="5147286"/>
              <a:chOff x="3170025" y="-1144"/>
              <a:chExt cx="5973825" cy="5147286"/>
            </a:xfrm>
          </p:grpSpPr>
          <p:sp>
            <p:nvSpPr>
              <p:cNvPr id="602" name="Google Shape;602;p13"/>
              <p:cNvSpPr/>
              <p:nvPr/>
            </p:nvSpPr>
            <p:spPr>
              <a:xfrm>
                <a:off x="9143811" y="-1138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" name="Google Shape;603;p13"/>
              <p:cNvSpPr/>
              <p:nvPr/>
            </p:nvSpPr>
            <p:spPr>
              <a:xfrm>
                <a:off x="3170032" y="285608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" name="Google Shape;604;p13"/>
              <p:cNvSpPr/>
              <p:nvPr/>
            </p:nvSpPr>
            <p:spPr>
              <a:xfrm>
                <a:off x="3170025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" name="Google Shape;605;p13"/>
              <p:cNvSpPr/>
              <p:nvPr/>
            </p:nvSpPr>
            <p:spPr>
              <a:xfrm>
                <a:off x="3454199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" name="Google Shape;606;p13"/>
              <p:cNvSpPr/>
              <p:nvPr/>
            </p:nvSpPr>
            <p:spPr>
              <a:xfrm>
                <a:off x="3739143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" name="Google Shape;607;p13"/>
              <p:cNvSpPr/>
              <p:nvPr/>
            </p:nvSpPr>
            <p:spPr>
              <a:xfrm>
                <a:off x="4023317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8" name="Google Shape;608;p13"/>
              <p:cNvSpPr/>
              <p:nvPr/>
            </p:nvSpPr>
            <p:spPr>
              <a:xfrm>
                <a:off x="4308262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9" name="Google Shape;609;p13"/>
              <p:cNvSpPr/>
              <p:nvPr/>
            </p:nvSpPr>
            <p:spPr>
              <a:xfrm>
                <a:off x="4592436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0" name="Google Shape;610;p13"/>
              <p:cNvSpPr/>
              <p:nvPr/>
            </p:nvSpPr>
            <p:spPr>
              <a:xfrm>
                <a:off x="4876609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1" name="Google Shape;611;p13"/>
              <p:cNvSpPr/>
              <p:nvPr/>
            </p:nvSpPr>
            <p:spPr>
              <a:xfrm>
                <a:off x="5161515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2" name="Google Shape;612;p13"/>
              <p:cNvSpPr/>
              <p:nvPr/>
            </p:nvSpPr>
            <p:spPr>
              <a:xfrm>
                <a:off x="5445728" y="-1140"/>
                <a:ext cx="0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3" name="Google Shape;613;p13"/>
              <p:cNvSpPr/>
              <p:nvPr/>
            </p:nvSpPr>
            <p:spPr>
              <a:xfrm>
                <a:off x="5730634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4" name="Google Shape;614;p13"/>
              <p:cNvSpPr/>
              <p:nvPr/>
            </p:nvSpPr>
            <p:spPr>
              <a:xfrm>
                <a:off x="6014808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5" name="Google Shape;615;p13"/>
              <p:cNvSpPr/>
              <p:nvPr/>
            </p:nvSpPr>
            <p:spPr>
              <a:xfrm>
                <a:off x="6298981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616;p13"/>
              <p:cNvSpPr/>
              <p:nvPr/>
            </p:nvSpPr>
            <p:spPr>
              <a:xfrm>
                <a:off x="6583926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13"/>
              <p:cNvSpPr/>
              <p:nvPr/>
            </p:nvSpPr>
            <p:spPr>
              <a:xfrm>
                <a:off x="6868100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" name="Google Shape;618;p13"/>
              <p:cNvSpPr/>
              <p:nvPr/>
            </p:nvSpPr>
            <p:spPr>
              <a:xfrm>
                <a:off x="7152273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" name="Google Shape;619;p13"/>
              <p:cNvSpPr/>
              <p:nvPr/>
            </p:nvSpPr>
            <p:spPr>
              <a:xfrm>
                <a:off x="7437218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" name="Google Shape;620;p13"/>
              <p:cNvSpPr/>
              <p:nvPr/>
            </p:nvSpPr>
            <p:spPr>
              <a:xfrm>
                <a:off x="7721392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" name="Google Shape;621;p13"/>
              <p:cNvSpPr/>
              <p:nvPr/>
            </p:nvSpPr>
            <p:spPr>
              <a:xfrm>
                <a:off x="8006336" y="-1140"/>
                <a:ext cx="39" cy="858603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" name="Google Shape;622;p13"/>
              <p:cNvSpPr/>
              <p:nvPr/>
            </p:nvSpPr>
            <p:spPr>
              <a:xfrm>
                <a:off x="8290525" y="-1144"/>
                <a:ext cx="39" cy="2572139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" name="Google Shape;623;p13"/>
              <p:cNvSpPr/>
              <p:nvPr/>
            </p:nvSpPr>
            <p:spPr>
              <a:xfrm>
                <a:off x="8574695" y="-1144"/>
                <a:ext cx="39" cy="2572139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" name="Google Shape;624;p13"/>
              <p:cNvSpPr/>
              <p:nvPr/>
            </p:nvSpPr>
            <p:spPr>
              <a:xfrm>
                <a:off x="8859636" y="-1144"/>
                <a:ext cx="39" cy="2572139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" name="Google Shape;625;p13"/>
              <p:cNvSpPr/>
              <p:nvPr/>
            </p:nvSpPr>
            <p:spPr>
              <a:xfrm>
                <a:off x="8290557" y="2573261"/>
                <a:ext cx="85185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13"/>
              <p:cNvSpPr/>
              <p:nvPr/>
            </p:nvSpPr>
            <p:spPr>
              <a:xfrm>
                <a:off x="8290557" y="2287322"/>
                <a:ext cx="85185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13"/>
              <p:cNvSpPr/>
              <p:nvPr/>
            </p:nvSpPr>
            <p:spPr>
              <a:xfrm>
                <a:off x="8290557" y="2001345"/>
                <a:ext cx="85185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13"/>
              <p:cNvSpPr/>
              <p:nvPr/>
            </p:nvSpPr>
            <p:spPr>
              <a:xfrm>
                <a:off x="8290557" y="1715367"/>
                <a:ext cx="85185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13"/>
              <p:cNvSpPr/>
              <p:nvPr/>
            </p:nvSpPr>
            <p:spPr>
              <a:xfrm>
                <a:off x="8290557" y="1429428"/>
                <a:ext cx="85185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13"/>
              <p:cNvSpPr/>
              <p:nvPr/>
            </p:nvSpPr>
            <p:spPr>
              <a:xfrm>
                <a:off x="8290557" y="1143450"/>
                <a:ext cx="851854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" name="Google Shape;631;p13"/>
              <p:cNvSpPr/>
              <p:nvPr/>
            </p:nvSpPr>
            <p:spPr>
              <a:xfrm>
                <a:off x="3170032" y="857520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" name="Google Shape;632;p13"/>
              <p:cNvSpPr/>
              <p:nvPr/>
            </p:nvSpPr>
            <p:spPr>
              <a:xfrm>
                <a:off x="3170032" y="571545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33" name="Google Shape;633;p13"/>
            <p:cNvSpPr/>
            <p:nvPr/>
          </p:nvSpPr>
          <p:spPr>
            <a:xfrm flipH="1">
              <a:off x="5838675" y="0"/>
              <a:ext cx="3305700" cy="33528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13"/>
            <p:cNvSpPr/>
            <p:nvPr/>
          </p:nvSpPr>
          <p:spPr>
            <a:xfrm flipH="1">
              <a:off x="-300" y="2573950"/>
              <a:ext cx="4572300" cy="2572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35" name="Google Shape;635;p13"/>
            <p:cNvGrpSpPr/>
            <p:nvPr/>
          </p:nvGrpSpPr>
          <p:grpSpPr>
            <a:xfrm>
              <a:off x="4575375" y="3477605"/>
              <a:ext cx="4568996" cy="1543447"/>
              <a:chOff x="4823024" y="3477260"/>
              <a:chExt cx="2971318" cy="1543447"/>
            </a:xfrm>
          </p:grpSpPr>
          <p:sp>
            <p:nvSpPr>
              <p:cNvPr id="636" name="Google Shape;636;p13"/>
              <p:cNvSpPr/>
              <p:nvPr/>
            </p:nvSpPr>
            <p:spPr>
              <a:xfrm>
                <a:off x="4823024" y="3477260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13"/>
              <p:cNvSpPr/>
              <p:nvPr/>
            </p:nvSpPr>
            <p:spPr>
              <a:xfrm>
                <a:off x="4823024" y="3617567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" name="Google Shape;638;p13"/>
              <p:cNvSpPr/>
              <p:nvPr/>
            </p:nvSpPr>
            <p:spPr>
              <a:xfrm>
                <a:off x="4823024" y="3757912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13"/>
              <p:cNvSpPr/>
              <p:nvPr/>
            </p:nvSpPr>
            <p:spPr>
              <a:xfrm>
                <a:off x="4823024" y="3898218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" name="Google Shape;640;p13"/>
              <p:cNvSpPr/>
              <p:nvPr/>
            </p:nvSpPr>
            <p:spPr>
              <a:xfrm>
                <a:off x="4823024" y="4038524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" name="Google Shape;641;p13"/>
              <p:cNvSpPr/>
              <p:nvPr/>
            </p:nvSpPr>
            <p:spPr>
              <a:xfrm>
                <a:off x="4823024" y="4178831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" name="Google Shape;642;p13"/>
              <p:cNvSpPr/>
              <p:nvPr/>
            </p:nvSpPr>
            <p:spPr>
              <a:xfrm>
                <a:off x="4823024" y="4319137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" name="Google Shape;643;p13"/>
              <p:cNvSpPr/>
              <p:nvPr/>
            </p:nvSpPr>
            <p:spPr>
              <a:xfrm>
                <a:off x="4823024" y="4459444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" name="Google Shape;644;p13"/>
              <p:cNvSpPr/>
              <p:nvPr/>
            </p:nvSpPr>
            <p:spPr>
              <a:xfrm>
                <a:off x="4823024" y="4599750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5" name="Google Shape;645;p13"/>
              <p:cNvSpPr/>
              <p:nvPr/>
            </p:nvSpPr>
            <p:spPr>
              <a:xfrm>
                <a:off x="4823024" y="4740056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6" name="Google Shape;646;p13"/>
              <p:cNvSpPr/>
              <p:nvPr/>
            </p:nvSpPr>
            <p:spPr>
              <a:xfrm>
                <a:off x="4823024" y="4880363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7" name="Google Shape;647;p13"/>
              <p:cNvSpPr/>
              <p:nvPr/>
            </p:nvSpPr>
            <p:spPr>
              <a:xfrm>
                <a:off x="4823024" y="5020669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48" name="Google Shape;648;p13"/>
          <p:cNvGrpSpPr/>
          <p:nvPr/>
        </p:nvGrpSpPr>
        <p:grpSpPr>
          <a:xfrm>
            <a:off x="720000" y="540000"/>
            <a:ext cx="7780200" cy="4140600"/>
            <a:chOff x="720000" y="540000"/>
            <a:chExt cx="7780200" cy="4140600"/>
          </a:xfrm>
        </p:grpSpPr>
        <p:sp>
          <p:nvSpPr>
            <p:cNvPr id="649" name="Google Shape;649;p13"/>
            <p:cNvSpPr/>
            <p:nvPr/>
          </p:nvSpPr>
          <p:spPr>
            <a:xfrm>
              <a:off x="796200" y="616200"/>
              <a:ext cx="7704000" cy="406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13"/>
            <p:cNvSpPr/>
            <p:nvPr/>
          </p:nvSpPr>
          <p:spPr>
            <a:xfrm>
              <a:off x="720000" y="540000"/>
              <a:ext cx="7704000" cy="40644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1" name="Google Shape;651;p13"/>
          <p:cNvSpPr txBox="1">
            <a:spLocks noGrp="1"/>
          </p:cNvSpPr>
          <p:nvPr>
            <p:ph type="title" hasCustomPrompt="1"/>
          </p:nvPr>
        </p:nvSpPr>
        <p:spPr>
          <a:xfrm>
            <a:off x="1706999" y="1781175"/>
            <a:ext cx="1008300" cy="70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t>xx%</a:t>
            </a:r>
          </a:p>
        </p:txBody>
      </p:sp>
      <p:sp>
        <p:nvSpPr>
          <p:cNvPr id="652" name="Google Shape;652;p13"/>
          <p:cNvSpPr txBox="1">
            <a:spLocks noGrp="1"/>
          </p:cNvSpPr>
          <p:nvPr>
            <p:ph type="subTitle" idx="1"/>
          </p:nvPr>
        </p:nvSpPr>
        <p:spPr>
          <a:xfrm>
            <a:off x="1157249" y="2838450"/>
            <a:ext cx="21078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9pPr>
          </a:lstStyle>
          <a:p>
            <a:endParaRPr/>
          </a:p>
        </p:txBody>
      </p:sp>
      <p:sp>
        <p:nvSpPr>
          <p:cNvPr id="653" name="Google Shape;653;p13"/>
          <p:cNvSpPr txBox="1">
            <a:spLocks noGrp="1"/>
          </p:cNvSpPr>
          <p:nvPr>
            <p:ph type="subTitle" idx="2"/>
          </p:nvPr>
        </p:nvSpPr>
        <p:spPr>
          <a:xfrm>
            <a:off x="1157249" y="3209900"/>
            <a:ext cx="2107800" cy="70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54" name="Google Shape;654;p13"/>
          <p:cNvSpPr txBox="1">
            <a:spLocks noGrp="1"/>
          </p:cNvSpPr>
          <p:nvPr>
            <p:ph type="title" idx="3" hasCustomPrompt="1"/>
          </p:nvPr>
        </p:nvSpPr>
        <p:spPr>
          <a:xfrm>
            <a:off x="4067850" y="3248564"/>
            <a:ext cx="1008300" cy="70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t>xx%</a:t>
            </a:r>
          </a:p>
        </p:txBody>
      </p:sp>
      <p:sp>
        <p:nvSpPr>
          <p:cNvPr id="655" name="Google Shape;655;p13"/>
          <p:cNvSpPr txBox="1">
            <a:spLocks noGrp="1"/>
          </p:cNvSpPr>
          <p:nvPr>
            <p:ph type="subTitle" idx="4"/>
          </p:nvPr>
        </p:nvSpPr>
        <p:spPr>
          <a:xfrm>
            <a:off x="3518100" y="1676789"/>
            <a:ext cx="21078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9pPr>
          </a:lstStyle>
          <a:p>
            <a:endParaRPr/>
          </a:p>
        </p:txBody>
      </p:sp>
      <p:sp>
        <p:nvSpPr>
          <p:cNvPr id="656" name="Google Shape;656;p13"/>
          <p:cNvSpPr txBox="1">
            <a:spLocks noGrp="1"/>
          </p:cNvSpPr>
          <p:nvPr>
            <p:ph type="subTitle" idx="5"/>
          </p:nvPr>
        </p:nvSpPr>
        <p:spPr>
          <a:xfrm>
            <a:off x="3518100" y="2048264"/>
            <a:ext cx="2107800" cy="70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57" name="Google Shape;657;p13"/>
          <p:cNvSpPr txBox="1">
            <a:spLocks noGrp="1"/>
          </p:cNvSpPr>
          <p:nvPr>
            <p:ph type="title" idx="6" hasCustomPrompt="1"/>
          </p:nvPr>
        </p:nvSpPr>
        <p:spPr>
          <a:xfrm>
            <a:off x="6428701" y="1781175"/>
            <a:ext cx="1008300" cy="70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Open Sans"/>
              <a:buNone/>
              <a:defRPr sz="4800"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t>xx%</a:t>
            </a:r>
          </a:p>
        </p:txBody>
      </p:sp>
      <p:sp>
        <p:nvSpPr>
          <p:cNvPr id="658" name="Google Shape;658;p13"/>
          <p:cNvSpPr txBox="1">
            <a:spLocks noGrp="1"/>
          </p:cNvSpPr>
          <p:nvPr>
            <p:ph type="subTitle" idx="7"/>
          </p:nvPr>
        </p:nvSpPr>
        <p:spPr>
          <a:xfrm>
            <a:off x="5878951" y="2838450"/>
            <a:ext cx="21078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9pPr>
          </a:lstStyle>
          <a:p>
            <a:endParaRPr/>
          </a:p>
        </p:txBody>
      </p:sp>
      <p:sp>
        <p:nvSpPr>
          <p:cNvPr id="659" name="Google Shape;659;p13"/>
          <p:cNvSpPr txBox="1">
            <a:spLocks noGrp="1"/>
          </p:cNvSpPr>
          <p:nvPr>
            <p:ph type="subTitle" idx="8"/>
          </p:nvPr>
        </p:nvSpPr>
        <p:spPr>
          <a:xfrm>
            <a:off x="5878951" y="3209900"/>
            <a:ext cx="2107800" cy="70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60" name="Google Shape;660;p13"/>
          <p:cNvSpPr txBox="1">
            <a:spLocks noGrp="1"/>
          </p:cNvSpPr>
          <p:nvPr>
            <p:ph type="title" idx="9"/>
          </p:nvPr>
        </p:nvSpPr>
        <p:spPr>
          <a:xfrm>
            <a:off x="720000" y="777240"/>
            <a:ext cx="77040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CUSTOM_2"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2" name="Google Shape;662;p14"/>
          <p:cNvGrpSpPr/>
          <p:nvPr/>
        </p:nvGrpSpPr>
        <p:grpSpPr>
          <a:xfrm>
            <a:off x="2526907" y="-3675"/>
            <a:ext cx="2950737" cy="481082"/>
            <a:chOff x="798157" y="184198"/>
            <a:chExt cx="2950737" cy="425548"/>
          </a:xfrm>
        </p:grpSpPr>
        <p:sp>
          <p:nvSpPr>
            <p:cNvPr id="663" name="Google Shape;663;p14"/>
            <p:cNvSpPr/>
            <p:nvPr/>
          </p:nvSpPr>
          <p:spPr>
            <a:xfrm>
              <a:off x="798157" y="463306"/>
              <a:ext cx="2950737" cy="146440"/>
            </a:xfrm>
            <a:custGeom>
              <a:avLst/>
              <a:gdLst/>
              <a:ahLst/>
              <a:cxnLst/>
              <a:rect l="l" t="t" r="r" b="b"/>
              <a:pathLst>
                <a:path w="76558" h="3796" fill="none" extrusionOk="0">
                  <a:moveTo>
                    <a:pt x="76558" y="3795"/>
                  </a:moveTo>
                  <a:lnTo>
                    <a:pt x="66991" y="0"/>
                  </a:lnTo>
                  <a:lnTo>
                    <a:pt x="57423" y="3795"/>
                  </a:lnTo>
                  <a:lnTo>
                    <a:pt x="47856" y="0"/>
                  </a:lnTo>
                  <a:lnTo>
                    <a:pt x="38289" y="3795"/>
                  </a:lnTo>
                  <a:lnTo>
                    <a:pt x="28722" y="0"/>
                  </a:lnTo>
                  <a:lnTo>
                    <a:pt x="19155" y="3795"/>
                  </a:lnTo>
                  <a:lnTo>
                    <a:pt x="9588" y="0"/>
                  </a:lnTo>
                  <a:lnTo>
                    <a:pt x="1" y="3795"/>
                  </a:lnTo>
                </a:path>
              </a:pathLst>
            </a:custGeom>
            <a:noFill/>
            <a:ln w="76200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14"/>
            <p:cNvSpPr/>
            <p:nvPr/>
          </p:nvSpPr>
          <p:spPr>
            <a:xfrm>
              <a:off x="798157" y="184198"/>
              <a:ext cx="2950737" cy="147212"/>
            </a:xfrm>
            <a:custGeom>
              <a:avLst/>
              <a:gdLst/>
              <a:ahLst/>
              <a:cxnLst/>
              <a:rect l="l" t="t" r="r" b="b"/>
              <a:pathLst>
                <a:path w="76558" h="3816" fill="none" extrusionOk="0">
                  <a:moveTo>
                    <a:pt x="76558" y="3816"/>
                  </a:moveTo>
                  <a:lnTo>
                    <a:pt x="66991" y="1"/>
                  </a:lnTo>
                  <a:lnTo>
                    <a:pt x="57423" y="3816"/>
                  </a:lnTo>
                  <a:lnTo>
                    <a:pt x="47856" y="1"/>
                  </a:lnTo>
                  <a:lnTo>
                    <a:pt x="38289" y="3816"/>
                  </a:lnTo>
                  <a:lnTo>
                    <a:pt x="28722" y="1"/>
                  </a:lnTo>
                  <a:lnTo>
                    <a:pt x="19155" y="3816"/>
                  </a:lnTo>
                  <a:lnTo>
                    <a:pt x="9588" y="1"/>
                  </a:lnTo>
                  <a:lnTo>
                    <a:pt x="1" y="3816"/>
                  </a:lnTo>
                </a:path>
              </a:pathLst>
            </a:custGeom>
            <a:noFill/>
            <a:ln w="76200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5" name="Google Shape;665;p14"/>
          <p:cNvSpPr/>
          <p:nvPr/>
        </p:nvSpPr>
        <p:spPr>
          <a:xfrm>
            <a:off x="-300" y="-2276"/>
            <a:ext cx="2646300" cy="3352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66" name="Google Shape;666;p14"/>
          <p:cNvGrpSpPr/>
          <p:nvPr/>
        </p:nvGrpSpPr>
        <p:grpSpPr>
          <a:xfrm>
            <a:off x="2526907" y="4439611"/>
            <a:ext cx="2950737" cy="703885"/>
            <a:chOff x="798157" y="-94139"/>
            <a:chExt cx="2950737" cy="703885"/>
          </a:xfrm>
        </p:grpSpPr>
        <p:sp>
          <p:nvSpPr>
            <p:cNvPr id="667" name="Google Shape;667;p14"/>
            <p:cNvSpPr/>
            <p:nvPr/>
          </p:nvSpPr>
          <p:spPr>
            <a:xfrm>
              <a:off x="798157" y="463306"/>
              <a:ext cx="2950737" cy="146440"/>
            </a:xfrm>
            <a:custGeom>
              <a:avLst/>
              <a:gdLst/>
              <a:ahLst/>
              <a:cxnLst/>
              <a:rect l="l" t="t" r="r" b="b"/>
              <a:pathLst>
                <a:path w="76558" h="3796" fill="none" extrusionOk="0">
                  <a:moveTo>
                    <a:pt x="76558" y="3795"/>
                  </a:moveTo>
                  <a:lnTo>
                    <a:pt x="66991" y="0"/>
                  </a:lnTo>
                  <a:lnTo>
                    <a:pt x="57423" y="3795"/>
                  </a:lnTo>
                  <a:lnTo>
                    <a:pt x="47856" y="0"/>
                  </a:lnTo>
                  <a:lnTo>
                    <a:pt x="38289" y="3795"/>
                  </a:lnTo>
                  <a:lnTo>
                    <a:pt x="28722" y="0"/>
                  </a:lnTo>
                  <a:lnTo>
                    <a:pt x="19155" y="3795"/>
                  </a:lnTo>
                  <a:lnTo>
                    <a:pt x="9588" y="0"/>
                  </a:lnTo>
                  <a:lnTo>
                    <a:pt x="1" y="379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14"/>
            <p:cNvSpPr/>
            <p:nvPr/>
          </p:nvSpPr>
          <p:spPr>
            <a:xfrm>
              <a:off x="798157" y="184198"/>
              <a:ext cx="2950737" cy="147212"/>
            </a:xfrm>
            <a:custGeom>
              <a:avLst/>
              <a:gdLst/>
              <a:ahLst/>
              <a:cxnLst/>
              <a:rect l="l" t="t" r="r" b="b"/>
              <a:pathLst>
                <a:path w="76558" h="3816" fill="none" extrusionOk="0">
                  <a:moveTo>
                    <a:pt x="76558" y="3816"/>
                  </a:moveTo>
                  <a:lnTo>
                    <a:pt x="66991" y="1"/>
                  </a:lnTo>
                  <a:lnTo>
                    <a:pt x="57423" y="3816"/>
                  </a:lnTo>
                  <a:lnTo>
                    <a:pt x="47856" y="1"/>
                  </a:lnTo>
                  <a:lnTo>
                    <a:pt x="38289" y="3816"/>
                  </a:lnTo>
                  <a:lnTo>
                    <a:pt x="28722" y="1"/>
                  </a:lnTo>
                  <a:lnTo>
                    <a:pt x="19155" y="3816"/>
                  </a:lnTo>
                  <a:lnTo>
                    <a:pt x="9588" y="1"/>
                  </a:lnTo>
                  <a:lnTo>
                    <a:pt x="1" y="3816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14"/>
            <p:cNvSpPr/>
            <p:nvPr/>
          </p:nvSpPr>
          <p:spPr>
            <a:xfrm>
              <a:off x="798157" y="-94139"/>
              <a:ext cx="2950737" cy="146440"/>
            </a:xfrm>
            <a:custGeom>
              <a:avLst/>
              <a:gdLst/>
              <a:ahLst/>
              <a:cxnLst/>
              <a:rect l="l" t="t" r="r" b="b"/>
              <a:pathLst>
                <a:path w="76558" h="3796" fill="none" extrusionOk="0">
                  <a:moveTo>
                    <a:pt x="76558" y="3796"/>
                  </a:moveTo>
                  <a:lnTo>
                    <a:pt x="66991" y="1"/>
                  </a:lnTo>
                  <a:lnTo>
                    <a:pt x="57423" y="3796"/>
                  </a:lnTo>
                  <a:lnTo>
                    <a:pt x="47856" y="1"/>
                  </a:lnTo>
                  <a:lnTo>
                    <a:pt x="38289" y="3796"/>
                  </a:lnTo>
                  <a:lnTo>
                    <a:pt x="28722" y="1"/>
                  </a:lnTo>
                  <a:lnTo>
                    <a:pt x="19155" y="3796"/>
                  </a:lnTo>
                  <a:lnTo>
                    <a:pt x="9588" y="1"/>
                  </a:lnTo>
                  <a:lnTo>
                    <a:pt x="1" y="3796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0" name="Google Shape;670;p14"/>
          <p:cNvSpPr/>
          <p:nvPr/>
        </p:nvSpPr>
        <p:spPr>
          <a:xfrm flipH="1">
            <a:off x="5391600" y="-3675"/>
            <a:ext cx="3752400" cy="5147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71" name="Google Shape;671;p14"/>
          <p:cNvGrpSpPr/>
          <p:nvPr/>
        </p:nvGrpSpPr>
        <p:grpSpPr>
          <a:xfrm>
            <a:off x="262" y="3350525"/>
            <a:ext cx="5391474" cy="1794900"/>
            <a:chOff x="238" y="3350525"/>
            <a:chExt cx="2647812" cy="1794900"/>
          </a:xfrm>
        </p:grpSpPr>
        <p:sp>
          <p:nvSpPr>
            <p:cNvPr id="672" name="Google Shape;672;p14"/>
            <p:cNvSpPr/>
            <p:nvPr/>
          </p:nvSpPr>
          <p:spPr>
            <a:xfrm>
              <a:off x="250" y="3350525"/>
              <a:ext cx="2647800" cy="1794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73" name="Google Shape;673;p14"/>
            <p:cNvGrpSpPr/>
            <p:nvPr/>
          </p:nvGrpSpPr>
          <p:grpSpPr>
            <a:xfrm flipH="1">
              <a:off x="238" y="3477538"/>
              <a:ext cx="2647742" cy="1543447"/>
              <a:chOff x="4823024" y="3477260"/>
              <a:chExt cx="2971318" cy="1543447"/>
            </a:xfrm>
          </p:grpSpPr>
          <p:sp>
            <p:nvSpPr>
              <p:cNvPr id="674" name="Google Shape;674;p14"/>
              <p:cNvSpPr/>
              <p:nvPr/>
            </p:nvSpPr>
            <p:spPr>
              <a:xfrm>
                <a:off x="4823024" y="3477260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14"/>
              <p:cNvSpPr/>
              <p:nvPr/>
            </p:nvSpPr>
            <p:spPr>
              <a:xfrm>
                <a:off x="4823024" y="3617567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6" name="Google Shape;676;p14"/>
              <p:cNvSpPr/>
              <p:nvPr/>
            </p:nvSpPr>
            <p:spPr>
              <a:xfrm>
                <a:off x="4823024" y="3757912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7" name="Google Shape;677;p14"/>
              <p:cNvSpPr/>
              <p:nvPr/>
            </p:nvSpPr>
            <p:spPr>
              <a:xfrm>
                <a:off x="4823024" y="3898218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" name="Google Shape;678;p14"/>
              <p:cNvSpPr/>
              <p:nvPr/>
            </p:nvSpPr>
            <p:spPr>
              <a:xfrm>
                <a:off x="4823024" y="4038524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" name="Google Shape;679;p14"/>
              <p:cNvSpPr/>
              <p:nvPr/>
            </p:nvSpPr>
            <p:spPr>
              <a:xfrm>
                <a:off x="4823024" y="4178831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" name="Google Shape;680;p14"/>
              <p:cNvSpPr/>
              <p:nvPr/>
            </p:nvSpPr>
            <p:spPr>
              <a:xfrm>
                <a:off x="4823024" y="4319137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0"/>
                    </a:moveTo>
                    <a:lnTo>
                      <a:pt x="77091" y="0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" name="Google Shape;681;p14"/>
              <p:cNvSpPr/>
              <p:nvPr/>
            </p:nvSpPr>
            <p:spPr>
              <a:xfrm>
                <a:off x="4823024" y="4459444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14"/>
              <p:cNvSpPr/>
              <p:nvPr/>
            </p:nvSpPr>
            <p:spPr>
              <a:xfrm>
                <a:off x="4823024" y="4599750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14"/>
              <p:cNvSpPr/>
              <p:nvPr/>
            </p:nvSpPr>
            <p:spPr>
              <a:xfrm>
                <a:off x="4823024" y="4740056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" name="Google Shape;684;p14"/>
              <p:cNvSpPr/>
              <p:nvPr/>
            </p:nvSpPr>
            <p:spPr>
              <a:xfrm>
                <a:off x="4823024" y="4880363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14"/>
              <p:cNvSpPr/>
              <p:nvPr/>
            </p:nvSpPr>
            <p:spPr>
              <a:xfrm>
                <a:off x="4823024" y="5020669"/>
                <a:ext cx="2971318" cy="39"/>
              </a:xfrm>
              <a:custGeom>
                <a:avLst/>
                <a:gdLst/>
                <a:ahLst/>
                <a:cxnLst/>
                <a:rect l="l" t="t" r="r" b="b"/>
                <a:pathLst>
                  <a:path w="77092" h="1" fill="none" extrusionOk="0">
                    <a:moveTo>
                      <a:pt x="0" y="1"/>
                    </a:moveTo>
                    <a:lnTo>
                      <a:pt x="77091" y="1"/>
                    </a:lnTo>
                  </a:path>
                </a:pathLst>
              </a:custGeom>
              <a:noFill/>
              <a:ln w="4450" cap="flat" cmpd="sng">
                <a:solidFill>
                  <a:srgbClr val="0B0B0B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86" name="Google Shape;686;p14"/>
          <p:cNvSpPr/>
          <p:nvPr/>
        </p:nvSpPr>
        <p:spPr>
          <a:xfrm>
            <a:off x="872400" y="613475"/>
            <a:ext cx="7632300" cy="4064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7" name="Google Shape;687;p14"/>
          <p:cNvSpPr/>
          <p:nvPr/>
        </p:nvSpPr>
        <p:spPr>
          <a:xfrm>
            <a:off x="720000" y="540000"/>
            <a:ext cx="7708500" cy="4064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8" name="Google Shape;688;p14"/>
          <p:cNvSpPr txBox="1">
            <a:spLocks noGrp="1"/>
          </p:cNvSpPr>
          <p:nvPr>
            <p:ph type="title"/>
          </p:nvPr>
        </p:nvSpPr>
        <p:spPr>
          <a:xfrm>
            <a:off x="720000" y="777240"/>
            <a:ext cx="77085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endParaRPr/>
          </a:p>
        </p:txBody>
      </p:sp>
      <p:sp>
        <p:nvSpPr>
          <p:cNvPr id="689" name="Google Shape;689;p14"/>
          <p:cNvSpPr txBox="1">
            <a:spLocks noGrp="1"/>
          </p:cNvSpPr>
          <p:nvPr>
            <p:ph type="subTitle" idx="1"/>
          </p:nvPr>
        </p:nvSpPr>
        <p:spPr>
          <a:xfrm>
            <a:off x="914324" y="2838425"/>
            <a:ext cx="21234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9pPr>
          </a:lstStyle>
          <a:p>
            <a:endParaRPr/>
          </a:p>
        </p:txBody>
      </p:sp>
      <p:sp>
        <p:nvSpPr>
          <p:cNvPr id="690" name="Google Shape;690;p14"/>
          <p:cNvSpPr txBox="1">
            <a:spLocks noGrp="1"/>
          </p:cNvSpPr>
          <p:nvPr>
            <p:ph type="subTitle" idx="2"/>
          </p:nvPr>
        </p:nvSpPr>
        <p:spPr>
          <a:xfrm>
            <a:off x="914325" y="3209900"/>
            <a:ext cx="2123400" cy="93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91" name="Google Shape;691;p14"/>
          <p:cNvSpPr txBox="1">
            <a:spLocks noGrp="1"/>
          </p:cNvSpPr>
          <p:nvPr>
            <p:ph type="subTitle" idx="3"/>
          </p:nvPr>
        </p:nvSpPr>
        <p:spPr>
          <a:xfrm>
            <a:off x="3510300" y="2838425"/>
            <a:ext cx="21234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9pPr>
          </a:lstStyle>
          <a:p>
            <a:endParaRPr/>
          </a:p>
        </p:txBody>
      </p:sp>
      <p:sp>
        <p:nvSpPr>
          <p:cNvPr id="692" name="Google Shape;692;p14"/>
          <p:cNvSpPr txBox="1">
            <a:spLocks noGrp="1"/>
          </p:cNvSpPr>
          <p:nvPr>
            <p:ph type="subTitle" idx="4"/>
          </p:nvPr>
        </p:nvSpPr>
        <p:spPr>
          <a:xfrm>
            <a:off x="3510300" y="3209900"/>
            <a:ext cx="2123400" cy="93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93" name="Google Shape;693;p14"/>
          <p:cNvSpPr txBox="1">
            <a:spLocks noGrp="1"/>
          </p:cNvSpPr>
          <p:nvPr>
            <p:ph type="subTitle" idx="5"/>
          </p:nvPr>
        </p:nvSpPr>
        <p:spPr>
          <a:xfrm>
            <a:off x="6106276" y="2838425"/>
            <a:ext cx="21234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Open Sans ExtraBold"/>
                <a:ea typeface="Open Sans ExtraBold"/>
                <a:cs typeface="Open Sans ExtraBold"/>
                <a:sym typeface="Open Sans ExtraBold"/>
              </a:defRPr>
            </a:lvl9pPr>
          </a:lstStyle>
          <a:p>
            <a:endParaRPr/>
          </a:p>
        </p:txBody>
      </p:sp>
      <p:sp>
        <p:nvSpPr>
          <p:cNvPr id="694" name="Google Shape;694;p14"/>
          <p:cNvSpPr txBox="1">
            <a:spLocks noGrp="1"/>
          </p:cNvSpPr>
          <p:nvPr>
            <p:ph type="subTitle" idx="6"/>
          </p:nvPr>
        </p:nvSpPr>
        <p:spPr>
          <a:xfrm>
            <a:off x="6106276" y="3209900"/>
            <a:ext cx="2123400" cy="93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95" name="Google Shape;695;p14"/>
          <p:cNvSpPr txBox="1">
            <a:spLocks noGrp="1"/>
          </p:cNvSpPr>
          <p:nvPr>
            <p:ph type="title" idx="7" hasCustomPrompt="1"/>
          </p:nvPr>
        </p:nvSpPr>
        <p:spPr>
          <a:xfrm>
            <a:off x="1689825" y="1961475"/>
            <a:ext cx="572400" cy="53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t>xx%</a:t>
            </a:r>
          </a:p>
        </p:txBody>
      </p:sp>
      <p:sp>
        <p:nvSpPr>
          <p:cNvPr id="696" name="Google Shape;696;p14"/>
          <p:cNvSpPr txBox="1">
            <a:spLocks noGrp="1"/>
          </p:cNvSpPr>
          <p:nvPr>
            <p:ph type="title" idx="8" hasCustomPrompt="1"/>
          </p:nvPr>
        </p:nvSpPr>
        <p:spPr>
          <a:xfrm>
            <a:off x="4285800" y="1961475"/>
            <a:ext cx="572400" cy="53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t>xx%</a:t>
            </a:r>
          </a:p>
        </p:txBody>
      </p:sp>
      <p:sp>
        <p:nvSpPr>
          <p:cNvPr id="697" name="Google Shape;697;p14"/>
          <p:cNvSpPr txBox="1">
            <a:spLocks noGrp="1"/>
          </p:cNvSpPr>
          <p:nvPr>
            <p:ph type="title" idx="9" hasCustomPrompt="1"/>
          </p:nvPr>
        </p:nvSpPr>
        <p:spPr>
          <a:xfrm>
            <a:off x="6881775" y="1961475"/>
            <a:ext cx="572400" cy="53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Open Sans"/>
              <a:buNone/>
              <a:defRPr sz="3000"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list">
  <p:cSld name="CUSTOM_1"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" name="Google Shape;788;p16"/>
          <p:cNvGrpSpPr/>
          <p:nvPr/>
        </p:nvGrpSpPr>
        <p:grpSpPr>
          <a:xfrm>
            <a:off x="-637" y="-2276"/>
            <a:ext cx="9145274" cy="5147280"/>
            <a:chOff x="-637" y="-2276"/>
            <a:chExt cx="9145274" cy="5147280"/>
          </a:xfrm>
        </p:grpSpPr>
        <p:grpSp>
          <p:nvGrpSpPr>
            <p:cNvPr id="789" name="Google Shape;789;p16"/>
            <p:cNvGrpSpPr/>
            <p:nvPr/>
          </p:nvGrpSpPr>
          <p:grpSpPr>
            <a:xfrm>
              <a:off x="3170819" y="-2276"/>
              <a:ext cx="5973818" cy="5147280"/>
              <a:chOff x="5751" y="-2276"/>
              <a:chExt cx="5973818" cy="5147280"/>
            </a:xfrm>
          </p:grpSpPr>
          <p:sp>
            <p:nvSpPr>
              <p:cNvPr id="790" name="Google Shape;790;p16"/>
              <p:cNvSpPr/>
              <p:nvPr/>
            </p:nvSpPr>
            <p:spPr>
              <a:xfrm>
                <a:off x="5979530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1" name="Google Shape;791;p16"/>
              <p:cNvSpPr/>
              <p:nvPr/>
            </p:nvSpPr>
            <p:spPr>
              <a:xfrm>
                <a:off x="5751" y="284471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2" name="Google Shape;792;p16"/>
              <p:cNvSpPr/>
              <p:nvPr/>
            </p:nvSpPr>
            <p:spPr>
              <a:xfrm>
                <a:off x="5751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3" name="Google Shape;793;p16"/>
              <p:cNvSpPr/>
              <p:nvPr/>
            </p:nvSpPr>
            <p:spPr>
              <a:xfrm>
                <a:off x="289925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4" name="Google Shape;794;p16"/>
              <p:cNvSpPr/>
              <p:nvPr/>
            </p:nvSpPr>
            <p:spPr>
              <a:xfrm>
                <a:off x="574869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5" name="Google Shape;795;p16"/>
              <p:cNvSpPr/>
              <p:nvPr/>
            </p:nvSpPr>
            <p:spPr>
              <a:xfrm>
                <a:off x="859043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6" name="Google Shape;796;p16"/>
              <p:cNvSpPr/>
              <p:nvPr/>
            </p:nvSpPr>
            <p:spPr>
              <a:xfrm>
                <a:off x="1143988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7" name="Google Shape;797;p16"/>
              <p:cNvSpPr/>
              <p:nvPr/>
            </p:nvSpPr>
            <p:spPr>
              <a:xfrm>
                <a:off x="1428162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8" name="Google Shape;798;p16"/>
              <p:cNvSpPr/>
              <p:nvPr/>
            </p:nvSpPr>
            <p:spPr>
              <a:xfrm>
                <a:off x="1712336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9" name="Google Shape;799;p16"/>
              <p:cNvSpPr/>
              <p:nvPr/>
            </p:nvSpPr>
            <p:spPr>
              <a:xfrm>
                <a:off x="1997242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0" name="Google Shape;800;p16"/>
              <p:cNvSpPr/>
              <p:nvPr/>
            </p:nvSpPr>
            <p:spPr>
              <a:xfrm>
                <a:off x="2281454" y="-2276"/>
                <a:ext cx="0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1" name="Google Shape;801;p16"/>
              <p:cNvSpPr/>
              <p:nvPr/>
            </p:nvSpPr>
            <p:spPr>
              <a:xfrm>
                <a:off x="2566360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2" name="Google Shape;802;p16"/>
              <p:cNvSpPr/>
              <p:nvPr/>
            </p:nvSpPr>
            <p:spPr>
              <a:xfrm>
                <a:off x="2850534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3" name="Google Shape;803;p16"/>
              <p:cNvSpPr/>
              <p:nvPr/>
            </p:nvSpPr>
            <p:spPr>
              <a:xfrm>
                <a:off x="3134708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4" name="Google Shape;804;p16"/>
              <p:cNvSpPr/>
              <p:nvPr/>
            </p:nvSpPr>
            <p:spPr>
              <a:xfrm>
                <a:off x="3419653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5" name="Google Shape;805;p16"/>
              <p:cNvSpPr/>
              <p:nvPr/>
            </p:nvSpPr>
            <p:spPr>
              <a:xfrm>
                <a:off x="3703827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6" name="Google Shape;806;p16"/>
              <p:cNvSpPr/>
              <p:nvPr/>
            </p:nvSpPr>
            <p:spPr>
              <a:xfrm>
                <a:off x="3988001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7" name="Google Shape;807;p16"/>
              <p:cNvSpPr/>
              <p:nvPr/>
            </p:nvSpPr>
            <p:spPr>
              <a:xfrm>
                <a:off x="4272945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8" name="Google Shape;808;p16"/>
              <p:cNvSpPr/>
              <p:nvPr/>
            </p:nvSpPr>
            <p:spPr>
              <a:xfrm>
                <a:off x="4557119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9" name="Google Shape;809;p16"/>
              <p:cNvSpPr/>
              <p:nvPr/>
            </p:nvSpPr>
            <p:spPr>
              <a:xfrm>
                <a:off x="4842064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0" name="Google Shape;810;p16"/>
              <p:cNvSpPr/>
              <p:nvPr/>
            </p:nvSpPr>
            <p:spPr>
              <a:xfrm>
                <a:off x="5126238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1" name="Google Shape;811;p16"/>
              <p:cNvSpPr/>
              <p:nvPr/>
            </p:nvSpPr>
            <p:spPr>
              <a:xfrm>
                <a:off x="5410411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1" y="1"/>
                    </a:moveTo>
                    <a:lnTo>
                      <a:pt x="1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2" name="Google Shape;812;p16"/>
              <p:cNvSpPr/>
              <p:nvPr/>
            </p:nvSpPr>
            <p:spPr>
              <a:xfrm>
                <a:off x="5695356" y="-2276"/>
                <a:ext cx="39" cy="5147280"/>
              </a:xfrm>
              <a:custGeom>
                <a:avLst/>
                <a:gdLst/>
                <a:ahLst/>
                <a:cxnLst/>
                <a:rect l="l" t="t" r="r" b="b"/>
                <a:pathLst>
                  <a:path w="1" h="133427" fill="none" extrusionOk="0">
                    <a:moveTo>
                      <a:pt x="0" y="1"/>
                    </a:moveTo>
                    <a:lnTo>
                      <a:pt x="0" y="133427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3" name="Google Shape;813;p16"/>
              <p:cNvSpPr/>
              <p:nvPr/>
            </p:nvSpPr>
            <p:spPr>
              <a:xfrm>
                <a:off x="5751" y="2858091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4" name="Google Shape;814;p16"/>
              <p:cNvSpPr/>
              <p:nvPr/>
            </p:nvSpPr>
            <p:spPr>
              <a:xfrm>
                <a:off x="5751" y="2572116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5" name="Google Shape;815;p16"/>
              <p:cNvSpPr/>
              <p:nvPr/>
            </p:nvSpPr>
            <p:spPr>
              <a:xfrm>
                <a:off x="5751" y="2286180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6" name="Google Shape;816;p16"/>
              <p:cNvSpPr/>
              <p:nvPr/>
            </p:nvSpPr>
            <p:spPr>
              <a:xfrm>
                <a:off x="5751" y="2000205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7" name="Google Shape;817;p16"/>
              <p:cNvSpPr/>
              <p:nvPr/>
            </p:nvSpPr>
            <p:spPr>
              <a:xfrm>
                <a:off x="5751" y="1714230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8" name="Google Shape;818;p16"/>
              <p:cNvSpPr/>
              <p:nvPr/>
            </p:nvSpPr>
            <p:spPr>
              <a:xfrm>
                <a:off x="5751" y="1428294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9" name="Google Shape;819;p16"/>
              <p:cNvSpPr/>
              <p:nvPr/>
            </p:nvSpPr>
            <p:spPr>
              <a:xfrm>
                <a:off x="5751" y="4287118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0" name="Google Shape;820;p16"/>
              <p:cNvSpPr/>
              <p:nvPr/>
            </p:nvSpPr>
            <p:spPr>
              <a:xfrm>
                <a:off x="5751" y="4001143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1" name="Google Shape;821;p16"/>
              <p:cNvSpPr/>
              <p:nvPr/>
            </p:nvSpPr>
            <p:spPr>
              <a:xfrm>
                <a:off x="5751" y="3715939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2" name="Google Shape;822;p16"/>
              <p:cNvSpPr/>
              <p:nvPr/>
            </p:nvSpPr>
            <p:spPr>
              <a:xfrm>
                <a:off x="5751" y="3430003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3" name="Google Shape;823;p16"/>
              <p:cNvSpPr/>
              <p:nvPr/>
            </p:nvSpPr>
            <p:spPr>
              <a:xfrm>
                <a:off x="5751" y="4859029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4" name="Google Shape;824;p16"/>
              <p:cNvSpPr/>
              <p:nvPr/>
            </p:nvSpPr>
            <p:spPr>
              <a:xfrm>
                <a:off x="5751" y="4573054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5" name="Google Shape;825;p16"/>
              <p:cNvSpPr/>
              <p:nvPr/>
            </p:nvSpPr>
            <p:spPr>
              <a:xfrm>
                <a:off x="5751" y="3144028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6" name="Google Shape;826;p16"/>
              <p:cNvSpPr/>
              <p:nvPr/>
            </p:nvSpPr>
            <p:spPr>
              <a:xfrm>
                <a:off x="5751" y="1142319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7" name="Google Shape;827;p16"/>
              <p:cNvSpPr/>
              <p:nvPr/>
            </p:nvSpPr>
            <p:spPr>
              <a:xfrm>
                <a:off x="5751" y="856382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0"/>
                    </a:moveTo>
                    <a:lnTo>
                      <a:pt x="154953" y="0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8" name="Google Shape;828;p16"/>
              <p:cNvSpPr/>
              <p:nvPr/>
            </p:nvSpPr>
            <p:spPr>
              <a:xfrm>
                <a:off x="5751" y="570407"/>
                <a:ext cx="5972276" cy="39"/>
              </a:xfrm>
              <a:custGeom>
                <a:avLst/>
                <a:gdLst/>
                <a:ahLst/>
                <a:cxnLst/>
                <a:rect l="l" t="t" r="r" b="b"/>
                <a:pathLst>
                  <a:path w="154953" h="1" fill="none" extrusionOk="0">
                    <a:moveTo>
                      <a:pt x="0" y="1"/>
                    </a:moveTo>
                    <a:lnTo>
                      <a:pt x="154953" y="1"/>
                    </a:lnTo>
                  </a:path>
                </a:pathLst>
              </a:custGeom>
              <a:noFill/>
              <a:ln w="2475" cap="flat" cmpd="sng">
                <a:solidFill>
                  <a:schemeClr val="dk1"/>
                </a:solidFill>
                <a:prstDash val="solid"/>
                <a:miter lim="1976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29" name="Google Shape;829;p16"/>
            <p:cNvSpPr/>
            <p:nvPr/>
          </p:nvSpPr>
          <p:spPr>
            <a:xfrm>
              <a:off x="-637" y="-2275"/>
              <a:ext cx="3355800" cy="3355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16"/>
            <p:cNvSpPr/>
            <p:nvPr/>
          </p:nvSpPr>
          <p:spPr>
            <a:xfrm>
              <a:off x="5751" y="5144966"/>
              <a:ext cx="5972276" cy="39"/>
            </a:xfrm>
            <a:custGeom>
              <a:avLst/>
              <a:gdLst/>
              <a:ahLst/>
              <a:cxnLst/>
              <a:rect l="l" t="t" r="r" b="b"/>
              <a:pathLst>
                <a:path w="154953" h="1" fill="none" extrusionOk="0">
                  <a:moveTo>
                    <a:pt x="0" y="1"/>
                  </a:moveTo>
                  <a:lnTo>
                    <a:pt x="154953" y="1"/>
                  </a:lnTo>
                </a:path>
              </a:pathLst>
            </a:custGeom>
            <a:noFill/>
            <a:ln w="2475" cap="flat" cmpd="sng">
              <a:solidFill>
                <a:srgbClr val="0B0B0B"/>
              </a:solidFill>
              <a:prstDash val="solid"/>
              <a:miter lim="1976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16"/>
            <p:cNvSpPr/>
            <p:nvPr/>
          </p:nvSpPr>
          <p:spPr>
            <a:xfrm>
              <a:off x="6444477" y="159000"/>
              <a:ext cx="2514900" cy="25149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32" name="Google Shape;832;p16"/>
            <p:cNvGrpSpPr/>
            <p:nvPr/>
          </p:nvGrpSpPr>
          <p:grpSpPr>
            <a:xfrm>
              <a:off x="-637" y="2921359"/>
              <a:ext cx="3191912" cy="2223646"/>
              <a:chOff x="-637" y="2921359"/>
              <a:chExt cx="3191912" cy="2223646"/>
            </a:xfrm>
          </p:grpSpPr>
          <p:sp>
            <p:nvSpPr>
              <p:cNvPr id="833" name="Google Shape;833;p16"/>
              <p:cNvSpPr/>
              <p:nvPr/>
            </p:nvSpPr>
            <p:spPr>
              <a:xfrm>
                <a:off x="-637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4" name="Google Shape;834;p16"/>
              <p:cNvSpPr/>
              <p:nvPr/>
            </p:nvSpPr>
            <p:spPr>
              <a:xfrm>
                <a:off x="182878" y="2921359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5" name="Google Shape;835;p16"/>
              <p:cNvSpPr/>
              <p:nvPr/>
            </p:nvSpPr>
            <p:spPr>
              <a:xfrm>
                <a:off x="367126" y="2921359"/>
                <a:ext cx="67064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39" y="57641"/>
                    </a:lnTo>
                    <a:lnTo>
                      <a:pt x="1739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6" name="Google Shape;836;p16"/>
              <p:cNvSpPr/>
              <p:nvPr/>
            </p:nvSpPr>
            <p:spPr>
              <a:xfrm>
                <a:off x="550603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7" name="Google Shape;837;p16"/>
              <p:cNvSpPr/>
              <p:nvPr/>
            </p:nvSpPr>
            <p:spPr>
              <a:xfrm>
                <a:off x="734118" y="2921359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8" name="Google Shape;838;p16"/>
              <p:cNvSpPr/>
              <p:nvPr/>
            </p:nvSpPr>
            <p:spPr>
              <a:xfrm>
                <a:off x="918366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9" name="Google Shape;839;p16"/>
              <p:cNvSpPr/>
              <p:nvPr/>
            </p:nvSpPr>
            <p:spPr>
              <a:xfrm>
                <a:off x="1101881" y="2921359"/>
                <a:ext cx="67873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0" name="Google Shape;840;p16"/>
              <p:cNvSpPr/>
              <p:nvPr/>
            </p:nvSpPr>
            <p:spPr>
              <a:xfrm>
                <a:off x="1286167" y="2921359"/>
                <a:ext cx="67064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1" name="Google Shape;841;p16"/>
              <p:cNvSpPr/>
              <p:nvPr/>
            </p:nvSpPr>
            <p:spPr>
              <a:xfrm>
                <a:off x="1469644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2" name="Google Shape;842;p16"/>
              <p:cNvSpPr/>
              <p:nvPr/>
            </p:nvSpPr>
            <p:spPr>
              <a:xfrm>
                <a:off x="1653159" y="2921359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3" name="Google Shape;843;p16"/>
              <p:cNvSpPr/>
              <p:nvPr/>
            </p:nvSpPr>
            <p:spPr>
              <a:xfrm>
                <a:off x="1837407" y="2921359"/>
                <a:ext cx="67064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39" y="57641"/>
                    </a:lnTo>
                    <a:lnTo>
                      <a:pt x="1739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4" name="Google Shape;844;p16"/>
              <p:cNvSpPr/>
              <p:nvPr/>
            </p:nvSpPr>
            <p:spPr>
              <a:xfrm>
                <a:off x="2020884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5" name="Google Shape;845;p16"/>
              <p:cNvSpPr/>
              <p:nvPr/>
            </p:nvSpPr>
            <p:spPr>
              <a:xfrm>
                <a:off x="2204399" y="2921359"/>
                <a:ext cx="67835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6" name="Google Shape;846;p16"/>
              <p:cNvSpPr/>
              <p:nvPr/>
            </p:nvSpPr>
            <p:spPr>
              <a:xfrm>
                <a:off x="2388647" y="2921359"/>
                <a:ext cx="67102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7" name="Google Shape;847;p16"/>
              <p:cNvSpPr/>
              <p:nvPr/>
            </p:nvSpPr>
            <p:spPr>
              <a:xfrm>
                <a:off x="2572162" y="2921359"/>
                <a:ext cx="67873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8" name="Google Shape;848;p16"/>
              <p:cNvSpPr/>
              <p:nvPr/>
            </p:nvSpPr>
            <p:spPr>
              <a:xfrm>
                <a:off x="2756448" y="2921359"/>
                <a:ext cx="67064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9" name="Google Shape;849;p16"/>
              <p:cNvSpPr/>
              <p:nvPr/>
            </p:nvSpPr>
            <p:spPr>
              <a:xfrm>
                <a:off x="2939925" y="2921359"/>
                <a:ext cx="67873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61" h="57641" extrusionOk="0">
                    <a:moveTo>
                      <a:pt x="1" y="1"/>
                    </a:moveTo>
                    <a:lnTo>
                      <a:pt x="1" y="57641"/>
                    </a:lnTo>
                    <a:lnTo>
                      <a:pt x="1760" y="57641"/>
                    </a:lnTo>
                    <a:lnTo>
                      <a:pt x="176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0" name="Google Shape;850;p16"/>
              <p:cNvSpPr/>
              <p:nvPr/>
            </p:nvSpPr>
            <p:spPr>
              <a:xfrm>
                <a:off x="3124211" y="2921359"/>
                <a:ext cx="67064" cy="2223646"/>
              </a:xfrm>
              <a:custGeom>
                <a:avLst/>
                <a:gdLst/>
                <a:ahLst/>
                <a:cxnLst/>
                <a:rect l="l" t="t" r="r" b="b"/>
                <a:pathLst>
                  <a:path w="1740" h="57641" extrusionOk="0">
                    <a:moveTo>
                      <a:pt x="0" y="1"/>
                    </a:moveTo>
                    <a:lnTo>
                      <a:pt x="0" y="57641"/>
                    </a:lnTo>
                    <a:lnTo>
                      <a:pt x="1740" y="57641"/>
                    </a:lnTo>
                    <a:lnTo>
                      <a:pt x="1740" y="1"/>
                    </a:lnTo>
                    <a:close/>
                  </a:path>
                </a:pathLst>
              </a:custGeom>
              <a:solidFill>
                <a:srgbClr val="0B0B0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51" name="Google Shape;851;p16"/>
          <p:cNvGrpSpPr/>
          <p:nvPr/>
        </p:nvGrpSpPr>
        <p:grpSpPr>
          <a:xfrm>
            <a:off x="720000" y="540000"/>
            <a:ext cx="7780200" cy="4140600"/>
            <a:chOff x="720000" y="540000"/>
            <a:chExt cx="7780200" cy="4140600"/>
          </a:xfrm>
        </p:grpSpPr>
        <p:sp>
          <p:nvSpPr>
            <p:cNvPr id="852" name="Google Shape;852;p16"/>
            <p:cNvSpPr/>
            <p:nvPr/>
          </p:nvSpPr>
          <p:spPr>
            <a:xfrm>
              <a:off x="796200" y="616200"/>
              <a:ext cx="7704000" cy="406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16"/>
            <p:cNvSpPr/>
            <p:nvPr/>
          </p:nvSpPr>
          <p:spPr>
            <a:xfrm>
              <a:off x="720000" y="540000"/>
              <a:ext cx="7704000" cy="40644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54" name="Google Shape;854;p16"/>
          <p:cNvSpPr txBox="1">
            <a:spLocks noGrp="1"/>
          </p:cNvSpPr>
          <p:nvPr>
            <p:ph type="title"/>
          </p:nvPr>
        </p:nvSpPr>
        <p:spPr>
          <a:xfrm>
            <a:off x="720000" y="778125"/>
            <a:ext cx="77040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 sz="3200"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endParaRPr/>
          </a:p>
        </p:txBody>
      </p:sp>
      <p:sp>
        <p:nvSpPr>
          <p:cNvPr id="855" name="Google Shape;855;p16"/>
          <p:cNvSpPr txBox="1">
            <a:spLocks noGrp="1"/>
          </p:cNvSpPr>
          <p:nvPr>
            <p:ph type="body" idx="1"/>
          </p:nvPr>
        </p:nvSpPr>
        <p:spPr>
          <a:xfrm>
            <a:off x="1511400" y="1638750"/>
            <a:ext cx="6121200" cy="24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1pPr>
            <a:lvl2pPr marL="914400" lvl="1" indent="-342900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774192"/>
            <a:ext cx="77040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Open Sans ExtraBold"/>
              <a:buNone/>
              <a:defRPr sz="3200">
                <a:solidFill>
                  <a:schemeClr val="dk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796150"/>
            <a:ext cx="7704000" cy="32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Open Sans"/>
              <a:buChar char="■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8" r:id="rId6"/>
    <p:sldLayoutId id="2147483659" r:id="rId7"/>
    <p:sldLayoutId id="2147483660" r:id="rId8"/>
    <p:sldLayoutId id="2147483662" r:id="rId9"/>
    <p:sldLayoutId id="2147483664" r:id="rId10"/>
    <p:sldLayoutId id="2147483674" r:id="rId11"/>
    <p:sldLayoutId id="2147483675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tm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8" name="Google Shape;1808;p35"/>
          <p:cNvSpPr txBox="1">
            <a:spLocks noGrp="1"/>
          </p:cNvSpPr>
          <p:nvPr>
            <p:ph type="title"/>
          </p:nvPr>
        </p:nvSpPr>
        <p:spPr>
          <a:xfrm>
            <a:off x="3157500" y="3252175"/>
            <a:ext cx="2825400" cy="420600"/>
          </a:xfrm>
          <a:prstGeom prst="rect">
            <a:avLst/>
          </a:prstGeom>
        </p:spPr>
        <p:txBody>
          <a:bodyPr spcFirstLastPara="1" wrap="square" lIns="182875" tIns="91425" rIns="18287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 smtClean="0"/>
              <a:t>Рене Декарт</a:t>
            </a:r>
            <a:endParaRPr dirty="0"/>
          </a:p>
        </p:txBody>
      </p:sp>
      <p:sp>
        <p:nvSpPr>
          <p:cNvPr id="1809" name="Google Shape;1809;p35"/>
          <p:cNvSpPr txBox="1">
            <a:spLocks noGrp="1"/>
          </p:cNvSpPr>
          <p:nvPr>
            <p:ph type="subTitle" idx="1"/>
          </p:nvPr>
        </p:nvSpPr>
        <p:spPr>
          <a:xfrm>
            <a:off x="1014761" y="1076557"/>
            <a:ext cx="7092175" cy="1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 smtClean="0"/>
              <a:t>“</a:t>
            </a:r>
            <a:r>
              <a:rPr lang="bg-BG" sz="3200" dirty="0" smtClean="0"/>
              <a:t>За този, който иска да усъвършенства своя ум,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3200" dirty="0" smtClean="0"/>
              <a:t>по-важно е да размишлява, отколкото да заучава</a:t>
            </a:r>
            <a:r>
              <a:rPr lang="en" sz="3200" dirty="0" smtClean="0"/>
              <a:t>.”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3" name="Google Shape;1803;p34"/>
          <p:cNvSpPr txBox="1">
            <a:spLocks noGrp="1"/>
          </p:cNvSpPr>
          <p:nvPr>
            <p:ph type="title" idx="2"/>
          </p:nvPr>
        </p:nvSpPr>
        <p:spPr>
          <a:xfrm>
            <a:off x="3077215" y="1351682"/>
            <a:ext cx="5011200" cy="1984100"/>
          </a:xfrm>
          <a:prstGeom prst="rect">
            <a:avLst/>
          </a:prstGeom>
        </p:spPr>
        <p:txBody>
          <a:bodyPr spcFirstLastPara="1" wrap="square" lIns="182875" tIns="91425" rIns="18287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4000" dirty="0" smtClean="0"/>
              <a:t>Домашна работа </a:t>
            </a:r>
            <a:br>
              <a:rPr lang="bg-BG" sz="4000" dirty="0" smtClean="0"/>
            </a:br>
            <a:endParaRPr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oogle Shape;13392;p79"/>
          <p:cNvGrpSpPr/>
          <p:nvPr/>
        </p:nvGrpSpPr>
        <p:grpSpPr>
          <a:xfrm>
            <a:off x="335171" y="4460489"/>
            <a:ext cx="357520" cy="357488"/>
            <a:chOff x="1305327" y="2894211"/>
            <a:chExt cx="357520" cy="357488"/>
          </a:xfrm>
        </p:grpSpPr>
        <p:sp>
          <p:nvSpPr>
            <p:cNvPr id="22" name="Google Shape;13393;p79"/>
            <p:cNvSpPr/>
            <p:nvPr/>
          </p:nvSpPr>
          <p:spPr>
            <a:xfrm>
              <a:off x="1305709" y="2975600"/>
              <a:ext cx="281379" cy="275336"/>
            </a:xfrm>
            <a:custGeom>
              <a:avLst/>
              <a:gdLst/>
              <a:ahLst/>
              <a:cxnLst/>
              <a:rect l="l" t="t" r="r" b="b"/>
              <a:pathLst>
                <a:path w="8847" h="8657" extrusionOk="0">
                  <a:moveTo>
                    <a:pt x="167" y="1"/>
                  </a:moveTo>
                  <a:cubicBezTo>
                    <a:pt x="84" y="1"/>
                    <a:pt x="1" y="84"/>
                    <a:pt x="1" y="168"/>
                  </a:cubicBezTo>
                  <a:lnTo>
                    <a:pt x="1" y="8085"/>
                  </a:lnTo>
                  <a:cubicBezTo>
                    <a:pt x="1" y="8395"/>
                    <a:pt x="262" y="8657"/>
                    <a:pt x="572" y="8657"/>
                  </a:cubicBezTo>
                  <a:lnTo>
                    <a:pt x="8680" y="8657"/>
                  </a:lnTo>
                  <a:cubicBezTo>
                    <a:pt x="8775" y="8657"/>
                    <a:pt x="8847" y="8573"/>
                    <a:pt x="8847" y="8490"/>
                  </a:cubicBezTo>
                  <a:cubicBezTo>
                    <a:pt x="8835" y="8395"/>
                    <a:pt x="8764" y="8323"/>
                    <a:pt x="8668" y="8323"/>
                  </a:cubicBezTo>
                  <a:lnTo>
                    <a:pt x="560" y="8323"/>
                  </a:lnTo>
                  <a:cubicBezTo>
                    <a:pt x="429" y="8323"/>
                    <a:pt x="334" y="8216"/>
                    <a:pt x="334" y="8097"/>
                  </a:cubicBezTo>
                  <a:lnTo>
                    <a:pt x="334" y="168"/>
                  </a:lnTo>
                  <a:cubicBezTo>
                    <a:pt x="334" y="84"/>
                    <a:pt x="262" y="1"/>
                    <a:pt x="167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3394;p79"/>
            <p:cNvSpPr/>
            <p:nvPr/>
          </p:nvSpPr>
          <p:spPr>
            <a:xfrm>
              <a:off x="1305327" y="2894211"/>
              <a:ext cx="357520" cy="357488"/>
            </a:xfrm>
            <a:custGeom>
              <a:avLst/>
              <a:gdLst/>
              <a:ahLst/>
              <a:cxnLst/>
              <a:rect l="l" t="t" r="r" b="b"/>
              <a:pathLst>
                <a:path w="11241" h="11240" extrusionOk="0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lnTo>
                    <a:pt x="1" y="2060"/>
                  </a:lnTo>
                  <a:cubicBezTo>
                    <a:pt x="1" y="2143"/>
                    <a:pt x="72" y="2215"/>
                    <a:pt x="167" y="2215"/>
                  </a:cubicBezTo>
                  <a:cubicBezTo>
                    <a:pt x="263" y="2215"/>
                    <a:pt x="334" y="2143"/>
                    <a:pt x="334" y="2060"/>
                  </a:cubicBezTo>
                  <a:lnTo>
                    <a:pt x="334" y="572"/>
                  </a:lnTo>
                  <a:cubicBezTo>
                    <a:pt x="334" y="417"/>
                    <a:pt x="453" y="333"/>
                    <a:pt x="572" y="333"/>
                  </a:cubicBezTo>
                  <a:cubicBezTo>
                    <a:pt x="620" y="333"/>
                    <a:pt x="679" y="345"/>
                    <a:pt x="739" y="405"/>
                  </a:cubicBezTo>
                  <a:lnTo>
                    <a:pt x="1048" y="714"/>
                  </a:lnTo>
                  <a:lnTo>
                    <a:pt x="596" y="1167"/>
                  </a:lnTo>
                  <a:cubicBezTo>
                    <a:pt x="501" y="1262"/>
                    <a:pt x="572" y="1441"/>
                    <a:pt x="715" y="1441"/>
                  </a:cubicBezTo>
                  <a:cubicBezTo>
                    <a:pt x="834" y="1441"/>
                    <a:pt x="858" y="1357"/>
                    <a:pt x="1286" y="953"/>
                  </a:cubicBezTo>
                  <a:lnTo>
                    <a:pt x="1822" y="1488"/>
                  </a:lnTo>
                  <a:lnTo>
                    <a:pt x="1644" y="1667"/>
                  </a:lnTo>
                  <a:cubicBezTo>
                    <a:pt x="1584" y="1726"/>
                    <a:pt x="1584" y="1834"/>
                    <a:pt x="1644" y="1905"/>
                  </a:cubicBezTo>
                  <a:cubicBezTo>
                    <a:pt x="1673" y="1935"/>
                    <a:pt x="1715" y="1950"/>
                    <a:pt x="1758" y="1950"/>
                  </a:cubicBezTo>
                  <a:cubicBezTo>
                    <a:pt x="1801" y="1950"/>
                    <a:pt x="1846" y="1935"/>
                    <a:pt x="1882" y="1905"/>
                  </a:cubicBezTo>
                  <a:lnTo>
                    <a:pt x="2060" y="1726"/>
                  </a:lnTo>
                  <a:lnTo>
                    <a:pt x="2596" y="2262"/>
                  </a:lnTo>
                  <a:lnTo>
                    <a:pt x="2144" y="2715"/>
                  </a:lnTo>
                  <a:cubicBezTo>
                    <a:pt x="2084" y="2774"/>
                    <a:pt x="2084" y="2881"/>
                    <a:pt x="2144" y="2953"/>
                  </a:cubicBezTo>
                  <a:cubicBezTo>
                    <a:pt x="2173" y="2983"/>
                    <a:pt x="2215" y="2997"/>
                    <a:pt x="2258" y="2997"/>
                  </a:cubicBezTo>
                  <a:cubicBezTo>
                    <a:pt x="2301" y="2997"/>
                    <a:pt x="2346" y="2983"/>
                    <a:pt x="2382" y="2953"/>
                  </a:cubicBezTo>
                  <a:lnTo>
                    <a:pt x="2834" y="2500"/>
                  </a:lnTo>
                  <a:lnTo>
                    <a:pt x="3370" y="3036"/>
                  </a:lnTo>
                  <a:lnTo>
                    <a:pt x="3191" y="3215"/>
                  </a:lnTo>
                  <a:cubicBezTo>
                    <a:pt x="3132" y="3274"/>
                    <a:pt x="3132" y="3381"/>
                    <a:pt x="3191" y="3453"/>
                  </a:cubicBezTo>
                  <a:cubicBezTo>
                    <a:pt x="3221" y="3483"/>
                    <a:pt x="3263" y="3498"/>
                    <a:pt x="3306" y="3498"/>
                  </a:cubicBezTo>
                  <a:cubicBezTo>
                    <a:pt x="3349" y="3498"/>
                    <a:pt x="3394" y="3483"/>
                    <a:pt x="3430" y="3453"/>
                  </a:cubicBezTo>
                  <a:lnTo>
                    <a:pt x="3608" y="3274"/>
                  </a:lnTo>
                  <a:lnTo>
                    <a:pt x="4144" y="3810"/>
                  </a:lnTo>
                  <a:lnTo>
                    <a:pt x="3692" y="4262"/>
                  </a:lnTo>
                  <a:cubicBezTo>
                    <a:pt x="3632" y="4322"/>
                    <a:pt x="3632" y="4429"/>
                    <a:pt x="3692" y="4501"/>
                  </a:cubicBezTo>
                  <a:cubicBezTo>
                    <a:pt x="3721" y="4530"/>
                    <a:pt x="3763" y="4545"/>
                    <a:pt x="3806" y="4545"/>
                  </a:cubicBezTo>
                  <a:cubicBezTo>
                    <a:pt x="3849" y="4545"/>
                    <a:pt x="3894" y="4530"/>
                    <a:pt x="3930" y="4501"/>
                  </a:cubicBezTo>
                  <a:lnTo>
                    <a:pt x="4382" y="4048"/>
                  </a:lnTo>
                  <a:lnTo>
                    <a:pt x="4918" y="4584"/>
                  </a:lnTo>
                  <a:lnTo>
                    <a:pt x="4739" y="4763"/>
                  </a:lnTo>
                  <a:cubicBezTo>
                    <a:pt x="4680" y="4822"/>
                    <a:pt x="4680" y="4929"/>
                    <a:pt x="4739" y="5001"/>
                  </a:cubicBezTo>
                  <a:cubicBezTo>
                    <a:pt x="4769" y="5030"/>
                    <a:pt x="4811" y="5045"/>
                    <a:pt x="4854" y="5045"/>
                  </a:cubicBezTo>
                  <a:cubicBezTo>
                    <a:pt x="4897" y="5045"/>
                    <a:pt x="4942" y="5030"/>
                    <a:pt x="4977" y="5001"/>
                  </a:cubicBezTo>
                  <a:lnTo>
                    <a:pt x="5156" y="4822"/>
                  </a:lnTo>
                  <a:lnTo>
                    <a:pt x="5692" y="5358"/>
                  </a:lnTo>
                  <a:lnTo>
                    <a:pt x="5239" y="5810"/>
                  </a:lnTo>
                  <a:cubicBezTo>
                    <a:pt x="5180" y="5870"/>
                    <a:pt x="5180" y="5977"/>
                    <a:pt x="5239" y="6048"/>
                  </a:cubicBezTo>
                  <a:cubicBezTo>
                    <a:pt x="5269" y="6078"/>
                    <a:pt x="5311" y="6093"/>
                    <a:pt x="5354" y="6093"/>
                  </a:cubicBezTo>
                  <a:cubicBezTo>
                    <a:pt x="5397" y="6093"/>
                    <a:pt x="5442" y="6078"/>
                    <a:pt x="5477" y="6048"/>
                  </a:cubicBezTo>
                  <a:lnTo>
                    <a:pt x="5930" y="5596"/>
                  </a:lnTo>
                  <a:lnTo>
                    <a:pt x="6466" y="6132"/>
                  </a:lnTo>
                  <a:lnTo>
                    <a:pt x="6287" y="6310"/>
                  </a:lnTo>
                  <a:cubicBezTo>
                    <a:pt x="6228" y="6370"/>
                    <a:pt x="6228" y="6477"/>
                    <a:pt x="6287" y="6548"/>
                  </a:cubicBezTo>
                  <a:cubicBezTo>
                    <a:pt x="6317" y="6578"/>
                    <a:pt x="6359" y="6593"/>
                    <a:pt x="6402" y="6593"/>
                  </a:cubicBezTo>
                  <a:cubicBezTo>
                    <a:pt x="6445" y="6593"/>
                    <a:pt x="6490" y="6578"/>
                    <a:pt x="6525" y="6548"/>
                  </a:cubicBezTo>
                  <a:lnTo>
                    <a:pt x="6704" y="6370"/>
                  </a:lnTo>
                  <a:lnTo>
                    <a:pt x="7240" y="6906"/>
                  </a:lnTo>
                  <a:lnTo>
                    <a:pt x="6787" y="7358"/>
                  </a:lnTo>
                  <a:cubicBezTo>
                    <a:pt x="6728" y="7418"/>
                    <a:pt x="6728" y="7525"/>
                    <a:pt x="6787" y="7596"/>
                  </a:cubicBezTo>
                  <a:cubicBezTo>
                    <a:pt x="6817" y="7626"/>
                    <a:pt x="6859" y="7641"/>
                    <a:pt x="6902" y="7641"/>
                  </a:cubicBezTo>
                  <a:cubicBezTo>
                    <a:pt x="6945" y="7641"/>
                    <a:pt x="6990" y="7626"/>
                    <a:pt x="7025" y="7596"/>
                  </a:cubicBezTo>
                  <a:lnTo>
                    <a:pt x="7478" y="7144"/>
                  </a:lnTo>
                  <a:lnTo>
                    <a:pt x="8014" y="7680"/>
                  </a:lnTo>
                  <a:lnTo>
                    <a:pt x="7763" y="7787"/>
                  </a:lnTo>
                  <a:cubicBezTo>
                    <a:pt x="7704" y="7846"/>
                    <a:pt x="7704" y="7953"/>
                    <a:pt x="7763" y="8025"/>
                  </a:cubicBezTo>
                  <a:cubicBezTo>
                    <a:pt x="7787" y="8055"/>
                    <a:pt x="7826" y="8069"/>
                    <a:pt x="7869" y="8069"/>
                  </a:cubicBezTo>
                  <a:cubicBezTo>
                    <a:pt x="7912" y="8069"/>
                    <a:pt x="7960" y="8055"/>
                    <a:pt x="8002" y="8025"/>
                  </a:cubicBezTo>
                  <a:lnTo>
                    <a:pt x="8180" y="7846"/>
                  </a:lnTo>
                  <a:lnTo>
                    <a:pt x="8716" y="8382"/>
                  </a:lnTo>
                  <a:lnTo>
                    <a:pt x="8264" y="8834"/>
                  </a:lnTo>
                  <a:cubicBezTo>
                    <a:pt x="8204" y="8894"/>
                    <a:pt x="8204" y="8989"/>
                    <a:pt x="8264" y="9073"/>
                  </a:cubicBezTo>
                  <a:cubicBezTo>
                    <a:pt x="8293" y="9102"/>
                    <a:pt x="8335" y="9117"/>
                    <a:pt x="8378" y="9117"/>
                  </a:cubicBezTo>
                  <a:cubicBezTo>
                    <a:pt x="8421" y="9117"/>
                    <a:pt x="8466" y="9102"/>
                    <a:pt x="8502" y="9073"/>
                  </a:cubicBezTo>
                  <a:lnTo>
                    <a:pt x="8954" y="8620"/>
                  </a:lnTo>
                  <a:lnTo>
                    <a:pt x="9490" y="9156"/>
                  </a:lnTo>
                  <a:lnTo>
                    <a:pt x="9311" y="9335"/>
                  </a:lnTo>
                  <a:cubicBezTo>
                    <a:pt x="9252" y="9394"/>
                    <a:pt x="9252" y="9501"/>
                    <a:pt x="9311" y="9573"/>
                  </a:cubicBezTo>
                  <a:cubicBezTo>
                    <a:pt x="9335" y="9608"/>
                    <a:pt x="9383" y="9620"/>
                    <a:pt x="9430" y="9620"/>
                  </a:cubicBezTo>
                  <a:cubicBezTo>
                    <a:pt x="9466" y="9620"/>
                    <a:pt x="9514" y="9608"/>
                    <a:pt x="9549" y="9573"/>
                  </a:cubicBezTo>
                  <a:lnTo>
                    <a:pt x="9728" y="9394"/>
                  </a:lnTo>
                  <a:lnTo>
                    <a:pt x="10264" y="9930"/>
                  </a:lnTo>
                  <a:lnTo>
                    <a:pt x="9811" y="10382"/>
                  </a:lnTo>
                  <a:cubicBezTo>
                    <a:pt x="9752" y="10442"/>
                    <a:pt x="9752" y="10537"/>
                    <a:pt x="9811" y="10620"/>
                  </a:cubicBezTo>
                  <a:cubicBezTo>
                    <a:pt x="9847" y="10644"/>
                    <a:pt x="9883" y="10656"/>
                    <a:pt x="9930" y="10656"/>
                  </a:cubicBezTo>
                  <a:cubicBezTo>
                    <a:pt x="9978" y="10656"/>
                    <a:pt x="10026" y="10644"/>
                    <a:pt x="10049" y="10620"/>
                  </a:cubicBezTo>
                  <a:lnTo>
                    <a:pt x="10502" y="10168"/>
                  </a:lnTo>
                  <a:lnTo>
                    <a:pt x="10835" y="10513"/>
                  </a:lnTo>
                  <a:cubicBezTo>
                    <a:pt x="10895" y="10573"/>
                    <a:pt x="10919" y="10632"/>
                    <a:pt x="10919" y="10680"/>
                  </a:cubicBezTo>
                  <a:cubicBezTo>
                    <a:pt x="10919" y="10799"/>
                    <a:pt x="10823" y="10918"/>
                    <a:pt x="10681" y="10918"/>
                  </a:cubicBezTo>
                  <a:lnTo>
                    <a:pt x="9395" y="10918"/>
                  </a:lnTo>
                  <a:cubicBezTo>
                    <a:pt x="9311" y="10918"/>
                    <a:pt x="9228" y="10989"/>
                    <a:pt x="9228" y="11073"/>
                  </a:cubicBezTo>
                  <a:cubicBezTo>
                    <a:pt x="9228" y="11168"/>
                    <a:pt x="9311" y="11240"/>
                    <a:pt x="9395" y="11240"/>
                  </a:cubicBezTo>
                  <a:lnTo>
                    <a:pt x="10681" y="11240"/>
                  </a:lnTo>
                  <a:cubicBezTo>
                    <a:pt x="10990" y="11240"/>
                    <a:pt x="11240" y="10989"/>
                    <a:pt x="11240" y="10680"/>
                  </a:cubicBezTo>
                  <a:cubicBezTo>
                    <a:pt x="11192" y="10501"/>
                    <a:pt x="11133" y="10358"/>
                    <a:pt x="11038" y="10239"/>
                  </a:cubicBezTo>
                  <a:lnTo>
                    <a:pt x="965" y="167"/>
                  </a:lnTo>
                  <a:cubicBezTo>
                    <a:pt x="870" y="60"/>
                    <a:pt x="715" y="0"/>
                    <a:pt x="572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3395;p79"/>
            <p:cNvSpPr/>
            <p:nvPr/>
          </p:nvSpPr>
          <p:spPr>
            <a:xfrm>
              <a:off x="1366679" y="3029191"/>
              <a:ext cx="57981" cy="70289"/>
            </a:xfrm>
            <a:custGeom>
              <a:avLst/>
              <a:gdLst/>
              <a:ahLst/>
              <a:cxnLst/>
              <a:rect l="l" t="t" r="r" b="b"/>
              <a:pathLst>
                <a:path w="1823" h="2210" extrusionOk="0">
                  <a:moveTo>
                    <a:pt x="164" y="1"/>
                  </a:moveTo>
                  <a:cubicBezTo>
                    <a:pt x="140" y="1"/>
                    <a:pt x="116" y="6"/>
                    <a:pt x="96" y="18"/>
                  </a:cubicBezTo>
                  <a:cubicBezTo>
                    <a:pt x="36" y="42"/>
                    <a:pt x="0" y="102"/>
                    <a:pt x="0" y="161"/>
                  </a:cubicBezTo>
                  <a:lnTo>
                    <a:pt x="0" y="2043"/>
                  </a:lnTo>
                  <a:cubicBezTo>
                    <a:pt x="0" y="2126"/>
                    <a:pt x="72" y="2209"/>
                    <a:pt x="155" y="2209"/>
                  </a:cubicBezTo>
                  <a:cubicBezTo>
                    <a:pt x="250" y="2209"/>
                    <a:pt x="322" y="2126"/>
                    <a:pt x="322" y="2043"/>
                  </a:cubicBezTo>
                  <a:lnTo>
                    <a:pt x="322" y="566"/>
                  </a:lnTo>
                  <a:lnTo>
                    <a:pt x="1513" y="1757"/>
                  </a:lnTo>
                  <a:cubicBezTo>
                    <a:pt x="1542" y="1787"/>
                    <a:pt x="1584" y="1801"/>
                    <a:pt x="1627" y="1801"/>
                  </a:cubicBezTo>
                  <a:cubicBezTo>
                    <a:pt x="1670" y="1801"/>
                    <a:pt x="1715" y="1787"/>
                    <a:pt x="1751" y="1757"/>
                  </a:cubicBezTo>
                  <a:cubicBezTo>
                    <a:pt x="1822" y="1697"/>
                    <a:pt x="1810" y="1590"/>
                    <a:pt x="1751" y="1519"/>
                  </a:cubicBezTo>
                  <a:lnTo>
                    <a:pt x="274" y="42"/>
                  </a:lnTo>
                  <a:cubicBezTo>
                    <a:pt x="251" y="19"/>
                    <a:pt x="208" y="1"/>
                    <a:pt x="164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3396;p79"/>
            <p:cNvSpPr/>
            <p:nvPr/>
          </p:nvSpPr>
          <p:spPr>
            <a:xfrm>
              <a:off x="1428031" y="3091211"/>
              <a:ext cx="100377" cy="99518"/>
            </a:xfrm>
            <a:custGeom>
              <a:avLst/>
              <a:gdLst/>
              <a:ahLst/>
              <a:cxnLst/>
              <a:rect l="l" t="t" r="r" b="b"/>
              <a:pathLst>
                <a:path w="3156" h="3129" extrusionOk="0">
                  <a:moveTo>
                    <a:pt x="183" y="0"/>
                  </a:moveTo>
                  <a:cubicBezTo>
                    <a:pt x="140" y="0"/>
                    <a:pt x="95" y="15"/>
                    <a:pt x="60" y="45"/>
                  </a:cubicBezTo>
                  <a:cubicBezTo>
                    <a:pt x="0" y="104"/>
                    <a:pt x="0" y="212"/>
                    <a:pt x="60" y="283"/>
                  </a:cubicBezTo>
                  <a:lnTo>
                    <a:pt x="2572" y="2795"/>
                  </a:lnTo>
                  <a:lnTo>
                    <a:pt x="655" y="2795"/>
                  </a:lnTo>
                  <a:cubicBezTo>
                    <a:pt x="560" y="2795"/>
                    <a:pt x="488" y="2879"/>
                    <a:pt x="488" y="2962"/>
                  </a:cubicBezTo>
                  <a:cubicBezTo>
                    <a:pt x="488" y="3057"/>
                    <a:pt x="560" y="3129"/>
                    <a:pt x="655" y="3129"/>
                  </a:cubicBezTo>
                  <a:lnTo>
                    <a:pt x="2977" y="3129"/>
                  </a:lnTo>
                  <a:cubicBezTo>
                    <a:pt x="3048" y="3129"/>
                    <a:pt x="3108" y="3081"/>
                    <a:pt x="3132" y="3021"/>
                  </a:cubicBezTo>
                  <a:cubicBezTo>
                    <a:pt x="3155" y="2962"/>
                    <a:pt x="3143" y="2902"/>
                    <a:pt x="3096" y="2843"/>
                  </a:cubicBezTo>
                  <a:lnTo>
                    <a:pt x="298" y="45"/>
                  </a:lnTo>
                  <a:cubicBezTo>
                    <a:pt x="268" y="15"/>
                    <a:pt x="226" y="0"/>
                    <a:pt x="183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3397;p79"/>
            <p:cNvSpPr/>
            <p:nvPr/>
          </p:nvSpPr>
          <p:spPr>
            <a:xfrm>
              <a:off x="1366297" y="3110040"/>
              <a:ext cx="66663" cy="80689"/>
            </a:xfrm>
            <a:custGeom>
              <a:avLst/>
              <a:gdLst/>
              <a:ahLst/>
              <a:cxnLst/>
              <a:rect l="l" t="t" r="r" b="b"/>
              <a:pathLst>
                <a:path w="2096" h="2537" extrusionOk="0">
                  <a:moveTo>
                    <a:pt x="167" y="1"/>
                  </a:moveTo>
                  <a:cubicBezTo>
                    <a:pt x="84" y="1"/>
                    <a:pt x="1" y="72"/>
                    <a:pt x="1" y="167"/>
                  </a:cubicBezTo>
                  <a:lnTo>
                    <a:pt x="1" y="2370"/>
                  </a:lnTo>
                  <a:cubicBezTo>
                    <a:pt x="1" y="2418"/>
                    <a:pt x="24" y="2453"/>
                    <a:pt x="48" y="2489"/>
                  </a:cubicBezTo>
                  <a:cubicBezTo>
                    <a:pt x="84" y="2513"/>
                    <a:pt x="120" y="2537"/>
                    <a:pt x="167" y="2537"/>
                  </a:cubicBezTo>
                  <a:lnTo>
                    <a:pt x="1929" y="2537"/>
                  </a:lnTo>
                  <a:cubicBezTo>
                    <a:pt x="2013" y="2537"/>
                    <a:pt x="2096" y="2453"/>
                    <a:pt x="2096" y="2370"/>
                  </a:cubicBezTo>
                  <a:cubicBezTo>
                    <a:pt x="2096" y="2287"/>
                    <a:pt x="2013" y="2203"/>
                    <a:pt x="1929" y="2203"/>
                  </a:cubicBezTo>
                  <a:lnTo>
                    <a:pt x="334" y="2203"/>
                  </a:lnTo>
                  <a:lnTo>
                    <a:pt x="334" y="167"/>
                  </a:lnTo>
                  <a:cubicBezTo>
                    <a:pt x="334" y="72"/>
                    <a:pt x="262" y="1"/>
                    <a:pt x="167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1"/>
          <a:stretch/>
        </p:blipFill>
        <p:spPr>
          <a:xfrm>
            <a:off x="918126" y="579863"/>
            <a:ext cx="3840925" cy="388062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217" y="676831"/>
            <a:ext cx="3294814" cy="37836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oogle Shape;13392;p79"/>
          <p:cNvGrpSpPr/>
          <p:nvPr/>
        </p:nvGrpSpPr>
        <p:grpSpPr>
          <a:xfrm>
            <a:off x="301717" y="4578045"/>
            <a:ext cx="357520" cy="357488"/>
            <a:chOff x="1305327" y="2894211"/>
            <a:chExt cx="357520" cy="357488"/>
          </a:xfrm>
        </p:grpSpPr>
        <p:sp>
          <p:nvSpPr>
            <p:cNvPr id="9" name="Google Shape;13393;p79"/>
            <p:cNvSpPr/>
            <p:nvPr/>
          </p:nvSpPr>
          <p:spPr>
            <a:xfrm>
              <a:off x="1305709" y="2975600"/>
              <a:ext cx="281379" cy="275336"/>
            </a:xfrm>
            <a:custGeom>
              <a:avLst/>
              <a:gdLst/>
              <a:ahLst/>
              <a:cxnLst/>
              <a:rect l="l" t="t" r="r" b="b"/>
              <a:pathLst>
                <a:path w="8847" h="8657" extrusionOk="0">
                  <a:moveTo>
                    <a:pt x="167" y="1"/>
                  </a:moveTo>
                  <a:cubicBezTo>
                    <a:pt x="84" y="1"/>
                    <a:pt x="1" y="84"/>
                    <a:pt x="1" y="168"/>
                  </a:cubicBezTo>
                  <a:lnTo>
                    <a:pt x="1" y="8085"/>
                  </a:lnTo>
                  <a:cubicBezTo>
                    <a:pt x="1" y="8395"/>
                    <a:pt x="262" y="8657"/>
                    <a:pt x="572" y="8657"/>
                  </a:cubicBezTo>
                  <a:lnTo>
                    <a:pt x="8680" y="8657"/>
                  </a:lnTo>
                  <a:cubicBezTo>
                    <a:pt x="8775" y="8657"/>
                    <a:pt x="8847" y="8573"/>
                    <a:pt x="8847" y="8490"/>
                  </a:cubicBezTo>
                  <a:cubicBezTo>
                    <a:pt x="8835" y="8395"/>
                    <a:pt x="8764" y="8323"/>
                    <a:pt x="8668" y="8323"/>
                  </a:cubicBezTo>
                  <a:lnTo>
                    <a:pt x="560" y="8323"/>
                  </a:lnTo>
                  <a:cubicBezTo>
                    <a:pt x="429" y="8323"/>
                    <a:pt x="334" y="8216"/>
                    <a:pt x="334" y="8097"/>
                  </a:cubicBezTo>
                  <a:lnTo>
                    <a:pt x="334" y="168"/>
                  </a:lnTo>
                  <a:cubicBezTo>
                    <a:pt x="334" y="84"/>
                    <a:pt x="262" y="1"/>
                    <a:pt x="167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3394;p79"/>
            <p:cNvSpPr/>
            <p:nvPr/>
          </p:nvSpPr>
          <p:spPr>
            <a:xfrm>
              <a:off x="1305327" y="2894211"/>
              <a:ext cx="357520" cy="357488"/>
            </a:xfrm>
            <a:custGeom>
              <a:avLst/>
              <a:gdLst/>
              <a:ahLst/>
              <a:cxnLst/>
              <a:rect l="l" t="t" r="r" b="b"/>
              <a:pathLst>
                <a:path w="11241" h="11240" extrusionOk="0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lnTo>
                    <a:pt x="1" y="2060"/>
                  </a:lnTo>
                  <a:cubicBezTo>
                    <a:pt x="1" y="2143"/>
                    <a:pt x="72" y="2215"/>
                    <a:pt x="167" y="2215"/>
                  </a:cubicBezTo>
                  <a:cubicBezTo>
                    <a:pt x="263" y="2215"/>
                    <a:pt x="334" y="2143"/>
                    <a:pt x="334" y="2060"/>
                  </a:cubicBezTo>
                  <a:lnTo>
                    <a:pt x="334" y="572"/>
                  </a:lnTo>
                  <a:cubicBezTo>
                    <a:pt x="334" y="417"/>
                    <a:pt x="453" y="333"/>
                    <a:pt x="572" y="333"/>
                  </a:cubicBezTo>
                  <a:cubicBezTo>
                    <a:pt x="620" y="333"/>
                    <a:pt x="679" y="345"/>
                    <a:pt x="739" y="405"/>
                  </a:cubicBezTo>
                  <a:lnTo>
                    <a:pt x="1048" y="714"/>
                  </a:lnTo>
                  <a:lnTo>
                    <a:pt x="596" y="1167"/>
                  </a:lnTo>
                  <a:cubicBezTo>
                    <a:pt x="501" y="1262"/>
                    <a:pt x="572" y="1441"/>
                    <a:pt x="715" y="1441"/>
                  </a:cubicBezTo>
                  <a:cubicBezTo>
                    <a:pt x="834" y="1441"/>
                    <a:pt x="858" y="1357"/>
                    <a:pt x="1286" y="953"/>
                  </a:cubicBezTo>
                  <a:lnTo>
                    <a:pt x="1822" y="1488"/>
                  </a:lnTo>
                  <a:lnTo>
                    <a:pt x="1644" y="1667"/>
                  </a:lnTo>
                  <a:cubicBezTo>
                    <a:pt x="1584" y="1726"/>
                    <a:pt x="1584" y="1834"/>
                    <a:pt x="1644" y="1905"/>
                  </a:cubicBezTo>
                  <a:cubicBezTo>
                    <a:pt x="1673" y="1935"/>
                    <a:pt x="1715" y="1950"/>
                    <a:pt x="1758" y="1950"/>
                  </a:cubicBezTo>
                  <a:cubicBezTo>
                    <a:pt x="1801" y="1950"/>
                    <a:pt x="1846" y="1935"/>
                    <a:pt x="1882" y="1905"/>
                  </a:cubicBezTo>
                  <a:lnTo>
                    <a:pt x="2060" y="1726"/>
                  </a:lnTo>
                  <a:lnTo>
                    <a:pt x="2596" y="2262"/>
                  </a:lnTo>
                  <a:lnTo>
                    <a:pt x="2144" y="2715"/>
                  </a:lnTo>
                  <a:cubicBezTo>
                    <a:pt x="2084" y="2774"/>
                    <a:pt x="2084" y="2881"/>
                    <a:pt x="2144" y="2953"/>
                  </a:cubicBezTo>
                  <a:cubicBezTo>
                    <a:pt x="2173" y="2983"/>
                    <a:pt x="2215" y="2997"/>
                    <a:pt x="2258" y="2997"/>
                  </a:cubicBezTo>
                  <a:cubicBezTo>
                    <a:pt x="2301" y="2997"/>
                    <a:pt x="2346" y="2983"/>
                    <a:pt x="2382" y="2953"/>
                  </a:cubicBezTo>
                  <a:lnTo>
                    <a:pt x="2834" y="2500"/>
                  </a:lnTo>
                  <a:lnTo>
                    <a:pt x="3370" y="3036"/>
                  </a:lnTo>
                  <a:lnTo>
                    <a:pt x="3191" y="3215"/>
                  </a:lnTo>
                  <a:cubicBezTo>
                    <a:pt x="3132" y="3274"/>
                    <a:pt x="3132" y="3381"/>
                    <a:pt x="3191" y="3453"/>
                  </a:cubicBezTo>
                  <a:cubicBezTo>
                    <a:pt x="3221" y="3483"/>
                    <a:pt x="3263" y="3498"/>
                    <a:pt x="3306" y="3498"/>
                  </a:cubicBezTo>
                  <a:cubicBezTo>
                    <a:pt x="3349" y="3498"/>
                    <a:pt x="3394" y="3483"/>
                    <a:pt x="3430" y="3453"/>
                  </a:cubicBezTo>
                  <a:lnTo>
                    <a:pt x="3608" y="3274"/>
                  </a:lnTo>
                  <a:lnTo>
                    <a:pt x="4144" y="3810"/>
                  </a:lnTo>
                  <a:lnTo>
                    <a:pt x="3692" y="4262"/>
                  </a:lnTo>
                  <a:cubicBezTo>
                    <a:pt x="3632" y="4322"/>
                    <a:pt x="3632" y="4429"/>
                    <a:pt x="3692" y="4501"/>
                  </a:cubicBezTo>
                  <a:cubicBezTo>
                    <a:pt x="3721" y="4530"/>
                    <a:pt x="3763" y="4545"/>
                    <a:pt x="3806" y="4545"/>
                  </a:cubicBezTo>
                  <a:cubicBezTo>
                    <a:pt x="3849" y="4545"/>
                    <a:pt x="3894" y="4530"/>
                    <a:pt x="3930" y="4501"/>
                  </a:cubicBezTo>
                  <a:lnTo>
                    <a:pt x="4382" y="4048"/>
                  </a:lnTo>
                  <a:lnTo>
                    <a:pt x="4918" y="4584"/>
                  </a:lnTo>
                  <a:lnTo>
                    <a:pt x="4739" y="4763"/>
                  </a:lnTo>
                  <a:cubicBezTo>
                    <a:pt x="4680" y="4822"/>
                    <a:pt x="4680" y="4929"/>
                    <a:pt x="4739" y="5001"/>
                  </a:cubicBezTo>
                  <a:cubicBezTo>
                    <a:pt x="4769" y="5030"/>
                    <a:pt x="4811" y="5045"/>
                    <a:pt x="4854" y="5045"/>
                  </a:cubicBezTo>
                  <a:cubicBezTo>
                    <a:pt x="4897" y="5045"/>
                    <a:pt x="4942" y="5030"/>
                    <a:pt x="4977" y="5001"/>
                  </a:cubicBezTo>
                  <a:lnTo>
                    <a:pt x="5156" y="4822"/>
                  </a:lnTo>
                  <a:lnTo>
                    <a:pt x="5692" y="5358"/>
                  </a:lnTo>
                  <a:lnTo>
                    <a:pt x="5239" y="5810"/>
                  </a:lnTo>
                  <a:cubicBezTo>
                    <a:pt x="5180" y="5870"/>
                    <a:pt x="5180" y="5977"/>
                    <a:pt x="5239" y="6048"/>
                  </a:cubicBezTo>
                  <a:cubicBezTo>
                    <a:pt x="5269" y="6078"/>
                    <a:pt x="5311" y="6093"/>
                    <a:pt x="5354" y="6093"/>
                  </a:cubicBezTo>
                  <a:cubicBezTo>
                    <a:pt x="5397" y="6093"/>
                    <a:pt x="5442" y="6078"/>
                    <a:pt x="5477" y="6048"/>
                  </a:cubicBezTo>
                  <a:lnTo>
                    <a:pt x="5930" y="5596"/>
                  </a:lnTo>
                  <a:lnTo>
                    <a:pt x="6466" y="6132"/>
                  </a:lnTo>
                  <a:lnTo>
                    <a:pt x="6287" y="6310"/>
                  </a:lnTo>
                  <a:cubicBezTo>
                    <a:pt x="6228" y="6370"/>
                    <a:pt x="6228" y="6477"/>
                    <a:pt x="6287" y="6548"/>
                  </a:cubicBezTo>
                  <a:cubicBezTo>
                    <a:pt x="6317" y="6578"/>
                    <a:pt x="6359" y="6593"/>
                    <a:pt x="6402" y="6593"/>
                  </a:cubicBezTo>
                  <a:cubicBezTo>
                    <a:pt x="6445" y="6593"/>
                    <a:pt x="6490" y="6578"/>
                    <a:pt x="6525" y="6548"/>
                  </a:cubicBezTo>
                  <a:lnTo>
                    <a:pt x="6704" y="6370"/>
                  </a:lnTo>
                  <a:lnTo>
                    <a:pt x="7240" y="6906"/>
                  </a:lnTo>
                  <a:lnTo>
                    <a:pt x="6787" y="7358"/>
                  </a:lnTo>
                  <a:cubicBezTo>
                    <a:pt x="6728" y="7418"/>
                    <a:pt x="6728" y="7525"/>
                    <a:pt x="6787" y="7596"/>
                  </a:cubicBezTo>
                  <a:cubicBezTo>
                    <a:pt x="6817" y="7626"/>
                    <a:pt x="6859" y="7641"/>
                    <a:pt x="6902" y="7641"/>
                  </a:cubicBezTo>
                  <a:cubicBezTo>
                    <a:pt x="6945" y="7641"/>
                    <a:pt x="6990" y="7626"/>
                    <a:pt x="7025" y="7596"/>
                  </a:cubicBezTo>
                  <a:lnTo>
                    <a:pt x="7478" y="7144"/>
                  </a:lnTo>
                  <a:lnTo>
                    <a:pt x="8014" y="7680"/>
                  </a:lnTo>
                  <a:lnTo>
                    <a:pt x="7763" y="7787"/>
                  </a:lnTo>
                  <a:cubicBezTo>
                    <a:pt x="7704" y="7846"/>
                    <a:pt x="7704" y="7953"/>
                    <a:pt x="7763" y="8025"/>
                  </a:cubicBezTo>
                  <a:cubicBezTo>
                    <a:pt x="7787" y="8055"/>
                    <a:pt x="7826" y="8069"/>
                    <a:pt x="7869" y="8069"/>
                  </a:cubicBezTo>
                  <a:cubicBezTo>
                    <a:pt x="7912" y="8069"/>
                    <a:pt x="7960" y="8055"/>
                    <a:pt x="8002" y="8025"/>
                  </a:cubicBezTo>
                  <a:lnTo>
                    <a:pt x="8180" y="7846"/>
                  </a:lnTo>
                  <a:lnTo>
                    <a:pt x="8716" y="8382"/>
                  </a:lnTo>
                  <a:lnTo>
                    <a:pt x="8264" y="8834"/>
                  </a:lnTo>
                  <a:cubicBezTo>
                    <a:pt x="8204" y="8894"/>
                    <a:pt x="8204" y="8989"/>
                    <a:pt x="8264" y="9073"/>
                  </a:cubicBezTo>
                  <a:cubicBezTo>
                    <a:pt x="8293" y="9102"/>
                    <a:pt x="8335" y="9117"/>
                    <a:pt x="8378" y="9117"/>
                  </a:cubicBezTo>
                  <a:cubicBezTo>
                    <a:pt x="8421" y="9117"/>
                    <a:pt x="8466" y="9102"/>
                    <a:pt x="8502" y="9073"/>
                  </a:cubicBezTo>
                  <a:lnTo>
                    <a:pt x="8954" y="8620"/>
                  </a:lnTo>
                  <a:lnTo>
                    <a:pt x="9490" y="9156"/>
                  </a:lnTo>
                  <a:lnTo>
                    <a:pt x="9311" y="9335"/>
                  </a:lnTo>
                  <a:cubicBezTo>
                    <a:pt x="9252" y="9394"/>
                    <a:pt x="9252" y="9501"/>
                    <a:pt x="9311" y="9573"/>
                  </a:cubicBezTo>
                  <a:cubicBezTo>
                    <a:pt x="9335" y="9608"/>
                    <a:pt x="9383" y="9620"/>
                    <a:pt x="9430" y="9620"/>
                  </a:cubicBezTo>
                  <a:cubicBezTo>
                    <a:pt x="9466" y="9620"/>
                    <a:pt x="9514" y="9608"/>
                    <a:pt x="9549" y="9573"/>
                  </a:cubicBezTo>
                  <a:lnTo>
                    <a:pt x="9728" y="9394"/>
                  </a:lnTo>
                  <a:lnTo>
                    <a:pt x="10264" y="9930"/>
                  </a:lnTo>
                  <a:lnTo>
                    <a:pt x="9811" y="10382"/>
                  </a:lnTo>
                  <a:cubicBezTo>
                    <a:pt x="9752" y="10442"/>
                    <a:pt x="9752" y="10537"/>
                    <a:pt x="9811" y="10620"/>
                  </a:cubicBezTo>
                  <a:cubicBezTo>
                    <a:pt x="9847" y="10644"/>
                    <a:pt x="9883" y="10656"/>
                    <a:pt x="9930" y="10656"/>
                  </a:cubicBezTo>
                  <a:cubicBezTo>
                    <a:pt x="9978" y="10656"/>
                    <a:pt x="10026" y="10644"/>
                    <a:pt x="10049" y="10620"/>
                  </a:cubicBezTo>
                  <a:lnTo>
                    <a:pt x="10502" y="10168"/>
                  </a:lnTo>
                  <a:lnTo>
                    <a:pt x="10835" y="10513"/>
                  </a:lnTo>
                  <a:cubicBezTo>
                    <a:pt x="10895" y="10573"/>
                    <a:pt x="10919" y="10632"/>
                    <a:pt x="10919" y="10680"/>
                  </a:cubicBezTo>
                  <a:cubicBezTo>
                    <a:pt x="10919" y="10799"/>
                    <a:pt x="10823" y="10918"/>
                    <a:pt x="10681" y="10918"/>
                  </a:cubicBezTo>
                  <a:lnTo>
                    <a:pt x="9395" y="10918"/>
                  </a:lnTo>
                  <a:cubicBezTo>
                    <a:pt x="9311" y="10918"/>
                    <a:pt x="9228" y="10989"/>
                    <a:pt x="9228" y="11073"/>
                  </a:cubicBezTo>
                  <a:cubicBezTo>
                    <a:pt x="9228" y="11168"/>
                    <a:pt x="9311" y="11240"/>
                    <a:pt x="9395" y="11240"/>
                  </a:cubicBezTo>
                  <a:lnTo>
                    <a:pt x="10681" y="11240"/>
                  </a:lnTo>
                  <a:cubicBezTo>
                    <a:pt x="10990" y="11240"/>
                    <a:pt x="11240" y="10989"/>
                    <a:pt x="11240" y="10680"/>
                  </a:cubicBezTo>
                  <a:cubicBezTo>
                    <a:pt x="11192" y="10501"/>
                    <a:pt x="11133" y="10358"/>
                    <a:pt x="11038" y="10239"/>
                  </a:cubicBezTo>
                  <a:lnTo>
                    <a:pt x="965" y="167"/>
                  </a:lnTo>
                  <a:cubicBezTo>
                    <a:pt x="870" y="60"/>
                    <a:pt x="715" y="0"/>
                    <a:pt x="572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3395;p79"/>
            <p:cNvSpPr/>
            <p:nvPr/>
          </p:nvSpPr>
          <p:spPr>
            <a:xfrm>
              <a:off x="1366679" y="3029191"/>
              <a:ext cx="57981" cy="70289"/>
            </a:xfrm>
            <a:custGeom>
              <a:avLst/>
              <a:gdLst/>
              <a:ahLst/>
              <a:cxnLst/>
              <a:rect l="l" t="t" r="r" b="b"/>
              <a:pathLst>
                <a:path w="1823" h="2210" extrusionOk="0">
                  <a:moveTo>
                    <a:pt x="164" y="1"/>
                  </a:moveTo>
                  <a:cubicBezTo>
                    <a:pt x="140" y="1"/>
                    <a:pt x="116" y="6"/>
                    <a:pt x="96" y="18"/>
                  </a:cubicBezTo>
                  <a:cubicBezTo>
                    <a:pt x="36" y="42"/>
                    <a:pt x="0" y="102"/>
                    <a:pt x="0" y="161"/>
                  </a:cubicBezTo>
                  <a:lnTo>
                    <a:pt x="0" y="2043"/>
                  </a:lnTo>
                  <a:cubicBezTo>
                    <a:pt x="0" y="2126"/>
                    <a:pt x="72" y="2209"/>
                    <a:pt x="155" y="2209"/>
                  </a:cubicBezTo>
                  <a:cubicBezTo>
                    <a:pt x="250" y="2209"/>
                    <a:pt x="322" y="2126"/>
                    <a:pt x="322" y="2043"/>
                  </a:cubicBezTo>
                  <a:lnTo>
                    <a:pt x="322" y="566"/>
                  </a:lnTo>
                  <a:lnTo>
                    <a:pt x="1513" y="1757"/>
                  </a:lnTo>
                  <a:cubicBezTo>
                    <a:pt x="1542" y="1787"/>
                    <a:pt x="1584" y="1801"/>
                    <a:pt x="1627" y="1801"/>
                  </a:cubicBezTo>
                  <a:cubicBezTo>
                    <a:pt x="1670" y="1801"/>
                    <a:pt x="1715" y="1787"/>
                    <a:pt x="1751" y="1757"/>
                  </a:cubicBezTo>
                  <a:cubicBezTo>
                    <a:pt x="1822" y="1697"/>
                    <a:pt x="1810" y="1590"/>
                    <a:pt x="1751" y="1519"/>
                  </a:cubicBezTo>
                  <a:lnTo>
                    <a:pt x="274" y="42"/>
                  </a:lnTo>
                  <a:cubicBezTo>
                    <a:pt x="251" y="19"/>
                    <a:pt x="208" y="1"/>
                    <a:pt x="164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3396;p79"/>
            <p:cNvSpPr/>
            <p:nvPr/>
          </p:nvSpPr>
          <p:spPr>
            <a:xfrm>
              <a:off x="1428031" y="3091211"/>
              <a:ext cx="100377" cy="99518"/>
            </a:xfrm>
            <a:custGeom>
              <a:avLst/>
              <a:gdLst/>
              <a:ahLst/>
              <a:cxnLst/>
              <a:rect l="l" t="t" r="r" b="b"/>
              <a:pathLst>
                <a:path w="3156" h="3129" extrusionOk="0">
                  <a:moveTo>
                    <a:pt x="183" y="0"/>
                  </a:moveTo>
                  <a:cubicBezTo>
                    <a:pt x="140" y="0"/>
                    <a:pt x="95" y="15"/>
                    <a:pt x="60" y="45"/>
                  </a:cubicBezTo>
                  <a:cubicBezTo>
                    <a:pt x="0" y="104"/>
                    <a:pt x="0" y="212"/>
                    <a:pt x="60" y="283"/>
                  </a:cubicBezTo>
                  <a:lnTo>
                    <a:pt x="2572" y="2795"/>
                  </a:lnTo>
                  <a:lnTo>
                    <a:pt x="655" y="2795"/>
                  </a:lnTo>
                  <a:cubicBezTo>
                    <a:pt x="560" y="2795"/>
                    <a:pt x="488" y="2879"/>
                    <a:pt x="488" y="2962"/>
                  </a:cubicBezTo>
                  <a:cubicBezTo>
                    <a:pt x="488" y="3057"/>
                    <a:pt x="560" y="3129"/>
                    <a:pt x="655" y="3129"/>
                  </a:cubicBezTo>
                  <a:lnTo>
                    <a:pt x="2977" y="3129"/>
                  </a:lnTo>
                  <a:cubicBezTo>
                    <a:pt x="3048" y="3129"/>
                    <a:pt x="3108" y="3081"/>
                    <a:pt x="3132" y="3021"/>
                  </a:cubicBezTo>
                  <a:cubicBezTo>
                    <a:pt x="3155" y="2962"/>
                    <a:pt x="3143" y="2902"/>
                    <a:pt x="3096" y="2843"/>
                  </a:cubicBezTo>
                  <a:lnTo>
                    <a:pt x="298" y="45"/>
                  </a:lnTo>
                  <a:cubicBezTo>
                    <a:pt x="268" y="15"/>
                    <a:pt x="226" y="0"/>
                    <a:pt x="183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397;p79"/>
            <p:cNvSpPr/>
            <p:nvPr/>
          </p:nvSpPr>
          <p:spPr>
            <a:xfrm>
              <a:off x="1366297" y="3110040"/>
              <a:ext cx="66663" cy="80689"/>
            </a:xfrm>
            <a:custGeom>
              <a:avLst/>
              <a:gdLst/>
              <a:ahLst/>
              <a:cxnLst/>
              <a:rect l="l" t="t" r="r" b="b"/>
              <a:pathLst>
                <a:path w="2096" h="2537" extrusionOk="0">
                  <a:moveTo>
                    <a:pt x="167" y="1"/>
                  </a:moveTo>
                  <a:cubicBezTo>
                    <a:pt x="84" y="1"/>
                    <a:pt x="1" y="72"/>
                    <a:pt x="1" y="167"/>
                  </a:cubicBezTo>
                  <a:lnTo>
                    <a:pt x="1" y="2370"/>
                  </a:lnTo>
                  <a:cubicBezTo>
                    <a:pt x="1" y="2418"/>
                    <a:pt x="24" y="2453"/>
                    <a:pt x="48" y="2489"/>
                  </a:cubicBezTo>
                  <a:cubicBezTo>
                    <a:pt x="84" y="2513"/>
                    <a:pt x="120" y="2537"/>
                    <a:pt x="167" y="2537"/>
                  </a:cubicBezTo>
                  <a:lnTo>
                    <a:pt x="1929" y="2537"/>
                  </a:lnTo>
                  <a:cubicBezTo>
                    <a:pt x="2013" y="2537"/>
                    <a:pt x="2096" y="2453"/>
                    <a:pt x="2096" y="2370"/>
                  </a:cubicBezTo>
                  <a:cubicBezTo>
                    <a:pt x="2096" y="2287"/>
                    <a:pt x="2013" y="2203"/>
                    <a:pt x="1929" y="2203"/>
                  </a:cubicBezTo>
                  <a:lnTo>
                    <a:pt x="334" y="2203"/>
                  </a:lnTo>
                  <a:lnTo>
                    <a:pt x="334" y="167"/>
                  </a:lnTo>
                  <a:cubicBezTo>
                    <a:pt x="334" y="72"/>
                    <a:pt x="262" y="1"/>
                    <a:pt x="167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92"/>
          <a:stretch/>
        </p:blipFill>
        <p:spPr>
          <a:xfrm>
            <a:off x="1461286" y="880946"/>
            <a:ext cx="5951488" cy="2865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6" name="Google Shape;1796;p33"/>
          <p:cNvSpPr txBox="1">
            <a:spLocks noGrp="1"/>
          </p:cNvSpPr>
          <p:nvPr>
            <p:ph type="title"/>
          </p:nvPr>
        </p:nvSpPr>
        <p:spPr>
          <a:xfrm>
            <a:off x="760950" y="539925"/>
            <a:ext cx="7622100" cy="64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400" dirty="0" smtClean="0"/>
              <a:t>Нека припомним</a:t>
            </a:r>
            <a:endParaRPr sz="2400" dirty="0"/>
          </a:p>
        </p:txBody>
      </p:sp>
      <p:sp>
        <p:nvSpPr>
          <p:cNvPr id="1797" name="Google Shape;1797;p33"/>
          <p:cNvSpPr txBox="1">
            <a:spLocks noGrp="1"/>
          </p:cNvSpPr>
          <p:nvPr>
            <p:ph type="body" idx="1"/>
          </p:nvPr>
        </p:nvSpPr>
        <p:spPr>
          <a:xfrm>
            <a:off x="760950" y="1104825"/>
            <a:ext cx="7622100" cy="358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bg-BG" sz="2000" dirty="0" smtClean="0"/>
              <a:t>Какво представлява Декартовата координатна система?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bg-BG" sz="2000" dirty="0" smtClean="0"/>
              <a:t>Какъв ъгъл сключват двете оси?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bg-BG" sz="2000" dirty="0" smtClean="0"/>
              <a:t>Как се наричат те?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bg-BG" sz="2000" dirty="0" smtClean="0"/>
              <a:t>Как наричаме точката, в която се пресичат?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bg-BG" sz="2000" dirty="0" smtClean="0"/>
              <a:t>На колко части се разделя равнината при пресичането на осите?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bg-BG" sz="2000" dirty="0" smtClean="0"/>
              <a:t>Как се записват координатите на една точка?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bg-BG" sz="2000" dirty="0" smtClean="0"/>
              <a:t>Има ли значение дали ще запишем първо абсцисата или ординатата на точката.</a:t>
            </a:r>
            <a:endParaRPr lang="en-US" sz="2000" dirty="0" smtClean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bg-BG" sz="2000" dirty="0" smtClean="0"/>
              <a:t>Какви симетрии знаете? Как се променят координатите на точките при всяка една от тях?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None/>
            </a:pP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0" name="Google Shape;1790;p32"/>
          <p:cNvSpPr txBox="1">
            <a:spLocks noGrp="1"/>
          </p:cNvSpPr>
          <p:nvPr>
            <p:ph type="ctrTitle"/>
          </p:nvPr>
        </p:nvSpPr>
        <p:spPr>
          <a:xfrm>
            <a:off x="1555200" y="1169043"/>
            <a:ext cx="5887322" cy="241910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4000" dirty="0" smtClean="0">
                <a:solidFill>
                  <a:srgbClr val="7030A0"/>
                </a:solidFill>
              </a:rPr>
              <a:t>Правоъгълна координатна система.</a:t>
            </a:r>
            <a:br>
              <a:rPr lang="bg-BG" sz="4000" dirty="0" smtClean="0">
                <a:solidFill>
                  <a:srgbClr val="7030A0"/>
                </a:solidFill>
              </a:rPr>
            </a:br>
            <a:r>
              <a:rPr lang="bg-BG" sz="4000" dirty="0" smtClean="0">
                <a:solidFill>
                  <a:srgbClr val="7030A0"/>
                </a:solidFill>
              </a:rPr>
              <a:t>Упражнение</a:t>
            </a:r>
            <a:endParaRPr sz="4000" dirty="0">
              <a:solidFill>
                <a:srgbClr val="7030A0"/>
              </a:solidFill>
            </a:endParaRPr>
          </a:p>
        </p:txBody>
      </p:sp>
      <p:sp>
        <p:nvSpPr>
          <p:cNvPr id="1791" name="Google Shape;1791;p32"/>
          <p:cNvSpPr txBox="1">
            <a:spLocks noGrp="1"/>
          </p:cNvSpPr>
          <p:nvPr>
            <p:ph type="subTitle" idx="1"/>
          </p:nvPr>
        </p:nvSpPr>
        <p:spPr>
          <a:xfrm>
            <a:off x="1954650" y="4046000"/>
            <a:ext cx="5234700" cy="402300"/>
          </a:xfrm>
          <a:prstGeom prst="rect">
            <a:avLst/>
          </a:prstGeom>
        </p:spPr>
        <p:txBody>
          <a:bodyPr spcFirstLastPara="1" wrap="square" lIns="182875" tIns="91425" rIns="18287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 smtClean="0"/>
              <a:t>Математика 6 клас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4" name="Google Shape;1814;p36"/>
          <p:cNvSpPr txBox="1">
            <a:spLocks noGrp="1"/>
          </p:cNvSpPr>
          <p:nvPr>
            <p:ph type="title" idx="9"/>
          </p:nvPr>
        </p:nvSpPr>
        <p:spPr>
          <a:xfrm>
            <a:off x="720000" y="777240"/>
            <a:ext cx="77040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 smtClean="0"/>
              <a:t>В този урок ще затвърдим </a:t>
            </a:r>
            <a:endParaRPr dirty="0"/>
          </a:p>
        </p:txBody>
      </p:sp>
      <p:sp>
        <p:nvSpPr>
          <p:cNvPr id="1815" name="Google Shape;1815;p36"/>
          <p:cNvSpPr/>
          <p:nvPr/>
        </p:nvSpPr>
        <p:spPr>
          <a:xfrm>
            <a:off x="4091142" y="3118033"/>
            <a:ext cx="1065000" cy="10650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6" name="Google Shape;1816;p36"/>
          <p:cNvSpPr/>
          <p:nvPr/>
        </p:nvSpPr>
        <p:spPr>
          <a:xfrm>
            <a:off x="1730291" y="1652640"/>
            <a:ext cx="1065000" cy="10650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7" name="Google Shape;1817;p36"/>
          <p:cNvSpPr/>
          <p:nvPr/>
        </p:nvSpPr>
        <p:spPr>
          <a:xfrm>
            <a:off x="6451993" y="1652640"/>
            <a:ext cx="1065000" cy="10650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8" name="Google Shape;1818;p36"/>
          <p:cNvSpPr/>
          <p:nvPr/>
        </p:nvSpPr>
        <p:spPr>
          <a:xfrm>
            <a:off x="4039500" y="3066392"/>
            <a:ext cx="1065000" cy="10650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9" name="Google Shape;1819;p36"/>
          <p:cNvSpPr/>
          <p:nvPr/>
        </p:nvSpPr>
        <p:spPr>
          <a:xfrm>
            <a:off x="1678649" y="1600998"/>
            <a:ext cx="1065000" cy="1065000"/>
          </a:xfrm>
          <a:prstGeom prst="ellipse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0" name="Google Shape;1820;p36"/>
          <p:cNvSpPr/>
          <p:nvPr/>
        </p:nvSpPr>
        <p:spPr>
          <a:xfrm>
            <a:off x="6400351" y="1600998"/>
            <a:ext cx="1065000" cy="1065000"/>
          </a:xfrm>
          <a:prstGeom prst="ellipse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1" name="Google Shape;1821;p36"/>
          <p:cNvSpPr txBox="1">
            <a:spLocks noGrp="1"/>
          </p:cNvSpPr>
          <p:nvPr>
            <p:ph type="title"/>
          </p:nvPr>
        </p:nvSpPr>
        <p:spPr>
          <a:xfrm>
            <a:off x="1706999" y="1781175"/>
            <a:ext cx="1008300" cy="70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1823" name="Google Shape;1823;p36"/>
          <p:cNvSpPr txBox="1">
            <a:spLocks noGrp="1"/>
          </p:cNvSpPr>
          <p:nvPr>
            <p:ph type="subTitle" idx="2"/>
          </p:nvPr>
        </p:nvSpPr>
        <p:spPr>
          <a:xfrm>
            <a:off x="823285" y="2912678"/>
            <a:ext cx="2343958" cy="10167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dirty="0" smtClean="0"/>
              <a:t>  Построява</a:t>
            </a:r>
            <a:r>
              <a:rPr lang="bg-BG" dirty="0"/>
              <a:t>н</a:t>
            </a:r>
            <a:r>
              <a:rPr lang="ru-RU" dirty="0" smtClean="0"/>
              <a:t>е на точка </a:t>
            </a:r>
            <a:r>
              <a:rPr lang="ru-RU" dirty="0"/>
              <a:t>по дадени </a:t>
            </a:r>
            <a:r>
              <a:rPr lang="ru-RU" dirty="0" smtClean="0"/>
              <a:t>координати</a:t>
            </a:r>
            <a:endParaRPr lang="ru-RU" dirty="0"/>
          </a:p>
        </p:txBody>
      </p:sp>
      <p:sp>
        <p:nvSpPr>
          <p:cNvPr id="1824" name="Google Shape;1824;p36"/>
          <p:cNvSpPr txBox="1">
            <a:spLocks noGrp="1"/>
          </p:cNvSpPr>
          <p:nvPr>
            <p:ph type="title" idx="3"/>
          </p:nvPr>
        </p:nvSpPr>
        <p:spPr>
          <a:xfrm>
            <a:off x="4067850" y="3248564"/>
            <a:ext cx="1008300" cy="70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1826" name="Google Shape;1826;p36"/>
          <p:cNvSpPr txBox="1">
            <a:spLocks noGrp="1"/>
          </p:cNvSpPr>
          <p:nvPr>
            <p:ph type="subTitle" idx="5"/>
          </p:nvPr>
        </p:nvSpPr>
        <p:spPr>
          <a:xfrm>
            <a:off x="3518100" y="1599612"/>
            <a:ext cx="2107800" cy="11533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bg-BG" dirty="0" smtClean="0"/>
              <a:t>Определяне на разстоянието между две координати</a:t>
            </a:r>
            <a:endParaRPr dirty="0"/>
          </a:p>
        </p:txBody>
      </p:sp>
      <p:sp>
        <p:nvSpPr>
          <p:cNvPr id="1827" name="Google Shape;1827;p36"/>
          <p:cNvSpPr txBox="1">
            <a:spLocks noGrp="1"/>
          </p:cNvSpPr>
          <p:nvPr>
            <p:ph type="title" idx="6"/>
          </p:nvPr>
        </p:nvSpPr>
        <p:spPr>
          <a:xfrm>
            <a:off x="6428701" y="1781175"/>
            <a:ext cx="1008300" cy="70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 dirty="0"/>
          </a:p>
        </p:txBody>
      </p:sp>
      <p:sp>
        <p:nvSpPr>
          <p:cNvPr id="1829" name="Google Shape;1829;p36"/>
          <p:cNvSpPr txBox="1">
            <a:spLocks noGrp="1"/>
          </p:cNvSpPr>
          <p:nvPr>
            <p:ph type="subTitle" idx="8"/>
          </p:nvPr>
        </p:nvSpPr>
        <p:spPr>
          <a:xfrm>
            <a:off x="5207784" y="2990374"/>
            <a:ext cx="2959901" cy="10167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dirty="0" smtClean="0"/>
              <a:t>определяне на симетрия спрямо права и точка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838" y="90197"/>
            <a:ext cx="6309640" cy="181461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919" y="1895707"/>
            <a:ext cx="3913855" cy="315685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318044" y="582159"/>
            <a:ext cx="1066615" cy="2899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</a:rPr>
              <a:t>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318043" y="824837"/>
            <a:ext cx="1066615" cy="2899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</a:rPr>
              <a:t>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115538" y="1067515"/>
            <a:ext cx="1066615" cy="2899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</a:rPr>
              <a:t>10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291087" y="1310193"/>
            <a:ext cx="1066615" cy="2899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384658" y="1552871"/>
            <a:ext cx="1066615" cy="2899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59366" y="858644"/>
            <a:ext cx="6160459" cy="166795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61" y="55690"/>
            <a:ext cx="8196444" cy="184001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959" y="1895706"/>
            <a:ext cx="3090641" cy="2521311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074975" y="975698"/>
            <a:ext cx="1066615" cy="2899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r>
              <a:rPr lang="bg-BG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(-4;3)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31346" y="1228459"/>
            <a:ext cx="1760829" cy="2899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P=2.(7+5)=24 cm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349931" y="1514674"/>
            <a:ext cx="1760829" cy="2899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S=7*5=35 cm</a:t>
            </a:r>
            <a:r>
              <a:rPr lang="en-US" b="1" baseline="30000" dirty="0" smtClean="0">
                <a:solidFill>
                  <a:schemeClr val="tx1"/>
                </a:solidFill>
              </a:rPr>
              <a:t>2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8" name="Google Shape;1858;p39"/>
          <p:cNvGrpSpPr/>
          <p:nvPr/>
        </p:nvGrpSpPr>
        <p:grpSpPr>
          <a:xfrm>
            <a:off x="8519001" y="83159"/>
            <a:ext cx="405540" cy="405540"/>
            <a:chOff x="2639038" y="2894942"/>
            <a:chExt cx="355612" cy="355612"/>
          </a:xfrm>
        </p:grpSpPr>
        <p:sp>
          <p:nvSpPr>
            <p:cNvPr id="1859" name="Google Shape;1859;p39"/>
            <p:cNvSpPr/>
            <p:nvPr/>
          </p:nvSpPr>
          <p:spPr>
            <a:xfrm>
              <a:off x="2748479" y="2894942"/>
              <a:ext cx="246171" cy="304119"/>
            </a:xfrm>
            <a:custGeom>
              <a:avLst/>
              <a:gdLst/>
              <a:ahLst/>
              <a:cxnLst/>
              <a:rect l="l" t="t" r="r" b="b"/>
              <a:pathLst>
                <a:path w="7740" h="9562" extrusionOk="0">
                  <a:moveTo>
                    <a:pt x="7168" y="1930"/>
                  </a:moveTo>
                  <a:cubicBezTo>
                    <a:pt x="7299" y="1930"/>
                    <a:pt x="7406" y="2037"/>
                    <a:pt x="7406" y="2168"/>
                  </a:cubicBezTo>
                  <a:lnTo>
                    <a:pt x="7418" y="3156"/>
                  </a:lnTo>
                  <a:cubicBezTo>
                    <a:pt x="7418" y="3287"/>
                    <a:pt x="7311" y="3394"/>
                    <a:pt x="7180" y="3394"/>
                  </a:cubicBezTo>
                  <a:lnTo>
                    <a:pt x="6882" y="3394"/>
                  </a:lnTo>
                  <a:lnTo>
                    <a:pt x="6882" y="2715"/>
                  </a:lnTo>
                  <a:cubicBezTo>
                    <a:pt x="6882" y="2632"/>
                    <a:pt x="6811" y="2561"/>
                    <a:pt x="6715" y="2561"/>
                  </a:cubicBezTo>
                  <a:cubicBezTo>
                    <a:pt x="6632" y="2561"/>
                    <a:pt x="6549" y="2632"/>
                    <a:pt x="6549" y="2715"/>
                  </a:cubicBezTo>
                  <a:lnTo>
                    <a:pt x="6549" y="3394"/>
                  </a:lnTo>
                  <a:lnTo>
                    <a:pt x="6096" y="3394"/>
                  </a:lnTo>
                  <a:lnTo>
                    <a:pt x="6096" y="1930"/>
                  </a:lnTo>
                  <a:close/>
                  <a:moveTo>
                    <a:pt x="4549" y="1"/>
                  </a:moveTo>
                  <a:cubicBezTo>
                    <a:pt x="4227" y="1"/>
                    <a:pt x="3965" y="251"/>
                    <a:pt x="3965" y="572"/>
                  </a:cubicBezTo>
                  <a:lnTo>
                    <a:pt x="3965" y="1608"/>
                  </a:lnTo>
                  <a:lnTo>
                    <a:pt x="3239" y="1608"/>
                  </a:lnTo>
                  <a:cubicBezTo>
                    <a:pt x="3144" y="1608"/>
                    <a:pt x="3072" y="1680"/>
                    <a:pt x="3072" y="1763"/>
                  </a:cubicBezTo>
                  <a:cubicBezTo>
                    <a:pt x="3072" y="1858"/>
                    <a:pt x="3144" y="1930"/>
                    <a:pt x="3239" y="1930"/>
                  </a:cubicBezTo>
                  <a:lnTo>
                    <a:pt x="3965" y="1930"/>
                  </a:lnTo>
                  <a:lnTo>
                    <a:pt x="3965" y="3394"/>
                  </a:lnTo>
                  <a:lnTo>
                    <a:pt x="3417" y="3394"/>
                  </a:lnTo>
                  <a:lnTo>
                    <a:pt x="3417" y="3013"/>
                  </a:lnTo>
                  <a:cubicBezTo>
                    <a:pt x="3417" y="2930"/>
                    <a:pt x="3334" y="2858"/>
                    <a:pt x="3251" y="2858"/>
                  </a:cubicBezTo>
                  <a:cubicBezTo>
                    <a:pt x="3155" y="2858"/>
                    <a:pt x="3084" y="2930"/>
                    <a:pt x="3084" y="3013"/>
                  </a:cubicBezTo>
                  <a:lnTo>
                    <a:pt x="3084" y="3394"/>
                  </a:lnTo>
                  <a:lnTo>
                    <a:pt x="2382" y="3394"/>
                  </a:lnTo>
                  <a:lnTo>
                    <a:pt x="2382" y="2715"/>
                  </a:lnTo>
                  <a:cubicBezTo>
                    <a:pt x="2382" y="2632"/>
                    <a:pt x="2310" y="2561"/>
                    <a:pt x="2227" y="2561"/>
                  </a:cubicBezTo>
                  <a:cubicBezTo>
                    <a:pt x="2132" y="2561"/>
                    <a:pt x="2060" y="2632"/>
                    <a:pt x="2060" y="2715"/>
                  </a:cubicBezTo>
                  <a:lnTo>
                    <a:pt x="2060" y="3394"/>
                  </a:lnTo>
                  <a:lnTo>
                    <a:pt x="1358" y="3394"/>
                  </a:lnTo>
                  <a:lnTo>
                    <a:pt x="1358" y="3013"/>
                  </a:lnTo>
                  <a:cubicBezTo>
                    <a:pt x="1358" y="2930"/>
                    <a:pt x="1286" y="2858"/>
                    <a:pt x="1191" y="2858"/>
                  </a:cubicBezTo>
                  <a:cubicBezTo>
                    <a:pt x="1108" y="2858"/>
                    <a:pt x="1036" y="2930"/>
                    <a:pt x="1036" y="3013"/>
                  </a:cubicBezTo>
                  <a:lnTo>
                    <a:pt x="1036" y="3394"/>
                  </a:lnTo>
                  <a:lnTo>
                    <a:pt x="334" y="3394"/>
                  </a:lnTo>
                  <a:lnTo>
                    <a:pt x="334" y="2715"/>
                  </a:lnTo>
                  <a:cubicBezTo>
                    <a:pt x="334" y="2632"/>
                    <a:pt x="262" y="2561"/>
                    <a:pt x="167" y="2561"/>
                  </a:cubicBezTo>
                  <a:cubicBezTo>
                    <a:pt x="84" y="2561"/>
                    <a:pt x="0" y="2632"/>
                    <a:pt x="0" y="2715"/>
                  </a:cubicBezTo>
                  <a:lnTo>
                    <a:pt x="0" y="3549"/>
                  </a:lnTo>
                  <a:lnTo>
                    <a:pt x="0" y="4799"/>
                  </a:lnTo>
                  <a:cubicBezTo>
                    <a:pt x="0" y="4894"/>
                    <a:pt x="84" y="4966"/>
                    <a:pt x="167" y="4966"/>
                  </a:cubicBezTo>
                  <a:cubicBezTo>
                    <a:pt x="262" y="4966"/>
                    <a:pt x="334" y="4894"/>
                    <a:pt x="334" y="4799"/>
                  </a:cubicBezTo>
                  <a:lnTo>
                    <a:pt x="334" y="3716"/>
                  </a:lnTo>
                  <a:lnTo>
                    <a:pt x="3977" y="3716"/>
                  </a:lnTo>
                  <a:lnTo>
                    <a:pt x="3977" y="5692"/>
                  </a:lnTo>
                  <a:cubicBezTo>
                    <a:pt x="3977" y="5787"/>
                    <a:pt x="4048" y="5859"/>
                    <a:pt x="4144" y="5859"/>
                  </a:cubicBezTo>
                  <a:cubicBezTo>
                    <a:pt x="4227" y="5859"/>
                    <a:pt x="4310" y="5787"/>
                    <a:pt x="4310" y="5692"/>
                  </a:cubicBezTo>
                  <a:lnTo>
                    <a:pt x="4310" y="560"/>
                  </a:lnTo>
                  <a:cubicBezTo>
                    <a:pt x="4310" y="429"/>
                    <a:pt x="4406" y="322"/>
                    <a:pt x="4549" y="322"/>
                  </a:cubicBezTo>
                  <a:lnTo>
                    <a:pt x="5525" y="322"/>
                  </a:lnTo>
                  <a:cubicBezTo>
                    <a:pt x="5656" y="322"/>
                    <a:pt x="5763" y="429"/>
                    <a:pt x="5763" y="560"/>
                  </a:cubicBezTo>
                  <a:lnTo>
                    <a:pt x="5763" y="8871"/>
                  </a:lnTo>
                  <a:cubicBezTo>
                    <a:pt x="5763" y="9073"/>
                    <a:pt x="5596" y="9240"/>
                    <a:pt x="5394" y="9240"/>
                  </a:cubicBezTo>
                  <a:lnTo>
                    <a:pt x="1727" y="9240"/>
                  </a:lnTo>
                  <a:cubicBezTo>
                    <a:pt x="1643" y="9240"/>
                    <a:pt x="1572" y="9312"/>
                    <a:pt x="1572" y="9407"/>
                  </a:cubicBezTo>
                  <a:cubicBezTo>
                    <a:pt x="1572" y="9490"/>
                    <a:pt x="1643" y="9562"/>
                    <a:pt x="1727" y="9562"/>
                  </a:cubicBezTo>
                  <a:lnTo>
                    <a:pt x="5394" y="9562"/>
                  </a:lnTo>
                  <a:cubicBezTo>
                    <a:pt x="5787" y="9562"/>
                    <a:pt x="6108" y="9252"/>
                    <a:pt x="6108" y="8847"/>
                  </a:cubicBezTo>
                  <a:lnTo>
                    <a:pt x="6108" y="3704"/>
                  </a:lnTo>
                  <a:lnTo>
                    <a:pt x="7180" y="3704"/>
                  </a:lnTo>
                  <a:cubicBezTo>
                    <a:pt x="7489" y="3704"/>
                    <a:pt x="7739" y="3454"/>
                    <a:pt x="7739" y="3120"/>
                  </a:cubicBezTo>
                  <a:lnTo>
                    <a:pt x="7739" y="2144"/>
                  </a:lnTo>
                  <a:cubicBezTo>
                    <a:pt x="7739" y="1858"/>
                    <a:pt x="7489" y="1608"/>
                    <a:pt x="7180" y="1608"/>
                  </a:cubicBezTo>
                  <a:lnTo>
                    <a:pt x="6108" y="1608"/>
                  </a:lnTo>
                  <a:lnTo>
                    <a:pt x="6108" y="572"/>
                  </a:lnTo>
                  <a:cubicBezTo>
                    <a:pt x="6108" y="263"/>
                    <a:pt x="5858" y="1"/>
                    <a:pt x="55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1860;p39"/>
            <p:cNvSpPr/>
            <p:nvPr/>
          </p:nvSpPr>
          <p:spPr>
            <a:xfrm>
              <a:off x="2639038" y="2945703"/>
              <a:ext cx="246552" cy="304851"/>
            </a:xfrm>
            <a:custGeom>
              <a:avLst/>
              <a:gdLst/>
              <a:ahLst/>
              <a:cxnLst/>
              <a:rect l="l" t="t" r="r" b="b"/>
              <a:pathLst>
                <a:path w="7752" h="9585" extrusionOk="0">
                  <a:moveTo>
                    <a:pt x="3429" y="7989"/>
                  </a:moveTo>
                  <a:lnTo>
                    <a:pt x="3429" y="9013"/>
                  </a:lnTo>
                  <a:cubicBezTo>
                    <a:pt x="3429" y="9144"/>
                    <a:pt x="3322" y="9251"/>
                    <a:pt x="3191" y="9251"/>
                  </a:cubicBezTo>
                  <a:lnTo>
                    <a:pt x="2215" y="9251"/>
                  </a:lnTo>
                  <a:cubicBezTo>
                    <a:pt x="2072" y="9251"/>
                    <a:pt x="1977" y="9144"/>
                    <a:pt x="1977" y="9013"/>
                  </a:cubicBezTo>
                  <a:lnTo>
                    <a:pt x="1977" y="7989"/>
                  </a:lnTo>
                  <a:close/>
                  <a:moveTo>
                    <a:pt x="2358" y="0"/>
                  </a:moveTo>
                  <a:cubicBezTo>
                    <a:pt x="1977" y="0"/>
                    <a:pt x="1643" y="322"/>
                    <a:pt x="1643" y="715"/>
                  </a:cubicBezTo>
                  <a:lnTo>
                    <a:pt x="1643" y="5870"/>
                  </a:lnTo>
                  <a:lnTo>
                    <a:pt x="572" y="5870"/>
                  </a:lnTo>
                  <a:cubicBezTo>
                    <a:pt x="262" y="5870"/>
                    <a:pt x="0" y="6120"/>
                    <a:pt x="0" y="6430"/>
                  </a:cubicBezTo>
                  <a:lnTo>
                    <a:pt x="0" y="7418"/>
                  </a:lnTo>
                  <a:cubicBezTo>
                    <a:pt x="0" y="7727"/>
                    <a:pt x="250" y="7977"/>
                    <a:pt x="572" y="7977"/>
                  </a:cubicBezTo>
                  <a:lnTo>
                    <a:pt x="1643" y="7977"/>
                  </a:lnTo>
                  <a:lnTo>
                    <a:pt x="1643" y="9013"/>
                  </a:lnTo>
                  <a:cubicBezTo>
                    <a:pt x="1643" y="9323"/>
                    <a:pt x="1905" y="9585"/>
                    <a:pt x="2215" y="9585"/>
                  </a:cubicBezTo>
                  <a:lnTo>
                    <a:pt x="3191" y="9585"/>
                  </a:lnTo>
                  <a:cubicBezTo>
                    <a:pt x="3513" y="9585"/>
                    <a:pt x="3763" y="9335"/>
                    <a:pt x="3763" y="9013"/>
                  </a:cubicBezTo>
                  <a:lnTo>
                    <a:pt x="3763" y="7977"/>
                  </a:lnTo>
                  <a:lnTo>
                    <a:pt x="4489" y="7977"/>
                  </a:lnTo>
                  <a:cubicBezTo>
                    <a:pt x="4584" y="7977"/>
                    <a:pt x="4656" y="7906"/>
                    <a:pt x="4656" y="7823"/>
                  </a:cubicBezTo>
                  <a:cubicBezTo>
                    <a:pt x="4656" y="7727"/>
                    <a:pt x="4584" y="7656"/>
                    <a:pt x="4489" y="7656"/>
                  </a:cubicBezTo>
                  <a:lnTo>
                    <a:pt x="560" y="7656"/>
                  </a:lnTo>
                  <a:cubicBezTo>
                    <a:pt x="429" y="7656"/>
                    <a:pt x="322" y="7549"/>
                    <a:pt x="322" y="7418"/>
                  </a:cubicBezTo>
                  <a:lnTo>
                    <a:pt x="322" y="6430"/>
                  </a:lnTo>
                  <a:cubicBezTo>
                    <a:pt x="322" y="6299"/>
                    <a:pt x="429" y="6192"/>
                    <a:pt x="560" y="6192"/>
                  </a:cubicBezTo>
                  <a:lnTo>
                    <a:pt x="1120" y="6192"/>
                  </a:lnTo>
                  <a:lnTo>
                    <a:pt x="1120" y="6870"/>
                  </a:lnTo>
                  <a:cubicBezTo>
                    <a:pt x="1120" y="6954"/>
                    <a:pt x="1203" y="7025"/>
                    <a:pt x="1286" y="7025"/>
                  </a:cubicBezTo>
                  <a:cubicBezTo>
                    <a:pt x="1382" y="7025"/>
                    <a:pt x="1453" y="6954"/>
                    <a:pt x="1453" y="6870"/>
                  </a:cubicBezTo>
                  <a:lnTo>
                    <a:pt x="1453" y="6192"/>
                  </a:lnTo>
                  <a:lnTo>
                    <a:pt x="2155" y="6192"/>
                  </a:lnTo>
                  <a:lnTo>
                    <a:pt x="2155" y="6608"/>
                  </a:lnTo>
                  <a:cubicBezTo>
                    <a:pt x="2155" y="6704"/>
                    <a:pt x="2227" y="6775"/>
                    <a:pt x="2322" y="6775"/>
                  </a:cubicBezTo>
                  <a:cubicBezTo>
                    <a:pt x="2405" y="6775"/>
                    <a:pt x="2477" y="6704"/>
                    <a:pt x="2477" y="6608"/>
                  </a:cubicBezTo>
                  <a:lnTo>
                    <a:pt x="2477" y="6192"/>
                  </a:lnTo>
                  <a:lnTo>
                    <a:pt x="3179" y="6192"/>
                  </a:lnTo>
                  <a:lnTo>
                    <a:pt x="3179" y="6870"/>
                  </a:lnTo>
                  <a:cubicBezTo>
                    <a:pt x="3179" y="6954"/>
                    <a:pt x="3239" y="7013"/>
                    <a:pt x="3334" y="7025"/>
                  </a:cubicBezTo>
                  <a:lnTo>
                    <a:pt x="3358" y="7025"/>
                  </a:lnTo>
                  <a:cubicBezTo>
                    <a:pt x="3453" y="7025"/>
                    <a:pt x="3525" y="6954"/>
                    <a:pt x="3525" y="6870"/>
                  </a:cubicBezTo>
                  <a:lnTo>
                    <a:pt x="3525" y="6192"/>
                  </a:lnTo>
                  <a:lnTo>
                    <a:pt x="4227" y="6192"/>
                  </a:lnTo>
                  <a:lnTo>
                    <a:pt x="4227" y="6608"/>
                  </a:lnTo>
                  <a:cubicBezTo>
                    <a:pt x="4227" y="6704"/>
                    <a:pt x="4299" y="6775"/>
                    <a:pt x="4382" y="6775"/>
                  </a:cubicBezTo>
                  <a:cubicBezTo>
                    <a:pt x="4477" y="6775"/>
                    <a:pt x="4549" y="6704"/>
                    <a:pt x="4549" y="6608"/>
                  </a:cubicBezTo>
                  <a:lnTo>
                    <a:pt x="4549" y="6192"/>
                  </a:lnTo>
                  <a:lnTo>
                    <a:pt x="5251" y="6192"/>
                  </a:lnTo>
                  <a:lnTo>
                    <a:pt x="5251" y="6870"/>
                  </a:lnTo>
                  <a:cubicBezTo>
                    <a:pt x="5251" y="6954"/>
                    <a:pt x="5323" y="7025"/>
                    <a:pt x="5418" y="7025"/>
                  </a:cubicBezTo>
                  <a:cubicBezTo>
                    <a:pt x="5501" y="7025"/>
                    <a:pt x="5573" y="6954"/>
                    <a:pt x="5573" y="6870"/>
                  </a:cubicBezTo>
                  <a:lnTo>
                    <a:pt x="5573" y="6192"/>
                  </a:lnTo>
                  <a:lnTo>
                    <a:pt x="6275" y="6192"/>
                  </a:lnTo>
                  <a:lnTo>
                    <a:pt x="6275" y="6608"/>
                  </a:lnTo>
                  <a:cubicBezTo>
                    <a:pt x="6275" y="6704"/>
                    <a:pt x="6346" y="6775"/>
                    <a:pt x="6442" y="6775"/>
                  </a:cubicBezTo>
                  <a:cubicBezTo>
                    <a:pt x="6525" y="6775"/>
                    <a:pt x="6608" y="6704"/>
                    <a:pt x="6608" y="6608"/>
                  </a:cubicBezTo>
                  <a:lnTo>
                    <a:pt x="6608" y="6192"/>
                  </a:lnTo>
                  <a:lnTo>
                    <a:pt x="7418" y="6192"/>
                  </a:lnTo>
                  <a:lnTo>
                    <a:pt x="7418" y="6870"/>
                  </a:lnTo>
                  <a:cubicBezTo>
                    <a:pt x="7418" y="6954"/>
                    <a:pt x="7501" y="7025"/>
                    <a:pt x="7585" y="7025"/>
                  </a:cubicBezTo>
                  <a:cubicBezTo>
                    <a:pt x="7680" y="7025"/>
                    <a:pt x="7751" y="6954"/>
                    <a:pt x="7751" y="6870"/>
                  </a:cubicBezTo>
                  <a:lnTo>
                    <a:pt x="7751" y="5965"/>
                  </a:lnTo>
                  <a:lnTo>
                    <a:pt x="7751" y="4775"/>
                  </a:lnTo>
                  <a:cubicBezTo>
                    <a:pt x="7751" y="4679"/>
                    <a:pt x="7680" y="4608"/>
                    <a:pt x="7585" y="4608"/>
                  </a:cubicBezTo>
                  <a:cubicBezTo>
                    <a:pt x="7501" y="4608"/>
                    <a:pt x="7418" y="4679"/>
                    <a:pt x="7418" y="4775"/>
                  </a:cubicBezTo>
                  <a:lnTo>
                    <a:pt x="7418" y="5858"/>
                  </a:lnTo>
                  <a:lnTo>
                    <a:pt x="3775" y="5858"/>
                  </a:lnTo>
                  <a:lnTo>
                    <a:pt x="3775" y="3882"/>
                  </a:lnTo>
                  <a:cubicBezTo>
                    <a:pt x="3775" y="3786"/>
                    <a:pt x="3703" y="3715"/>
                    <a:pt x="3608" y="3715"/>
                  </a:cubicBezTo>
                  <a:cubicBezTo>
                    <a:pt x="3525" y="3715"/>
                    <a:pt x="3441" y="3786"/>
                    <a:pt x="3441" y="3882"/>
                  </a:cubicBezTo>
                  <a:lnTo>
                    <a:pt x="3441" y="5858"/>
                  </a:lnTo>
                  <a:lnTo>
                    <a:pt x="1989" y="5858"/>
                  </a:lnTo>
                  <a:lnTo>
                    <a:pt x="1989" y="703"/>
                  </a:lnTo>
                  <a:cubicBezTo>
                    <a:pt x="1989" y="500"/>
                    <a:pt x="2155" y="334"/>
                    <a:pt x="2358" y="334"/>
                  </a:cubicBezTo>
                  <a:lnTo>
                    <a:pt x="6025" y="334"/>
                  </a:lnTo>
                  <a:cubicBezTo>
                    <a:pt x="6108" y="334"/>
                    <a:pt x="6192" y="262"/>
                    <a:pt x="6192" y="167"/>
                  </a:cubicBezTo>
                  <a:cubicBezTo>
                    <a:pt x="6192" y="84"/>
                    <a:pt x="6108" y="0"/>
                    <a:pt x="60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61" name="Google Shape;1861;p39"/>
          <p:cNvGrpSpPr/>
          <p:nvPr/>
        </p:nvGrpSpPr>
        <p:grpSpPr>
          <a:xfrm>
            <a:off x="7087853" y="83159"/>
            <a:ext cx="317874" cy="386679"/>
            <a:chOff x="1768821" y="3361108"/>
            <a:chExt cx="278739" cy="339073"/>
          </a:xfrm>
        </p:grpSpPr>
        <p:sp>
          <p:nvSpPr>
            <p:cNvPr id="1862" name="Google Shape;1862;p39"/>
            <p:cNvSpPr/>
            <p:nvPr/>
          </p:nvSpPr>
          <p:spPr>
            <a:xfrm>
              <a:off x="1784374" y="3549744"/>
              <a:ext cx="32218" cy="21564"/>
            </a:xfrm>
            <a:custGeom>
              <a:avLst/>
              <a:gdLst/>
              <a:ahLst/>
              <a:cxnLst/>
              <a:rect l="l" t="t" r="r" b="b"/>
              <a:pathLst>
                <a:path w="1013" h="678" extrusionOk="0">
                  <a:moveTo>
                    <a:pt x="830" y="1"/>
                  </a:moveTo>
                  <a:cubicBezTo>
                    <a:pt x="804" y="1"/>
                    <a:pt x="776" y="8"/>
                    <a:pt x="750" y="23"/>
                  </a:cubicBezTo>
                  <a:lnTo>
                    <a:pt x="143" y="380"/>
                  </a:lnTo>
                  <a:cubicBezTo>
                    <a:pt x="0" y="451"/>
                    <a:pt x="48" y="677"/>
                    <a:pt x="214" y="677"/>
                  </a:cubicBezTo>
                  <a:cubicBezTo>
                    <a:pt x="238" y="677"/>
                    <a:pt x="274" y="677"/>
                    <a:pt x="286" y="665"/>
                  </a:cubicBezTo>
                  <a:lnTo>
                    <a:pt x="893" y="308"/>
                  </a:lnTo>
                  <a:cubicBezTo>
                    <a:pt x="1000" y="261"/>
                    <a:pt x="1012" y="154"/>
                    <a:pt x="976" y="82"/>
                  </a:cubicBezTo>
                  <a:cubicBezTo>
                    <a:pt x="944" y="33"/>
                    <a:pt x="889" y="1"/>
                    <a:pt x="8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1863;p39"/>
            <p:cNvSpPr/>
            <p:nvPr/>
          </p:nvSpPr>
          <p:spPr>
            <a:xfrm>
              <a:off x="1998326" y="3551652"/>
              <a:ext cx="32218" cy="21532"/>
            </a:xfrm>
            <a:custGeom>
              <a:avLst/>
              <a:gdLst/>
              <a:ahLst/>
              <a:cxnLst/>
              <a:rect l="l" t="t" r="r" b="b"/>
              <a:pathLst>
                <a:path w="1013" h="677" extrusionOk="0">
                  <a:moveTo>
                    <a:pt x="199" y="0"/>
                  </a:moveTo>
                  <a:cubicBezTo>
                    <a:pt x="141" y="0"/>
                    <a:pt x="80" y="33"/>
                    <a:pt x="48" y="82"/>
                  </a:cubicBezTo>
                  <a:cubicBezTo>
                    <a:pt x="0" y="153"/>
                    <a:pt x="36" y="260"/>
                    <a:pt x="107" y="308"/>
                  </a:cubicBezTo>
                  <a:cubicBezTo>
                    <a:pt x="726" y="665"/>
                    <a:pt x="714" y="677"/>
                    <a:pt x="810" y="677"/>
                  </a:cubicBezTo>
                  <a:cubicBezTo>
                    <a:pt x="953" y="677"/>
                    <a:pt x="1012" y="451"/>
                    <a:pt x="881" y="379"/>
                  </a:cubicBezTo>
                  <a:lnTo>
                    <a:pt x="274" y="22"/>
                  </a:lnTo>
                  <a:cubicBezTo>
                    <a:pt x="251" y="7"/>
                    <a:pt x="226" y="0"/>
                    <a:pt x="1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1864;p39"/>
            <p:cNvSpPr/>
            <p:nvPr/>
          </p:nvSpPr>
          <p:spPr>
            <a:xfrm>
              <a:off x="1826007" y="3466383"/>
              <a:ext cx="142041" cy="233799"/>
            </a:xfrm>
            <a:custGeom>
              <a:avLst/>
              <a:gdLst/>
              <a:ahLst/>
              <a:cxnLst/>
              <a:rect l="l" t="t" r="r" b="b"/>
              <a:pathLst>
                <a:path w="4466" h="7351" extrusionOk="0">
                  <a:moveTo>
                    <a:pt x="1715" y="346"/>
                  </a:moveTo>
                  <a:cubicBezTo>
                    <a:pt x="1882" y="346"/>
                    <a:pt x="2013" y="489"/>
                    <a:pt x="2013" y="643"/>
                  </a:cubicBezTo>
                  <a:lnTo>
                    <a:pt x="2013" y="941"/>
                  </a:lnTo>
                  <a:lnTo>
                    <a:pt x="1668" y="941"/>
                  </a:lnTo>
                  <a:cubicBezTo>
                    <a:pt x="1501" y="941"/>
                    <a:pt x="1370" y="810"/>
                    <a:pt x="1370" y="643"/>
                  </a:cubicBezTo>
                  <a:cubicBezTo>
                    <a:pt x="1370" y="489"/>
                    <a:pt x="1501" y="346"/>
                    <a:pt x="1668" y="346"/>
                  </a:cubicBezTo>
                  <a:close/>
                  <a:moveTo>
                    <a:pt x="3573" y="346"/>
                  </a:moveTo>
                  <a:cubicBezTo>
                    <a:pt x="3739" y="346"/>
                    <a:pt x="3870" y="489"/>
                    <a:pt x="3870" y="643"/>
                  </a:cubicBezTo>
                  <a:cubicBezTo>
                    <a:pt x="3870" y="810"/>
                    <a:pt x="3739" y="941"/>
                    <a:pt x="3573" y="941"/>
                  </a:cubicBezTo>
                  <a:lnTo>
                    <a:pt x="3239" y="941"/>
                  </a:lnTo>
                  <a:lnTo>
                    <a:pt x="3239" y="643"/>
                  </a:lnTo>
                  <a:cubicBezTo>
                    <a:pt x="3239" y="489"/>
                    <a:pt x="3370" y="346"/>
                    <a:pt x="3537" y="346"/>
                  </a:cubicBezTo>
                  <a:close/>
                  <a:moveTo>
                    <a:pt x="3727" y="4370"/>
                  </a:moveTo>
                  <a:lnTo>
                    <a:pt x="3727" y="5049"/>
                  </a:lnTo>
                  <a:lnTo>
                    <a:pt x="1513" y="5049"/>
                  </a:lnTo>
                  <a:lnTo>
                    <a:pt x="1513" y="4370"/>
                  </a:lnTo>
                  <a:close/>
                  <a:moveTo>
                    <a:pt x="3739" y="5370"/>
                  </a:moveTo>
                  <a:lnTo>
                    <a:pt x="3739" y="5799"/>
                  </a:lnTo>
                  <a:lnTo>
                    <a:pt x="3727" y="5799"/>
                  </a:lnTo>
                  <a:cubicBezTo>
                    <a:pt x="3727" y="5930"/>
                    <a:pt x="3620" y="6037"/>
                    <a:pt x="3489" y="6037"/>
                  </a:cubicBezTo>
                  <a:lnTo>
                    <a:pt x="1763" y="6037"/>
                  </a:lnTo>
                  <a:cubicBezTo>
                    <a:pt x="1620" y="6037"/>
                    <a:pt x="1525" y="5930"/>
                    <a:pt x="1525" y="5799"/>
                  </a:cubicBezTo>
                  <a:lnTo>
                    <a:pt x="1525" y="5370"/>
                  </a:lnTo>
                  <a:close/>
                  <a:moveTo>
                    <a:pt x="1656" y="0"/>
                  </a:moveTo>
                  <a:cubicBezTo>
                    <a:pt x="1310" y="0"/>
                    <a:pt x="1037" y="286"/>
                    <a:pt x="1037" y="631"/>
                  </a:cubicBezTo>
                  <a:cubicBezTo>
                    <a:pt x="1037" y="977"/>
                    <a:pt x="1310" y="1262"/>
                    <a:pt x="1656" y="1262"/>
                  </a:cubicBezTo>
                  <a:lnTo>
                    <a:pt x="2001" y="1262"/>
                  </a:lnTo>
                  <a:lnTo>
                    <a:pt x="2001" y="2548"/>
                  </a:lnTo>
                  <a:cubicBezTo>
                    <a:pt x="2001" y="2644"/>
                    <a:pt x="2072" y="2715"/>
                    <a:pt x="2168" y="2715"/>
                  </a:cubicBezTo>
                  <a:cubicBezTo>
                    <a:pt x="2251" y="2715"/>
                    <a:pt x="2322" y="2644"/>
                    <a:pt x="2322" y="2548"/>
                  </a:cubicBezTo>
                  <a:lnTo>
                    <a:pt x="2322" y="1262"/>
                  </a:lnTo>
                  <a:lnTo>
                    <a:pt x="2906" y="1262"/>
                  </a:lnTo>
                  <a:lnTo>
                    <a:pt x="2906" y="4037"/>
                  </a:lnTo>
                  <a:lnTo>
                    <a:pt x="2322" y="4037"/>
                  </a:lnTo>
                  <a:lnTo>
                    <a:pt x="2322" y="3191"/>
                  </a:lnTo>
                  <a:cubicBezTo>
                    <a:pt x="2322" y="3108"/>
                    <a:pt x="2251" y="3025"/>
                    <a:pt x="2168" y="3025"/>
                  </a:cubicBezTo>
                  <a:cubicBezTo>
                    <a:pt x="2072" y="3025"/>
                    <a:pt x="2001" y="3108"/>
                    <a:pt x="2001" y="3191"/>
                  </a:cubicBezTo>
                  <a:lnTo>
                    <a:pt x="2001" y="4060"/>
                  </a:lnTo>
                  <a:lnTo>
                    <a:pt x="1513" y="4060"/>
                  </a:lnTo>
                  <a:cubicBezTo>
                    <a:pt x="1489" y="3596"/>
                    <a:pt x="1298" y="3167"/>
                    <a:pt x="941" y="2846"/>
                  </a:cubicBezTo>
                  <a:cubicBezTo>
                    <a:pt x="679" y="2608"/>
                    <a:pt x="465" y="2310"/>
                    <a:pt x="334" y="1989"/>
                  </a:cubicBezTo>
                  <a:cubicBezTo>
                    <a:pt x="305" y="1930"/>
                    <a:pt x="235" y="1887"/>
                    <a:pt x="165" y="1887"/>
                  </a:cubicBezTo>
                  <a:cubicBezTo>
                    <a:pt x="150" y="1887"/>
                    <a:pt x="135" y="1889"/>
                    <a:pt x="120" y="1893"/>
                  </a:cubicBezTo>
                  <a:cubicBezTo>
                    <a:pt x="48" y="1929"/>
                    <a:pt x="1" y="2036"/>
                    <a:pt x="36" y="2108"/>
                  </a:cubicBezTo>
                  <a:cubicBezTo>
                    <a:pt x="179" y="2477"/>
                    <a:pt x="417" y="2810"/>
                    <a:pt x="715" y="3084"/>
                  </a:cubicBezTo>
                  <a:cubicBezTo>
                    <a:pt x="1001" y="3358"/>
                    <a:pt x="1179" y="3727"/>
                    <a:pt x="1179" y="4120"/>
                  </a:cubicBezTo>
                  <a:lnTo>
                    <a:pt x="1179" y="5823"/>
                  </a:lnTo>
                  <a:cubicBezTo>
                    <a:pt x="1179" y="6096"/>
                    <a:pt x="1358" y="6311"/>
                    <a:pt x="1608" y="6382"/>
                  </a:cubicBezTo>
                  <a:cubicBezTo>
                    <a:pt x="1608" y="6513"/>
                    <a:pt x="1644" y="6644"/>
                    <a:pt x="1703" y="6775"/>
                  </a:cubicBezTo>
                  <a:cubicBezTo>
                    <a:pt x="1738" y="6837"/>
                    <a:pt x="1793" y="6872"/>
                    <a:pt x="1848" y="6872"/>
                  </a:cubicBezTo>
                  <a:cubicBezTo>
                    <a:pt x="1868" y="6872"/>
                    <a:pt x="1887" y="6868"/>
                    <a:pt x="1906" y="6858"/>
                  </a:cubicBezTo>
                  <a:cubicBezTo>
                    <a:pt x="1989" y="6811"/>
                    <a:pt x="2025" y="6715"/>
                    <a:pt x="1989" y="6644"/>
                  </a:cubicBezTo>
                  <a:cubicBezTo>
                    <a:pt x="1953" y="6573"/>
                    <a:pt x="1930" y="6477"/>
                    <a:pt x="1930" y="6394"/>
                  </a:cubicBezTo>
                  <a:lnTo>
                    <a:pt x="3263" y="6394"/>
                  </a:lnTo>
                  <a:cubicBezTo>
                    <a:pt x="3243" y="6759"/>
                    <a:pt x="2922" y="7025"/>
                    <a:pt x="2575" y="7025"/>
                  </a:cubicBezTo>
                  <a:cubicBezTo>
                    <a:pt x="2503" y="7025"/>
                    <a:pt x="2430" y="7014"/>
                    <a:pt x="2358" y="6989"/>
                  </a:cubicBezTo>
                  <a:cubicBezTo>
                    <a:pt x="2336" y="6981"/>
                    <a:pt x="2314" y="6977"/>
                    <a:pt x="2294" y="6977"/>
                  </a:cubicBezTo>
                  <a:cubicBezTo>
                    <a:pt x="2227" y="6977"/>
                    <a:pt x="2171" y="7018"/>
                    <a:pt x="2144" y="7073"/>
                  </a:cubicBezTo>
                  <a:cubicBezTo>
                    <a:pt x="2120" y="7168"/>
                    <a:pt x="2168" y="7251"/>
                    <a:pt x="2239" y="7287"/>
                  </a:cubicBezTo>
                  <a:cubicBezTo>
                    <a:pt x="2356" y="7330"/>
                    <a:pt x="2473" y="7350"/>
                    <a:pt x="2588" y="7350"/>
                  </a:cubicBezTo>
                  <a:cubicBezTo>
                    <a:pt x="3106" y="7350"/>
                    <a:pt x="3563" y="6940"/>
                    <a:pt x="3573" y="6394"/>
                  </a:cubicBezTo>
                  <a:cubicBezTo>
                    <a:pt x="3835" y="6334"/>
                    <a:pt x="4013" y="6108"/>
                    <a:pt x="4013" y="5846"/>
                  </a:cubicBezTo>
                  <a:lnTo>
                    <a:pt x="4013" y="4156"/>
                  </a:lnTo>
                  <a:cubicBezTo>
                    <a:pt x="4013" y="3798"/>
                    <a:pt x="4144" y="3465"/>
                    <a:pt x="4370" y="3203"/>
                  </a:cubicBezTo>
                  <a:cubicBezTo>
                    <a:pt x="4466" y="3108"/>
                    <a:pt x="4454" y="3001"/>
                    <a:pt x="4394" y="2941"/>
                  </a:cubicBezTo>
                  <a:cubicBezTo>
                    <a:pt x="4366" y="2913"/>
                    <a:pt x="4326" y="2898"/>
                    <a:pt x="4287" y="2898"/>
                  </a:cubicBezTo>
                  <a:cubicBezTo>
                    <a:pt x="4243" y="2898"/>
                    <a:pt x="4199" y="2916"/>
                    <a:pt x="4168" y="2953"/>
                  </a:cubicBezTo>
                  <a:cubicBezTo>
                    <a:pt x="3906" y="3251"/>
                    <a:pt x="3739" y="3644"/>
                    <a:pt x="3727" y="4060"/>
                  </a:cubicBezTo>
                  <a:lnTo>
                    <a:pt x="3239" y="4060"/>
                  </a:lnTo>
                  <a:lnTo>
                    <a:pt x="3239" y="1262"/>
                  </a:lnTo>
                  <a:lnTo>
                    <a:pt x="3573" y="1262"/>
                  </a:lnTo>
                  <a:cubicBezTo>
                    <a:pt x="3918" y="1262"/>
                    <a:pt x="4204" y="977"/>
                    <a:pt x="4204" y="631"/>
                  </a:cubicBezTo>
                  <a:cubicBezTo>
                    <a:pt x="4204" y="286"/>
                    <a:pt x="3918" y="0"/>
                    <a:pt x="3573" y="0"/>
                  </a:cubicBezTo>
                  <a:lnTo>
                    <a:pt x="3537" y="0"/>
                  </a:lnTo>
                  <a:cubicBezTo>
                    <a:pt x="3192" y="0"/>
                    <a:pt x="2906" y="286"/>
                    <a:pt x="2906" y="631"/>
                  </a:cubicBezTo>
                  <a:lnTo>
                    <a:pt x="2906" y="929"/>
                  </a:lnTo>
                  <a:lnTo>
                    <a:pt x="2322" y="929"/>
                  </a:lnTo>
                  <a:lnTo>
                    <a:pt x="2322" y="631"/>
                  </a:lnTo>
                  <a:cubicBezTo>
                    <a:pt x="2322" y="286"/>
                    <a:pt x="2049" y="0"/>
                    <a:pt x="17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39"/>
            <p:cNvSpPr/>
            <p:nvPr/>
          </p:nvSpPr>
          <p:spPr>
            <a:xfrm>
              <a:off x="1820345" y="3409706"/>
              <a:ext cx="177631" cy="144236"/>
            </a:xfrm>
            <a:custGeom>
              <a:avLst/>
              <a:gdLst/>
              <a:ahLst/>
              <a:cxnLst/>
              <a:rect l="l" t="t" r="r" b="b"/>
              <a:pathLst>
                <a:path w="5585" h="4535" extrusionOk="0">
                  <a:moveTo>
                    <a:pt x="2818" y="1"/>
                  </a:moveTo>
                  <a:cubicBezTo>
                    <a:pt x="1382" y="1"/>
                    <a:pt x="0" y="1113"/>
                    <a:pt x="0" y="2782"/>
                  </a:cubicBezTo>
                  <a:cubicBezTo>
                    <a:pt x="0" y="2937"/>
                    <a:pt x="24" y="3080"/>
                    <a:pt x="36" y="3223"/>
                  </a:cubicBezTo>
                  <a:cubicBezTo>
                    <a:pt x="47" y="3299"/>
                    <a:pt x="107" y="3355"/>
                    <a:pt x="190" y="3355"/>
                  </a:cubicBezTo>
                  <a:cubicBezTo>
                    <a:pt x="198" y="3355"/>
                    <a:pt x="206" y="3355"/>
                    <a:pt x="214" y="3354"/>
                  </a:cubicBezTo>
                  <a:cubicBezTo>
                    <a:pt x="298" y="3342"/>
                    <a:pt x="357" y="3259"/>
                    <a:pt x="345" y="3175"/>
                  </a:cubicBezTo>
                  <a:cubicBezTo>
                    <a:pt x="333" y="3044"/>
                    <a:pt x="310" y="2925"/>
                    <a:pt x="310" y="2782"/>
                  </a:cubicBezTo>
                  <a:cubicBezTo>
                    <a:pt x="310" y="1416"/>
                    <a:pt x="1429" y="318"/>
                    <a:pt x="2779" y="318"/>
                  </a:cubicBezTo>
                  <a:cubicBezTo>
                    <a:pt x="2793" y="318"/>
                    <a:pt x="2807" y="318"/>
                    <a:pt x="2822" y="318"/>
                  </a:cubicBezTo>
                  <a:cubicBezTo>
                    <a:pt x="4143" y="330"/>
                    <a:pt x="5227" y="1437"/>
                    <a:pt x="5239" y="2759"/>
                  </a:cubicBezTo>
                  <a:lnTo>
                    <a:pt x="5239" y="2782"/>
                  </a:lnTo>
                  <a:cubicBezTo>
                    <a:pt x="5239" y="3318"/>
                    <a:pt x="5060" y="3842"/>
                    <a:pt x="4751" y="4271"/>
                  </a:cubicBezTo>
                  <a:cubicBezTo>
                    <a:pt x="4691" y="4354"/>
                    <a:pt x="4703" y="4437"/>
                    <a:pt x="4775" y="4497"/>
                  </a:cubicBezTo>
                  <a:cubicBezTo>
                    <a:pt x="4809" y="4522"/>
                    <a:pt x="4844" y="4534"/>
                    <a:pt x="4877" y="4534"/>
                  </a:cubicBezTo>
                  <a:cubicBezTo>
                    <a:pt x="4923" y="4534"/>
                    <a:pt x="4966" y="4510"/>
                    <a:pt x="5001" y="4461"/>
                  </a:cubicBezTo>
                  <a:cubicBezTo>
                    <a:pt x="5370" y="3973"/>
                    <a:pt x="5572" y="3390"/>
                    <a:pt x="5572" y="2782"/>
                  </a:cubicBezTo>
                  <a:cubicBezTo>
                    <a:pt x="5584" y="2782"/>
                    <a:pt x="5584" y="2771"/>
                    <a:pt x="5584" y="2759"/>
                  </a:cubicBezTo>
                  <a:cubicBezTo>
                    <a:pt x="5572" y="2032"/>
                    <a:pt x="5286" y="1342"/>
                    <a:pt x="4763" y="818"/>
                  </a:cubicBezTo>
                  <a:cubicBezTo>
                    <a:pt x="4198" y="253"/>
                    <a:pt x="3502" y="1"/>
                    <a:pt x="28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39"/>
            <p:cNvSpPr/>
            <p:nvPr/>
          </p:nvSpPr>
          <p:spPr>
            <a:xfrm>
              <a:off x="1904406" y="3361108"/>
              <a:ext cx="10241" cy="32982"/>
            </a:xfrm>
            <a:custGeom>
              <a:avLst/>
              <a:gdLst/>
              <a:ahLst/>
              <a:cxnLst/>
              <a:rect l="l" t="t" r="r" b="b"/>
              <a:pathLst>
                <a:path w="322" h="1037" extrusionOk="0">
                  <a:moveTo>
                    <a:pt x="155" y="0"/>
                  </a:moveTo>
                  <a:cubicBezTo>
                    <a:pt x="72" y="0"/>
                    <a:pt x="0" y="72"/>
                    <a:pt x="0" y="167"/>
                  </a:cubicBezTo>
                  <a:lnTo>
                    <a:pt x="0" y="870"/>
                  </a:lnTo>
                  <a:cubicBezTo>
                    <a:pt x="0" y="965"/>
                    <a:pt x="72" y="1036"/>
                    <a:pt x="155" y="1036"/>
                  </a:cubicBezTo>
                  <a:cubicBezTo>
                    <a:pt x="250" y="1036"/>
                    <a:pt x="322" y="965"/>
                    <a:pt x="322" y="870"/>
                  </a:cubicBezTo>
                  <a:lnTo>
                    <a:pt x="322" y="167"/>
                  </a:lnTo>
                  <a:cubicBezTo>
                    <a:pt x="310" y="60"/>
                    <a:pt x="250" y="0"/>
                    <a:pt x="1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39"/>
            <p:cNvSpPr/>
            <p:nvPr/>
          </p:nvSpPr>
          <p:spPr>
            <a:xfrm>
              <a:off x="1836248" y="3378219"/>
              <a:ext cx="23504" cy="29865"/>
            </a:xfrm>
            <a:custGeom>
              <a:avLst/>
              <a:gdLst/>
              <a:ahLst/>
              <a:cxnLst/>
              <a:rect l="l" t="t" r="r" b="b"/>
              <a:pathLst>
                <a:path w="739" h="939" extrusionOk="0">
                  <a:moveTo>
                    <a:pt x="181" y="0"/>
                  </a:moveTo>
                  <a:cubicBezTo>
                    <a:pt x="154" y="0"/>
                    <a:pt x="125" y="7"/>
                    <a:pt x="95" y="22"/>
                  </a:cubicBezTo>
                  <a:cubicBezTo>
                    <a:pt x="24" y="70"/>
                    <a:pt x="0" y="165"/>
                    <a:pt x="36" y="248"/>
                  </a:cubicBezTo>
                  <a:lnTo>
                    <a:pt x="393" y="855"/>
                  </a:lnTo>
                  <a:cubicBezTo>
                    <a:pt x="429" y="903"/>
                    <a:pt x="488" y="939"/>
                    <a:pt x="536" y="939"/>
                  </a:cubicBezTo>
                  <a:cubicBezTo>
                    <a:pt x="667" y="939"/>
                    <a:pt x="738" y="796"/>
                    <a:pt x="679" y="701"/>
                  </a:cubicBezTo>
                  <a:lnTo>
                    <a:pt x="322" y="82"/>
                  </a:lnTo>
                  <a:cubicBezTo>
                    <a:pt x="289" y="33"/>
                    <a:pt x="239" y="0"/>
                    <a:pt x="1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8" name="Google Shape;1868;p39"/>
            <p:cNvSpPr/>
            <p:nvPr/>
          </p:nvSpPr>
          <p:spPr>
            <a:xfrm>
              <a:off x="1787014" y="3427072"/>
              <a:ext cx="31073" cy="21691"/>
            </a:xfrm>
            <a:custGeom>
              <a:avLst/>
              <a:gdLst/>
              <a:ahLst/>
              <a:cxnLst/>
              <a:rect l="l" t="t" r="r" b="b"/>
              <a:pathLst>
                <a:path w="977" h="682" extrusionOk="0">
                  <a:moveTo>
                    <a:pt x="187" y="0"/>
                  </a:moveTo>
                  <a:cubicBezTo>
                    <a:pt x="129" y="0"/>
                    <a:pt x="69" y="32"/>
                    <a:pt x="36" y="81"/>
                  </a:cubicBezTo>
                  <a:cubicBezTo>
                    <a:pt x="0" y="153"/>
                    <a:pt x="24" y="260"/>
                    <a:pt x="96" y="308"/>
                  </a:cubicBezTo>
                  <a:lnTo>
                    <a:pt x="715" y="665"/>
                  </a:lnTo>
                  <a:cubicBezTo>
                    <a:pt x="737" y="676"/>
                    <a:pt x="762" y="681"/>
                    <a:pt x="788" y="681"/>
                  </a:cubicBezTo>
                  <a:cubicBezTo>
                    <a:pt x="846" y="681"/>
                    <a:pt x="904" y="655"/>
                    <a:pt x="929" y="605"/>
                  </a:cubicBezTo>
                  <a:cubicBezTo>
                    <a:pt x="977" y="510"/>
                    <a:pt x="953" y="427"/>
                    <a:pt x="870" y="379"/>
                  </a:cubicBezTo>
                  <a:lnTo>
                    <a:pt x="262" y="22"/>
                  </a:lnTo>
                  <a:cubicBezTo>
                    <a:pt x="240" y="7"/>
                    <a:pt x="214" y="0"/>
                    <a:pt x="1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9" name="Google Shape;1869;p39"/>
            <p:cNvSpPr/>
            <p:nvPr/>
          </p:nvSpPr>
          <p:spPr>
            <a:xfrm>
              <a:off x="1768821" y="3494021"/>
              <a:ext cx="33363" cy="10623"/>
            </a:xfrm>
            <a:custGeom>
              <a:avLst/>
              <a:gdLst/>
              <a:ahLst/>
              <a:cxnLst/>
              <a:rect l="l" t="t" r="r" b="b"/>
              <a:pathLst>
                <a:path w="1049" h="334" extrusionOk="0">
                  <a:moveTo>
                    <a:pt x="168" y="1"/>
                  </a:moveTo>
                  <a:cubicBezTo>
                    <a:pt x="72" y="1"/>
                    <a:pt x="1" y="72"/>
                    <a:pt x="1" y="167"/>
                  </a:cubicBezTo>
                  <a:cubicBezTo>
                    <a:pt x="1" y="251"/>
                    <a:pt x="72" y="334"/>
                    <a:pt x="168" y="334"/>
                  </a:cubicBezTo>
                  <a:lnTo>
                    <a:pt x="882" y="334"/>
                  </a:lnTo>
                  <a:cubicBezTo>
                    <a:pt x="965" y="334"/>
                    <a:pt x="1049" y="251"/>
                    <a:pt x="1049" y="167"/>
                  </a:cubicBezTo>
                  <a:cubicBezTo>
                    <a:pt x="1049" y="72"/>
                    <a:pt x="965" y="1"/>
                    <a:pt x="8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0" name="Google Shape;1870;p39"/>
            <p:cNvSpPr/>
            <p:nvPr/>
          </p:nvSpPr>
          <p:spPr>
            <a:xfrm>
              <a:off x="2014610" y="3495930"/>
              <a:ext cx="32950" cy="10623"/>
            </a:xfrm>
            <a:custGeom>
              <a:avLst/>
              <a:gdLst/>
              <a:ahLst/>
              <a:cxnLst/>
              <a:rect l="l" t="t" r="r" b="b"/>
              <a:pathLst>
                <a:path w="1036" h="334" extrusionOk="0">
                  <a:moveTo>
                    <a:pt x="167" y="0"/>
                  </a:moveTo>
                  <a:cubicBezTo>
                    <a:pt x="71" y="0"/>
                    <a:pt x="0" y="71"/>
                    <a:pt x="0" y="167"/>
                  </a:cubicBezTo>
                  <a:cubicBezTo>
                    <a:pt x="0" y="250"/>
                    <a:pt x="71" y="333"/>
                    <a:pt x="167" y="333"/>
                  </a:cubicBezTo>
                  <a:lnTo>
                    <a:pt x="881" y="333"/>
                  </a:lnTo>
                  <a:cubicBezTo>
                    <a:pt x="964" y="333"/>
                    <a:pt x="1036" y="250"/>
                    <a:pt x="1036" y="167"/>
                  </a:cubicBezTo>
                  <a:cubicBezTo>
                    <a:pt x="1024" y="71"/>
                    <a:pt x="953" y="0"/>
                    <a:pt x="8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1" name="Google Shape;1871;p39"/>
            <p:cNvSpPr/>
            <p:nvPr/>
          </p:nvSpPr>
          <p:spPr>
            <a:xfrm>
              <a:off x="1999439" y="3428948"/>
              <a:ext cx="31105" cy="21882"/>
            </a:xfrm>
            <a:custGeom>
              <a:avLst/>
              <a:gdLst/>
              <a:ahLst/>
              <a:cxnLst/>
              <a:rect l="l" t="t" r="r" b="b"/>
              <a:pathLst>
                <a:path w="978" h="688" extrusionOk="0">
                  <a:moveTo>
                    <a:pt x="795" y="1"/>
                  </a:moveTo>
                  <a:cubicBezTo>
                    <a:pt x="769" y="1"/>
                    <a:pt x="741" y="8"/>
                    <a:pt x="715" y="22"/>
                  </a:cubicBezTo>
                  <a:lnTo>
                    <a:pt x="108" y="380"/>
                  </a:lnTo>
                  <a:cubicBezTo>
                    <a:pt x="25" y="427"/>
                    <a:pt x="1" y="511"/>
                    <a:pt x="48" y="606"/>
                  </a:cubicBezTo>
                  <a:cubicBezTo>
                    <a:pt x="73" y="655"/>
                    <a:pt x="125" y="687"/>
                    <a:pt x="183" y="687"/>
                  </a:cubicBezTo>
                  <a:cubicBezTo>
                    <a:pt x="209" y="687"/>
                    <a:pt x="237" y="680"/>
                    <a:pt x="263" y="665"/>
                  </a:cubicBezTo>
                  <a:lnTo>
                    <a:pt x="882" y="308"/>
                  </a:lnTo>
                  <a:cubicBezTo>
                    <a:pt x="953" y="249"/>
                    <a:pt x="977" y="153"/>
                    <a:pt x="941" y="82"/>
                  </a:cubicBezTo>
                  <a:cubicBezTo>
                    <a:pt x="909" y="33"/>
                    <a:pt x="854" y="1"/>
                    <a:pt x="7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2" name="Google Shape;1872;p39"/>
            <p:cNvSpPr/>
            <p:nvPr/>
          </p:nvSpPr>
          <p:spPr>
            <a:xfrm>
              <a:off x="1958156" y="3379269"/>
              <a:ext cx="23917" cy="29579"/>
            </a:xfrm>
            <a:custGeom>
              <a:avLst/>
              <a:gdLst/>
              <a:ahLst/>
              <a:cxnLst/>
              <a:rect l="l" t="t" r="r" b="b"/>
              <a:pathLst>
                <a:path w="752" h="930" extrusionOk="0">
                  <a:moveTo>
                    <a:pt x="562" y="0"/>
                  </a:moveTo>
                  <a:cubicBezTo>
                    <a:pt x="506" y="0"/>
                    <a:pt x="449" y="30"/>
                    <a:pt x="418" y="84"/>
                  </a:cubicBezTo>
                  <a:lnTo>
                    <a:pt x="61" y="691"/>
                  </a:lnTo>
                  <a:cubicBezTo>
                    <a:pt x="1" y="799"/>
                    <a:pt x="72" y="930"/>
                    <a:pt x="191" y="930"/>
                  </a:cubicBezTo>
                  <a:cubicBezTo>
                    <a:pt x="251" y="930"/>
                    <a:pt x="299" y="894"/>
                    <a:pt x="334" y="858"/>
                  </a:cubicBezTo>
                  <a:lnTo>
                    <a:pt x="692" y="239"/>
                  </a:lnTo>
                  <a:cubicBezTo>
                    <a:pt x="751" y="168"/>
                    <a:pt x="715" y="72"/>
                    <a:pt x="644" y="25"/>
                  </a:cubicBezTo>
                  <a:cubicBezTo>
                    <a:pt x="619" y="8"/>
                    <a:pt x="591" y="0"/>
                    <a:pt x="5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1861;p39"/>
          <p:cNvGrpSpPr/>
          <p:nvPr/>
        </p:nvGrpSpPr>
        <p:grpSpPr>
          <a:xfrm>
            <a:off x="8635328" y="1328379"/>
            <a:ext cx="317874" cy="386679"/>
            <a:chOff x="1768821" y="3361108"/>
            <a:chExt cx="278739" cy="339073"/>
          </a:xfrm>
        </p:grpSpPr>
        <p:sp>
          <p:nvSpPr>
            <p:cNvPr id="31" name="Google Shape;1862;p39"/>
            <p:cNvSpPr/>
            <p:nvPr/>
          </p:nvSpPr>
          <p:spPr>
            <a:xfrm>
              <a:off x="1784374" y="3549744"/>
              <a:ext cx="32218" cy="21564"/>
            </a:xfrm>
            <a:custGeom>
              <a:avLst/>
              <a:gdLst/>
              <a:ahLst/>
              <a:cxnLst/>
              <a:rect l="l" t="t" r="r" b="b"/>
              <a:pathLst>
                <a:path w="1013" h="678" extrusionOk="0">
                  <a:moveTo>
                    <a:pt x="830" y="1"/>
                  </a:moveTo>
                  <a:cubicBezTo>
                    <a:pt x="804" y="1"/>
                    <a:pt x="776" y="8"/>
                    <a:pt x="750" y="23"/>
                  </a:cubicBezTo>
                  <a:lnTo>
                    <a:pt x="143" y="380"/>
                  </a:lnTo>
                  <a:cubicBezTo>
                    <a:pt x="0" y="451"/>
                    <a:pt x="48" y="677"/>
                    <a:pt x="214" y="677"/>
                  </a:cubicBezTo>
                  <a:cubicBezTo>
                    <a:pt x="238" y="677"/>
                    <a:pt x="274" y="677"/>
                    <a:pt x="286" y="665"/>
                  </a:cubicBezTo>
                  <a:lnTo>
                    <a:pt x="893" y="308"/>
                  </a:lnTo>
                  <a:cubicBezTo>
                    <a:pt x="1000" y="261"/>
                    <a:pt x="1012" y="154"/>
                    <a:pt x="976" y="82"/>
                  </a:cubicBezTo>
                  <a:cubicBezTo>
                    <a:pt x="944" y="33"/>
                    <a:pt x="889" y="1"/>
                    <a:pt x="8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863;p39"/>
            <p:cNvSpPr/>
            <p:nvPr/>
          </p:nvSpPr>
          <p:spPr>
            <a:xfrm>
              <a:off x="1998326" y="3551652"/>
              <a:ext cx="32218" cy="21532"/>
            </a:xfrm>
            <a:custGeom>
              <a:avLst/>
              <a:gdLst/>
              <a:ahLst/>
              <a:cxnLst/>
              <a:rect l="l" t="t" r="r" b="b"/>
              <a:pathLst>
                <a:path w="1013" h="677" extrusionOk="0">
                  <a:moveTo>
                    <a:pt x="199" y="0"/>
                  </a:moveTo>
                  <a:cubicBezTo>
                    <a:pt x="141" y="0"/>
                    <a:pt x="80" y="33"/>
                    <a:pt x="48" y="82"/>
                  </a:cubicBezTo>
                  <a:cubicBezTo>
                    <a:pt x="0" y="153"/>
                    <a:pt x="36" y="260"/>
                    <a:pt x="107" y="308"/>
                  </a:cubicBezTo>
                  <a:cubicBezTo>
                    <a:pt x="726" y="665"/>
                    <a:pt x="714" y="677"/>
                    <a:pt x="810" y="677"/>
                  </a:cubicBezTo>
                  <a:cubicBezTo>
                    <a:pt x="953" y="677"/>
                    <a:pt x="1012" y="451"/>
                    <a:pt x="881" y="379"/>
                  </a:cubicBezTo>
                  <a:lnTo>
                    <a:pt x="274" y="22"/>
                  </a:lnTo>
                  <a:cubicBezTo>
                    <a:pt x="251" y="7"/>
                    <a:pt x="226" y="0"/>
                    <a:pt x="1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864;p39"/>
            <p:cNvSpPr/>
            <p:nvPr/>
          </p:nvSpPr>
          <p:spPr>
            <a:xfrm>
              <a:off x="1826007" y="3466383"/>
              <a:ext cx="142041" cy="233799"/>
            </a:xfrm>
            <a:custGeom>
              <a:avLst/>
              <a:gdLst/>
              <a:ahLst/>
              <a:cxnLst/>
              <a:rect l="l" t="t" r="r" b="b"/>
              <a:pathLst>
                <a:path w="4466" h="7351" extrusionOk="0">
                  <a:moveTo>
                    <a:pt x="1715" y="346"/>
                  </a:moveTo>
                  <a:cubicBezTo>
                    <a:pt x="1882" y="346"/>
                    <a:pt x="2013" y="489"/>
                    <a:pt x="2013" y="643"/>
                  </a:cubicBezTo>
                  <a:lnTo>
                    <a:pt x="2013" y="941"/>
                  </a:lnTo>
                  <a:lnTo>
                    <a:pt x="1668" y="941"/>
                  </a:lnTo>
                  <a:cubicBezTo>
                    <a:pt x="1501" y="941"/>
                    <a:pt x="1370" y="810"/>
                    <a:pt x="1370" y="643"/>
                  </a:cubicBezTo>
                  <a:cubicBezTo>
                    <a:pt x="1370" y="489"/>
                    <a:pt x="1501" y="346"/>
                    <a:pt x="1668" y="346"/>
                  </a:cubicBezTo>
                  <a:close/>
                  <a:moveTo>
                    <a:pt x="3573" y="346"/>
                  </a:moveTo>
                  <a:cubicBezTo>
                    <a:pt x="3739" y="346"/>
                    <a:pt x="3870" y="489"/>
                    <a:pt x="3870" y="643"/>
                  </a:cubicBezTo>
                  <a:cubicBezTo>
                    <a:pt x="3870" y="810"/>
                    <a:pt x="3739" y="941"/>
                    <a:pt x="3573" y="941"/>
                  </a:cubicBezTo>
                  <a:lnTo>
                    <a:pt x="3239" y="941"/>
                  </a:lnTo>
                  <a:lnTo>
                    <a:pt x="3239" y="643"/>
                  </a:lnTo>
                  <a:cubicBezTo>
                    <a:pt x="3239" y="489"/>
                    <a:pt x="3370" y="346"/>
                    <a:pt x="3537" y="346"/>
                  </a:cubicBezTo>
                  <a:close/>
                  <a:moveTo>
                    <a:pt x="3727" y="4370"/>
                  </a:moveTo>
                  <a:lnTo>
                    <a:pt x="3727" y="5049"/>
                  </a:lnTo>
                  <a:lnTo>
                    <a:pt x="1513" y="5049"/>
                  </a:lnTo>
                  <a:lnTo>
                    <a:pt x="1513" y="4370"/>
                  </a:lnTo>
                  <a:close/>
                  <a:moveTo>
                    <a:pt x="3739" y="5370"/>
                  </a:moveTo>
                  <a:lnTo>
                    <a:pt x="3739" y="5799"/>
                  </a:lnTo>
                  <a:lnTo>
                    <a:pt x="3727" y="5799"/>
                  </a:lnTo>
                  <a:cubicBezTo>
                    <a:pt x="3727" y="5930"/>
                    <a:pt x="3620" y="6037"/>
                    <a:pt x="3489" y="6037"/>
                  </a:cubicBezTo>
                  <a:lnTo>
                    <a:pt x="1763" y="6037"/>
                  </a:lnTo>
                  <a:cubicBezTo>
                    <a:pt x="1620" y="6037"/>
                    <a:pt x="1525" y="5930"/>
                    <a:pt x="1525" y="5799"/>
                  </a:cubicBezTo>
                  <a:lnTo>
                    <a:pt x="1525" y="5370"/>
                  </a:lnTo>
                  <a:close/>
                  <a:moveTo>
                    <a:pt x="1656" y="0"/>
                  </a:moveTo>
                  <a:cubicBezTo>
                    <a:pt x="1310" y="0"/>
                    <a:pt x="1037" y="286"/>
                    <a:pt x="1037" y="631"/>
                  </a:cubicBezTo>
                  <a:cubicBezTo>
                    <a:pt x="1037" y="977"/>
                    <a:pt x="1310" y="1262"/>
                    <a:pt x="1656" y="1262"/>
                  </a:cubicBezTo>
                  <a:lnTo>
                    <a:pt x="2001" y="1262"/>
                  </a:lnTo>
                  <a:lnTo>
                    <a:pt x="2001" y="2548"/>
                  </a:lnTo>
                  <a:cubicBezTo>
                    <a:pt x="2001" y="2644"/>
                    <a:pt x="2072" y="2715"/>
                    <a:pt x="2168" y="2715"/>
                  </a:cubicBezTo>
                  <a:cubicBezTo>
                    <a:pt x="2251" y="2715"/>
                    <a:pt x="2322" y="2644"/>
                    <a:pt x="2322" y="2548"/>
                  </a:cubicBezTo>
                  <a:lnTo>
                    <a:pt x="2322" y="1262"/>
                  </a:lnTo>
                  <a:lnTo>
                    <a:pt x="2906" y="1262"/>
                  </a:lnTo>
                  <a:lnTo>
                    <a:pt x="2906" y="4037"/>
                  </a:lnTo>
                  <a:lnTo>
                    <a:pt x="2322" y="4037"/>
                  </a:lnTo>
                  <a:lnTo>
                    <a:pt x="2322" y="3191"/>
                  </a:lnTo>
                  <a:cubicBezTo>
                    <a:pt x="2322" y="3108"/>
                    <a:pt x="2251" y="3025"/>
                    <a:pt x="2168" y="3025"/>
                  </a:cubicBezTo>
                  <a:cubicBezTo>
                    <a:pt x="2072" y="3025"/>
                    <a:pt x="2001" y="3108"/>
                    <a:pt x="2001" y="3191"/>
                  </a:cubicBezTo>
                  <a:lnTo>
                    <a:pt x="2001" y="4060"/>
                  </a:lnTo>
                  <a:lnTo>
                    <a:pt x="1513" y="4060"/>
                  </a:lnTo>
                  <a:cubicBezTo>
                    <a:pt x="1489" y="3596"/>
                    <a:pt x="1298" y="3167"/>
                    <a:pt x="941" y="2846"/>
                  </a:cubicBezTo>
                  <a:cubicBezTo>
                    <a:pt x="679" y="2608"/>
                    <a:pt x="465" y="2310"/>
                    <a:pt x="334" y="1989"/>
                  </a:cubicBezTo>
                  <a:cubicBezTo>
                    <a:pt x="305" y="1930"/>
                    <a:pt x="235" y="1887"/>
                    <a:pt x="165" y="1887"/>
                  </a:cubicBezTo>
                  <a:cubicBezTo>
                    <a:pt x="150" y="1887"/>
                    <a:pt x="135" y="1889"/>
                    <a:pt x="120" y="1893"/>
                  </a:cubicBezTo>
                  <a:cubicBezTo>
                    <a:pt x="48" y="1929"/>
                    <a:pt x="1" y="2036"/>
                    <a:pt x="36" y="2108"/>
                  </a:cubicBezTo>
                  <a:cubicBezTo>
                    <a:pt x="179" y="2477"/>
                    <a:pt x="417" y="2810"/>
                    <a:pt x="715" y="3084"/>
                  </a:cubicBezTo>
                  <a:cubicBezTo>
                    <a:pt x="1001" y="3358"/>
                    <a:pt x="1179" y="3727"/>
                    <a:pt x="1179" y="4120"/>
                  </a:cubicBezTo>
                  <a:lnTo>
                    <a:pt x="1179" y="5823"/>
                  </a:lnTo>
                  <a:cubicBezTo>
                    <a:pt x="1179" y="6096"/>
                    <a:pt x="1358" y="6311"/>
                    <a:pt x="1608" y="6382"/>
                  </a:cubicBezTo>
                  <a:cubicBezTo>
                    <a:pt x="1608" y="6513"/>
                    <a:pt x="1644" y="6644"/>
                    <a:pt x="1703" y="6775"/>
                  </a:cubicBezTo>
                  <a:cubicBezTo>
                    <a:pt x="1738" y="6837"/>
                    <a:pt x="1793" y="6872"/>
                    <a:pt x="1848" y="6872"/>
                  </a:cubicBezTo>
                  <a:cubicBezTo>
                    <a:pt x="1868" y="6872"/>
                    <a:pt x="1887" y="6868"/>
                    <a:pt x="1906" y="6858"/>
                  </a:cubicBezTo>
                  <a:cubicBezTo>
                    <a:pt x="1989" y="6811"/>
                    <a:pt x="2025" y="6715"/>
                    <a:pt x="1989" y="6644"/>
                  </a:cubicBezTo>
                  <a:cubicBezTo>
                    <a:pt x="1953" y="6573"/>
                    <a:pt x="1930" y="6477"/>
                    <a:pt x="1930" y="6394"/>
                  </a:cubicBezTo>
                  <a:lnTo>
                    <a:pt x="3263" y="6394"/>
                  </a:lnTo>
                  <a:cubicBezTo>
                    <a:pt x="3243" y="6759"/>
                    <a:pt x="2922" y="7025"/>
                    <a:pt x="2575" y="7025"/>
                  </a:cubicBezTo>
                  <a:cubicBezTo>
                    <a:pt x="2503" y="7025"/>
                    <a:pt x="2430" y="7014"/>
                    <a:pt x="2358" y="6989"/>
                  </a:cubicBezTo>
                  <a:cubicBezTo>
                    <a:pt x="2336" y="6981"/>
                    <a:pt x="2314" y="6977"/>
                    <a:pt x="2294" y="6977"/>
                  </a:cubicBezTo>
                  <a:cubicBezTo>
                    <a:pt x="2227" y="6977"/>
                    <a:pt x="2171" y="7018"/>
                    <a:pt x="2144" y="7073"/>
                  </a:cubicBezTo>
                  <a:cubicBezTo>
                    <a:pt x="2120" y="7168"/>
                    <a:pt x="2168" y="7251"/>
                    <a:pt x="2239" y="7287"/>
                  </a:cubicBezTo>
                  <a:cubicBezTo>
                    <a:pt x="2356" y="7330"/>
                    <a:pt x="2473" y="7350"/>
                    <a:pt x="2588" y="7350"/>
                  </a:cubicBezTo>
                  <a:cubicBezTo>
                    <a:pt x="3106" y="7350"/>
                    <a:pt x="3563" y="6940"/>
                    <a:pt x="3573" y="6394"/>
                  </a:cubicBezTo>
                  <a:cubicBezTo>
                    <a:pt x="3835" y="6334"/>
                    <a:pt x="4013" y="6108"/>
                    <a:pt x="4013" y="5846"/>
                  </a:cubicBezTo>
                  <a:lnTo>
                    <a:pt x="4013" y="4156"/>
                  </a:lnTo>
                  <a:cubicBezTo>
                    <a:pt x="4013" y="3798"/>
                    <a:pt x="4144" y="3465"/>
                    <a:pt x="4370" y="3203"/>
                  </a:cubicBezTo>
                  <a:cubicBezTo>
                    <a:pt x="4466" y="3108"/>
                    <a:pt x="4454" y="3001"/>
                    <a:pt x="4394" y="2941"/>
                  </a:cubicBezTo>
                  <a:cubicBezTo>
                    <a:pt x="4366" y="2913"/>
                    <a:pt x="4326" y="2898"/>
                    <a:pt x="4287" y="2898"/>
                  </a:cubicBezTo>
                  <a:cubicBezTo>
                    <a:pt x="4243" y="2898"/>
                    <a:pt x="4199" y="2916"/>
                    <a:pt x="4168" y="2953"/>
                  </a:cubicBezTo>
                  <a:cubicBezTo>
                    <a:pt x="3906" y="3251"/>
                    <a:pt x="3739" y="3644"/>
                    <a:pt x="3727" y="4060"/>
                  </a:cubicBezTo>
                  <a:lnTo>
                    <a:pt x="3239" y="4060"/>
                  </a:lnTo>
                  <a:lnTo>
                    <a:pt x="3239" y="1262"/>
                  </a:lnTo>
                  <a:lnTo>
                    <a:pt x="3573" y="1262"/>
                  </a:lnTo>
                  <a:cubicBezTo>
                    <a:pt x="3918" y="1262"/>
                    <a:pt x="4204" y="977"/>
                    <a:pt x="4204" y="631"/>
                  </a:cubicBezTo>
                  <a:cubicBezTo>
                    <a:pt x="4204" y="286"/>
                    <a:pt x="3918" y="0"/>
                    <a:pt x="3573" y="0"/>
                  </a:cubicBezTo>
                  <a:lnTo>
                    <a:pt x="3537" y="0"/>
                  </a:lnTo>
                  <a:cubicBezTo>
                    <a:pt x="3192" y="0"/>
                    <a:pt x="2906" y="286"/>
                    <a:pt x="2906" y="631"/>
                  </a:cubicBezTo>
                  <a:lnTo>
                    <a:pt x="2906" y="929"/>
                  </a:lnTo>
                  <a:lnTo>
                    <a:pt x="2322" y="929"/>
                  </a:lnTo>
                  <a:lnTo>
                    <a:pt x="2322" y="631"/>
                  </a:lnTo>
                  <a:cubicBezTo>
                    <a:pt x="2322" y="286"/>
                    <a:pt x="2049" y="0"/>
                    <a:pt x="17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865;p39"/>
            <p:cNvSpPr/>
            <p:nvPr/>
          </p:nvSpPr>
          <p:spPr>
            <a:xfrm>
              <a:off x="1820345" y="3409706"/>
              <a:ext cx="177631" cy="144236"/>
            </a:xfrm>
            <a:custGeom>
              <a:avLst/>
              <a:gdLst/>
              <a:ahLst/>
              <a:cxnLst/>
              <a:rect l="l" t="t" r="r" b="b"/>
              <a:pathLst>
                <a:path w="5585" h="4535" extrusionOk="0">
                  <a:moveTo>
                    <a:pt x="2818" y="1"/>
                  </a:moveTo>
                  <a:cubicBezTo>
                    <a:pt x="1382" y="1"/>
                    <a:pt x="0" y="1113"/>
                    <a:pt x="0" y="2782"/>
                  </a:cubicBezTo>
                  <a:cubicBezTo>
                    <a:pt x="0" y="2937"/>
                    <a:pt x="24" y="3080"/>
                    <a:pt x="36" y="3223"/>
                  </a:cubicBezTo>
                  <a:cubicBezTo>
                    <a:pt x="47" y="3299"/>
                    <a:pt x="107" y="3355"/>
                    <a:pt x="190" y="3355"/>
                  </a:cubicBezTo>
                  <a:cubicBezTo>
                    <a:pt x="198" y="3355"/>
                    <a:pt x="206" y="3355"/>
                    <a:pt x="214" y="3354"/>
                  </a:cubicBezTo>
                  <a:cubicBezTo>
                    <a:pt x="298" y="3342"/>
                    <a:pt x="357" y="3259"/>
                    <a:pt x="345" y="3175"/>
                  </a:cubicBezTo>
                  <a:cubicBezTo>
                    <a:pt x="333" y="3044"/>
                    <a:pt x="310" y="2925"/>
                    <a:pt x="310" y="2782"/>
                  </a:cubicBezTo>
                  <a:cubicBezTo>
                    <a:pt x="310" y="1416"/>
                    <a:pt x="1429" y="318"/>
                    <a:pt x="2779" y="318"/>
                  </a:cubicBezTo>
                  <a:cubicBezTo>
                    <a:pt x="2793" y="318"/>
                    <a:pt x="2807" y="318"/>
                    <a:pt x="2822" y="318"/>
                  </a:cubicBezTo>
                  <a:cubicBezTo>
                    <a:pt x="4143" y="330"/>
                    <a:pt x="5227" y="1437"/>
                    <a:pt x="5239" y="2759"/>
                  </a:cubicBezTo>
                  <a:lnTo>
                    <a:pt x="5239" y="2782"/>
                  </a:lnTo>
                  <a:cubicBezTo>
                    <a:pt x="5239" y="3318"/>
                    <a:pt x="5060" y="3842"/>
                    <a:pt x="4751" y="4271"/>
                  </a:cubicBezTo>
                  <a:cubicBezTo>
                    <a:pt x="4691" y="4354"/>
                    <a:pt x="4703" y="4437"/>
                    <a:pt x="4775" y="4497"/>
                  </a:cubicBezTo>
                  <a:cubicBezTo>
                    <a:pt x="4809" y="4522"/>
                    <a:pt x="4844" y="4534"/>
                    <a:pt x="4877" y="4534"/>
                  </a:cubicBezTo>
                  <a:cubicBezTo>
                    <a:pt x="4923" y="4534"/>
                    <a:pt x="4966" y="4510"/>
                    <a:pt x="5001" y="4461"/>
                  </a:cubicBezTo>
                  <a:cubicBezTo>
                    <a:pt x="5370" y="3973"/>
                    <a:pt x="5572" y="3390"/>
                    <a:pt x="5572" y="2782"/>
                  </a:cubicBezTo>
                  <a:cubicBezTo>
                    <a:pt x="5584" y="2782"/>
                    <a:pt x="5584" y="2771"/>
                    <a:pt x="5584" y="2759"/>
                  </a:cubicBezTo>
                  <a:cubicBezTo>
                    <a:pt x="5572" y="2032"/>
                    <a:pt x="5286" y="1342"/>
                    <a:pt x="4763" y="818"/>
                  </a:cubicBezTo>
                  <a:cubicBezTo>
                    <a:pt x="4198" y="253"/>
                    <a:pt x="3502" y="1"/>
                    <a:pt x="28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866;p39"/>
            <p:cNvSpPr/>
            <p:nvPr/>
          </p:nvSpPr>
          <p:spPr>
            <a:xfrm>
              <a:off x="1904406" y="3361108"/>
              <a:ext cx="10241" cy="32982"/>
            </a:xfrm>
            <a:custGeom>
              <a:avLst/>
              <a:gdLst/>
              <a:ahLst/>
              <a:cxnLst/>
              <a:rect l="l" t="t" r="r" b="b"/>
              <a:pathLst>
                <a:path w="322" h="1037" extrusionOk="0">
                  <a:moveTo>
                    <a:pt x="155" y="0"/>
                  </a:moveTo>
                  <a:cubicBezTo>
                    <a:pt x="72" y="0"/>
                    <a:pt x="0" y="72"/>
                    <a:pt x="0" y="167"/>
                  </a:cubicBezTo>
                  <a:lnTo>
                    <a:pt x="0" y="870"/>
                  </a:lnTo>
                  <a:cubicBezTo>
                    <a:pt x="0" y="965"/>
                    <a:pt x="72" y="1036"/>
                    <a:pt x="155" y="1036"/>
                  </a:cubicBezTo>
                  <a:cubicBezTo>
                    <a:pt x="250" y="1036"/>
                    <a:pt x="322" y="965"/>
                    <a:pt x="322" y="870"/>
                  </a:cubicBezTo>
                  <a:lnTo>
                    <a:pt x="322" y="167"/>
                  </a:lnTo>
                  <a:cubicBezTo>
                    <a:pt x="310" y="60"/>
                    <a:pt x="250" y="0"/>
                    <a:pt x="1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867;p39"/>
            <p:cNvSpPr/>
            <p:nvPr/>
          </p:nvSpPr>
          <p:spPr>
            <a:xfrm>
              <a:off x="1836248" y="3378219"/>
              <a:ext cx="23504" cy="29865"/>
            </a:xfrm>
            <a:custGeom>
              <a:avLst/>
              <a:gdLst/>
              <a:ahLst/>
              <a:cxnLst/>
              <a:rect l="l" t="t" r="r" b="b"/>
              <a:pathLst>
                <a:path w="739" h="939" extrusionOk="0">
                  <a:moveTo>
                    <a:pt x="181" y="0"/>
                  </a:moveTo>
                  <a:cubicBezTo>
                    <a:pt x="154" y="0"/>
                    <a:pt x="125" y="7"/>
                    <a:pt x="95" y="22"/>
                  </a:cubicBezTo>
                  <a:cubicBezTo>
                    <a:pt x="24" y="70"/>
                    <a:pt x="0" y="165"/>
                    <a:pt x="36" y="248"/>
                  </a:cubicBezTo>
                  <a:lnTo>
                    <a:pt x="393" y="855"/>
                  </a:lnTo>
                  <a:cubicBezTo>
                    <a:pt x="429" y="903"/>
                    <a:pt x="488" y="939"/>
                    <a:pt x="536" y="939"/>
                  </a:cubicBezTo>
                  <a:cubicBezTo>
                    <a:pt x="667" y="939"/>
                    <a:pt x="738" y="796"/>
                    <a:pt x="679" y="701"/>
                  </a:cubicBezTo>
                  <a:lnTo>
                    <a:pt x="322" y="82"/>
                  </a:lnTo>
                  <a:cubicBezTo>
                    <a:pt x="289" y="33"/>
                    <a:pt x="239" y="0"/>
                    <a:pt x="1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868;p39"/>
            <p:cNvSpPr/>
            <p:nvPr/>
          </p:nvSpPr>
          <p:spPr>
            <a:xfrm>
              <a:off x="1787014" y="3427072"/>
              <a:ext cx="31073" cy="21691"/>
            </a:xfrm>
            <a:custGeom>
              <a:avLst/>
              <a:gdLst/>
              <a:ahLst/>
              <a:cxnLst/>
              <a:rect l="l" t="t" r="r" b="b"/>
              <a:pathLst>
                <a:path w="977" h="682" extrusionOk="0">
                  <a:moveTo>
                    <a:pt x="187" y="0"/>
                  </a:moveTo>
                  <a:cubicBezTo>
                    <a:pt x="129" y="0"/>
                    <a:pt x="69" y="32"/>
                    <a:pt x="36" y="81"/>
                  </a:cubicBezTo>
                  <a:cubicBezTo>
                    <a:pt x="0" y="153"/>
                    <a:pt x="24" y="260"/>
                    <a:pt x="96" y="308"/>
                  </a:cubicBezTo>
                  <a:lnTo>
                    <a:pt x="715" y="665"/>
                  </a:lnTo>
                  <a:cubicBezTo>
                    <a:pt x="737" y="676"/>
                    <a:pt x="762" y="681"/>
                    <a:pt x="788" y="681"/>
                  </a:cubicBezTo>
                  <a:cubicBezTo>
                    <a:pt x="846" y="681"/>
                    <a:pt x="904" y="655"/>
                    <a:pt x="929" y="605"/>
                  </a:cubicBezTo>
                  <a:cubicBezTo>
                    <a:pt x="977" y="510"/>
                    <a:pt x="953" y="427"/>
                    <a:pt x="870" y="379"/>
                  </a:cubicBezTo>
                  <a:lnTo>
                    <a:pt x="262" y="22"/>
                  </a:lnTo>
                  <a:cubicBezTo>
                    <a:pt x="240" y="7"/>
                    <a:pt x="214" y="0"/>
                    <a:pt x="1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869;p39"/>
            <p:cNvSpPr/>
            <p:nvPr/>
          </p:nvSpPr>
          <p:spPr>
            <a:xfrm>
              <a:off x="1768821" y="3494021"/>
              <a:ext cx="33363" cy="10623"/>
            </a:xfrm>
            <a:custGeom>
              <a:avLst/>
              <a:gdLst/>
              <a:ahLst/>
              <a:cxnLst/>
              <a:rect l="l" t="t" r="r" b="b"/>
              <a:pathLst>
                <a:path w="1049" h="334" extrusionOk="0">
                  <a:moveTo>
                    <a:pt x="168" y="1"/>
                  </a:moveTo>
                  <a:cubicBezTo>
                    <a:pt x="72" y="1"/>
                    <a:pt x="1" y="72"/>
                    <a:pt x="1" y="167"/>
                  </a:cubicBezTo>
                  <a:cubicBezTo>
                    <a:pt x="1" y="251"/>
                    <a:pt x="72" y="334"/>
                    <a:pt x="168" y="334"/>
                  </a:cubicBezTo>
                  <a:lnTo>
                    <a:pt x="882" y="334"/>
                  </a:lnTo>
                  <a:cubicBezTo>
                    <a:pt x="965" y="334"/>
                    <a:pt x="1049" y="251"/>
                    <a:pt x="1049" y="167"/>
                  </a:cubicBezTo>
                  <a:cubicBezTo>
                    <a:pt x="1049" y="72"/>
                    <a:pt x="965" y="1"/>
                    <a:pt x="8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870;p39"/>
            <p:cNvSpPr/>
            <p:nvPr/>
          </p:nvSpPr>
          <p:spPr>
            <a:xfrm>
              <a:off x="2014610" y="3495930"/>
              <a:ext cx="32950" cy="10623"/>
            </a:xfrm>
            <a:custGeom>
              <a:avLst/>
              <a:gdLst/>
              <a:ahLst/>
              <a:cxnLst/>
              <a:rect l="l" t="t" r="r" b="b"/>
              <a:pathLst>
                <a:path w="1036" h="334" extrusionOk="0">
                  <a:moveTo>
                    <a:pt x="167" y="0"/>
                  </a:moveTo>
                  <a:cubicBezTo>
                    <a:pt x="71" y="0"/>
                    <a:pt x="0" y="71"/>
                    <a:pt x="0" y="167"/>
                  </a:cubicBezTo>
                  <a:cubicBezTo>
                    <a:pt x="0" y="250"/>
                    <a:pt x="71" y="333"/>
                    <a:pt x="167" y="333"/>
                  </a:cubicBezTo>
                  <a:lnTo>
                    <a:pt x="881" y="333"/>
                  </a:lnTo>
                  <a:cubicBezTo>
                    <a:pt x="964" y="333"/>
                    <a:pt x="1036" y="250"/>
                    <a:pt x="1036" y="167"/>
                  </a:cubicBezTo>
                  <a:cubicBezTo>
                    <a:pt x="1024" y="71"/>
                    <a:pt x="953" y="0"/>
                    <a:pt x="8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871;p39"/>
            <p:cNvSpPr/>
            <p:nvPr/>
          </p:nvSpPr>
          <p:spPr>
            <a:xfrm>
              <a:off x="1999439" y="3428948"/>
              <a:ext cx="31105" cy="21882"/>
            </a:xfrm>
            <a:custGeom>
              <a:avLst/>
              <a:gdLst/>
              <a:ahLst/>
              <a:cxnLst/>
              <a:rect l="l" t="t" r="r" b="b"/>
              <a:pathLst>
                <a:path w="978" h="688" extrusionOk="0">
                  <a:moveTo>
                    <a:pt x="795" y="1"/>
                  </a:moveTo>
                  <a:cubicBezTo>
                    <a:pt x="769" y="1"/>
                    <a:pt x="741" y="8"/>
                    <a:pt x="715" y="22"/>
                  </a:cubicBezTo>
                  <a:lnTo>
                    <a:pt x="108" y="380"/>
                  </a:lnTo>
                  <a:cubicBezTo>
                    <a:pt x="25" y="427"/>
                    <a:pt x="1" y="511"/>
                    <a:pt x="48" y="606"/>
                  </a:cubicBezTo>
                  <a:cubicBezTo>
                    <a:pt x="73" y="655"/>
                    <a:pt x="125" y="687"/>
                    <a:pt x="183" y="687"/>
                  </a:cubicBezTo>
                  <a:cubicBezTo>
                    <a:pt x="209" y="687"/>
                    <a:pt x="237" y="680"/>
                    <a:pt x="263" y="665"/>
                  </a:cubicBezTo>
                  <a:lnTo>
                    <a:pt x="882" y="308"/>
                  </a:lnTo>
                  <a:cubicBezTo>
                    <a:pt x="953" y="249"/>
                    <a:pt x="977" y="153"/>
                    <a:pt x="941" y="82"/>
                  </a:cubicBezTo>
                  <a:cubicBezTo>
                    <a:pt x="909" y="33"/>
                    <a:pt x="854" y="1"/>
                    <a:pt x="7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872;p39"/>
            <p:cNvSpPr/>
            <p:nvPr/>
          </p:nvSpPr>
          <p:spPr>
            <a:xfrm>
              <a:off x="1958156" y="3379269"/>
              <a:ext cx="23917" cy="29579"/>
            </a:xfrm>
            <a:custGeom>
              <a:avLst/>
              <a:gdLst/>
              <a:ahLst/>
              <a:cxnLst/>
              <a:rect l="l" t="t" r="r" b="b"/>
              <a:pathLst>
                <a:path w="752" h="930" extrusionOk="0">
                  <a:moveTo>
                    <a:pt x="562" y="0"/>
                  </a:moveTo>
                  <a:cubicBezTo>
                    <a:pt x="506" y="0"/>
                    <a:pt x="449" y="30"/>
                    <a:pt x="418" y="84"/>
                  </a:cubicBezTo>
                  <a:lnTo>
                    <a:pt x="61" y="691"/>
                  </a:lnTo>
                  <a:cubicBezTo>
                    <a:pt x="1" y="799"/>
                    <a:pt x="72" y="930"/>
                    <a:pt x="191" y="930"/>
                  </a:cubicBezTo>
                  <a:cubicBezTo>
                    <a:pt x="251" y="930"/>
                    <a:pt x="299" y="894"/>
                    <a:pt x="334" y="858"/>
                  </a:cubicBezTo>
                  <a:lnTo>
                    <a:pt x="692" y="239"/>
                  </a:lnTo>
                  <a:cubicBezTo>
                    <a:pt x="751" y="168"/>
                    <a:pt x="715" y="72"/>
                    <a:pt x="644" y="25"/>
                  </a:cubicBezTo>
                  <a:cubicBezTo>
                    <a:pt x="619" y="8"/>
                    <a:pt x="591" y="0"/>
                    <a:pt x="5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04" y="649214"/>
            <a:ext cx="7486340" cy="1433555"/>
          </a:xfrm>
          <a:prstGeom prst="rect">
            <a:avLst/>
          </a:prstGeom>
        </p:spPr>
      </p:pic>
      <p:pic>
        <p:nvPicPr>
          <p:cNvPr id="42" name="Picture 4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233" y="2082769"/>
            <a:ext cx="2402820" cy="2414263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813717" y="3914079"/>
            <a:ext cx="122663" cy="1449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341650" y="2842307"/>
            <a:ext cx="122663" cy="1449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227028" y="4133072"/>
            <a:ext cx="1066615" cy="2899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r>
              <a:rPr lang="bg-BG" b="1" baseline="-25000" dirty="0" smtClean="0">
                <a:solidFill>
                  <a:schemeClr val="tx1"/>
                </a:solidFill>
              </a:rPr>
              <a:t>1</a:t>
            </a:r>
            <a:r>
              <a:rPr lang="en-US" b="1" dirty="0" smtClean="0">
                <a:solidFill>
                  <a:schemeClr val="tx1"/>
                </a:solidFill>
              </a:rPr>
              <a:t>(-</a:t>
            </a:r>
            <a:r>
              <a:rPr lang="en-US" b="1" dirty="0" smtClean="0">
                <a:solidFill>
                  <a:schemeClr val="tx1"/>
                </a:solidFill>
              </a:rPr>
              <a:t>2;-3)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3069930" y="2454030"/>
            <a:ext cx="1066615" cy="2899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r>
              <a:rPr lang="bg-BG" b="1" baseline="-25000" dirty="0">
                <a:solidFill>
                  <a:schemeClr val="tx1"/>
                </a:solidFill>
              </a:rPr>
              <a:t>1</a:t>
            </a:r>
            <a:r>
              <a:rPr lang="en-US" b="1" dirty="0" smtClean="0">
                <a:solidFill>
                  <a:schemeClr val="tx1"/>
                </a:solidFill>
              </a:rPr>
              <a:t>(-</a:t>
            </a:r>
            <a:r>
              <a:rPr lang="en-US" b="1" dirty="0" smtClean="0">
                <a:solidFill>
                  <a:schemeClr val="tx1"/>
                </a:solidFill>
              </a:rPr>
              <a:t>4;2)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5149922" y="3707780"/>
            <a:ext cx="1066615" cy="2899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4;-</a:t>
            </a:r>
            <a:r>
              <a:rPr lang="en-US" b="1" dirty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3" grpId="0" animBg="1"/>
      <p:bldP spid="5" grpId="0"/>
      <p:bldP spid="44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755" y="626610"/>
            <a:ext cx="6223446" cy="105722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4" t="14870" r="13298" b="14491"/>
          <a:stretch/>
        </p:blipFill>
        <p:spPr>
          <a:xfrm>
            <a:off x="2040672" y="1806496"/>
            <a:ext cx="5098817" cy="2531328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833126" y="2047794"/>
            <a:ext cx="1066615" cy="2899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(-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; 1)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040672" y="3772515"/>
            <a:ext cx="1066615" cy="2899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(-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; -1)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654277" y="3772515"/>
            <a:ext cx="1066615" cy="2899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( 3; -1)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oogle Shape;13392;p79"/>
          <p:cNvGrpSpPr/>
          <p:nvPr/>
        </p:nvGrpSpPr>
        <p:grpSpPr>
          <a:xfrm>
            <a:off x="167268" y="4282068"/>
            <a:ext cx="724830" cy="780586"/>
            <a:chOff x="1305327" y="2894211"/>
            <a:chExt cx="357520" cy="357488"/>
          </a:xfrm>
        </p:grpSpPr>
        <p:sp>
          <p:nvSpPr>
            <p:cNvPr id="53" name="Google Shape;13393;p79"/>
            <p:cNvSpPr/>
            <p:nvPr/>
          </p:nvSpPr>
          <p:spPr>
            <a:xfrm>
              <a:off x="1305709" y="2975600"/>
              <a:ext cx="281379" cy="275336"/>
            </a:xfrm>
            <a:custGeom>
              <a:avLst/>
              <a:gdLst/>
              <a:ahLst/>
              <a:cxnLst/>
              <a:rect l="l" t="t" r="r" b="b"/>
              <a:pathLst>
                <a:path w="8847" h="8657" extrusionOk="0">
                  <a:moveTo>
                    <a:pt x="167" y="1"/>
                  </a:moveTo>
                  <a:cubicBezTo>
                    <a:pt x="84" y="1"/>
                    <a:pt x="1" y="84"/>
                    <a:pt x="1" y="168"/>
                  </a:cubicBezTo>
                  <a:lnTo>
                    <a:pt x="1" y="8085"/>
                  </a:lnTo>
                  <a:cubicBezTo>
                    <a:pt x="1" y="8395"/>
                    <a:pt x="262" y="8657"/>
                    <a:pt x="572" y="8657"/>
                  </a:cubicBezTo>
                  <a:lnTo>
                    <a:pt x="8680" y="8657"/>
                  </a:lnTo>
                  <a:cubicBezTo>
                    <a:pt x="8775" y="8657"/>
                    <a:pt x="8847" y="8573"/>
                    <a:pt x="8847" y="8490"/>
                  </a:cubicBezTo>
                  <a:cubicBezTo>
                    <a:pt x="8835" y="8395"/>
                    <a:pt x="8764" y="8323"/>
                    <a:pt x="8668" y="8323"/>
                  </a:cubicBezTo>
                  <a:lnTo>
                    <a:pt x="560" y="8323"/>
                  </a:lnTo>
                  <a:cubicBezTo>
                    <a:pt x="429" y="8323"/>
                    <a:pt x="334" y="8216"/>
                    <a:pt x="334" y="8097"/>
                  </a:cubicBezTo>
                  <a:lnTo>
                    <a:pt x="334" y="168"/>
                  </a:lnTo>
                  <a:cubicBezTo>
                    <a:pt x="334" y="84"/>
                    <a:pt x="262" y="1"/>
                    <a:pt x="167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3394;p79"/>
            <p:cNvSpPr/>
            <p:nvPr/>
          </p:nvSpPr>
          <p:spPr>
            <a:xfrm>
              <a:off x="1305327" y="2894211"/>
              <a:ext cx="357520" cy="357488"/>
            </a:xfrm>
            <a:custGeom>
              <a:avLst/>
              <a:gdLst/>
              <a:ahLst/>
              <a:cxnLst/>
              <a:rect l="l" t="t" r="r" b="b"/>
              <a:pathLst>
                <a:path w="11241" h="11240" extrusionOk="0">
                  <a:moveTo>
                    <a:pt x="572" y="0"/>
                  </a:moveTo>
                  <a:cubicBezTo>
                    <a:pt x="251" y="0"/>
                    <a:pt x="1" y="262"/>
                    <a:pt x="1" y="572"/>
                  </a:cubicBezTo>
                  <a:lnTo>
                    <a:pt x="1" y="2060"/>
                  </a:lnTo>
                  <a:cubicBezTo>
                    <a:pt x="1" y="2143"/>
                    <a:pt x="72" y="2215"/>
                    <a:pt x="167" y="2215"/>
                  </a:cubicBezTo>
                  <a:cubicBezTo>
                    <a:pt x="263" y="2215"/>
                    <a:pt x="334" y="2143"/>
                    <a:pt x="334" y="2060"/>
                  </a:cubicBezTo>
                  <a:lnTo>
                    <a:pt x="334" y="572"/>
                  </a:lnTo>
                  <a:cubicBezTo>
                    <a:pt x="334" y="417"/>
                    <a:pt x="453" y="333"/>
                    <a:pt x="572" y="333"/>
                  </a:cubicBezTo>
                  <a:cubicBezTo>
                    <a:pt x="620" y="333"/>
                    <a:pt x="679" y="345"/>
                    <a:pt x="739" y="405"/>
                  </a:cubicBezTo>
                  <a:lnTo>
                    <a:pt x="1048" y="714"/>
                  </a:lnTo>
                  <a:lnTo>
                    <a:pt x="596" y="1167"/>
                  </a:lnTo>
                  <a:cubicBezTo>
                    <a:pt x="501" y="1262"/>
                    <a:pt x="572" y="1441"/>
                    <a:pt x="715" y="1441"/>
                  </a:cubicBezTo>
                  <a:cubicBezTo>
                    <a:pt x="834" y="1441"/>
                    <a:pt x="858" y="1357"/>
                    <a:pt x="1286" y="953"/>
                  </a:cubicBezTo>
                  <a:lnTo>
                    <a:pt x="1822" y="1488"/>
                  </a:lnTo>
                  <a:lnTo>
                    <a:pt x="1644" y="1667"/>
                  </a:lnTo>
                  <a:cubicBezTo>
                    <a:pt x="1584" y="1726"/>
                    <a:pt x="1584" y="1834"/>
                    <a:pt x="1644" y="1905"/>
                  </a:cubicBezTo>
                  <a:cubicBezTo>
                    <a:pt x="1673" y="1935"/>
                    <a:pt x="1715" y="1950"/>
                    <a:pt x="1758" y="1950"/>
                  </a:cubicBezTo>
                  <a:cubicBezTo>
                    <a:pt x="1801" y="1950"/>
                    <a:pt x="1846" y="1935"/>
                    <a:pt x="1882" y="1905"/>
                  </a:cubicBezTo>
                  <a:lnTo>
                    <a:pt x="2060" y="1726"/>
                  </a:lnTo>
                  <a:lnTo>
                    <a:pt x="2596" y="2262"/>
                  </a:lnTo>
                  <a:lnTo>
                    <a:pt x="2144" y="2715"/>
                  </a:lnTo>
                  <a:cubicBezTo>
                    <a:pt x="2084" y="2774"/>
                    <a:pt x="2084" y="2881"/>
                    <a:pt x="2144" y="2953"/>
                  </a:cubicBezTo>
                  <a:cubicBezTo>
                    <a:pt x="2173" y="2983"/>
                    <a:pt x="2215" y="2997"/>
                    <a:pt x="2258" y="2997"/>
                  </a:cubicBezTo>
                  <a:cubicBezTo>
                    <a:pt x="2301" y="2997"/>
                    <a:pt x="2346" y="2983"/>
                    <a:pt x="2382" y="2953"/>
                  </a:cubicBezTo>
                  <a:lnTo>
                    <a:pt x="2834" y="2500"/>
                  </a:lnTo>
                  <a:lnTo>
                    <a:pt x="3370" y="3036"/>
                  </a:lnTo>
                  <a:lnTo>
                    <a:pt x="3191" y="3215"/>
                  </a:lnTo>
                  <a:cubicBezTo>
                    <a:pt x="3132" y="3274"/>
                    <a:pt x="3132" y="3381"/>
                    <a:pt x="3191" y="3453"/>
                  </a:cubicBezTo>
                  <a:cubicBezTo>
                    <a:pt x="3221" y="3483"/>
                    <a:pt x="3263" y="3498"/>
                    <a:pt x="3306" y="3498"/>
                  </a:cubicBezTo>
                  <a:cubicBezTo>
                    <a:pt x="3349" y="3498"/>
                    <a:pt x="3394" y="3483"/>
                    <a:pt x="3430" y="3453"/>
                  </a:cubicBezTo>
                  <a:lnTo>
                    <a:pt x="3608" y="3274"/>
                  </a:lnTo>
                  <a:lnTo>
                    <a:pt x="4144" y="3810"/>
                  </a:lnTo>
                  <a:lnTo>
                    <a:pt x="3692" y="4262"/>
                  </a:lnTo>
                  <a:cubicBezTo>
                    <a:pt x="3632" y="4322"/>
                    <a:pt x="3632" y="4429"/>
                    <a:pt x="3692" y="4501"/>
                  </a:cubicBezTo>
                  <a:cubicBezTo>
                    <a:pt x="3721" y="4530"/>
                    <a:pt x="3763" y="4545"/>
                    <a:pt x="3806" y="4545"/>
                  </a:cubicBezTo>
                  <a:cubicBezTo>
                    <a:pt x="3849" y="4545"/>
                    <a:pt x="3894" y="4530"/>
                    <a:pt x="3930" y="4501"/>
                  </a:cubicBezTo>
                  <a:lnTo>
                    <a:pt x="4382" y="4048"/>
                  </a:lnTo>
                  <a:lnTo>
                    <a:pt x="4918" y="4584"/>
                  </a:lnTo>
                  <a:lnTo>
                    <a:pt x="4739" y="4763"/>
                  </a:lnTo>
                  <a:cubicBezTo>
                    <a:pt x="4680" y="4822"/>
                    <a:pt x="4680" y="4929"/>
                    <a:pt x="4739" y="5001"/>
                  </a:cubicBezTo>
                  <a:cubicBezTo>
                    <a:pt x="4769" y="5030"/>
                    <a:pt x="4811" y="5045"/>
                    <a:pt x="4854" y="5045"/>
                  </a:cubicBezTo>
                  <a:cubicBezTo>
                    <a:pt x="4897" y="5045"/>
                    <a:pt x="4942" y="5030"/>
                    <a:pt x="4977" y="5001"/>
                  </a:cubicBezTo>
                  <a:lnTo>
                    <a:pt x="5156" y="4822"/>
                  </a:lnTo>
                  <a:lnTo>
                    <a:pt x="5692" y="5358"/>
                  </a:lnTo>
                  <a:lnTo>
                    <a:pt x="5239" y="5810"/>
                  </a:lnTo>
                  <a:cubicBezTo>
                    <a:pt x="5180" y="5870"/>
                    <a:pt x="5180" y="5977"/>
                    <a:pt x="5239" y="6048"/>
                  </a:cubicBezTo>
                  <a:cubicBezTo>
                    <a:pt x="5269" y="6078"/>
                    <a:pt x="5311" y="6093"/>
                    <a:pt x="5354" y="6093"/>
                  </a:cubicBezTo>
                  <a:cubicBezTo>
                    <a:pt x="5397" y="6093"/>
                    <a:pt x="5442" y="6078"/>
                    <a:pt x="5477" y="6048"/>
                  </a:cubicBezTo>
                  <a:lnTo>
                    <a:pt x="5930" y="5596"/>
                  </a:lnTo>
                  <a:lnTo>
                    <a:pt x="6466" y="6132"/>
                  </a:lnTo>
                  <a:lnTo>
                    <a:pt x="6287" y="6310"/>
                  </a:lnTo>
                  <a:cubicBezTo>
                    <a:pt x="6228" y="6370"/>
                    <a:pt x="6228" y="6477"/>
                    <a:pt x="6287" y="6548"/>
                  </a:cubicBezTo>
                  <a:cubicBezTo>
                    <a:pt x="6317" y="6578"/>
                    <a:pt x="6359" y="6593"/>
                    <a:pt x="6402" y="6593"/>
                  </a:cubicBezTo>
                  <a:cubicBezTo>
                    <a:pt x="6445" y="6593"/>
                    <a:pt x="6490" y="6578"/>
                    <a:pt x="6525" y="6548"/>
                  </a:cubicBezTo>
                  <a:lnTo>
                    <a:pt x="6704" y="6370"/>
                  </a:lnTo>
                  <a:lnTo>
                    <a:pt x="7240" y="6906"/>
                  </a:lnTo>
                  <a:lnTo>
                    <a:pt x="6787" y="7358"/>
                  </a:lnTo>
                  <a:cubicBezTo>
                    <a:pt x="6728" y="7418"/>
                    <a:pt x="6728" y="7525"/>
                    <a:pt x="6787" y="7596"/>
                  </a:cubicBezTo>
                  <a:cubicBezTo>
                    <a:pt x="6817" y="7626"/>
                    <a:pt x="6859" y="7641"/>
                    <a:pt x="6902" y="7641"/>
                  </a:cubicBezTo>
                  <a:cubicBezTo>
                    <a:pt x="6945" y="7641"/>
                    <a:pt x="6990" y="7626"/>
                    <a:pt x="7025" y="7596"/>
                  </a:cubicBezTo>
                  <a:lnTo>
                    <a:pt x="7478" y="7144"/>
                  </a:lnTo>
                  <a:lnTo>
                    <a:pt x="8014" y="7680"/>
                  </a:lnTo>
                  <a:lnTo>
                    <a:pt x="7763" y="7787"/>
                  </a:lnTo>
                  <a:cubicBezTo>
                    <a:pt x="7704" y="7846"/>
                    <a:pt x="7704" y="7953"/>
                    <a:pt x="7763" y="8025"/>
                  </a:cubicBezTo>
                  <a:cubicBezTo>
                    <a:pt x="7787" y="8055"/>
                    <a:pt x="7826" y="8069"/>
                    <a:pt x="7869" y="8069"/>
                  </a:cubicBezTo>
                  <a:cubicBezTo>
                    <a:pt x="7912" y="8069"/>
                    <a:pt x="7960" y="8055"/>
                    <a:pt x="8002" y="8025"/>
                  </a:cubicBezTo>
                  <a:lnTo>
                    <a:pt x="8180" y="7846"/>
                  </a:lnTo>
                  <a:lnTo>
                    <a:pt x="8716" y="8382"/>
                  </a:lnTo>
                  <a:lnTo>
                    <a:pt x="8264" y="8834"/>
                  </a:lnTo>
                  <a:cubicBezTo>
                    <a:pt x="8204" y="8894"/>
                    <a:pt x="8204" y="8989"/>
                    <a:pt x="8264" y="9073"/>
                  </a:cubicBezTo>
                  <a:cubicBezTo>
                    <a:pt x="8293" y="9102"/>
                    <a:pt x="8335" y="9117"/>
                    <a:pt x="8378" y="9117"/>
                  </a:cubicBezTo>
                  <a:cubicBezTo>
                    <a:pt x="8421" y="9117"/>
                    <a:pt x="8466" y="9102"/>
                    <a:pt x="8502" y="9073"/>
                  </a:cubicBezTo>
                  <a:lnTo>
                    <a:pt x="8954" y="8620"/>
                  </a:lnTo>
                  <a:lnTo>
                    <a:pt x="9490" y="9156"/>
                  </a:lnTo>
                  <a:lnTo>
                    <a:pt x="9311" y="9335"/>
                  </a:lnTo>
                  <a:cubicBezTo>
                    <a:pt x="9252" y="9394"/>
                    <a:pt x="9252" y="9501"/>
                    <a:pt x="9311" y="9573"/>
                  </a:cubicBezTo>
                  <a:cubicBezTo>
                    <a:pt x="9335" y="9608"/>
                    <a:pt x="9383" y="9620"/>
                    <a:pt x="9430" y="9620"/>
                  </a:cubicBezTo>
                  <a:cubicBezTo>
                    <a:pt x="9466" y="9620"/>
                    <a:pt x="9514" y="9608"/>
                    <a:pt x="9549" y="9573"/>
                  </a:cubicBezTo>
                  <a:lnTo>
                    <a:pt x="9728" y="9394"/>
                  </a:lnTo>
                  <a:lnTo>
                    <a:pt x="10264" y="9930"/>
                  </a:lnTo>
                  <a:lnTo>
                    <a:pt x="9811" y="10382"/>
                  </a:lnTo>
                  <a:cubicBezTo>
                    <a:pt x="9752" y="10442"/>
                    <a:pt x="9752" y="10537"/>
                    <a:pt x="9811" y="10620"/>
                  </a:cubicBezTo>
                  <a:cubicBezTo>
                    <a:pt x="9847" y="10644"/>
                    <a:pt x="9883" y="10656"/>
                    <a:pt x="9930" y="10656"/>
                  </a:cubicBezTo>
                  <a:cubicBezTo>
                    <a:pt x="9978" y="10656"/>
                    <a:pt x="10026" y="10644"/>
                    <a:pt x="10049" y="10620"/>
                  </a:cubicBezTo>
                  <a:lnTo>
                    <a:pt x="10502" y="10168"/>
                  </a:lnTo>
                  <a:lnTo>
                    <a:pt x="10835" y="10513"/>
                  </a:lnTo>
                  <a:cubicBezTo>
                    <a:pt x="10895" y="10573"/>
                    <a:pt x="10919" y="10632"/>
                    <a:pt x="10919" y="10680"/>
                  </a:cubicBezTo>
                  <a:cubicBezTo>
                    <a:pt x="10919" y="10799"/>
                    <a:pt x="10823" y="10918"/>
                    <a:pt x="10681" y="10918"/>
                  </a:cubicBezTo>
                  <a:lnTo>
                    <a:pt x="9395" y="10918"/>
                  </a:lnTo>
                  <a:cubicBezTo>
                    <a:pt x="9311" y="10918"/>
                    <a:pt x="9228" y="10989"/>
                    <a:pt x="9228" y="11073"/>
                  </a:cubicBezTo>
                  <a:cubicBezTo>
                    <a:pt x="9228" y="11168"/>
                    <a:pt x="9311" y="11240"/>
                    <a:pt x="9395" y="11240"/>
                  </a:cubicBezTo>
                  <a:lnTo>
                    <a:pt x="10681" y="11240"/>
                  </a:lnTo>
                  <a:cubicBezTo>
                    <a:pt x="10990" y="11240"/>
                    <a:pt x="11240" y="10989"/>
                    <a:pt x="11240" y="10680"/>
                  </a:cubicBezTo>
                  <a:cubicBezTo>
                    <a:pt x="11192" y="10501"/>
                    <a:pt x="11133" y="10358"/>
                    <a:pt x="11038" y="10239"/>
                  </a:cubicBezTo>
                  <a:lnTo>
                    <a:pt x="965" y="167"/>
                  </a:lnTo>
                  <a:cubicBezTo>
                    <a:pt x="870" y="60"/>
                    <a:pt x="715" y="0"/>
                    <a:pt x="572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3395;p79"/>
            <p:cNvSpPr/>
            <p:nvPr/>
          </p:nvSpPr>
          <p:spPr>
            <a:xfrm>
              <a:off x="1366679" y="3029191"/>
              <a:ext cx="57981" cy="70289"/>
            </a:xfrm>
            <a:custGeom>
              <a:avLst/>
              <a:gdLst/>
              <a:ahLst/>
              <a:cxnLst/>
              <a:rect l="l" t="t" r="r" b="b"/>
              <a:pathLst>
                <a:path w="1823" h="2210" extrusionOk="0">
                  <a:moveTo>
                    <a:pt x="164" y="1"/>
                  </a:moveTo>
                  <a:cubicBezTo>
                    <a:pt x="140" y="1"/>
                    <a:pt x="116" y="6"/>
                    <a:pt x="96" y="18"/>
                  </a:cubicBezTo>
                  <a:cubicBezTo>
                    <a:pt x="36" y="42"/>
                    <a:pt x="0" y="102"/>
                    <a:pt x="0" y="161"/>
                  </a:cubicBezTo>
                  <a:lnTo>
                    <a:pt x="0" y="2043"/>
                  </a:lnTo>
                  <a:cubicBezTo>
                    <a:pt x="0" y="2126"/>
                    <a:pt x="72" y="2209"/>
                    <a:pt x="155" y="2209"/>
                  </a:cubicBezTo>
                  <a:cubicBezTo>
                    <a:pt x="250" y="2209"/>
                    <a:pt x="322" y="2126"/>
                    <a:pt x="322" y="2043"/>
                  </a:cubicBezTo>
                  <a:lnTo>
                    <a:pt x="322" y="566"/>
                  </a:lnTo>
                  <a:lnTo>
                    <a:pt x="1513" y="1757"/>
                  </a:lnTo>
                  <a:cubicBezTo>
                    <a:pt x="1542" y="1787"/>
                    <a:pt x="1584" y="1801"/>
                    <a:pt x="1627" y="1801"/>
                  </a:cubicBezTo>
                  <a:cubicBezTo>
                    <a:pt x="1670" y="1801"/>
                    <a:pt x="1715" y="1787"/>
                    <a:pt x="1751" y="1757"/>
                  </a:cubicBezTo>
                  <a:cubicBezTo>
                    <a:pt x="1822" y="1697"/>
                    <a:pt x="1810" y="1590"/>
                    <a:pt x="1751" y="1519"/>
                  </a:cubicBezTo>
                  <a:lnTo>
                    <a:pt x="274" y="42"/>
                  </a:lnTo>
                  <a:cubicBezTo>
                    <a:pt x="251" y="19"/>
                    <a:pt x="208" y="1"/>
                    <a:pt x="164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3396;p79"/>
            <p:cNvSpPr/>
            <p:nvPr/>
          </p:nvSpPr>
          <p:spPr>
            <a:xfrm>
              <a:off x="1428031" y="3091211"/>
              <a:ext cx="100377" cy="99518"/>
            </a:xfrm>
            <a:custGeom>
              <a:avLst/>
              <a:gdLst/>
              <a:ahLst/>
              <a:cxnLst/>
              <a:rect l="l" t="t" r="r" b="b"/>
              <a:pathLst>
                <a:path w="3156" h="3129" extrusionOk="0">
                  <a:moveTo>
                    <a:pt x="183" y="0"/>
                  </a:moveTo>
                  <a:cubicBezTo>
                    <a:pt x="140" y="0"/>
                    <a:pt x="95" y="15"/>
                    <a:pt x="60" y="45"/>
                  </a:cubicBezTo>
                  <a:cubicBezTo>
                    <a:pt x="0" y="104"/>
                    <a:pt x="0" y="212"/>
                    <a:pt x="60" y="283"/>
                  </a:cubicBezTo>
                  <a:lnTo>
                    <a:pt x="2572" y="2795"/>
                  </a:lnTo>
                  <a:lnTo>
                    <a:pt x="655" y="2795"/>
                  </a:lnTo>
                  <a:cubicBezTo>
                    <a:pt x="560" y="2795"/>
                    <a:pt x="488" y="2879"/>
                    <a:pt x="488" y="2962"/>
                  </a:cubicBezTo>
                  <a:cubicBezTo>
                    <a:pt x="488" y="3057"/>
                    <a:pt x="560" y="3129"/>
                    <a:pt x="655" y="3129"/>
                  </a:cubicBezTo>
                  <a:lnTo>
                    <a:pt x="2977" y="3129"/>
                  </a:lnTo>
                  <a:cubicBezTo>
                    <a:pt x="3048" y="3129"/>
                    <a:pt x="3108" y="3081"/>
                    <a:pt x="3132" y="3021"/>
                  </a:cubicBezTo>
                  <a:cubicBezTo>
                    <a:pt x="3155" y="2962"/>
                    <a:pt x="3143" y="2902"/>
                    <a:pt x="3096" y="2843"/>
                  </a:cubicBezTo>
                  <a:lnTo>
                    <a:pt x="298" y="45"/>
                  </a:lnTo>
                  <a:cubicBezTo>
                    <a:pt x="268" y="15"/>
                    <a:pt x="226" y="0"/>
                    <a:pt x="183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3397;p79"/>
            <p:cNvSpPr/>
            <p:nvPr/>
          </p:nvSpPr>
          <p:spPr>
            <a:xfrm>
              <a:off x="1366297" y="3110040"/>
              <a:ext cx="66663" cy="80689"/>
            </a:xfrm>
            <a:custGeom>
              <a:avLst/>
              <a:gdLst/>
              <a:ahLst/>
              <a:cxnLst/>
              <a:rect l="l" t="t" r="r" b="b"/>
              <a:pathLst>
                <a:path w="2096" h="2537" extrusionOk="0">
                  <a:moveTo>
                    <a:pt x="167" y="1"/>
                  </a:moveTo>
                  <a:cubicBezTo>
                    <a:pt x="84" y="1"/>
                    <a:pt x="1" y="72"/>
                    <a:pt x="1" y="167"/>
                  </a:cubicBezTo>
                  <a:lnTo>
                    <a:pt x="1" y="2370"/>
                  </a:lnTo>
                  <a:cubicBezTo>
                    <a:pt x="1" y="2418"/>
                    <a:pt x="24" y="2453"/>
                    <a:pt x="48" y="2489"/>
                  </a:cubicBezTo>
                  <a:cubicBezTo>
                    <a:pt x="84" y="2513"/>
                    <a:pt x="120" y="2537"/>
                    <a:pt x="167" y="2537"/>
                  </a:cubicBezTo>
                  <a:lnTo>
                    <a:pt x="1929" y="2537"/>
                  </a:lnTo>
                  <a:cubicBezTo>
                    <a:pt x="2013" y="2537"/>
                    <a:pt x="2096" y="2453"/>
                    <a:pt x="2096" y="2370"/>
                  </a:cubicBezTo>
                  <a:cubicBezTo>
                    <a:pt x="2096" y="2287"/>
                    <a:pt x="2013" y="2203"/>
                    <a:pt x="1929" y="2203"/>
                  </a:cubicBezTo>
                  <a:lnTo>
                    <a:pt x="334" y="2203"/>
                  </a:lnTo>
                  <a:lnTo>
                    <a:pt x="334" y="167"/>
                  </a:lnTo>
                  <a:cubicBezTo>
                    <a:pt x="334" y="72"/>
                    <a:pt x="262" y="1"/>
                    <a:pt x="167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044" y="532978"/>
            <a:ext cx="5710093" cy="4139383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517787" y="267629"/>
            <a:ext cx="1087989" cy="68022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</a:rPr>
              <a:t>НВО</a:t>
            </a:r>
          </a:p>
          <a:p>
            <a:pPr algn="ctr"/>
            <a:r>
              <a:rPr lang="bg-BG" b="1" dirty="0" smtClean="0">
                <a:solidFill>
                  <a:schemeClr val="tx1"/>
                </a:solidFill>
              </a:rPr>
              <a:t>2023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14078" y="1460810"/>
            <a:ext cx="1750741" cy="11864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786131" y="1170878"/>
            <a:ext cx="1066615" cy="2899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(-1; </a:t>
            </a:r>
            <a:r>
              <a:rPr lang="en-US" b="1" dirty="0">
                <a:solidFill>
                  <a:schemeClr val="tx1"/>
                </a:solidFill>
              </a:rPr>
              <a:t>5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793244" y="1546302"/>
            <a:ext cx="1066615" cy="2899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(5; 4)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351019" y="2602669"/>
            <a:ext cx="1066615" cy="2899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(1; </a:t>
            </a:r>
            <a:r>
              <a:rPr lang="en-US" b="1" dirty="0">
                <a:solidFill>
                  <a:schemeClr val="tx1"/>
                </a:solidFill>
              </a:rPr>
              <a:t>1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883412" y="3186693"/>
            <a:ext cx="61331" cy="48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908794" y="3158351"/>
            <a:ext cx="1066615" cy="2899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Q</a:t>
            </a:r>
            <a:r>
              <a:rPr lang="en-US" b="1" dirty="0" smtClean="0">
                <a:solidFill>
                  <a:schemeClr val="tx1"/>
                </a:solidFill>
              </a:rPr>
              <a:t>(-1; -1)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319438" y="4312883"/>
            <a:ext cx="1607634" cy="4173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</a:rPr>
              <a:t>11 </a:t>
            </a:r>
            <a:r>
              <a:rPr lang="en-US" b="1" dirty="0" smtClean="0">
                <a:solidFill>
                  <a:schemeClr val="tx1"/>
                </a:solidFill>
              </a:rPr>
              <a:t>cm</a:t>
            </a:r>
            <a:r>
              <a:rPr lang="en-US" b="1" baseline="30000" dirty="0" smtClean="0">
                <a:solidFill>
                  <a:schemeClr val="tx1"/>
                </a:solidFill>
              </a:rPr>
              <a:t>2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241073" y="2207941"/>
            <a:ext cx="334537" cy="27878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6</a:t>
            </a:r>
            <a:endParaRPr lang="en-US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3955986" y="2258062"/>
            <a:ext cx="334537" cy="27878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4</a:t>
            </a:r>
            <a:endParaRPr lang="en-US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5311101" y="1460810"/>
            <a:ext cx="334537" cy="27878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3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14" grpId="0"/>
      <p:bldP spid="15" grpId="0"/>
      <p:bldP spid="16" grpId="0" animBg="1"/>
      <p:bldP spid="17" grpId="0"/>
      <p:bldP spid="18" grpId="0"/>
      <p:bldP spid="4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Siml Geometric by Slidesgo">
  <a:themeElements>
    <a:clrScheme name="Simple Light">
      <a:dk1>
        <a:srgbClr val="000000"/>
      </a:dk1>
      <a:lt1>
        <a:srgbClr val="FFFFFF"/>
      </a:lt1>
      <a:dk2>
        <a:srgbClr val="EEBCC2"/>
      </a:dk2>
      <a:lt2>
        <a:srgbClr val="B6D5C8"/>
      </a:lt2>
      <a:accent1>
        <a:srgbClr val="000000"/>
      </a:accent1>
      <a:accent2>
        <a:srgbClr val="FFFFFF"/>
      </a:accent2>
      <a:accent3>
        <a:srgbClr val="EEBCC2"/>
      </a:accent3>
      <a:accent4>
        <a:srgbClr val="B6D5C8"/>
      </a:accent4>
      <a:accent5>
        <a:srgbClr val="FFFFFF"/>
      </a:accent5>
      <a:accent6>
        <a:srgbClr val="000000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220</Words>
  <Application>Microsoft Office PowerPoint</Application>
  <PresentationFormat>On-screen Show (16:9)</PresentationFormat>
  <Paragraphs>46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Palanquin Dark</vt:lpstr>
      <vt:lpstr>Open Sans</vt:lpstr>
      <vt:lpstr>Arial</vt:lpstr>
      <vt:lpstr>Wingdings</vt:lpstr>
      <vt:lpstr>Open Sans ExtraBold</vt:lpstr>
      <vt:lpstr>Siml Geometric by Slidesgo</vt:lpstr>
      <vt:lpstr>Рене Декарт</vt:lpstr>
      <vt:lpstr>Нека припомним</vt:lpstr>
      <vt:lpstr>Правоъгълна координатна система. Упражнение</vt:lpstr>
      <vt:lpstr>В този урок ще затвърдим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Домашна работа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Нека припомним</dc:title>
  <dc:creator>Maria</dc:creator>
  <cp:lastModifiedBy>Maria</cp:lastModifiedBy>
  <cp:revision>44</cp:revision>
  <dcterms:modified xsi:type="dcterms:W3CDTF">2023-11-21T12:35:53Z</dcterms:modified>
</cp:coreProperties>
</file>