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0" r:id="rId1"/>
  </p:sldMasterIdLst>
  <p:notesMasterIdLst>
    <p:notesMasterId r:id="rId15"/>
  </p:notesMasterIdLst>
  <p:sldIdLst>
    <p:sldId id="256" r:id="rId2"/>
    <p:sldId id="259" r:id="rId3"/>
    <p:sldId id="257" r:id="rId4"/>
    <p:sldId id="258" r:id="rId5"/>
    <p:sldId id="262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294" r:id="rId14"/>
  </p:sldIdLst>
  <p:sldSz cx="9144000" cy="5143500" type="screen16x9"/>
  <p:notesSz cx="6858000" cy="9144000"/>
  <p:embeddedFontLst>
    <p:embeddedFont>
      <p:font typeface="Lato" panose="020B0604020202020204" charset="0"/>
      <p:regular r:id="rId16"/>
      <p:bold r:id="rId17"/>
      <p:italic r:id="rId18"/>
      <p:boldItalic r:id="rId19"/>
    </p:embeddedFont>
    <p:embeddedFont>
      <p:font typeface="Merriweather Sans" panose="020B0604020202020204" charset="0"/>
      <p:regular r:id="rId20"/>
      <p:bold r:id="rId21"/>
      <p:italic r:id="rId22"/>
      <p:boldItalic r:id="rId23"/>
    </p:embeddedFont>
    <p:embeddedFont>
      <p:font typeface="Bebas Neue" panose="020B0604020202020204" charset="0"/>
      <p:regular r:id="rId24"/>
    </p:embeddedFont>
    <p:embeddedFont>
      <p:font typeface="Bitter" panose="020B0604020202020204" charset="-52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9AA0A6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43EB690-F093-4C43-9092-F65E3E0E0FFF}">
  <a:tblStyle styleId="{343EB690-F093-4C43-9092-F65E3E0E0F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864" y="120"/>
      </p:cViewPr>
      <p:guideLst>
        <p:guide orient="horz" pos="32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e6042aa838_1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e6042aa838_1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e5feca4b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8" name="Google Shape;498;ge5feca4b1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3521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g118f7183b11_0_8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3" name="Google Shape;743;g118f7183b11_0_8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0737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g118f7183b11_0_8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3" name="Google Shape;743;g118f7183b11_0_8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84169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9" name="Google Shape;2219;ge5feca4b19_0_5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0" name="Google Shape;2220;ge5feca4b19_0_5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118f7183b11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118f7183b11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e5e6172f8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e5e6172f8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e5feca4b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8" name="Google Shape;498;ge5feca4b1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g118f7183b11_0_8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3" name="Google Shape;743;g118f7183b11_0_8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g118f7183b11_0_8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3" name="Google Shape;743;g118f7183b11_0_8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9121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g118f7183b11_0_8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3" name="Google Shape;743;g118f7183b11_0_8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4930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g118f7183b11_0_8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3" name="Google Shape;743;g118f7183b11_0_8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3487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e5e6172f8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e5e6172f8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042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254503" y="268253"/>
            <a:ext cx="8511300" cy="4594800"/>
            <a:chOff x="254503" y="268253"/>
            <a:chExt cx="8511300" cy="4594800"/>
          </a:xfrm>
        </p:grpSpPr>
        <p:sp>
          <p:nvSpPr>
            <p:cNvPr id="10" name="Google Shape;10;p2"/>
            <p:cNvSpPr/>
            <p:nvPr/>
          </p:nvSpPr>
          <p:spPr>
            <a:xfrm rot="10800000" flipH="1">
              <a:off x="254503" y="268253"/>
              <a:ext cx="8511300" cy="4594800"/>
            </a:xfrm>
            <a:prstGeom prst="snip1Rect">
              <a:avLst>
                <a:gd name="adj" fmla="val 17909"/>
              </a:avLst>
            </a:prstGeom>
            <a:solidFill>
              <a:schemeClr val="l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 rot="5400000">
              <a:off x="7940200" y="4038225"/>
              <a:ext cx="825900" cy="821100"/>
            </a:xfrm>
            <a:prstGeom prst="rtTriangle">
              <a:avLst/>
            </a:prstGeom>
            <a:solidFill>
              <a:schemeClr val="l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327775" y="1148463"/>
            <a:ext cx="6488400" cy="181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5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27800" y="2965875"/>
            <a:ext cx="6488400" cy="6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 b="1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2"/>
          <p:cNvSpPr txBox="1"/>
          <p:nvPr/>
        </p:nvSpPr>
        <p:spPr>
          <a:xfrm>
            <a:off x="7423500" y="280950"/>
            <a:ext cx="12285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title" idx="2"/>
          </p:nvPr>
        </p:nvSpPr>
        <p:spPr>
          <a:xfrm>
            <a:off x="6829600" y="175525"/>
            <a:ext cx="1995900" cy="616500"/>
          </a:xfrm>
          <a:prstGeom prst="rect">
            <a:avLst/>
          </a:pr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bg>
      <p:bgPr>
        <a:solidFill>
          <a:schemeClr val="accent3"/>
        </a:solidFill>
        <a:effectLst/>
      </p:bgPr>
    </p:bg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 rot="10800000" flipH="1">
            <a:off x="376575" y="762340"/>
            <a:ext cx="8270780" cy="4048325"/>
          </a:xfrm>
          <a:prstGeom prst="snip1Rect">
            <a:avLst>
              <a:gd name="adj" fmla="val 0"/>
            </a:avLst>
          </a:prstGeom>
          <a:solidFill>
            <a:schemeClr val="lt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720000" y="1245950"/>
            <a:ext cx="7704000" cy="33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itter"/>
              <a:buAutoNum type="arabicPeriod"/>
              <a:defRPr sz="1250">
                <a:solidFill>
                  <a:schemeClr val="dk1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rabicPeriod"/>
              <a:defRPr>
                <a:solidFill>
                  <a:schemeClr val="dk1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rabicPeriod"/>
              <a:defRPr>
                <a:solidFill>
                  <a:schemeClr val="dk1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solidFill>
            <a:schemeClr val="accent3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1791050" y="843375"/>
            <a:ext cx="5665500" cy="3456900"/>
          </a:xfrm>
          <a:prstGeom prst="rect">
            <a:avLst/>
          </a:pr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558475"/>
            <a:ext cx="6576000" cy="151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subTitle" idx="1"/>
          </p:nvPr>
        </p:nvSpPr>
        <p:spPr>
          <a:xfrm>
            <a:off x="1284000" y="3069625"/>
            <a:ext cx="65760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2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/>
          <p:nvPr/>
        </p:nvSpPr>
        <p:spPr>
          <a:xfrm rot="10800000" flipH="1">
            <a:off x="376575" y="762340"/>
            <a:ext cx="8270780" cy="4048325"/>
          </a:xfrm>
          <a:prstGeom prst="snip1Rect">
            <a:avLst>
              <a:gd name="adj" fmla="val 0"/>
            </a:avLst>
          </a:prstGeom>
          <a:solidFill>
            <a:schemeClr val="lt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1124737" y="1190975"/>
            <a:ext cx="2640000" cy="6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1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idx="2" hasCustomPrompt="1"/>
          </p:nvPr>
        </p:nvSpPr>
        <p:spPr>
          <a:xfrm>
            <a:off x="4069513" y="1246040"/>
            <a:ext cx="1005000" cy="534600"/>
          </a:xfrm>
          <a:prstGeom prst="rect">
            <a:avLst/>
          </a:pr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3" name="Google Shape;53;p13"/>
          <p:cNvSpPr txBox="1">
            <a:spLocks noGrp="1"/>
          </p:cNvSpPr>
          <p:nvPr>
            <p:ph type="subTitle" idx="1"/>
          </p:nvPr>
        </p:nvSpPr>
        <p:spPr>
          <a:xfrm>
            <a:off x="5379337" y="1168050"/>
            <a:ext cx="2385900" cy="64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 idx="3"/>
          </p:nvPr>
        </p:nvSpPr>
        <p:spPr>
          <a:xfrm>
            <a:off x="1124737" y="3306125"/>
            <a:ext cx="2640000" cy="6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1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4" hasCustomPrompt="1"/>
          </p:nvPr>
        </p:nvSpPr>
        <p:spPr>
          <a:xfrm>
            <a:off x="4069513" y="1957453"/>
            <a:ext cx="1005000" cy="534600"/>
          </a:xfrm>
          <a:prstGeom prst="rect">
            <a:avLst/>
          </a:pr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5"/>
          </p:nvPr>
        </p:nvSpPr>
        <p:spPr>
          <a:xfrm>
            <a:off x="5379341" y="3300386"/>
            <a:ext cx="2385900" cy="64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title" idx="6"/>
          </p:nvPr>
        </p:nvSpPr>
        <p:spPr>
          <a:xfrm>
            <a:off x="1124737" y="4011175"/>
            <a:ext cx="2640000" cy="6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1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title" idx="7" hasCustomPrompt="1"/>
          </p:nvPr>
        </p:nvSpPr>
        <p:spPr>
          <a:xfrm>
            <a:off x="4069513" y="3380378"/>
            <a:ext cx="1005000" cy="534600"/>
          </a:xfrm>
          <a:prstGeom prst="rect">
            <a:avLst/>
          </a:pr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8"/>
          </p:nvPr>
        </p:nvSpPr>
        <p:spPr>
          <a:xfrm>
            <a:off x="5379341" y="4011175"/>
            <a:ext cx="2385900" cy="64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title" idx="9"/>
          </p:nvPr>
        </p:nvSpPr>
        <p:spPr>
          <a:xfrm>
            <a:off x="1124737" y="2601075"/>
            <a:ext cx="2640000" cy="6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1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 idx="13" hasCustomPrompt="1"/>
          </p:nvPr>
        </p:nvSpPr>
        <p:spPr>
          <a:xfrm>
            <a:off x="4069513" y="4066190"/>
            <a:ext cx="1005000" cy="534600"/>
          </a:xfrm>
          <a:prstGeom prst="rect">
            <a:avLst/>
          </a:pr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4"/>
          </p:nvPr>
        </p:nvSpPr>
        <p:spPr>
          <a:xfrm>
            <a:off x="5379341" y="2589614"/>
            <a:ext cx="2385900" cy="64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 idx="15"/>
          </p:nvPr>
        </p:nvSpPr>
        <p:spPr>
          <a:xfrm>
            <a:off x="1124737" y="1896025"/>
            <a:ext cx="2640000" cy="6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1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title" idx="16" hasCustomPrompt="1"/>
          </p:nvPr>
        </p:nvSpPr>
        <p:spPr>
          <a:xfrm>
            <a:off x="4069513" y="2668915"/>
            <a:ext cx="1005000" cy="534600"/>
          </a:xfrm>
          <a:prstGeom prst="rect">
            <a:avLst/>
          </a:pr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7"/>
          </p:nvPr>
        </p:nvSpPr>
        <p:spPr>
          <a:xfrm>
            <a:off x="5379341" y="1878825"/>
            <a:ext cx="2385900" cy="64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title" idx="18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solidFill>
            <a:schemeClr val="accent3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BLANK_1_2_1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 rot="10800000" flipH="1">
            <a:off x="376575" y="762465"/>
            <a:ext cx="8270700" cy="4048200"/>
          </a:xfrm>
          <a:prstGeom prst="snip1Rect">
            <a:avLst>
              <a:gd name="adj" fmla="val 0"/>
            </a:avLst>
          </a:prstGeom>
          <a:solidFill>
            <a:schemeClr val="lt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713175" y="2139075"/>
            <a:ext cx="25680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title" idx="2" hasCustomPrompt="1"/>
          </p:nvPr>
        </p:nvSpPr>
        <p:spPr>
          <a:xfrm>
            <a:off x="1494675" y="1379428"/>
            <a:ext cx="1005000" cy="534600"/>
          </a:xfrm>
          <a:prstGeom prst="rect">
            <a:avLst/>
          </a:pr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1" name="Google Shape;71;p14"/>
          <p:cNvSpPr txBox="1">
            <a:spLocks noGrp="1"/>
          </p:cNvSpPr>
          <p:nvPr>
            <p:ph type="subTitle" idx="1"/>
          </p:nvPr>
        </p:nvSpPr>
        <p:spPr>
          <a:xfrm>
            <a:off x="713175" y="2628209"/>
            <a:ext cx="2568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title" idx="3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solidFill>
            <a:schemeClr val="accent3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title" idx="4"/>
          </p:nvPr>
        </p:nvSpPr>
        <p:spPr>
          <a:xfrm>
            <a:off x="3294849" y="3271948"/>
            <a:ext cx="25680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title" idx="5" hasCustomPrompt="1"/>
          </p:nvPr>
        </p:nvSpPr>
        <p:spPr>
          <a:xfrm>
            <a:off x="4076349" y="2512365"/>
            <a:ext cx="1005000" cy="534600"/>
          </a:xfrm>
          <a:prstGeom prst="rect">
            <a:avLst/>
          </a:pr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5" name="Google Shape;75;p14"/>
          <p:cNvSpPr txBox="1">
            <a:spLocks noGrp="1"/>
          </p:cNvSpPr>
          <p:nvPr>
            <p:ph type="subTitle" idx="6"/>
          </p:nvPr>
        </p:nvSpPr>
        <p:spPr>
          <a:xfrm>
            <a:off x="3294849" y="3761150"/>
            <a:ext cx="2568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title" idx="7"/>
          </p:nvPr>
        </p:nvSpPr>
        <p:spPr>
          <a:xfrm>
            <a:off x="5876524" y="2139025"/>
            <a:ext cx="25680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title" idx="8" hasCustomPrompt="1"/>
          </p:nvPr>
        </p:nvSpPr>
        <p:spPr>
          <a:xfrm>
            <a:off x="6658024" y="1379428"/>
            <a:ext cx="1005000" cy="534600"/>
          </a:xfrm>
          <a:prstGeom prst="rect">
            <a:avLst/>
          </a:pr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8" name="Google Shape;78;p14"/>
          <p:cNvSpPr txBox="1">
            <a:spLocks noGrp="1"/>
          </p:cNvSpPr>
          <p:nvPr>
            <p:ph type="subTitle" idx="9"/>
          </p:nvPr>
        </p:nvSpPr>
        <p:spPr>
          <a:xfrm>
            <a:off x="5876524" y="2628209"/>
            <a:ext cx="2568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3_1">
    <p:bg>
      <p:bgPr>
        <a:solidFill>
          <a:schemeClr val="accent3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20"/>
          <p:cNvGrpSpPr/>
          <p:nvPr/>
        </p:nvGrpSpPr>
        <p:grpSpPr>
          <a:xfrm>
            <a:off x="566158" y="537180"/>
            <a:ext cx="8011687" cy="4069155"/>
            <a:chOff x="254503" y="268253"/>
            <a:chExt cx="8511300" cy="4594800"/>
          </a:xfrm>
        </p:grpSpPr>
        <p:sp>
          <p:nvSpPr>
            <p:cNvPr id="119" name="Google Shape;119;p20"/>
            <p:cNvSpPr/>
            <p:nvPr/>
          </p:nvSpPr>
          <p:spPr>
            <a:xfrm rot="10800000" flipH="1">
              <a:off x="254503" y="268253"/>
              <a:ext cx="8511300" cy="4594800"/>
            </a:xfrm>
            <a:prstGeom prst="snip1Rect">
              <a:avLst>
                <a:gd name="adj" fmla="val 17909"/>
              </a:avLst>
            </a:prstGeom>
            <a:solidFill>
              <a:schemeClr val="l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0"/>
            <p:cNvSpPr/>
            <p:nvPr/>
          </p:nvSpPr>
          <p:spPr>
            <a:xfrm rot="5400000">
              <a:off x="7962550" y="4060577"/>
              <a:ext cx="825900" cy="776400"/>
            </a:xfrm>
            <a:prstGeom prst="rtTriangle">
              <a:avLst/>
            </a:prstGeom>
            <a:solidFill>
              <a:schemeClr val="l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1" name="Google Shape;121;p20"/>
          <p:cNvSpPr txBox="1">
            <a:spLocks noGrp="1"/>
          </p:cNvSpPr>
          <p:nvPr>
            <p:ph type="title"/>
          </p:nvPr>
        </p:nvSpPr>
        <p:spPr>
          <a:xfrm>
            <a:off x="3578850" y="1453900"/>
            <a:ext cx="4392300" cy="841800"/>
          </a:xfrm>
          <a:prstGeom prst="rect">
            <a:avLst/>
          </a:pr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2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subTitle" idx="1"/>
          </p:nvPr>
        </p:nvSpPr>
        <p:spPr>
          <a:xfrm>
            <a:off x="3578861" y="2514500"/>
            <a:ext cx="4392300" cy="117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erriweather Sans"/>
              <a:buNone/>
              <a:defRPr sz="3000" b="1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●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○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■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●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○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■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●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○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Lato"/>
              <a:buChar char="■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4" r:id="rId3"/>
    <p:sldLayoutId id="2147483657" r:id="rId4"/>
    <p:sldLayoutId id="2147483658" r:id="rId5"/>
    <p:sldLayoutId id="2147483659" r:id="rId6"/>
    <p:sldLayoutId id="2147483660" r:id="rId7"/>
    <p:sldLayoutId id="2147483666" r:id="rId8"/>
    <p:sldLayoutId id="2147483686" r:id="rId9"/>
    <p:sldLayoutId id="2147483687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6"/>
          <p:cNvSpPr txBox="1">
            <a:spLocks noGrp="1"/>
          </p:cNvSpPr>
          <p:nvPr>
            <p:ph type="ctrTitle"/>
          </p:nvPr>
        </p:nvSpPr>
        <p:spPr>
          <a:xfrm>
            <a:off x="1522848" y="1642135"/>
            <a:ext cx="6488400" cy="181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3600" dirty="0"/>
              <a:t>Числови изрази, съдържащи </a:t>
            </a:r>
            <a:r>
              <a:rPr lang="ru-RU" sz="3600" dirty="0" smtClean="0"/>
              <a:t>степени. Намиране </a:t>
            </a:r>
            <a:r>
              <a:rPr lang="ru-RU" sz="3600" dirty="0"/>
              <a:t>на неизвестни компоненти при действие степенуване</a:t>
            </a:r>
            <a:endParaRPr sz="3600" dirty="0">
              <a:solidFill>
                <a:srgbClr val="5263BD"/>
              </a:solidFill>
            </a:endParaRPr>
          </a:p>
        </p:txBody>
      </p:sp>
      <p:sp>
        <p:nvSpPr>
          <p:cNvPr id="280" name="Google Shape;280;p46"/>
          <p:cNvSpPr txBox="1">
            <a:spLocks noGrp="1"/>
          </p:cNvSpPr>
          <p:nvPr>
            <p:ph type="title" idx="2"/>
          </p:nvPr>
        </p:nvSpPr>
        <p:spPr>
          <a:xfrm>
            <a:off x="6829600" y="175525"/>
            <a:ext cx="1995900" cy="6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Степенуване</a:t>
            </a:r>
            <a:endParaRPr dirty="0"/>
          </a:p>
        </p:txBody>
      </p:sp>
      <p:grpSp>
        <p:nvGrpSpPr>
          <p:cNvPr id="281" name="Google Shape;281;p46"/>
          <p:cNvGrpSpPr/>
          <p:nvPr/>
        </p:nvGrpSpPr>
        <p:grpSpPr>
          <a:xfrm rot="6299950">
            <a:off x="3379230" y="3955234"/>
            <a:ext cx="2079605" cy="2082974"/>
            <a:chOff x="582410" y="345094"/>
            <a:chExt cx="1998559" cy="2001797"/>
          </a:xfrm>
        </p:grpSpPr>
        <p:sp>
          <p:nvSpPr>
            <p:cNvPr id="282" name="Google Shape;282;p46"/>
            <p:cNvSpPr/>
            <p:nvPr/>
          </p:nvSpPr>
          <p:spPr>
            <a:xfrm>
              <a:off x="582410" y="345094"/>
              <a:ext cx="1998559" cy="2001797"/>
            </a:xfrm>
            <a:custGeom>
              <a:avLst/>
              <a:gdLst/>
              <a:ahLst/>
              <a:cxnLst/>
              <a:rect l="l" t="t" r="r" b="b"/>
              <a:pathLst>
                <a:path w="61104" h="61203" extrusionOk="0">
                  <a:moveTo>
                    <a:pt x="14275" y="25744"/>
                  </a:moveTo>
                  <a:cubicBezTo>
                    <a:pt x="15389" y="25744"/>
                    <a:pt x="16524" y="26161"/>
                    <a:pt x="17444" y="27092"/>
                  </a:cubicBezTo>
                  <a:lnTo>
                    <a:pt x="34600" y="44427"/>
                  </a:lnTo>
                  <a:cubicBezTo>
                    <a:pt x="37415" y="47277"/>
                    <a:pt x="35384" y="52107"/>
                    <a:pt x="31391" y="52107"/>
                  </a:cubicBezTo>
                  <a:cubicBezTo>
                    <a:pt x="31382" y="52107"/>
                    <a:pt x="31372" y="52107"/>
                    <a:pt x="31362" y="52106"/>
                  </a:cubicBezTo>
                  <a:lnTo>
                    <a:pt x="14122" y="51999"/>
                  </a:lnTo>
                  <a:cubicBezTo>
                    <a:pt x="11633" y="51976"/>
                    <a:pt x="9621" y="49951"/>
                    <a:pt x="9645" y="47463"/>
                  </a:cubicBezTo>
                  <a:lnTo>
                    <a:pt x="9740" y="30235"/>
                  </a:lnTo>
                  <a:cubicBezTo>
                    <a:pt x="9756" y="27529"/>
                    <a:pt x="11970" y="25744"/>
                    <a:pt x="14275" y="25744"/>
                  </a:cubicBezTo>
                  <a:close/>
                  <a:moveTo>
                    <a:pt x="1031" y="0"/>
                  </a:moveTo>
                  <a:cubicBezTo>
                    <a:pt x="676" y="0"/>
                    <a:pt x="334" y="277"/>
                    <a:pt x="334" y="695"/>
                  </a:cubicBezTo>
                  <a:lnTo>
                    <a:pt x="1" y="60869"/>
                  </a:lnTo>
                  <a:lnTo>
                    <a:pt x="60175" y="61203"/>
                  </a:lnTo>
                  <a:cubicBezTo>
                    <a:pt x="60794" y="61203"/>
                    <a:pt x="61104" y="60465"/>
                    <a:pt x="60675" y="60024"/>
                  </a:cubicBezTo>
                  <a:lnTo>
                    <a:pt x="1513" y="207"/>
                  </a:lnTo>
                  <a:cubicBezTo>
                    <a:pt x="1374" y="64"/>
                    <a:pt x="1201" y="0"/>
                    <a:pt x="1031" y="0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46"/>
            <p:cNvSpPr/>
            <p:nvPr/>
          </p:nvSpPr>
          <p:spPr>
            <a:xfrm>
              <a:off x="744017" y="2216028"/>
              <a:ext cx="818" cy="116864"/>
            </a:xfrm>
            <a:custGeom>
              <a:avLst/>
              <a:gdLst/>
              <a:ahLst/>
              <a:cxnLst/>
              <a:rect l="l" t="t" r="r" b="b"/>
              <a:pathLst>
                <a:path w="25" h="3573" fill="none" extrusionOk="0">
                  <a:moveTo>
                    <a:pt x="1" y="3572"/>
                  </a:moveTo>
                  <a:lnTo>
                    <a:pt x="13" y="1786"/>
                  </a:lnTo>
                  <a:lnTo>
                    <a:pt x="25" y="0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46"/>
            <p:cNvSpPr/>
            <p:nvPr/>
          </p:nvSpPr>
          <p:spPr>
            <a:xfrm>
              <a:off x="797789" y="2274836"/>
              <a:ext cx="392" cy="58448"/>
            </a:xfrm>
            <a:custGeom>
              <a:avLst/>
              <a:gdLst/>
              <a:ahLst/>
              <a:cxnLst/>
              <a:rect l="l" t="t" r="r" b="b"/>
              <a:pathLst>
                <a:path w="12" h="1787" fill="none" extrusionOk="0">
                  <a:moveTo>
                    <a:pt x="0" y="1786"/>
                  </a:moveTo>
                  <a:lnTo>
                    <a:pt x="12" y="0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46"/>
            <p:cNvSpPr/>
            <p:nvPr/>
          </p:nvSpPr>
          <p:spPr>
            <a:xfrm>
              <a:off x="851527" y="2216421"/>
              <a:ext cx="785" cy="116864"/>
            </a:xfrm>
            <a:custGeom>
              <a:avLst/>
              <a:gdLst/>
              <a:ahLst/>
              <a:cxnLst/>
              <a:rect l="l" t="t" r="r" b="b"/>
              <a:pathLst>
                <a:path w="24" h="3573" fill="none" extrusionOk="0">
                  <a:moveTo>
                    <a:pt x="0" y="3572"/>
                  </a:moveTo>
                  <a:lnTo>
                    <a:pt x="12" y="1786"/>
                  </a:lnTo>
                  <a:lnTo>
                    <a:pt x="24" y="0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46"/>
            <p:cNvSpPr/>
            <p:nvPr/>
          </p:nvSpPr>
          <p:spPr>
            <a:xfrm>
              <a:off x="905658" y="2275229"/>
              <a:ext cx="33" cy="58448"/>
            </a:xfrm>
            <a:custGeom>
              <a:avLst/>
              <a:gdLst/>
              <a:ahLst/>
              <a:cxnLst/>
              <a:rect l="l" t="t" r="r" b="b"/>
              <a:pathLst>
                <a:path w="1" h="1787" fill="none" extrusionOk="0">
                  <a:moveTo>
                    <a:pt x="0" y="1786"/>
                  </a:moveTo>
                  <a:lnTo>
                    <a:pt x="0" y="0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46"/>
            <p:cNvSpPr/>
            <p:nvPr/>
          </p:nvSpPr>
          <p:spPr>
            <a:xfrm>
              <a:off x="959396" y="2216813"/>
              <a:ext cx="392" cy="117224"/>
            </a:xfrm>
            <a:custGeom>
              <a:avLst/>
              <a:gdLst/>
              <a:ahLst/>
              <a:cxnLst/>
              <a:rect l="l" t="t" r="r" b="b"/>
              <a:pathLst>
                <a:path w="12" h="3584" fill="none" extrusionOk="0">
                  <a:moveTo>
                    <a:pt x="0" y="3584"/>
                  </a:moveTo>
                  <a:lnTo>
                    <a:pt x="0" y="1786"/>
                  </a:lnTo>
                  <a:lnTo>
                    <a:pt x="12" y="0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46"/>
            <p:cNvSpPr/>
            <p:nvPr/>
          </p:nvSpPr>
          <p:spPr>
            <a:xfrm>
              <a:off x="1012742" y="2275621"/>
              <a:ext cx="425" cy="58416"/>
            </a:xfrm>
            <a:custGeom>
              <a:avLst/>
              <a:gdLst/>
              <a:ahLst/>
              <a:cxnLst/>
              <a:rect l="l" t="t" r="r" b="b"/>
              <a:pathLst>
                <a:path w="13" h="1786" fill="none" extrusionOk="0">
                  <a:moveTo>
                    <a:pt x="0" y="1786"/>
                  </a:moveTo>
                  <a:lnTo>
                    <a:pt x="12" y="0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46"/>
            <p:cNvSpPr/>
            <p:nvPr/>
          </p:nvSpPr>
          <p:spPr>
            <a:xfrm>
              <a:off x="1066873" y="2217566"/>
              <a:ext cx="425" cy="116864"/>
            </a:xfrm>
            <a:custGeom>
              <a:avLst/>
              <a:gdLst/>
              <a:ahLst/>
              <a:cxnLst/>
              <a:rect l="l" t="t" r="r" b="b"/>
              <a:pathLst>
                <a:path w="13" h="3573" fill="none" extrusionOk="0">
                  <a:moveTo>
                    <a:pt x="0" y="3573"/>
                  </a:moveTo>
                  <a:lnTo>
                    <a:pt x="0" y="1787"/>
                  </a:lnTo>
                  <a:lnTo>
                    <a:pt x="12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46"/>
            <p:cNvSpPr/>
            <p:nvPr/>
          </p:nvSpPr>
          <p:spPr>
            <a:xfrm>
              <a:off x="1120612" y="2275981"/>
              <a:ext cx="33" cy="58448"/>
            </a:xfrm>
            <a:custGeom>
              <a:avLst/>
              <a:gdLst/>
              <a:ahLst/>
              <a:cxnLst/>
              <a:rect l="l" t="t" r="r" b="b"/>
              <a:pathLst>
                <a:path w="1" h="1787" fill="none" extrusionOk="0">
                  <a:moveTo>
                    <a:pt x="0" y="1787"/>
                  </a:moveTo>
                  <a:lnTo>
                    <a:pt x="0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46"/>
            <p:cNvSpPr/>
            <p:nvPr/>
          </p:nvSpPr>
          <p:spPr>
            <a:xfrm>
              <a:off x="1174350" y="2217958"/>
              <a:ext cx="425" cy="116864"/>
            </a:xfrm>
            <a:custGeom>
              <a:avLst/>
              <a:gdLst/>
              <a:ahLst/>
              <a:cxnLst/>
              <a:rect l="l" t="t" r="r" b="b"/>
              <a:pathLst>
                <a:path w="13" h="3573" fill="none" extrusionOk="0">
                  <a:moveTo>
                    <a:pt x="0" y="3573"/>
                  </a:moveTo>
                  <a:lnTo>
                    <a:pt x="0" y="1787"/>
                  </a:lnTo>
                  <a:lnTo>
                    <a:pt x="12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46"/>
            <p:cNvSpPr/>
            <p:nvPr/>
          </p:nvSpPr>
          <p:spPr>
            <a:xfrm>
              <a:off x="1228088" y="2276374"/>
              <a:ext cx="33" cy="58841"/>
            </a:xfrm>
            <a:custGeom>
              <a:avLst/>
              <a:gdLst/>
              <a:ahLst/>
              <a:cxnLst/>
              <a:rect l="l" t="t" r="r" b="b"/>
              <a:pathLst>
                <a:path w="1" h="1799" fill="none" extrusionOk="0">
                  <a:moveTo>
                    <a:pt x="0" y="1799"/>
                  </a:moveTo>
                  <a:lnTo>
                    <a:pt x="0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46"/>
            <p:cNvSpPr/>
            <p:nvPr/>
          </p:nvSpPr>
          <p:spPr>
            <a:xfrm>
              <a:off x="1281827" y="2218351"/>
              <a:ext cx="425" cy="116864"/>
            </a:xfrm>
            <a:custGeom>
              <a:avLst/>
              <a:gdLst/>
              <a:ahLst/>
              <a:cxnLst/>
              <a:rect l="l" t="t" r="r" b="b"/>
              <a:pathLst>
                <a:path w="13" h="3573" fill="none" extrusionOk="0">
                  <a:moveTo>
                    <a:pt x="0" y="3573"/>
                  </a:moveTo>
                  <a:lnTo>
                    <a:pt x="0" y="1787"/>
                  </a:lnTo>
                  <a:lnTo>
                    <a:pt x="12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46"/>
            <p:cNvSpPr/>
            <p:nvPr/>
          </p:nvSpPr>
          <p:spPr>
            <a:xfrm>
              <a:off x="1335565" y="2277159"/>
              <a:ext cx="33" cy="58448"/>
            </a:xfrm>
            <a:custGeom>
              <a:avLst/>
              <a:gdLst/>
              <a:ahLst/>
              <a:cxnLst/>
              <a:rect l="l" t="t" r="r" b="b"/>
              <a:pathLst>
                <a:path w="1" h="1787" fill="none" extrusionOk="0">
                  <a:moveTo>
                    <a:pt x="1" y="1787"/>
                  </a:moveTo>
                  <a:lnTo>
                    <a:pt x="1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46"/>
            <p:cNvSpPr/>
            <p:nvPr/>
          </p:nvSpPr>
          <p:spPr>
            <a:xfrm>
              <a:off x="1389304" y="2218743"/>
              <a:ext cx="425" cy="117256"/>
            </a:xfrm>
            <a:custGeom>
              <a:avLst/>
              <a:gdLst/>
              <a:ahLst/>
              <a:cxnLst/>
              <a:rect l="l" t="t" r="r" b="b"/>
              <a:pathLst>
                <a:path w="13" h="3585" fill="none" extrusionOk="0">
                  <a:moveTo>
                    <a:pt x="1" y="3584"/>
                  </a:moveTo>
                  <a:lnTo>
                    <a:pt x="1" y="1787"/>
                  </a:lnTo>
                  <a:lnTo>
                    <a:pt x="13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46"/>
            <p:cNvSpPr/>
            <p:nvPr/>
          </p:nvSpPr>
          <p:spPr>
            <a:xfrm>
              <a:off x="1443042" y="2277551"/>
              <a:ext cx="425" cy="58448"/>
            </a:xfrm>
            <a:custGeom>
              <a:avLst/>
              <a:gdLst/>
              <a:ahLst/>
              <a:cxnLst/>
              <a:rect l="l" t="t" r="r" b="b"/>
              <a:pathLst>
                <a:path w="13" h="1787" fill="none" extrusionOk="0">
                  <a:moveTo>
                    <a:pt x="1" y="1786"/>
                  </a:moveTo>
                  <a:lnTo>
                    <a:pt x="13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46"/>
            <p:cNvSpPr/>
            <p:nvPr/>
          </p:nvSpPr>
          <p:spPr>
            <a:xfrm>
              <a:off x="1496781" y="2219528"/>
              <a:ext cx="425" cy="116864"/>
            </a:xfrm>
            <a:custGeom>
              <a:avLst/>
              <a:gdLst/>
              <a:ahLst/>
              <a:cxnLst/>
              <a:rect l="l" t="t" r="r" b="b"/>
              <a:pathLst>
                <a:path w="13" h="3573" fill="none" extrusionOk="0">
                  <a:moveTo>
                    <a:pt x="1" y="3572"/>
                  </a:moveTo>
                  <a:lnTo>
                    <a:pt x="13" y="1786"/>
                  </a:lnTo>
                  <a:lnTo>
                    <a:pt x="13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46"/>
            <p:cNvSpPr/>
            <p:nvPr/>
          </p:nvSpPr>
          <p:spPr>
            <a:xfrm>
              <a:off x="1550519" y="2277944"/>
              <a:ext cx="425" cy="58448"/>
            </a:xfrm>
            <a:custGeom>
              <a:avLst/>
              <a:gdLst/>
              <a:ahLst/>
              <a:cxnLst/>
              <a:rect l="l" t="t" r="r" b="b"/>
              <a:pathLst>
                <a:path w="13" h="1787" fill="none" extrusionOk="0">
                  <a:moveTo>
                    <a:pt x="1" y="1786"/>
                  </a:moveTo>
                  <a:lnTo>
                    <a:pt x="13" y="0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46"/>
            <p:cNvSpPr/>
            <p:nvPr/>
          </p:nvSpPr>
          <p:spPr>
            <a:xfrm>
              <a:off x="1604257" y="2219920"/>
              <a:ext cx="425" cy="116864"/>
            </a:xfrm>
            <a:custGeom>
              <a:avLst/>
              <a:gdLst/>
              <a:ahLst/>
              <a:cxnLst/>
              <a:rect l="l" t="t" r="r" b="b"/>
              <a:pathLst>
                <a:path w="13" h="3573" fill="none" extrusionOk="0">
                  <a:moveTo>
                    <a:pt x="1" y="3572"/>
                  </a:moveTo>
                  <a:lnTo>
                    <a:pt x="13" y="1786"/>
                  </a:lnTo>
                  <a:lnTo>
                    <a:pt x="13" y="0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46"/>
            <p:cNvSpPr/>
            <p:nvPr/>
          </p:nvSpPr>
          <p:spPr>
            <a:xfrm>
              <a:off x="1657996" y="2278729"/>
              <a:ext cx="425" cy="58448"/>
            </a:xfrm>
            <a:custGeom>
              <a:avLst/>
              <a:gdLst/>
              <a:ahLst/>
              <a:cxnLst/>
              <a:rect l="l" t="t" r="r" b="b"/>
              <a:pathLst>
                <a:path w="13" h="1787" fill="none" extrusionOk="0">
                  <a:moveTo>
                    <a:pt x="1" y="1786"/>
                  </a:moveTo>
                  <a:lnTo>
                    <a:pt x="13" y="0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46"/>
            <p:cNvSpPr/>
            <p:nvPr/>
          </p:nvSpPr>
          <p:spPr>
            <a:xfrm>
              <a:off x="1711734" y="2220313"/>
              <a:ext cx="425" cy="116864"/>
            </a:xfrm>
            <a:custGeom>
              <a:avLst/>
              <a:gdLst/>
              <a:ahLst/>
              <a:cxnLst/>
              <a:rect l="l" t="t" r="r" b="b"/>
              <a:pathLst>
                <a:path w="13" h="3573" fill="none" extrusionOk="0">
                  <a:moveTo>
                    <a:pt x="13" y="0"/>
                  </a:moveTo>
                  <a:lnTo>
                    <a:pt x="13" y="1786"/>
                  </a:lnTo>
                  <a:lnTo>
                    <a:pt x="1" y="3572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46"/>
            <p:cNvSpPr/>
            <p:nvPr/>
          </p:nvSpPr>
          <p:spPr>
            <a:xfrm>
              <a:off x="1765505" y="2279121"/>
              <a:ext cx="392" cy="58448"/>
            </a:xfrm>
            <a:custGeom>
              <a:avLst/>
              <a:gdLst/>
              <a:ahLst/>
              <a:cxnLst/>
              <a:rect l="l" t="t" r="r" b="b"/>
              <a:pathLst>
                <a:path w="12" h="1787" fill="none" extrusionOk="0">
                  <a:moveTo>
                    <a:pt x="0" y="1786"/>
                  </a:moveTo>
                  <a:lnTo>
                    <a:pt x="12" y="0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46"/>
            <p:cNvSpPr/>
            <p:nvPr/>
          </p:nvSpPr>
          <p:spPr>
            <a:xfrm>
              <a:off x="1819244" y="2220705"/>
              <a:ext cx="392" cy="117224"/>
            </a:xfrm>
            <a:custGeom>
              <a:avLst/>
              <a:gdLst/>
              <a:ahLst/>
              <a:cxnLst/>
              <a:rect l="l" t="t" r="r" b="b"/>
              <a:pathLst>
                <a:path w="12" h="3584" fill="none" extrusionOk="0">
                  <a:moveTo>
                    <a:pt x="0" y="3584"/>
                  </a:moveTo>
                  <a:lnTo>
                    <a:pt x="12" y="1798"/>
                  </a:lnTo>
                  <a:lnTo>
                    <a:pt x="12" y="0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46"/>
            <p:cNvSpPr/>
            <p:nvPr/>
          </p:nvSpPr>
          <p:spPr>
            <a:xfrm>
              <a:off x="1872982" y="2279514"/>
              <a:ext cx="425" cy="58416"/>
            </a:xfrm>
            <a:custGeom>
              <a:avLst/>
              <a:gdLst/>
              <a:ahLst/>
              <a:cxnLst/>
              <a:rect l="l" t="t" r="r" b="b"/>
              <a:pathLst>
                <a:path w="13" h="1786" fill="none" extrusionOk="0">
                  <a:moveTo>
                    <a:pt x="0" y="1786"/>
                  </a:moveTo>
                  <a:lnTo>
                    <a:pt x="12" y="0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46"/>
            <p:cNvSpPr/>
            <p:nvPr/>
          </p:nvSpPr>
          <p:spPr>
            <a:xfrm>
              <a:off x="1926721" y="2221490"/>
              <a:ext cx="425" cy="116831"/>
            </a:xfrm>
            <a:custGeom>
              <a:avLst/>
              <a:gdLst/>
              <a:ahLst/>
              <a:cxnLst/>
              <a:rect l="l" t="t" r="r" b="b"/>
              <a:pathLst>
                <a:path w="13" h="3572" fill="none" extrusionOk="0">
                  <a:moveTo>
                    <a:pt x="0" y="3572"/>
                  </a:moveTo>
                  <a:lnTo>
                    <a:pt x="12" y="1786"/>
                  </a:lnTo>
                  <a:lnTo>
                    <a:pt x="12" y="0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46"/>
            <p:cNvSpPr/>
            <p:nvPr/>
          </p:nvSpPr>
          <p:spPr>
            <a:xfrm>
              <a:off x="1980459" y="2279873"/>
              <a:ext cx="425" cy="58841"/>
            </a:xfrm>
            <a:custGeom>
              <a:avLst/>
              <a:gdLst/>
              <a:ahLst/>
              <a:cxnLst/>
              <a:rect l="l" t="t" r="r" b="b"/>
              <a:pathLst>
                <a:path w="13" h="1799" fill="none" extrusionOk="0">
                  <a:moveTo>
                    <a:pt x="0" y="1799"/>
                  </a:moveTo>
                  <a:lnTo>
                    <a:pt x="12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46"/>
            <p:cNvSpPr/>
            <p:nvPr/>
          </p:nvSpPr>
          <p:spPr>
            <a:xfrm>
              <a:off x="2034198" y="2221850"/>
              <a:ext cx="818" cy="116864"/>
            </a:xfrm>
            <a:custGeom>
              <a:avLst/>
              <a:gdLst/>
              <a:ahLst/>
              <a:cxnLst/>
              <a:rect l="l" t="t" r="r" b="b"/>
              <a:pathLst>
                <a:path w="25" h="3573" fill="none" extrusionOk="0">
                  <a:moveTo>
                    <a:pt x="0" y="3573"/>
                  </a:moveTo>
                  <a:lnTo>
                    <a:pt x="12" y="1787"/>
                  </a:lnTo>
                  <a:lnTo>
                    <a:pt x="24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46"/>
            <p:cNvSpPr/>
            <p:nvPr/>
          </p:nvSpPr>
          <p:spPr>
            <a:xfrm>
              <a:off x="2087936" y="2280658"/>
              <a:ext cx="425" cy="58448"/>
            </a:xfrm>
            <a:custGeom>
              <a:avLst/>
              <a:gdLst/>
              <a:ahLst/>
              <a:cxnLst/>
              <a:rect l="l" t="t" r="r" b="b"/>
              <a:pathLst>
                <a:path w="13" h="1787" fill="none" extrusionOk="0">
                  <a:moveTo>
                    <a:pt x="0" y="1787"/>
                  </a:moveTo>
                  <a:lnTo>
                    <a:pt x="12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46"/>
            <p:cNvSpPr/>
            <p:nvPr/>
          </p:nvSpPr>
          <p:spPr>
            <a:xfrm>
              <a:off x="2141674" y="2222243"/>
              <a:ext cx="818" cy="116864"/>
            </a:xfrm>
            <a:custGeom>
              <a:avLst/>
              <a:gdLst/>
              <a:ahLst/>
              <a:cxnLst/>
              <a:rect l="l" t="t" r="r" b="b"/>
              <a:pathLst>
                <a:path w="25" h="3573" fill="none" extrusionOk="0">
                  <a:moveTo>
                    <a:pt x="0" y="3573"/>
                  </a:moveTo>
                  <a:lnTo>
                    <a:pt x="12" y="1787"/>
                  </a:lnTo>
                  <a:lnTo>
                    <a:pt x="24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46"/>
            <p:cNvSpPr/>
            <p:nvPr/>
          </p:nvSpPr>
          <p:spPr>
            <a:xfrm>
              <a:off x="2195413" y="2281051"/>
              <a:ext cx="425" cy="58448"/>
            </a:xfrm>
            <a:custGeom>
              <a:avLst/>
              <a:gdLst/>
              <a:ahLst/>
              <a:cxnLst/>
              <a:rect l="l" t="t" r="r" b="b"/>
              <a:pathLst>
                <a:path w="13" h="1787" fill="none" extrusionOk="0">
                  <a:moveTo>
                    <a:pt x="1" y="1787"/>
                  </a:moveTo>
                  <a:lnTo>
                    <a:pt x="12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46"/>
            <p:cNvSpPr/>
            <p:nvPr/>
          </p:nvSpPr>
          <p:spPr>
            <a:xfrm>
              <a:off x="2249151" y="2222635"/>
              <a:ext cx="818" cy="117256"/>
            </a:xfrm>
            <a:custGeom>
              <a:avLst/>
              <a:gdLst/>
              <a:ahLst/>
              <a:cxnLst/>
              <a:rect l="l" t="t" r="r" b="b"/>
              <a:pathLst>
                <a:path w="25" h="3585" fill="none" extrusionOk="0">
                  <a:moveTo>
                    <a:pt x="1" y="3585"/>
                  </a:moveTo>
                  <a:lnTo>
                    <a:pt x="13" y="1799"/>
                  </a:lnTo>
                  <a:lnTo>
                    <a:pt x="24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46"/>
            <p:cNvSpPr/>
            <p:nvPr/>
          </p:nvSpPr>
          <p:spPr>
            <a:xfrm>
              <a:off x="2302890" y="2281443"/>
              <a:ext cx="425" cy="58448"/>
            </a:xfrm>
            <a:custGeom>
              <a:avLst/>
              <a:gdLst/>
              <a:ahLst/>
              <a:cxnLst/>
              <a:rect l="l" t="t" r="r" b="b"/>
              <a:pathLst>
                <a:path w="13" h="1787" fill="none" extrusionOk="0">
                  <a:moveTo>
                    <a:pt x="1" y="1787"/>
                  </a:moveTo>
                  <a:lnTo>
                    <a:pt x="13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46"/>
            <p:cNvSpPr/>
            <p:nvPr/>
          </p:nvSpPr>
          <p:spPr>
            <a:xfrm>
              <a:off x="2356628" y="2223420"/>
              <a:ext cx="818" cy="116864"/>
            </a:xfrm>
            <a:custGeom>
              <a:avLst/>
              <a:gdLst/>
              <a:ahLst/>
              <a:cxnLst/>
              <a:rect l="l" t="t" r="r" b="b"/>
              <a:pathLst>
                <a:path w="25" h="3573" fill="none" extrusionOk="0">
                  <a:moveTo>
                    <a:pt x="1" y="3572"/>
                  </a:moveTo>
                  <a:lnTo>
                    <a:pt x="13" y="1787"/>
                  </a:lnTo>
                  <a:lnTo>
                    <a:pt x="25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46"/>
            <p:cNvSpPr/>
            <p:nvPr/>
          </p:nvSpPr>
          <p:spPr>
            <a:xfrm>
              <a:off x="2410366" y="2281836"/>
              <a:ext cx="425" cy="58448"/>
            </a:xfrm>
            <a:custGeom>
              <a:avLst/>
              <a:gdLst/>
              <a:ahLst/>
              <a:cxnLst/>
              <a:rect l="l" t="t" r="r" b="b"/>
              <a:pathLst>
                <a:path w="13" h="1787" fill="none" extrusionOk="0">
                  <a:moveTo>
                    <a:pt x="1" y="1786"/>
                  </a:moveTo>
                  <a:lnTo>
                    <a:pt x="13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46"/>
            <p:cNvSpPr/>
            <p:nvPr/>
          </p:nvSpPr>
          <p:spPr>
            <a:xfrm>
              <a:off x="597226" y="507617"/>
              <a:ext cx="58448" cy="425"/>
            </a:xfrm>
            <a:custGeom>
              <a:avLst/>
              <a:gdLst/>
              <a:ahLst/>
              <a:cxnLst/>
              <a:rect l="l" t="t" r="r" b="b"/>
              <a:pathLst>
                <a:path w="1787" h="13" fill="none" extrusionOk="0">
                  <a:moveTo>
                    <a:pt x="0" y="1"/>
                  </a:moveTo>
                  <a:lnTo>
                    <a:pt x="1786" y="13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46"/>
            <p:cNvSpPr/>
            <p:nvPr/>
          </p:nvSpPr>
          <p:spPr>
            <a:xfrm>
              <a:off x="597226" y="561356"/>
              <a:ext cx="116864" cy="425"/>
            </a:xfrm>
            <a:custGeom>
              <a:avLst/>
              <a:gdLst/>
              <a:ahLst/>
              <a:cxnLst/>
              <a:rect l="l" t="t" r="r" b="b"/>
              <a:pathLst>
                <a:path w="3573" h="13" fill="none" extrusionOk="0">
                  <a:moveTo>
                    <a:pt x="0" y="1"/>
                  </a:moveTo>
                  <a:lnTo>
                    <a:pt x="1786" y="13"/>
                  </a:lnTo>
                  <a:lnTo>
                    <a:pt x="3572" y="13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46"/>
            <p:cNvSpPr/>
            <p:nvPr/>
          </p:nvSpPr>
          <p:spPr>
            <a:xfrm>
              <a:off x="596834" y="615094"/>
              <a:ext cx="58448" cy="425"/>
            </a:xfrm>
            <a:custGeom>
              <a:avLst/>
              <a:gdLst/>
              <a:ahLst/>
              <a:cxnLst/>
              <a:rect l="l" t="t" r="r" b="b"/>
              <a:pathLst>
                <a:path w="1787" h="13" fill="none" extrusionOk="0">
                  <a:moveTo>
                    <a:pt x="0" y="1"/>
                  </a:moveTo>
                  <a:lnTo>
                    <a:pt x="1786" y="13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46"/>
            <p:cNvSpPr/>
            <p:nvPr/>
          </p:nvSpPr>
          <p:spPr>
            <a:xfrm>
              <a:off x="596441" y="668833"/>
              <a:ext cx="117256" cy="425"/>
            </a:xfrm>
            <a:custGeom>
              <a:avLst/>
              <a:gdLst/>
              <a:ahLst/>
              <a:cxnLst/>
              <a:rect l="l" t="t" r="r" b="b"/>
              <a:pathLst>
                <a:path w="3585" h="13" fill="none" extrusionOk="0">
                  <a:moveTo>
                    <a:pt x="0" y="1"/>
                  </a:moveTo>
                  <a:lnTo>
                    <a:pt x="1786" y="13"/>
                  </a:lnTo>
                  <a:lnTo>
                    <a:pt x="3584" y="13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46"/>
            <p:cNvSpPr/>
            <p:nvPr/>
          </p:nvSpPr>
          <p:spPr>
            <a:xfrm>
              <a:off x="596441" y="722571"/>
              <a:ext cx="58448" cy="425"/>
            </a:xfrm>
            <a:custGeom>
              <a:avLst/>
              <a:gdLst/>
              <a:ahLst/>
              <a:cxnLst/>
              <a:rect l="l" t="t" r="r" b="b"/>
              <a:pathLst>
                <a:path w="1787" h="13" fill="none" extrusionOk="0">
                  <a:moveTo>
                    <a:pt x="0" y="1"/>
                  </a:moveTo>
                  <a:lnTo>
                    <a:pt x="1786" y="13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46"/>
            <p:cNvSpPr/>
            <p:nvPr/>
          </p:nvSpPr>
          <p:spPr>
            <a:xfrm>
              <a:off x="596049" y="776342"/>
              <a:ext cx="116864" cy="785"/>
            </a:xfrm>
            <a:custGeom>
              <a:avLst/>
              <a:gdLst/>
              <a:ahLst/>
              <a:cxnLst/>
              <a:rect l="l" t="t" r="r" b="b"/>
              <a:pathLst>
                <a:path w="3573" h="24" fill="none" extrusionOk="0">
                  <a:moveTo>
                    <a:pt x="1" y="0"/>
                  </a:moveTo>
                  <a:lnTo>
                    <a:pt x="1787" y="12"/>
                  </a:lnTo>
                  <a:lnTo>
                    <a:pt x="3572" y="24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46"/>
            <p:cNvSpPr/>
            <p:nvPr/>
          </p:nvSpPr>
          <p:spPr>
            <a:xfrm>
              <a:off x="595656" y="830081"/>
              <a:ext cx="58841" cy="392"/>
            </a:xfrm>
            <a:custGeom>
              <a:avLst/>
              <a:gdLst/>
              <a:ahLst/>
              <a:cxnLst/>
              <a:rect l="l" t="t" r="r" b="b"/>
              <a:pathLst>
                <a:path w="1799" h="12" fill="none" extrusionOk="0">
                  <a:moveTo>
                    <a:pt x="1" y="0"/>
                  </a:moveTo>
                  <a:lnTo>
                    <a:pt x="1799" y="12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46"/>
            <p:cNvSpPr/>
            <p:nvPr/>
          </p:nvSpPr>
          <p:spPr>
            <a:xfrm>
              <a:off x="595656" y="883819"/>
              <a:ext cx="116864" cy="785"/>
            </a:xfrm>
            <a:custGeom>
              <a:avLst/>
              <a:gdLst/>
              <a:ahLst/>
              <a:cxnLst/>
              <a:rect l="l" t="t" r="r" b="b"/>
              <a:pathLst>
                <a:path w="3573" h="24" fill="none" extrusionOk="0">
                  <a:moveTo>
                    <a:pt x="1" y="0"/>
                  </a:moveTo>
                  <a:lnTo>
                    <a:pt x="1787" y="12"/>
                  </a:lnTo>
                  <a:lnTo>
                    <a:pt x="3573" y="24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46"/>
            <p:cNvSpPr/>
            <p:nvPr/>
          </p:nvSpPr>
          <p:spPr>
            <a:xfrm>
              <a:off x="595264" y="937558"/>
              <a:ext cx="58448" cy="425"/>
            </a:xfrm>
            <a:custGeom>
              <a:avLst/>
              <a:gdLst/>
              <a:ahLst/>
              <a:cxnLst/>
              <a:rect l="l" t="t" r="r" b="b"/>
              <a:pathLst>
                <a:path w="1787" h="13" fill="none" extrusionOk="0">
                  <a:moveTo>
                    <a:pt x="1" y="0"/>
                  </a:moveTo>
                  <a:lnTo>
                    <a:pt x="1787" y="12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46"/>
            <p:cNvSpPr/>
            <p:nvPr/>
          </p:nvSpPr>
          <p:spPr>
            <a:xfrm>
              <a:off x="595264" y="991296"/>
              <a:ext cx="116864" cy="818"/>
            </a:xfrm>
            <a:custGeom>
              <a:avLst/>
              <a:gdLst/>
              <a:ahLst/>
              <a:cxnLst/>
              <a:rect l="l" t="t" r="r" b="b"/>
              <a:pathLst>
                <a:path w="3573" h="25" fill="none" extrusionOk="0">
                  <a:moveTo>
                    <a:pt x="1" y="0"/>
                  </a:moveTo>
                  <a:lnTo>
                    <a:pt x="1787" y="12"/>
                  </a:lnTo>
                  <a:lnTo>
                    <a:pt x="3573" y="24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46"/>
            <p:cNvSpPr/>
            <p:nvPr/>
          </p:nvSpPr>
          <p:spPr>
            <a:xfrm>
              <a:off x="594871" y="1045034"/>
              <a:ext cx="58448" cy="425"/>
            </a:xfrm>
            <a:custGeom>
              <a:avLst/>
              <a:gdLst/>
              <a:ahLst/>
              <a:cxnLst/>
              <a:rect l="l" t="t" r="r" b="b"/>
              <a:pathLst>
                <a:path w="1787" h="13" fill="none" extrusionOk="0">
                  <a:moveTo>
                    <a:pt x="1" y="0"/>
                  </a:moveTo>
                  <a:lnTo>
                    <a:pt x="1787" y="12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46"/>
            <p:cNvSpPr/>
            <p:nvPr/>
          </p:nvSpPr>
          <p:spPr>
            <a:xfrm>
              <a:off x="594479" y="1098773"/>
              <a:ext cx="117256" cy="818"/>
            </a:xfrm>
            <a:custGeom>
              <a:avLst/>
              <a:gdLst/>
              <a:ahLst/>
              <a:cxnLst/>
              <a:rect l="l" t="t" r="r" b="b"/>
              <a:pathLst>
                <a:path w="3585" h="25" fill="none" extrusionOk="0">
                  <a:moveTo>
                    <a:pt x="1" y="0"/>
                  </a:moveTo>
                  <a:lnTo>
                    <a:pt x="1799" y="12"/>
                  </a:lnTo>
                  <a:lnTo>
                    <a:pt x="3585" y="24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46"/>
            <p:cNvSpPr/>
            <p:nvPr/>
          </p:nvSpPr>
          <p:spPr>
            <a:xfrm>
              <a:off x="594479" y="1152511"/>
              <a:ext cx="58448" cy="425"/>
            </a:xfrm>
            <a:custGeom>
              <a:avLst/>
              <a:gdLst/>
              <a:ahLst/>
              <a:cxnLst/>
              <a:rect l="l" t="t" r="r" b="b"/>
              <a:pathLst>
                <a:path w="1787" h="13" fill="none" extrusionOk="0">
                  <a:moveTo>
                    <a:pt x="1" y="0"/>
                  </a:moveTo>
                  <a:lnTo>
                    <a:pt x="1787" y="12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46"/>
            <p:cNvSpPr/>
            <p:nvPr/>
          </p:nvSpPr>
          <p:spPr>
            <a:xfrm>
              <a:off x="594119" y="1206250"/>
              <a:ext cx="116831" cy="818"/>
            </a:xfrm>
            <a:custGeom>
              <a:avLst/>
              <a:gdLst/>
              <a:ahLst/>
              <a:cxnLst/>
              <a:rect l="l" t="t" r="r" b="b"/>
              <a:pathLst>
                <a:path w="3572" h="25" fill="none" extrusionOk="0">
                  <a:moveTo>
                    <a:pt x="0" y="1"/>
                  </a:moveTo>
                  <a:lnTo>
                    <a:pt x="1786" y="12"/>
                  </a:lnTo>
                  <a:lnTo>
                    <a:pt x="3572" y="24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46"/>
            <p:cNvSpPr/>
            <p:nvPr/>
          </p:nvSpPr>
          <p:spPr>
            <a:xfrm>
              <a:off x="594119" y="1259988"/>
              <a:ext cx="58416" cy="425"/>
            </a:xfrm>
            <a:custGeom>
              <a:avLst/>
              <a:gdLst/>
              <a:ahLst/>
              <a:cxnLst/>
              <a:rect l="l" t="t" r="r" b="b"/>
              <a:pathLst>
                <a:path w="1786" h="13" fill="none" extrusionOk="0">
                  <a:moveTo>
                    <a:pt x="0" y="1"/>
                  </a:moveTo>
                  <a:lnTo>
                    <a:pt x="1786" y="12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46"/>
            <p:cNvSpPr/>
            <p:nvPr/>
          </p:nvSpPr>
          <p:spPr>
            <a:xfrm>
              <a:off x="593727" y="1313726"/>
              <a:ext cx="116831" cy="818"/>
            </a:xfrm>
            <a:custGeom>
              <a:avLst/>
              <a:gdLst/>
              <a:ahLst/>
              <a:cxnLst/>
              <a:rect l="l" t="t" r="r" b="b"/>
              <a:pathLst>
                <a:path w="3572" h="25" fill="none" extrusionOk="0">
                  <a:moveTo>
                    <a:pt x="0" y="1"/>
                  </a:moveTo>
                  <a:lnTo>
                    <a:pt x="1786" y="13"/>
                  </a:lnTo>
                  <a:lnTo>
                    <a:pt x="3572" y="24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46"/>
            <p:cNvSpPr/>
            <p:nvPr/>
          </p:nvSpPr>
          <p:spPr>
            <a:xfrm>
              <a:off x="593334" y="1367857"/>
              <a:ext cx="58448" cy="33"/>
            </a:xfrm>
            <a:custGeom>
              <a:avLst/>
              <a:gdLst/>
              <a:ahLst/>
              <a:cxnLst/>
              <a:rect l="l" t="t" r="r" b="b"/>
              <a:pathLst>
                <a:path w="1787" h="1" fill="none" extrusionOk="0">
                  <a:moveTo>
                    <a:pt x="0" y="1"/>
                  </a:moveTo>
                  <a:lnTo>
                    <a:pt x="1786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46"/>
            <p:cNvSpPr/>
            <p:nvPr/>
          </p:nvSpPr>
          <p:spPr>
            <a:xfrm>
              <a:off x="593334" y="1421596"/>
              <a:ext cx="116864" cy="425"/>
            </a:xfrm>
            <a:custGeom>
              <a:avLst/>
              <a:gdLst/>
              <a:ahLst/>
              <a:cxnLst/>
              <a:rect l="l" t="t" r="r" b="b"/>
              <a:pathLst>
                <a:path w="3573" h="13" fill="none" extrusionOk="0">
                  <a:moveTo>
                    <a:pt x="0" y="1"/>
                  </a:moveTo>
                  <a:lnTo>
                    <a:pt x="1786" y="1"/>
                  </a:lnTo>
                  <a:lnTo>
                    <a:pt x="3572" y="13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46"/>
            <p:cNvSpPr/>
            <p:nvPr/>
          </p:nvSpPr>
          <p:spPr>
            <a:xfrm>
              <a:off x="592942" y="1474942"/>
              <a:ext cx="58448" cy="425"/>
            </a:xfrm>
            <a:custGeom>
              <a:avLst/>
              <a:gdLst/>
              <a:ahLst/>
              <a:cxnLst/>
              <a:rect l="l" t="t" r="r" b="b"/>
              <a:pathLst>
                <a:path w="1787" h="13" fill="none" extrusionOk="0">
                  <a:moveTo>
                    <a:pt x="0" y="1"/>
                  </a:moveTo>
                  <a:lnTo>
                    <a:pt x="1786" y="13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46"/>
            <p:cNvSpPr/>
            <p:nvPr/>
          </p:nvSpPr>
          <p:spPr>
            <a:xfrm>
              <a:off x="592549" y="1529073"/>
              <a:ext cx="117256" cy="425"/>
            </a:xfrm>
            <a:custGeom>
              <a:avLst/>
              <a:gdLst/>
              <a:ahLst/>
              <a:cxnLst/>
              <a:rect l="l" t="t" r="r" b="b"/>
              <a:pathLst>
                <a:path w="3585" h="13" fill="none" extrusionOk="0">
                  <a:moveTo>
                    <a:pt x="0" y="1"/>
                  </a:moveTo>
                  <a:lnTo>
                    <a:pt x="1798" y="1"/>
                  </a:lnTo>
                  <a:lnTo>
                    <a:pt x="3584" y="13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46"/>
            <p:cNvSpPr/>
            <p:nvPr/>
          </p:nvSpPr>
          <p:spPr>
            <a:xfrm>
              <a:off x="592549" y="1582811"/>
              <a:ext cx="58448" cy="33"/>
            </a:xfrm>
            <a:custGeom>
              <a:avLst/>
              <a:gdLst/>
              <a:ahLst/>
              <a:cxnLst/>
              <a:rect l="l" t="t" r="r" b="b"/>
              <a:pathLst>
                <a:path w="1787" h="1" fill="none" extrusionOk="0">
                  <a:moveTo>
                    <a:pt x="0" y="1"/>
                  </a:moveTo>
                  <a:lnTo>
                    <a:pt x="1786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46"/>
            <p:cNvSpPr/>
            <p:nvPr/>
          </p:nvSpPr>
          <p:spPr>
            <a:xfrm>
              <a:off x="592157" y="1636550"/>
              <a:ext cx="116864" cy="425"/>
            </a:xfrm>
            <a:custGeom>
              <a:avLst/>
              <a:gdLst/>
              <a:ahLst/>
              <a:cxnLst/>
              <a:rect l="l" t="t" r="r" b="b"/>
              <a:pathLst>
                <a:path w="3573" h="13" fill="none" extrusionOk="0">
                  <a:moveTo>
                    <a:pt x="1" y="1"/>
                  </a:moveTo>
                  <a:lnTo>
                    <a:pt x="1786" y="1"/>
                  </a:lnTo>
                  <a:lnTo>
                    <a:pt x="3572" y="13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46"/>
            <p:cNvSpPr/>
            <p:nvPr/>
          </p:nvSpPr>
          <p:spPr>
            <a:xfrm>
              <a:off x="592157" y="1690288"/>
              <a:ext cx="58448" cy="33"/>
            </a:xfrm>
            <a:custGeom>
              <a:avLst/>
              <a:gdLst/>
              <a:ahLst/>
              <a:cxnLst/>
              <a:rect l="l" t="t" r="r" b="b"/>
              <a:pathLst>
                <a:path w="1787" h="1" fill="none" extrusionOk="0">
                  <a:moveTo>
                    <a:pt x="1" y="1"/>
                  </a:moveTo>
                  <a:lnTo>
                    <a:pt x="1786" y="1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6"/>
            <p:cNvSpPr/>
            <p:nvPr/>
          </p:nvSpPr>
          <p:spPr>
            <a:xfrm>
              <a:off x="591764" y="1744059"/>
              <a:ext cx="116864" cy="392"/>
            </a:xfrm>
            <a:custGeom>
              <a:avLst/>
              <a:gdLst/>
              <a:ahLst/>
              <a:cxnLst/>
              <a:rect l="l" t="t" r="r" b="b"/>
              <a:pathLst>
                <a:path w="3573" h="12" fill="none" extrusionOk="0">
                  <a:moveTo>
                    <a:pt x="1" y="0"/>
                  </a:moveTo>
                  <a:lnTo>
                    <a:pt x="1787" y="0"/>
                  </a:lnTo>
                  <a:lnTo>
                    <a:pt x="3572" y="12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46"/>
            <p:cNvSpPr/>
            <p:nvPr/>
          </p:nvSpPr>
          <p:spPr>
            <a:xfrm>
              <a:off x="591372" y="1797797"/>
              <a:ext cx="58448" cy="33"/>
            </a:xfrm>
            <a:custGeom>
              <a:avLst/>
              <a:gdLst/>
              <a:ahLst/>
              <a:cxnLst/>
              <a:rect l="l" t="t" r="r" b="b"/>
              <a:pathLst>
                <a:path w="1787" h="1" fill="none" extrusionOk="0">
                  <a:moveTo>
                    <a:pt x="1" y="0"/>
                  </a:moveTo>
                  <a:lnTo>
                    <a:pt x="1787" y="0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46"/>
            <p:cNvSpPr/>
            <p:nvPr/>
          </p:nvSpPr>
          <p:spPr>
            <a:xfrm>
              <a:off x="591372" y="1851536"/>
              <a:ext cx="116864" cy="425"/>
            </a:xfrm>
            <a:custGeom>
              <a:avLst/>
              <a:gdLst/>
              <a:ahLst/>
              <a:cxnLst/>
              <a:rect l="l" t="t" r="r" b="b"/>
              <a:pathLst>
                <a:path w="3573" h="13" fill="none" extrusionOk="0">
                  <a:moveTo>
                    <a:pt x="1" y="0"/>
                  </a:moveTo>
                  <a:lnTo>
                    <a:pt x="1787" y="0"/>
                  </a:lnTo>
                  <a:lnTo>
                    <a:pt x="3573" y="12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46"/>
            <p:cNvSpPr/>
            <p:nvPr/>
          </p:nvSpPr>
          <p:spPr>
            <a:xfrm>
              <a:off x="590979" y="1905274"/>
              <a:ext cx="58448" cy="425"/>
            </a:xfrm>
            <a:custGeom>
              <a:avLst/>
              <a:gdLst/>
              <a:ahLst/>
              <a:cxnLst/>
              <a:rect l="l" t="t" r="r" b="b"/>
              <a:pathLst>
                <a:path w="1787" h="13" fill="none" extrusionOk="0">
                  <a:moveTo>
                    <a:pt x="1" y="0"/>
                  </a:moveTo>
                  <a:lnTo>
                    <a:pt x="1787" y="12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46"/>
            <p:cNvSpPr/>
            <p:nvPr/>
          </p:nvSpPr>
          <p:spPr>
            <a:xfrm>
              <a:off x="590587" y="1959013"/>
              <a:ext cx="117256" cy="425"/>
            </a:xfrm>
            <a:custGeom>
              <a:avLst/>
              <a:gdLst/>
              <a:ahLst/>
              <a:cxnLst/>
              <a:rect l="l" t="t" r="r" b="b"/>
              <a:pathLst>
                <a:path w="3585" h="13" fill="none" extrusionOk="0">
                  <a:moveTo>
                    <a:pt x="1" y="0"/>
                  </a:moveTo>
                  <a:lnTo>
                    <a:pt x="1787" y="12"/>
                  </a:lnTo>
                  <a:lnTo>
                    <a:pt x="3585" y="12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46"/>
            <p:cNvSpPr/>
            <p:nvPr/>
          </p:nvSpPr>
          <p:spPr>
            <a:xfrm>
              <a:off x="590587" y="2012751"/>
              <a:ext cx="58448" cy="425"/>
            </a:xfrm>
            <a:custGeom>
              <a:avLst/>
              <a:gdLst/>
              <a:ahLst/>
              <a:cxnLst/>
              <a:rect l="l" t="t" r="r" b="b"/>
              <a:pathLst>
                <a:path w="1787" h="13" fill="none" extrusionOk="0">
                  <a:moveTo>
                    <a:pt x="1" y="0"/>
                  </a:moveTo>
                  <a:lnTo>
                    <a:pt x="1787" y="12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46"/>
            <p:cNvSpPr/>
            <p:nvPr/>
          </p:nvSpPr>
          <p:spPr>
            <a:xfrm>
              <a:off x="590194" y="2066490"/>
              <a:ext cx="116864" cy="425"/>
            </a:xfrm>
            <a:custGeom>
              <a:avLst/>
              <a:gdLst/>
              <a:ahLst/>
              <a:cxnLst/>
              <a:rect l="l" t="t" r="r" b="b"/>
              <a:pathLst>
                <a:path w="3573" h="13" fill="none" extrusionOk="0">
                  <a:moveTo>
                    <a:pt x="1" y="0"/>
                  </a:moveTo>
                  <a:lnTo>
                    <a:pt x="1787" y="12"/>
                  </a:lnTo>
                  <a:lnTo>
                    <a:pt x="3573" y="12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46"/>
            <p:cNvSpPr/>
            <p:nvPr/>
          </p:nvSpPr>
          <p:spPr>
            <a:xfrm>
              <a:off x="589834" y="2120228"/>
              <a:ext cx="58416" cy="425"/>
            </a:xfrm>
            <a:custGeom>
              <a:avLst/>
              <a:gdLst/>
              <a:ahLst/>
              <a:cxnLst/>
              <a:rect l="l" t="t" r="r" b="b"/>
              <a:pathLst>
                <a:path w="1786" h="13" fill="none" extrusionOk="0">
                  <a:moveTo>
                    <a:pt x="0" y="0"/>
                  </a:moveTo>
                  <a:lnTo>
                    <a:pt x="1786" y="12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46"/>
            <p:cNvSpPr/>
            <p:nvPr/>
          </p:nvSpPr>
          <p:spPr>
            <a:xfrm>
              <a:off x="589834" y="2173966"/>
              <a:ext cx="116831" cy="425"/>
            </a:xfrm>
            <a:custGeom>
              <a:avLst/>
              <a:gdLst/>
              <a:ahLst/>
              <a:cxnLst/>
              <a:rect l="l" t="t" r="r" b="b"/>
              <a:pathLst>
                <a:path w="3572" h="13" fill="none" extrusionOk="0">
                  <a:moveTo>
                    <a:pt x="0" y="0"/>
                  </a:moveTo>
                  <a:lnTo>
                    <a:pt x="1786" y="12"/>
                  </a:lnTo>
                  <a:lnTo>
                    <a:pt x="3572" y="12"/>
                  </a:lnTo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7" name="Google Shape;347;p46"/>
          <p:cNvGrpSpPr/>
          <p:nvPr/>
        </p:nvGrpSpPr>
        <p:grpSpPr>
          <a:xfrm rot="-481486">
            <a:off x="481678" y="2569554"/>
            <a:ext cx="1453166" cy="1855413"/>
            <a:chOff x="6662225" y="1139925"/>
            <a:chExt cx="1453177" cy="1855428"/>
          </a:xfrm>
        </p:grpSpPr>
        <p:sp>
          <p:nvSpPr>
            <p:cNvPr id="348" name="Google Shape;348;p46"/>
            <p:cNvSpPr/>
            <p:nvPr/>
          </p:nvSpPr>
          <p:spPr>
            <a:xfrm>
              <a:off x="6662225" y="1142527"/>
              <a:ext cx="1451177" cy="1852825"/>
            </a:xfrm>
            <a:custGeom>
              <a:avLst/>
              <a:gdLst/>
              <a:ahLst/>
              <a:cxnLst/>
              <a:rect l="l" t="t" r="r" b="b"/>
              <a:pathLst>
                <a:path w="43494" h="55532" extrusionOk="0">
                  <a:moveTo>
                    <a:pt x="38277" y="1"/>
                  </a:moveTo>
                  <a:cubicBezTo>
                    <a:pt x="38226" y="1"/>
                    <a:pt x="38175" y="2"/>
                    <a:pt x="38124" y="6"/>
                  </a:cubicBezTo>
                  <a:lnTo>
                    <a:pt x="21241" y="994"/>
                  </a:lnTo>
                  <a:lnTo>
                    <a:pt x="4358" y="1982"/>
                  </a:lnTo>
                  <a:lnTo>
                    <a:pt x="4310" y="1982"/>
                  </a:lnTo>
                  <a:cubicBezTo>
                    <a:pt x="1869" y="2137"/>
                    <a:pt x="0" y="3518"/>
                    <a:pt x="143" y="5792"/>
                  </a:cubicBezTo>
                  <a:lnTo>
                    <a:pt x="655" y="14519"/>
                  </a:lnTo>
                  <a:lnTo>
                    <a:pt x="1179" y="23258"/>
                  </a:lnTo>
                  <a:cubicBezTo>
                    <a:pt x="1179" y="23282"/>
                    <a:pt x="1191" y="23306"/>
                    <a:pt x="1191" y="23330"/>
                  </a:cubicBezTo>
                  <a:cubicBezTo>
                    <a:pt x="1203" y="23354"/>
                    <a:pt x="2084" y="37843"/>
                    <a:pt x="2084" y="37843"/>
                  </a:cubicBezTo>
                  <a:lnTo>
                    <a:pt x="2929" y="52286"/>
                  </a:lnTo>
                  <a:cubicBezTo>
                    <a:pt x="3032" y="54118"/>
                    <a:pt x="4544" y="55531"/>
                    <a:pt x="6354" y="55531"/>
                  </a:cubicBezTo>
                  <a:cubicBezTo>
                    <a:pt x="6426" y="55531"/>
                    <a:pt x="6499" y="55529"/>
                    <a:pt x="6572" y="55524"/>
                  </a:cubicBezTo>
                  <a:lnTo>
                    <a:pt x="22467" y="54607"/>
                  </a:lnTo>
                  <a:lnTo>
                    <a:pt x="38350" y="53667"/>
                  </a:lnTo>
                  <a:cubicBezTo>
                    <a:pt x="40660" y="53524"/>
                    <a:pt x="42101" y="51833"/>
                    <a:pt x="42565" y="51309"/>
                  </a:cubicBezTo>
                  <a:cubicBezTo>
                    <a:pt x="43184" y="50631"/>
                    <a:pt x="43494" y="49726"/>
                    <a:pt x="43434" y="48809"/>
                  </a:cubicBezTo>
                  <a:lnTo>
                    <a:pt x="42077" y="25568"/>
                  </a:lnTo>
                  <a:lnTo>
                    <a:pt x="40719" y="2315"/>
                  </a:lnTo>
                  <a:cubicBezTo>
                    <a:pt x="40639" y="1009"/>
                    <a:pt x="39567" y="1"/>
                    <a:pt x="38277" y="1"/>
                  </a:cubicBezTo>
                  <a:close/>
                </a:path>
              </a:pathLst>
            </a:custGeom>
            <a:solidFill>
              <a:schemeClr val="dk1"/>
            </a:solidFill>
            <a:ln w="53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46"/>
            <p:cNvSpPr/>
            <p:nvPr/>
          </p:nvSpPr>
          <p:spPr>
            <a:xfrm>
              <a:off x="6727752" y="1142527"/>
              <a:ext cx="1387650" cy="1813054"/>
            </a:xfrm>
            <a:custGeom>
              <a:avLst/>
              <a:gdLst/>
              <a:ahLst/>
              <a:cxnLst/>
              <a:rect l="l" t="t" r="r" b="b"/>
              <a:pathLst>
                <a:path w="41590" h="54340" extrusionOk="0">
                  <a:moveTo>
                    <a:pt x="36313" y="1"/>
                  </a:moveTo>
                  <a:cubicBezTo>
                    <a:pt x="36262" y="1"/>
                    <a:pt x="36211" y="2"/>
                    <a:pt x="36160" y="6"/>
                  </a:cubicBezTo>
                  <a:lnTo>
                    <a:pt x="2394" y="1982"/>
                  </a:lnTo>
                  <a:cubicBezTo>
                    <a:pt x="1036" y="2065"/>
                    <a:pt x="1" y="3220"/>
                    <a:pt x="72" y="4589"/>
                  </a:cubicBezTo>
                  <a:lnTo>
                    <a:pt x="2787" y="51083"/>
                  </a:lnTo>
                  <a:cubicBezTo>
                    <a:pt x="2890" y="52922"/>
                    <a:pt x="4424" y="54339"/>
                    <a:pt x="6244" y="54339"/>
                  </a:cubicBezTo>
                  <a:cubicBezTo>
                    <a:pt x="6310" y="54339"/>
                    <a:pt x="6376" y="54337"/>
                    <a:pt x="6442" y="54334"/>
                  </a:cubicBezTo>
                  <a:lnTo>
                    <a:pt x="38232" y="52464"/>
                  </a:lnTo>
                  <a:cubicBezTo>
                    <a:pt x="40137" y="52357"/>
                    <a:pt x="41589" y="50714"/>
                    <a:pt x="41470" y="48809"/>
                  </a:cubicBezTo>
                  <a:lnTo>
                    <a:pt x="38755" y="2315"/>
                  </a:lnTo>
                  <a:cubicBezTo>
                    <a:pt x="38675" y="1009"/>
                    <a:pt x="37603" y="1"/>
                    <a:pt x="36313" y="1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46"/>
            <p:cNvSpPr/>
            <p:nvPr/>
          </p:nvSpPr>
          <p:spPr>
            <a:xfrm>
              <a:off x="6725784" y="1139925"/>
              <a:ext cx="1332398" cy="826718"/>
            </a:xfrm>
            <a:custGeom>
              <a:avLst/>
              <a:gdLst/>
              <a:ahLst/>
              <a:cxnLst/>
              <a:rect l="l" t="t" r="r" b="b"/>
              <a:pathLst>
                <a:path w="39934" h="24778" fill="none" extrusionOk="0">
                  <a:moveTo>
                    <a:pt x="39791" y="19860"/>
                  </a:moveTo>
                  <a:cubicBezTo>
                    <a:pt x="39934" y="22515"/>
                    <a:pt x="1262" y="24777"/>
                    <a:pt x="1107" y="22122"/>
                  </a:cubicBezTo>
                  <a:lnTo>
                    <a:pt x="83" y="4667"/>
                  </a:lnTo>
                  <a:cubicBezTo>
                    <a:pt x="0" y="3310"/>
                    <a:pt x="1036" y="2143"/>
                    <a:pt x="2405" y="2060"/>
                  </a:cubicBezTo>
                  <a:lnTo>
                    <a:pt x="36171" y="84"/>
                  </a:lnTo>
                  <a:cubicBezTo>
                    <a:pt x="37517" y="0"/>
                    <a:pt x="38683" y="1036"/>
                    <a:pt x="38767" y="2393"/>
                  </a:cubicBezTo>
                  <a:close/>
                </a:path>
              </a:pathLst>
            </a:custGeom>
            <a:noFill/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46"/>
            <p:cNvSpPr/>
            <p:nvPr/>
          </p:nvSpPr>
          <p:spPr>
            <a:xfrm>
              <a:off x="6778599" y="1189404"/>
              <a:ext cx="1218023" cy="606075"/>
            </a:xfrm>
            <a:custGeom>
              <a:avLst/>
              <a:gdLst/>
              <a:ahLst/>
              <a:cxnLst/>
              <a:rect l="l" t="t" r="r" b="b"/>
              <a:pathLst>
                <a:path w="36506" h="18165" extrusionOk="0">
                  <a:moveTo>
                    <a:pt x="33478" y="0"/>
                  </a:moveTo>
                  <a:cubicBezTo>
                    <a:pt x="33428" y="0"/>
                    <a:pt x="33377" y="2"/>
                    <a:pt x="33326" y="5"/>
                  </a:cubicBezTo>
                  <a:lnTo>
                    <a:pt x="2203" y="1827"/>
                  </a:lnTo>
                  <a:cubicBezTo>
                    <a:pt x="953" y="1899"/>
                    <a:pt x="1" y="2970"/>
                    <a:pt x="72" y="4220"/>
                  </a:cubicBezTo>
                  <a:lnTo>
                    <a:pt x="822" y="16972"/>
                  </a:lnTo>
                  <a:cubicBezTo>
                    <a:pt x="857" y="17641"/>
                    <a:pt x="1416" y="18164"/>
                    <a:pt x="2089" y="18164"/>
                  </a:cubicBezTo>
                  <a:cubicBezTo>
                    <a:pt x="2111" y="18164"/>
                    <a:pt x="2133" y="18164"/>
                    <a:pt x="2156" y="18162"/>
                  </a:cubicBezTo>
                  <a:lnTo>
                    <a:pt x="35279" y="16210"/>
                  </a:lnTo>
                  <a:cubicBezTo>
                    <a:pt x="35981" y="16174"/>
                    <a:pt x="36505" y="15567"/>
                    <a:pt x="36469" y="14876"/>
                  </a:cubicBezTo>
                  <a:lnTo>
                    <a:pt x="35731" y="2137"/>
                  </a:lnTo>
                  <a:cubicBezTo>
                    <a:pt x="35663" y="926"/>
                    <a:pt x="34663" y="0"/>
                    <a:pt x="3347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46"/>
            <p:cNvSpPr/>
            <p:nvPr/>
          </p:nvSpPr>
          <p:spPr>
            <a:xfrm>
              <a:off x="6895373" y="2043991"/>
              <a:ext cx="174833" cy="173698"/>
            </a:xfrm>
            <a:custGeom>
              <a:avLst/>
              <a:gdLst/>
              <a:ahLst/>
              <a:cxnLst/>
              <a:rect l="l" t="t" r="r" b="b"/>
              <a:pathLst>
                <a:path w="5240" h="5206" extrusionOk="0">
                  <a:moveTo>
                    <a:pt x="4435" y="0"/>
                  </a:moveTo>
                  <a:cubicBezTo>
                    <a:pt x="4422" y="0"/>
                    <a:pt x="4408" y="1"/>
                    <a:pt x="4394" y="2"/>
                  </a:cubicBezTo>
                  <a:lnTo>
                    <a:pt x="537" y="240"/>
                  </a:lnTo>
                  <a:cubicBezTo>
                    <a:pt x="227" y="264"/>
                    <a:pt x="1" y="526"/>
                    <a:pt x="25" y="823"/>
                  </a:cubicBezTo>
                  <a:lnTo>
                    <a:pt x="263" y="4681"/>
                  </a:lnTo>
                  <a:cubicBezTo>
                    <a:pt x="275" y="4983"/>
                    <a:pt x="524" y="5205"/>
                    <a:pt x="823" y="5205"/>
                  </a:cubicBezTo>
                  <a:cubicBezTo>
                    <a:pt x="831" y="5205"/>
                    <a:pt x="839" y="5205"/>
                    <a:pt x="846" y="5205"/>
                  </a:cubicBezTo>
                  <a:lnTo>
                    <a:pt x="4704" y="4967"/>
                  </a:lnTo>
                  <a:cubicBezTo>
                    <a:pt x="5002" y="4943"/>
                    <a:pt x="5240" y="4681"/>
                    <a:pt x="5216" y="4371"/>
                  </a:cubicBezTo>
                  <a:lnTo>
                    <a:pt x="4978" y="526"/>
                  </a:lnTo>
                  <a:cubicBezTo>
                    <a:pt x="4955" y="230"/>
                    <a:pt x="4716" y="0"/>
                    <a:pt x="4435" y="0"/>
                  </a:cubicBezTo>
                  <a:close/>
                </a:path>
              </a:pathLst>
            </a:custGeom>
            <a:solidFill>
              <a:schemeClr val="l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46"/>
            <p:cNvSpPr/>
            <p:nvPr/>
          </p:nvSpPr>
          <p:spPr>
            <a:xfrm>
              <a:off x="6909286" y="2265295"/>
              <a:ext cx="174432" cy="173631"/>
            </a:xfrm>
            <a:custGeom>
              <a:avLst/>
              <a:gdLst/>
              <a:ahLst/>
              <a:cxnLst/>
              <a:rect l="l" t="t" r="r" b="b"/>
              <a:pathLst>
                <a:path w="5228" h="5204" extrusionOk="0">
                  <a:moveTo>
                    <a:pt x="4406" y="0"/>
                  </a:moveTo>
                  <a:cubicBezTo>
                    <a:pt x="4398" y="0"/>
                    <a:pt x="4390" y="0"/>
                    <a:pt x="4382" y="1"/>
                  </a:cubicBezTo>
                  <a:lnTo>
                    <a:pt x="536" y="239"/>
                  </a:lnTo>
                  <a:cubicBezTo>
                    <a:pt x="227" y="262"/>
                    <a:pt x="1" y="524"/>
                    <a:pt x="13" y="834"/>
                  </a:cubicBezTo>
                  <a:lnTo>
                    <a:pt x="251" y="4680"/>
                  </a:lnTo>
                  <a:cubicBezTo>
                    <a:pt x="274" y="4981"/>
                    <a:pt x="523" y="5204"/>
                    <a:pt x="812" y="5204"/>
                  </a:cubicBezTo>
                  <a:cubicBezTo>
                    <a:pt x="819" y="5204"/>
                    <a:pt x="827" y="5204"/>
                    <a:pt x="834" y="5204"/>
                  </a:cubicBezTo>
                  <a:lnTo>
                    <a:pt x="4692" y="4965"/>
                  </a:lnTo>
                  <a:cubicBezTo>
                    <a:pt x="5001" y="4942"/>
                    <a:pt x="5228" y="4680"/>
                    <a:pt x="5216" y="4370"/>
                  </a:cubicBezTo>
                  <a:lnTo>
                    <a:pt x="4978" y="524"/>
                  </a:lnTo>
                  <a:cubicBezTo>
                    <a:pt x="4954" y="223"/>
                    <a:pt x="4705" y="0"/>
                    <a:pt x="4406" y="0"/>
                  </a:cubicBezTo>
                  <a:close/>
                </a:path>
              </a:pathLst>
            </a:custGeom>
            <a:solidFill>
              <a:schemeClr val="l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46"/>
            <p:cNvSpPr/>
            <p:nvPr/>
          </p:nvSpPr>
          <p:spPr>
            <a:xfrm>
              <a:off x="6922798" y="2486899"/>
              <a:ext cx="174833" cy="173331"/>
            </a:xfrm>
            <a:custGeom>
              <a:avLst/>
              <a:gdLst/>
              <a:ahLst/>
              <a:cxnLst/>
              <a:rect l="l" t="t" r="r" b="b"/>
              <a:pathLst>
                <a:path w="5240" h="5195" extrusionOk="0">
                  <a:moveTo>
                    <a:pt x="4439" y="0"/>
                  </a:moveTo>
                  <a:cubicBezTo>
                    <a:pt x="4424" y="0"/>
                    <a:pt x="4409" y="1"/>
                    <a:pt x="4394" y="2"/>
                  </a:cubicBezTo>
                  <a:lnTo>
                    <a:pt x="536" y="240"/>
                  </a:lnTo>
                  <a:cubicBezTo>
                    <a:pt x="239" y="252"/>
                    <a:pt x="1" y="514"/>
                    <a:pt x="24" y="824"/>
                  </a:cubicBezTo>
                  <a:lnTo>
                    <a:pt x="262" y="4681"/>
                  </a:lnTo>
                  <a:cubicBezTo>
                    <a:pt x="274" y="4965"/>
                    <a:pt x="513" y="5195"/>
                    <a:pt x="803" y="5195"/>
                  </a:cubicBezTo>
                  <a:cubicBezTo>
                    <a:pt x="817" y="5195"/>
                    <a:pt x="832" y="5194"/>
                    <a:pt x="846" y="5193"/>
                  </a:cubicBezTo>
                  <a:lnTo>
                    <a:pt x="4703" y="4955"/>
                  </a:lnTo>
                  <a:cubicBezTo>
                    <a:pt x="5001" y="4931"/>
                    <a:pt x="5239" y="4669"/>
                    <a:pt x="5215" y="4372"/>
                  </a:cubicBezTo>
                  <a:lnTo>
                    <a:pt x="4977" y="514"/>
                  </a:lnTo>
                  <a:cubicBezTo>
                    <a:pt x="4966" y="220"/>
                    <a:pt x="4728" y="0"/>
                    <a:pt x="4439" y="0"/>
                  </a:cubicBezTo>
                  <a:close/>
                </a:path>
              </a:pathLst>
            </a:custGeom>
            <a:solidFill>
              <a:schemeClr val="l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46"/>
            <p:cNvSpPr/>
            <p:nvPr/>
          </p:nvSpPr>
          <p:spPr>
            <a:xfrm>
              <a:off x="7116643" y="2030478"/>
              <a:ext cx="174833" cy="173331"/>
            </a:xfrm>
            <a:custGeom>
              <a:avLst/>
              <a:gdLst/>
              <a:ahLst/>
              <a:cxnLst/>
              <a:rect l="l" t="t" r="r" b="b"/>
              <a:pathLst>
                <a:path w="5240" h="5195" extrusionOk="0">
                  <a:moveTo>
                    <a:pt x="4439" y="0"/>
                  </a:moveTo>
                  <a:cubicBezTo>
                    <a:pt x="4424" y="0"/>
                    <a:pt x="4409" y="1"/>
                    <a:pt x="4394" y="2"/>
                  </a:cubicBezTo>
                  <a:lnTo>
                    <a:pt x="537" y="240"/>
                  </a:lnTo>
                  <a:cubicBezTo>
                    <a:pt x="239" y="252"/>
                    <a:pt x="1" y="514"/>
                    <a:pt x="25" y="823"/>
                  </a:cubicBezTo>
                  <a:lnTo>
                    <a:pt x="263" y="4681"/>
                  </a:lnTo>
                  <a:cubicBezTo>
                    <a:pt x="274" y="4965"/>
                    <a:pt x="513" y="5195"/>
                    <a:pt x="803" y="5195"/>
                  </a:cubicBezTo>
                  <a:cubicBezTo>
                    <a:pt x="818" y="5195"/>
                    <a:pt x="832" y="5194"/>
                    <a:pt x="846" y="5193"/>
                  </a:cubicBezTo>
                  <a:lnTo>
                    <a:pt x="4704" y="4955"/>
                  </a:lnTo>
                  <a:cubicBezTo>
                    <a:pt x="5001" y="4931"/>
                    <a:pt x="5240" y="4669"/>
                    <a:pt x="5216" y="4372"/>
                  </a:cubicBezTo>
                  <a:lnTo>
                    <a:pt x="4978" y="514"/>
                  </a:lnTo>
                  <a:cubicBezTo>
                    <a:pt x="4966" y="219"/>
                    <a:pt x="4728" y="0"/>
                    <a:pt x="4439" y="0"/>
                  </a:cubicBezTo>
                  <a:close/>
                </a:path>
              </a:pathLst>
            </a:custGeom>
            <a:solidFill>
              <a:schemeClr val="l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46"/>
            <p:cNvSpPr/>
            <p:nvPr/>
          </p:nvSpPr>
          <p:spPr>
            <a:xfrm>
              <a:off x="7130556" y="2251749"/>
              <a:ext cx="174432" cy="173331"/>
            </a:xfrm>
            <a:custGeom>
              <a:avLst/>
              <a:gdLst/>
              <a:ahLst/>
              <a:cxnLst/>
              <a:rect l="l" t="t" r="r" b="b"/>
              <a:pathLst>
                <a:path w="5228" h="5195" extrusionOk="0">
                  <a:moveTo>
                    <a:pt x="4425" y="0"/>
                  </a:moveTo>
                  <a:cubicBezTo>
                    <a:pt x="4411" y="0"/>
                    <a:pt x="4396" y="1"/>
                    <a:pt x="4382" y="2"/>
                  </a:cubicBezTo>
                  <a:lnTo>
                    <a:pt x="536" y="240"/>
                  </a:lnTo>
                  <a:cubicBezTo>
                    <a:pt x="227" y="252"/>
                    <a:pt x="0" y="514"/>
                    <a:pt x="12" y="823"/>
                  </a:cubicBezTo>
                  <a:lnTo>
                    <a:pt x="251" y="4681"/>
                  </a:lnTo>
                  <a:cubicBezTo>
                    <a:pt x="273" y="4975"/>
                    <a:pt x="511" y="5195"/>
                    <a:pt x="801" y="5195"/>
                  </a:cubicBezTo>
                  <a:cubicBezTo>
                    <a:pt x="816" y="5195"/>
                    <a:pt x="831" y="5194"/>
                    <a:pt x="846" y="5193"/>
                  </a:cubicBezTo>
                  <a:lnTo>
                    <a:pt x="4692" y="4955"/>
                  </a:lnTo>
                  <a:cubicBezTo>
                    <a:pt x="5001" y="4943"/>
                    <a:pt x="5227" y="4681"/>
                    <a:pt x="5215" y="4371"/>
                  </a:cubicBezTo>
                  <a:lnTo>
                    <a:pt x="4977" y="514"/>
                  </a:lnTo>
                  <a:cubicBezTo>
                    <a:pt x="4955" y="230"/>
                    <a:pt x="4715" y="0"/>
                    <a:pt x="4425" y="0"/>
                  </a:cubicBezTo>
                  <a:close/>
                </a:path>
              </a:pathLst>
            </a:custGeom>
            <a:solidFill>
              <a:schemeClr val="l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46"/>
            <p:cNvSpPr/>
            <p:nvPr/>
          </p:nvSpPr>
          <p:spPr>
            <a:xfrm>
              <a:off x="7144069" y="2472986"/>
              <a:ext cx="174833" cy="173698"/>
            </a:xfrm>
            <a:custGeom>
              <a:avLst/>
              <a:gdLst/>
              <a:ahLst/>
              <a:cxnLst/>
              <a:rect l="l" t="t" r="r" b="b"/>
              <a:pathLst>
                <a:path w="5240" h="5206" extrusionOk="0">
                  <a:moveTo>
                    <a:pt x="4436" y="1"/>
                  </a:moveTo>
                  <a:cubicBezTo>
                    <a:pt x="4422" y="1"/>
                    <a:pt x="4408" y="1"/>
                    <a:pt x="4394" y="2"/>
                  </a:cubicBezTo>
                  <a:lnTo>
                    <a:pt x="536" y="241"/>
                  </a:lnTo>
                  <a:cubicBezTo>
                    <a:pt x="238" y="264"/>
                    <a:pt x="0" y="526"/>
                    <a:pt x="24" y="824"/>
                  </a:cubicBezTo>
                  <a:lnTo>
                    <a:pt x="262" y="4682"/>
                  </a:lnTo>
                  <a:cubicBezTo>
                    <a:pt x="285" y="4983"/>
                    <a:pt x="535" y="5206"/>
                    <a:pt x="823" y="5206"/>
                  </a:cubicBezTo>
                  <a:cubicBezTo>
                    <a:pt x="831" y="5206"/>
                    <a:pt x="838" y="5206"/>
                    <a:pt x="846" y="5205"/>
                  </a:cubicBezTo>
                  <a:lnTo>
                    <a:pt x="4703" y="4955"/>
                  </a:lnTo>
                  <a:cubicBezTo>
                    <a:pt x="5013" y="4944"/>
                    <a:pt x="5239" y="4682"/>
                    <a:pt x="5215" y="4372"/>
                  </a:cubicBezTo>
                  <a:lnTo>
                    <a:pt x="4977" y="526"/>
                  </a:lnTo>
                  <a:cubicBezTo>
                    <a:pt x="4966" y="231"/>
                    <a:pt x="4727" y="1"/>
                    <a:pt x="4436" y="1"/>
                  </a:cubicBezTo>
                  <a:close/>
                </a:path>
              </a:pathLst>
            </a:custGeom>
            <a:solidFill>
              <a:schemeClr val="l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46"/>
            <p:cNvSpPr/>
            <p:nvPr/>
          </p:nvSpPr>
          <p:spPr>
            <a:xfrm>
              <a:off x="7337914" y="2016565"/>
              <a:ext cx="174833" cy="173365"/>
            </a:xfrm>
            <a:custGeom>
              <a:avLst/>
              <a:gdLst/>
              <a:ahLst/>
              <a:cxnLst/>
              <a:rect l="l" t="t" r="r" b="b"/>
              <a:pathLst>
                <a:path w="5240" h="5196" extrusionOk="0">
                  <a:moveTo>
                    <a:pt x="4437" y="1"/>
                  </a:moveTo>
                  <a:cubicBezTo>
                    <a:pt x="4422" y="1"/>
                    <a:pt x="4408" y="1"/>
                    <a:pt x="4394" y="2"/>
                  </a:cubicBezTo>
                  <a:lnTo>
                    <a:pt x="548" y="240"/>
                  </a:lnTo>
                  <a:cubicBezTo>
                    <a:pt x="239" y="264"/>
                    <a:pt x="1" y="526"/>
                    <a:pt x="24" y="824"/>
                  </a:cubicBezTo>
                  <a:lnTo>
                    <a:pt x="262" y="4681"/>
                  </a:lnTo>
                  <a:cubicBezTo>
                    <a:pt x="285" y="4976"/>
                    <a:pt x="523" y="5195"/>
                    <a:pt x="803" y="5195"/>
                  </a:cubicBezTo>
                  <a:cubicBezTo>
                    <a:pt x="817" y="5195"/>
                    <a:pt x="831" y="5194"/>
                    <a:pt x="846" y="5193"/>
                  </a:cubicBezTo>
                  <a:lnTo>
                    <a:pt x="4704" y="4955"/>
                  </a:lnTo>
                  <a:cubicBezTo>
                    <a:pt x="5013" y="4943"/>
                    <a:pt x="5239" y="4681"/>
                    <a:pt x="5227" y="4372"/>
                  </a:cubicBezTo>
                  <a:lnTo>
                    <a:pt x="4977" y="514"/>
                  </a:lnTo>
                  <a:cubicBezTo>
                    <a:pt x="4966" y="230"/>
                    <a:pt x="4727" y="1"/>
                    <a:pt x="4437" y="1"/>
                  </a:cubicBezTo>
                  <a:close/>
                </a:path>
              </a:pathLst>
            </a:custGeom>
            <a:solidFill>
              <a:schemeClr val="l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46"/>
            <p:cNvSpPr/>
            <p:nvPr/>
          </p:nvSpPr>
          <p:spPr>
            <a:xfrm>
              <a:off x="7351827" y="2237869"/>
              <a:ext cx="174799" cy="173665"/>
            </a:xfrm>
            <a:custGeom>
              <a:avLst/>
              <a:gdLst/>
              <a:ahLst/>
              <a:cxnLst/>
              <a:rect l="l" t="t" r="r" b="b"/>
              <a:pathLst>
                <a:path w="5239" h="5205" extrusionOk="0">
                  <a:moveTo>
                    <a:pt x="4416" y="1"/>
                  </a:moveTo>
                  <a:cubicBezTo>
                    <a:pt x="4409" y="1"/>
                    <a:pt x="4401" y="1"/>
                    <a:pt x="4394" y="1"/>
                  </a:cubicBezTo>
                  <a:lnTo>
                    <a:pt x="536" y="239"/>
                  </a:lnTo>
                  <a:cubicBezTo>
                    <a:pt x="226" y="263"/>
                    <a:pt x="0" y="525"/>
                    <a:pt x="24" y="834"/>
                  </a:cubicBezTo>
                  <a:lnTo>
                    <a:pt x="262" y="4680"/>
                  </a:lnTo>
                  <a:cubicBezTo>
                    <a:pt x="274" y="4982"/>
                    <a:pt x="523" y="5204"/>
                    <a:pt x="822" y="5204"/>
                  </a:cubicBezTo>
                  <a:cubicBezTo>
                    <a:pt x="830" y="5204"/>
                    <a:pt x="838" y="5204"/>
                    <a:pt x="846" y="5204"/>
                  </a:cubicBezTo>
                  <a:lnTo>
                    <a:pt x="4703" y="4966"/>
                  </a:lnTo>
                  <a:cubicBezTo>
                    <a:pt x="5001" y="4942"/>
                    <a:pt x="5239" y="4680"/>
                    <a:pt x="5215" y="4371"/>
                  </a:cubicBezTo>
                  <a:lnTo>
                    <a:pt x="4977" y="525"/>
                  </a:lnTo>
                  <a:cubicBezTo>
                    <a:pt x="4954" y="223"/>
                    <a:pt x="4704" y="1"/>
                    <a:pt x="4416" y="1"/>
                  </a:cubicBezTo>
                  <a:close/>
                </a:path>
              </a:pathLst>
            </a:custGeom>
            <a:solidFill>
              <a:schemeClr val="l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46"/>
            <p:cNvSpPr/>
            <p:nvPr/>
          </p:nvSpPr>
          <p:spPr>
            <a:xfrm>
              <a:off x="7365339" y="2459140"/>
              <a:ext cx="174799" cy="173698"/>
            </a:xfrm>
            <a:custGeom>
              <a:avLst/>
              <a:gdLst/>
              <a:ahLst/>
              <a:cxnLst/>
              <a:rect l="l" t="t" r="r" b="b"/>
              <a:pathLst>
                <a:path w="5239" h="5206" extrusionOk="0">
                  <a:moveTo>
                    <a:pt x="4417" y="0"/>
                  </a:moveTo>
                  <a:cubicBezTo>
                    <a:pt x="4409" y="0"/>
                    <a:pt x="4401" y="0"/>
                    <a:pt x="4393" y="1"/>
                  </a:cubicBezTo>
                  <a:lnTo>
                    <a:pt x="548" y="239"/>
                  </a:lnTo>
                  <a:cubicBezTo>
                    <a:pt x="238" y="263"/>
                    <a:pt x="0" y="525"/>
                    <a:pt x="24" y="834"/>
                  </a:cubicBezTo>
                  <a:lnTo>
                    <a:pt x="262" y="4680"/>
                  </a:lnTo>
                  <a:cubicBezTo>
                    <a:pt x="285" y="4975"/>
                    <a:pt x="524" y="5205"/>
                    <a:pt x="804" y="5205"/>
                  </a:cubicBezTo>
                  <a:cubicBezTo>
                    <a:pt x="818" y="5205"/>
                    <a:pt x="832" y="5205"/>
                    <a:pt x="845" y="5204"/>
                  </a:cubicBezTo>
                  <a:lnTo>
                    <a:pt x="4703" y="4966"/>
                  </a:lnTo>
                  <a:cubicBezTo>
                    <a:pt x="5013" y="4942"/>
                    <a:pt x="5239" y="4680"/>
                    <a:pt x="5227" y="4382"/>
                  </a:cubicBezTo>
                  <a:lnTo>
                    <a:pt x="4977" y="525"/>
                  </a:lnTo>
                  <a:cubicBezTo>
                    <a:pt x="4965" y="223"/>
                    <a:pt x="4716" y="0"/>
                    <a:pt x="4417" y="0"/>
                  </a:cubicBezTo>
                  <a:close/>
                </a:path>
              </a:pathLst>
            </a:custGeom>
            <a:solidFill>
              <a:schemeClr val="l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46"/>
            <p:cNvSpPr/>
            <p:nvPr/>
          </p:nvSpPr>
          <p:spPr>
            <a:xfrm>
              <a:off x="7559184" y="2002719"/>
              <a:ext cx="174833" cy="173698"/>
            </a:xfrm>
            <a:custGeom>
              <a:avLst/>
              <a:gdLst/>
              <a:ahLst/>
              <a:cxnLst/>
              <a:rect l="l" t="t" r="r" b="b"/>
              <a:pathLst>
                <a:path w="5240" h="5206" extrusionOk="0">
                  <a:moveTo>
                    <a:pt x="4417" y="0"/>
                  </a:moveTo>
                  <a:cubicBezTo>
                    <a:pt x="4409" y="0"/>
                    <a:pt x="4402" y="0"/>
                    <a:pt x="4394" y="0"/>
                  </a:cubicBezTo>
                  <a:lnTo>
                    <a:pt x="548" y="251"/>
                  </a:lnTo>
                  <a:cubicBezTo>
                    <a:pt x="238" y="262"/>
                    <a:pt x="0" y="524"/>
                    <a:pt x="24" y="834"/>
                  </a:cubicBezTo>
                  <a:lnTo>
                    <a:pt x="262" y="4680"/>
                  </a:lnTo>
                  <a:cubicBezTo>
                    <a:pt x="285" y="4975"/>
                    <a:pt x="524" y="5205"/>
                    <a:pt x="805" y="5205"/>
                  </a:cubicBezTo>
                  <a:cubicBezTo>
                    <a:pt x="818" y="5205"/>
                    <a:pt x="832" y="5205"/>
                    <a:pt x="846" y="5204"/>
                  </a:cubicBezTo>
                  <a:lnTo>
                    <a:pt x="4703" y="4965"/>
                  </a:lnTo>
                  <a:cubicBezTo>
                    <a:pt x="5013" y="4942"/>
                    <a:pt x="5239" y="4680"/>
                    <a:pt x="5227" y="4382"/>
                  </a:cubicBezTo>
                  <a:lnTo>
                    <a:pt x="4989" y="524"/>
                  </a:lnTo>
                  <a:cubicBezTo>
                    <a:pt x="4966" y="223"/>
                    <a:pt x="4716" y="0"/>
                    <a:pt x="4417" y="0"/>
                  </a:cubicBezTo>
                  <a:close/>
                </a:path>
              </a:pathLst>
            </a:custGeom>
            <a:solidFill>
              <a:schemeClr val="l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46"/>
            <p:cNvSpPr/>
            <p:nvPr/>
          </p:nvSpPr>
          <p:spPr>
            <a:xfrm>
              <a:off x="7573464" y="2225091"/>
              <a:ext cx="187545" cy="392673"/>
            </a:xfrm>
            <a:custGeom>
              <a:avLst/>
              <a:gdLst/>
              <a:ahLst/>
              <a:cxnLst/>
              <a:rect l="l" t="t" r="r" b="b"/>
              <a:pathLst>
                <a:path w="5621" h="11769" extrusionOk="0">
                  <a:moveTo>
                    <a:pt x="3961" y="1"/>
                  </a:moveTo>
                  <a:cubicBezTo>
                    <a:pt x="3939" y="1"/>
                    <a:pt x="3917" y="2"/>
                    <a:pt x="3894" y="3"/>
                  </a:cubicBezTo>
                  <a:lnTo>
                    <a:pt x="1001" y="182"/>
                  </a:lnTo>
                  <a:cubicBezTo>
                    <a:pt x="430" y="217"/>
                    <a:pt x="1" y="705"/>
                    <a:pt x="37" y="1277"/>
                  </a:cubicBezTo>
                  <a:lnTo>
                    <a:pt x="620" y="10802"/>
                  </a:lnTo>
                  <a:cubicBezTo>
                    <a:pt x="654" y="11351"/>
                    <a:pt x="1118" y="11768"/>
                    <a:pt x="1661" y="11768"/>
                  </a:cubicBezTo>
                  <a:cubicBezTo>
                    <a:pt x="1683" y="11768"/>
                    <a:pt x="1705" y="11768"/>
                    <a:pt x="1727" y="11766"/>
                  </a:cubicBezTo>
                  <a:lnTo>
                    <a:pt x="4609" y="11588"/>
                  </a:lnTo>
                  <a:cubicBezTo>
                    <a:pt x="5180" y="11552"/>
                    <a:pt x="5621" y="11064"/>
                    <a:pt x="5585" y="10492"/>
                  </a:cubicBezTo>
                  <a:lnTo>
                    <a:pt x="4990" y="967"/>
                  </a:lnTo>
                  <a:cubicBezTo>
                    <a:pt x="4955" y="418"/>
                    <a:pt x="4503" y="1"/>
                    <a:pt x="3961" y="1"/>
                  </a:cubicBezTo>
                  <a:close/>
                </a:path>
              </a:pathLst>
            </a:custGeom>
            <a:solidFill>
              <a:schemeClr val="l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46"/>
            <p:cNvSpPr/>
            <p:nvPr/>
          </p:nvSpPr>
          <p:spPr>
            <a:xfrm>
              <a:off x="7780855" y="1989174"/>
              <a:ext cx="174399" cy="173331"/>
            </a:xfrm>
            <a:custGeom>
              <a:avLst/>
              <a:gdLst/>
              <a:ahLst/>
              <a:cxnLst/>
              <a:rect l="l" t="t" r="r" b="b"/>
              <a:pathLst>
                <a:path w="5227" h="5195" extrusionOk="0">
                  <a:moveTo>
                    <a:pt x="4424" y="0"/>
                  </a:moveTo>
                  <a:cubicBezTo>
                    <a:pt x="4410" y="0"/>
                    <a:pt x="4396" y="1"/>
                    <a:pt x="4382" y="2"/>
                  </a:cubicBezTo>
                  <a:lnTo>
                    <a:pt x="536" y="240"/>
                  </a:lnTo>
                  <a:cubicBezTo>
                    <a:pt x="226" y="264"/>
                    <a:pt x="0" y="526"/>
                    <a:pt x="12" y="823"/>
                  </a:cubicBezTo>
                  <a:lnTo>
                    <a:pt x="250" y="4681"/>
                  </a:lnTo>
                  <a:cubicBezTo>
                    <a:pt x="273" y="4975"/>
                    <a:pt x="511" y="5195"/>
                    <a:pt x="801" y="5195"/>
                  </a:cubicBezTo>
                  <a:cubicBezTo>
                    <a:pt x="815" y="5195"/>
                    <a:pt x="830" y="5194"/>
                    <a:pt x="845" y="5193"/>
                  </a:cubicBezTo>
                  <a:lnTo>
                    <a:pt x="4691" y="4955"/>
                  </a:lnTo>
                  <a:cubicBezTo>
                    <a:pt x="5001" y="4943"/>
                    <a:pt x="5227" y="4681"/>
                    <a:pt x="5215" y="4371"/>
                  </a:cubicBezTo>
                  <a:lnTo>
                    <a:pt x="4977" y="514"/>
                  </a:lnTo>
                  <a:cubicBezTo>
                    <a:pt x="4954" y="230"/>
                    <a:pt x="4715" y="0"/>
                    <a:pt x="4424" y="0"/>
                  </a:cubicBezTo>
                  <a:close/>
                </a:path>
              </a:pathLst>
            </a:custGeom>
            <a:solidFill>
              <a:schemeClr val="l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46"/>
            <p:cNvSpPr/>
            <p:nvPr/>
          </p:nvSpPr>
          <p:spPr>
            <a:xfrm>
              <a:off x="7794334" y="2210411"/>
              <a:ext cx="174833" cy="173698"/>
            </a:xfrm>
            <a:custGeom>
              <a:avLst/>
              <a:gdLst/>
              <a:ahLst/>
              <a:cxnLst/>
              <a:rect l="l" t="t" r="r" b="b"/>
              <a:pathLst>
                <a:path w="5240" h="5206" extrusionOk="0">
                  <a:moveTo>
                    <a:pt x="4437" y="1"/>
                  </a:moveTo>
                  <a:cubicBezTo>
                    <a:pt x="4423" y="1"/>
                    <a:pt x="4409" y="1"/>
                    <a:pt x="4394" y="2"/>
                  </a:cubicBezTo>
                  <a:lnTo>
                    <a:pt x="537" y="241"/>
                  </a:lnTo>
                  <a:cubicBezTo>
                    <a:pt x="239" y="264"/>
                    <a:pt x="1" y="526"/>
                    <a:pt x="25" y="824"/>
                  </a:cubicBezTo>
                  <a:lnTo>
                    <a:pt x="263" y="4682"/>
                  </a:lnTo>
                  <a:cubicBezTo>
                    <a:pt x="286" y="4983"/>
                    <a:pt x="524" y="5206"/>
                    <a:pt x="823" y="5206"/>
                  </a:cubicBezTo>
                  <a:cubicBezTo>
                    <a:pt x="831" y="5206"/>
                    <a:pt x="838" y="5206"/>
                    <a:pt x="846" y="5205"/>
                  </a:cubicBezTo>
                  <a:lnTo>
                    <a:pt x="4704" y="4967"/>
                  </a:lnTo>
                  <a:cubicBezTo>
                    <a:pt x="5013" y="4944"/>
                    <a:pt x="5240" y="4682"/>
                    <a:pt x="5216" y="4372"/>
                  </a:cubicBezTo>
                  <a:lnTo>
                    <a:pt x="4978" y="526"/>
                  </a:lnTo>
                  <a:cubicBezTo>
                    <a:pt x="4966" y="231"/>
                    <a:pt x="4727" y="1"/>
                    <a:pt x="4437" y="1"/>
                  </a:cubicBezTo>
                  <a:close/>
                </a:path>
              </a:pathLst>
            </a:custGeom>
            <a:solidFill>
              <a:schemeClr val="l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46"/>
            <p:cNvSpPr/>
            <p:nvPr/>
          </p:nvSpPr>
          <p:spPr>
            <a:xfrm>
              <a:off x="7808247" y="2431714"/>
              <a:ext cx="174833" cy="173665"/>
            </a:xfrm>
            <a:custGeom>
              <a:avLst/>
              <a:gdLst/>
              <a:ahLst/>
              <a:cxnLst/>
              <a:rect l="l" t="t" r="r" b="b"/>
              <a:pathLst>
                <a:path w="5240" h="5205" extrusionOk="0">
                  <a:moveTo>
                    <a:pt x="4416" y="1"/>
                  </a:moveTo>
                  <a:cubicBezTo>
                    <a:pt x="4409" y="1"/>
                    <a:pt x="4401" y="1"/>
                    <a:pt x="4394" y="1"/>
                  </a:cubicBezTo>
                  <a:lnTo>
                    <a:pt x="536" y="239"/>
                  </a:lnTo>
                  <a:cubicBezTo>
                    <a:pt x="227" y="263"/>
                    <a:pt x="1" y="525"/>
                    <a:pt x="12" y="835"/>
                  </a:cubicBezTo>
                  <a:lnTo>
                    <a:pt x="251" y="4680"/>
                  </a:lnTo>
                  <a:cubicBezTo>
                    <a:pt x="274" y="4982"/>
                    <a:pt x="523" y="5205"/>
                    <a:pt x="823" y="5205"/>
                  </a:cubicBezTo>
                  <a:cubicBezTo>
                    <a:pt x="830" y="5205"/>
                    <a:pt x="838" y="5205"/>
                    <a:pt x="846" y="5204"/>
                  </a:cubicBezTo>
                  <a:lnTo>
                    <a:pt x="4692" y="4966"/>
                  </a:lnTo>
                  <a:cubicBezTo>
                    <a:pt x="5001" y="4942"/>
                    <a:pt x="5239" y="4680"/>
                    <a:pt x="5215" y="4383"/>
                  </a:cubicBezTo>
                  <a:lnTo>
                    <a:pt x="4977" y="525"/>
                  </a:lnTo>
                  <a:cubicBezTo>
                    <a:pt x="4954" y="223"/>
                    <a:pt x="4705" y="1"/>
                    <a:pt x="4416" y="1"/>
                  </a:cubicBezTo>
                  <a:close/>
                </a:path>
              </a:pathLst>
            </a:custGeom>
            <a:solidFill>
              <a:schemeClr val="l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46"/>
            <p:cNvSpPr/>
            <p:nvPr/>
          </p:nvSpPr>
          <p:spPr>
            <a:xfrm>
              <a:off x="6800052" y="1292065"/>
              <a:ext cx="1175883" cy="415961"/>
            </a:xfrm>
            <a:custGeom>
              <a:avLst/>
              <a:gdLst/>
              <a:ahLst/>
              <a:cxnLst/>
              <a:rect l="l" t="t" r="r" b="b"/>
              <a:pathLst>
                <a:path w="35243" h="12467" extrusionOk="0">
                  <a:moveTo>
                    <a:pt x="34624" y="0"/>
                  </a:moveTo>
                  <a:lnTo>
                    <a:pt x="0" y="2048"/>
                  </a:lnTo>
                  <a:lnTo>
                    <a:pt x="608" y="12466"/>
                  </a:lnTo>
                  <a:lnTo>
                    <a:pt x="35243" y="10418"/>
                  </a:lnTo>
                  <a:lnTo>
                    <a:pt x="34624" y="0"/>
                  </a:lnTo>
                  <a:close/>
                </a:path>
              </a:pathLst>
            </a:custGeom>
            <a:solidFill>
              <a:schemeClr val="accen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46"/>
            <p:cNvSpPr/>
            <p:nvPr/>
          </p:nvSpPr>
          <p:spPr>
            <a:xfrm>
              <a:off x="6782569" y="1262204"/>
              <a:ext cx="1210449" cy="476052"/>
            </a:xfrm>
            <a:custGeom>
              <a:avLst/>
              <a:gdLst/>
              <a:ahLst/>
              <a:cxnLst/>
              <a:rect l="l" t="t" r="r" b="b"/>
              <a:pathLst>
                <a:path w="36279" h="14268" extrusionOk="0">
                  <a:moveTo>
                    <a:pt x="33225" y="1524"/>
                  </a:moveTo>
                  <a:cubicBezTo>
                    <a:pt x="33792" y="1524"/>
                    <a:pt x="34268" y="1965"/>
                    <a:pt x="34303" y="2538"/>
                  </a:cubicBezTo>
                  <a:lnTo>
                    <a:pt x="34731" y="9801"/>
                  </a:lnTo>
                  <a:cubicBezTo>
                    <a:pt x="34767" y="10396"/>
                    <a:pt x="34314" y="10908"/>
                    <a:pt x="33707" y="10944"/>
                  </a:cubicBezTo>
                  <a:lnTo>
                    <a:pt x="3120" y="12754"/>
                  </a:lnTo>
                  <a:cubicBezTo>
                    <a:pt x="3105" y="12754"/>
                    <a:pt x="3090" y="12755"/>
                    <a:pt x="3075" y="12755"/>
                  </a:cubicBezTo>
                  <a:cubicBezTo>
                    <a:pt x="2499" y="12755"/>
                    <a:pt x="2012" y="12310"/>
                    <a:pt x="1977" y="11730"/>
                  </a:cubicBezTo>
                  <a:lnTo>
                    <a:pt x="1548" y="4467"/>
                  </a:lnTo>
                  <a:cubicBezTo>
                    <a:pt x="1513" y="3872"/>
                    <a:pt x="1965" y="3360"/>
                    <a:pt x="2572" y="3324"/>
                  </a:cubicBezTo>
                  <a:lnTo>
                    <a:pt x="33160" y="1526"/>
                  </a:lnTo>
                  <a:cubicBezTo>
                    <a:pt x="33182" y="1525"/>
                    <a:pt x="33204" y="1524"/>
                    <a:pt x="33225" y="1524"/>
                  </a:cubicBezTo>
                  <a:close/>
                  <a:moveTo>
                    <a:pt x="34569" y="0"/>
                  </a:moveTo>
                  <a:cubicBezTo>
                    <a:pt x="34548" y="0"/>
                    <a:pt x="34526" y="1"/>
                    <a:pt x="34505" y="2"/>
                  </a:cubicBezTo>
                  <a:lnTo>
                    <a:pt x="1048" y="1979"/>
                  </a:lnTo>
                  <a:cubicBezTo>
                    <a:pt x="453" y="2014"/>
                    <a:pt x="1" y="2526"/>
                    <a:pt x="36" y="3122"/>
                  </a:cubicBezTo>
                  <a:lnTo>
                    <a:pt x="632" y="13254"/>
                  </a:lnTo>
                  <a:cubicBezTo>
                    <a:pt x="666" y="13827"/>
                    <a:pt x="1142" y="14268"/>
                    <a:pt x="1709" y="14268"/>
                  </a:cubicBezTo>
                  <a:cubicBezTo>
                    <a:pt x="1731" y="14268"/>
                    <a:pt x="1753" y="14267"/>
                    <a:pt x="1775" y="14266"/>
                  </a:cubicBezTo>
                  <a:lnTo>
                    <a:pt x="35231" y="12290"/>
                  </a:lnTo>
                  <a:cubicBezTo>
                    <a:pt x="35827" y="12254"/>
                    <a:pt x="36279" y="11742"/>
                    <a:pt x="36243" y="11147"/>
                  </a:cubicBezTo>
                  <a:lnTo>
                    <a:pt x="35648" y="1026"/>
                  </a:lnTo>
                  <a:cubicBezTo>
                    <a:pt x="35613" y="452"/>
                    <a:pt x="35137" y="0"/>
                    <a:pt x="34569" y="0"/>
                  </a:cubicBezTo>
                  <a:close/>
                </a:path>
              </a:pathLst>
            </a:custGeom>
            <a:solidFill>
              <a:schemeClr val="l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46"/>
            <p:cNvSpPr/>
            <p:nvPr/>
          </p:nvSpPr>
          <p:spPr>
            <a:xfrm>
              <a:off x="7020922" y="1453747"/>
              <a:ext cx="149775" cy="147807"/>
            </a:xfrm>
            <a:custGeom>
              <a:avLst/>
              <a:gdLst/>
              <a:ahLst/>
              <a:cxnLst/>
              <a:rect l="l" t="t" r="r" b="b"/>
              <a:pathLst>
                <a:path w="4489" h="4430" extrusionOk="0">
                  <a:moveTo>
                    <a:pt x="3394" y="893"/>
                  </a:moveTo>
                  <a:lnTo>
                    <a:pt x="3441" y="1691"/>
                  </a:lnTo>
                  <a:lnTo>
                    <a:pt x="941" y="1846"/>
                  </a:lnTo>
                  <a:lnTo>
                    <a:pt x="893" y="1036"/>
                  </a:lnTo>
                  <a:lnTo>
                    <a:pt x="3394" y="893"/>
                  </a:lnTo>
                  <a:close/>
                  <a:moveTo>
                    <a:pt x="3382" y="0"/>
                  </a:moveTo>
                  <a:lnTo>
                    <a:pt x="798" y="155"/>
                  </a:lnTo>
                  <a:lnTo>
                    <a:pt x="846" y="1012"/>
                  </a:lnTo>
                  <a:lnTo>
                    <a:pt x="0" y="1048"/>
                  </a:lnTo>
                  <a:lnTo>
                    <a:pt x="155" y="3631"/>
                  </a:lnTo>
                  <a:lnTo>
                    <a:pt x="1000" y="3584"/>
                  </a:lnTo>
                  <a:lnTo>
                    <a:pt x="1060" y="4429"/>
                  </a:lnTo>
                  <a:lnTo>
                    <a:pt x="4489" y="4215"/>
                  </a:lnTo>
                  <a:lnTo>
                    <a:pt x="4429" y="3322"/>
                  </a:lnTo>
                  <a:lnTo>
                    <a:pt x="1048" y="3536"/>
                  </a:lnTo>
                  <a:lnTo>
                    <a:pt x="1000" y="2739"/>
                  </a:lnTo>
                  <a:lnTo>
                    <a:pt x="4382" y="2524"/>
                  </a:lnTo>
                  <a:lnTo>
                    <a:pt x="4275" y="798"/>
                  </a:lnTo>
                  <a:lnTo>
                    <a:pt x="3429" y="845"/>
                  </a:lnTo>
                  <a:lnTo>
                    <a:pt x="338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46"/>
            <p:cNvSpPr/>
            <p:nvPr/>
          </p:nvSpPr>
          <p:spPr>
            <a:xfrm>
              <a:off x="7190545" y="1469629"/>
              <a:ext cx="147807" cy="95357"/>
            </a:xfrm>
            <a:custGeom>
              <a:avLst/>
              <a:gdLst/>
              <a:ahLst/>
              <a:cxnLst/>
              <a:rect l="l" t="t" r="r" b="b"/>
              <a:pathLst>
                <a:path w="4430" h="2858" extrusionOk="0">
                  <a:moveTo>
                    <a:pt x="4275" y="0"/>
                  </a:moveTo>
                  <a:lnTo>
                    <a:pt x="0" y="262"/>
                  </a:lnTo>
                  <a:lnTo>
                    <a:pt x="48" y="1155"/>
                  </a:lnTo>
                  <a:lnTo>
                    <a:pt x="4322" y="893"/>
                  </a:lnTo>
                  <a:lnTo>
                    <a:pt x="4275" y="0"/>
                  </a:lnTo>
                  <a:close/>
                  <a:moveTo>
                    <a:pt x="4382" y="1691"/>
                  </a:moveTo>
                  <a:lnTo>
                    <a:pt x="96" y="1965"/>
                  </a:lnTo>
                  <a:lnTo>
                    <a:pt x="155" y="2858"/>
                  </a:lnTo>
                  <a:lnTo>
                    <a:pt x="4429" y="2584"/>
                  </a:lnTo>
                  <a:lnTo>
                    <a:pt x="4382" y="16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46"/>
            <p:cNvSpPr/>
            <p:nvPr/>
          </p:nvSpPr>
          <p:spPr>
            <a:xfrm>
              <a:off x="7357765" y="1430693"/>
              <a:ext cx="152178" cy="151777"/>
            </a:xfrm>
            <a:custGeom>
              <a:avLst/>
              <a:gdLst/>
              <a:ahLst/>
              <a:cxnLst/>
              <a:rect l="l" t="t" r="r" b="b"/>
              <a:pathLst>
                <a:path w="4561" h="4549" extrusionOk="0">
                  <a:moveTo>
                    <a:pt x="4299" y="1"/>
                  </a:moveTo>
                  <a:lnTo>
                    <a:pt x="3406" y="60"/>
                  </a:lnTo>
                  <a:lnTo>
                    <a:pt x="3454" y="905"/>
                  </a:lnTo>
                  <a:lnTo>
                    <a:pt x="2644" y="953"/>
                  </a:lnTo>
                  <a:lnTo>
                    <a:pt x="2596" y="108"/>
                  </a:lnTo>
                  <a:lnTo>
                    <a:pt x="1703" y="167"/>
                  </a:lnTo>
                  <a:lnTo>
                    <a:pt x="1751" y="1013"/>
                  </a:lnTo>
                  <a:lnTo>
                    <a:pt x="941" y="1060"/>
                  </a:lnTo>
                  <a:lnTo>
                    <a:pt x="894" y="215"/>
                  </a:lnTo>
                  <a:lnTo>
                    <a:pt x="1" y="274"/>
                  </a:lnTo>
                  <a:lnTo>
                    <a:pt x="263" y="4549"/>
                  </a:lnTo>
                  <a:lnTo>
                    <a:pt x="1156" y="4489"/>
                  </a:lnTo>
                  <a:lnTo>
                    <a:pt x="1013" y="1953"/>
                  </a:lnTo>
                  <a:lnTo>
                    <a:pt x="1811" y="1906"/>
                  </a:lnTo>
                  <a:lnTo>
                    <a:pt x="1965" y="4442"/>
                  </a:lnTo>
                  <a:lnTo>
                    <a:pt x="2858" y="4382"/>
                  </a:lnTo>
                  <a:lnTo>
                    <a:pt x="2704" y="1846"/>
                  </a:lnTo>
                  <a:lnTo>
                    <a:pt x="3513" y="1798"/>
                  </a:lnTo>
                  <a:lnTo>
                    <a:pt x="3668" y="4334"/>
                  </a:lnTo>
                  <a:lnTo>
                    <a:pt x="4561" y="4287"/>
                  </a:lnTo>
                  <a:lnTo>
                    <a:pt x="429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46"/>
            <p:cNvSpPr/>
            <p:nvPr/>
          </p:nvSpPr>
          <p:spPr>
            <a:xfrm>
              <a:off x="7529390" y="1422352"/>
              <a:ext cx="148207" cy="148207"/>
            </a:xfrm>
            <a:custGeom>
              <a:avLst/>
              <a:gdLst/>
              <a:ahLst/>
              <a:cxnLst/>
              <a:rect l="l" t="t" r="r" b="b"/>
              <a:pathLst>
                <a:path w="4442" h="4442" extrusionOk="0">
                  <a:moveTo>
                    <a:pt x="3382" y="0"/>
                  </a:moveTo>
                  <a:lnTo>
                    <a:pt x="798" y="155"/>
                  </a:lnTo>
                  <a:lnTo>
                    <a:pt x="846" y="1001"/>
                  </a:lnTo>
                  <a:lnTo>
                    <a:pt x="0" y="1060"/>
                  </a:lnTo>
                  <a:lnTo>
                    <a:pt x="167" y="3644"/>
                  </a:lnTo>
                  <a:lnTo>
                    <a:pt x="1012" y="3596"/>
                  </a:lnTo>
                  <a:lnTo>
                    <a:pt x="1060" y="4442"/>
                  </a:lnTo>
                  <a:lnTo>
                    <a:pt x="3644" y="4275"/>
                  </a:lnTo>
                  <a:lnTo>
                    <a:pt x="3596" y="3429"/>
                  </a:lnTo>
                  <a:lnTo>
                    <a:pt x="4441" y="3382"/>
                  </a:lnTo>
                  <a:lnTo>
                    <a:pt x="4382" y="2489"/>
                  </a:lnTo>
                  <a:lnTo>
                    <a:pt x="3489" y="2548"/>
                  </a:lnTo>
                  <a:lnTo>
                    <a:pt x="3548" y="3394"/>
                  </a:lnTo>
                  <a:lnTo>
                    <a:pt x="1048" y="3537"/>
                  </a:lnTo>
                  <a:lnTo>
                    <a:pt x="893" y="1036"/>
                  </a:lnTo>
                  <a:lnTo>
                    <a:pt x="3382" y="893"/>
                  </a:lnTo>
                  <a:lnTo>
                    <a:pt x="3441" y="1739"/>
                  </a:lnTo>
                  <a:lnTo>
                    <a:pt x="4334" y="1679"/>
                  </a:lnTo>
                  <a:lnTo>
                    <a:pt x="4275" y="786"/>
                  </a:lnTo>
                  <a:lnTo>
                    <a:pt x="3429" y="846"/>
                  </a:lnTo>
                  <a:lnTo>
                    <a:pt x="338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46"/>
            <p:cNvSpPr/>
            <p:nvPr/>
          </p:nvSpPr>
          <p:spPr>
            <a:xfrm>
              <a:off x="7697812" y="1378244"/>
              <a:ext cx="87416" cy="87049"/>
            </a:xfrm>
            <a:custGeom>
              <a:avLst/>
              <a:gdLst/>
              <a:ahLst/>
              <a:cxnLst/>
              <a:rect l="l" t="t" r="r" b="b"/>
              <a:pathLst>
                <a:path w="2620" h="2609" extrusionOk="0">
                  <a:moveTo>
                    <a:pt x="1965" y="1"/>
                  </a:moveTo>
                  <a:lnTo>
                    <a:pt x="453" y="96"/>
                  </a:lnTo>
                  <a:lnTo>
                    <a:pt x="489" y="584"/>
                  </a:lnTo>
                  <a:lnTo>
                    <a:pt x="1" y="620"/>
                  </a:lnTo>
                  <a:lnTo>
                    <a:pt x="24" y="1132"/>
                  </a:lnTo>
                  <a:lnTo>
                    <a:pt x="548" y="1096"/>
                  </a:lnTo>
                  <a:lnTo>
                    <a:pt x="513" y="608"/>
                  </a:lnTo>
                  <a:lnTo>
                    <a:pt x="1977" y="513"/>
                  </a:lnTo>
                  <a:lnTo>
                    <a:pt x="2001" y="989"/>
                  </a:lnTo>
                  <a:lnTo>
                    <a:pt x="1013" y="1049"/>
                  </a:lnTo>
                  <a:lnTo>
                    <a:pt x="1048" y="1537"/>
                  </a:lnTo>
                  <a:lnTo>
                    <a:pt x="548" y="1573"/>
                  </a:lnTo>
                  <a:lnTo>
                    <a:pt x="584" y="2061"/>
                  </a:lnTo>
                  <a:lnTo>
                    <a:pt x="84" y="2096"/>
                  </a:lnTo>
                  <a:lnTo>
                    <a:pt x="132" y="2608"/>
                  </a:lnTo>
                  <a:lnTo>
                    <a:pt x="2620" y="2465"/>
                  </a:lnTo>
                  <a:lnTo>
                    <a:pt x="2584" y="1942"/>
                  </a:lnTo>
                  <a:lnTo>
                    <a:pt x="1096" y="2037"/>
                  </a:lnTo>
                  <a:lnTo>
                    <a:pt x="1072" y="1561"/>
                  </a:lnTo>
                  <a:lnTo>
                    <a:pt x="2060" y="1501"/>
                  </a:lnTo>
                  <a:lnTo>
                    <a:pt x="2025" y="1013"/>
                  </a:lnTo>
                  <a:lnTo>
                    <a:pt x="2525" y="977"/>
                  </a:lnTo>
                  <a:lnTo>
                    <a:pt x="2489" y="465"/>
                  </a:lnTo>
                  <a:lnTo>
                    <a:pt x="1989" y="489"/>
                  </a:lnTo>
                  <a:lnTo>
                    <a:pt x="196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46"/>
            <p:cNvSpPr/>
            <p:nvPr/>
          </p:nvSpPr>
          <p:spPr>
            <a:xfrm>
              <a:off x="6778599" y="1186801"/>
              <a:ext cx="1218023" cy="609812"/>
            </a:xfrm>
            <a:custGeom>
              <a:avLst/>
              <a:gdLst/>
              <a:ahLst/>
              <a:cxnLst/>
              <a:rect l="l" t="t" r="r" b="b"/>
              <a:pathLst>
                <a:path w="36506" h="18277" fill="none" extrusionOk="0">
                  <a:moveTo>
                    <a:pt x="35279" y="16288"/>
                  </a:moveTo>
                  <a:lnTo>
                    <a:pt x="2156" y="18240"/>
                  </a:lnTo>
                  <a:cubicBezTo>
                    <a:pt x="1453" y="18276"/>
                    <a:pt x="858" y="17740"/>
                    <a:pt x="822" y="17050"/>
                  </a:cubicBezTo>
                  <a:lnTo>
                    <a:pt x="72" y="4298"/>
                  </a:lnTo>
                  <a:cubicBezTo>
                    <a:pt x="1" y="3048"/>
                    <a:pt x="953" y="1977"/>
                    <a:pt x="2203" y="1905"/>
                  </a:cubicBezTo>
                  <a:lnTo>
                    <a:pt x="33326" y="83"/>
                  </a:lnTo>
                  <a:cubicBezTo>
                    <a:pt x="34576" y="0"/>
                    <a:pt x="35660" y="953"/>
                    <a:pt x="35731" y="2215"/>
                  </a:cubicBezTo>
                  <a:lnTo>
                    <a:pt x="36469" y="14954"/>
                  </a:lnTo>
                  <a:cubicBezTo>
                    <a:pt x="36505" y="15645"/>
                    <a:pt x="35981" y="16252"/>
                    <a:pt x="35279" y="16288"/>
                  </a:cubicBezTo>
                  <a:close/>
                </a:path>
              </a:pathLst>
            </a:custGeom>
            <a:noFill/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46"/>
            <p:cNvSpPr/>
            <p:nvPr/>
          </p:nvSpPr>
          <p:spPr>
            <a:xfrm>
              <a:off x="6949423" y="1821152"/>
              <a:ext cx="197454" cy="53751"/>
            </a:xfrm>
            <a:custGeom>
              <a:avLst/>
              <a:gdLst/>
              <a:ahLst/>
              <a:cxnLst/>
              <a:rect l="l" t="t" r="r" b="b"/>
              <a:pathLst>
                <a:path w="5918" h="1611" extrusionOk="0">
                  <a:moveTo>
                    <a:pt x="5215" y="1"/>
                  </a:moveTo>
                  <a:cubicBezTo>
                    <a:pt x="5207" y="1"/>
                    <a:pt x="5199" y="1"/>
                    <a:pt x="5191" y="1"/>
                  </a:cubicBezTo>
                  <a:lnTo>
                    <a:pt x="643" y="287"/>
                  </a:lnTo>
                  <a:cubicBezTo>
                    <a:pt x="286" y="311"/>
                    <a:pt x="0" y="632"/>
                    <a:pt x="24" y="990"/>
                  </a:cubicBezTo>
                  <a:cubicBezTo>
                    <a:pt x="47" y="1344"/>
                    <a:pt x="333" y="1610"/>
                    <a:pt x="682" y="1610"/>
                  </a:cubicBezTo>
                  <a:cubicBezTo>
                    <a:pt x="697" y="1610"/>
                    <a:pt x="712" y="1610"/>
                    <a:pt x="727" y="1609"/>
                  </a:cubicBezTo>
                  <a:lnTo>
                    <a:pt x="5275" y="1323"/>
                  </a:lnTo>
                  <a:cubicBezTo>
                    <a:pt x="5644" y="1299"/>
                    <a:pt x="5918" y="990"/>
                    <a:pt x="5894" y="620"/>
                  </a:cubicBezTo>
                  <a:cubicBezTo>
                    <a:pt x="5871" y="271"/>
                    <a:pt x="5573" y="1"/>
                    <a:pt x="5215" y="1"/>
                  </a:cubicBezTo>
                  <a:close/>
                </a:path>
              </a:pathLst>
            </a:custGeom>
            <a:solidFill>
              <a:schemeClr val="l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46"/>
            <p:cNvSpPr/>
            <p:nvPr/>
          </p:nvSpPr>
          <p:spPr>
            <a:xfrm>
              <a:off x="7669219" y="1776645"/>
              <a:ext cx="197454" cy="53751"/>
            </a:xfrm>
            <a:custGeom>
              <a:avLst/>
              <a:gdLst/>
              <a:ahLst/>
              <a:cxnLst/>
              <a:rect l="l" t="t" r="r" b="b"/>
              <a:pathLst>
                <a:path w="5918" h="1611" extrusionOk="0">
                  <a:moveTo>
                    <a:pt x="5233" y="0"/>
                  </a:moveTo>
                  <a:cubicBezTo>
                    <a:pt x="5219" y="0"/>
                    <a:pt x="5205" y="1"/>
                    <a:pt x="5191" y="2"/>
                  </a:cubicBezTo>
                  <a:lnTo>
                    <a:pt x="643" y="288"/>
                  </a:lnTo>
                  <a:cubicBezTo>
                    <a:pt x="274" y="311"/>
                    <a:pt x="0" y="621"/>
                    <a:pt x="24" y="990"/>
                  </a:cubicBezTo>
                  <a:cubicBezTo>
                    <a:pt x="47" y="1333"/>
                    <a:pt x="334" y="1611"/>
                    <a:pt x="684" y="1611"/>
                  </a:cubicBezTo>
                  <a:cubicBezTo>
                    <a:pt x="698" y="1611"/>
                    <a:pt x="712" y="1610"/>
                    <a:pt x="727" y="1609"/>
                  </a:cubicBezTo>
                  <a:lnTo>
                    <a:pt x="5275" y="1323"/>
                  </a:lnTo>
                  <a:cubicBezTo>
                    <a:pt x="5632" y="1300"/>
                    <a:pt x="5918" y="990"/>
                    <a:pt x="5894" y="621"/>
                  </a:cubicBezTo>
                  <a:cubicBezTo>
                    <a:pt x="5871" y="278"/>
                    <a:pt x="5573" y="0"/>
                    <a:pt x="5233" y="0"/>
                  </a:cubicBezTo>
                  <a:close/>
                </a:path>
              </a:pathLst>
            </a:custGeom>
            <a:solidFill>
              <a:schemeClr val="lt2"/>
            </a:solidFill>
            <a:ln w="62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6" name="Google Shape;376;p46"/>
          <p:cNvGrpSpPr/>
          <p:nvPr/>
        </p:nvGrpSpPr>
        <p:grpSpPr>
          <a:xfrm rot="-4176626">
            <a:off x="4385776" y="-1256278"/>
            <a:ext cx="372440" cy="2968752"/>
            <a:chOff x="4022350" y="2610525"/>
            <a:chExt cx="281900" cy="2247050"/>
          </a:xfrm>
        </p:grpSpPr>
        <p:sp>
          <p:nvSpPr>
            <p:cNvPr id="377" name="Google Shape;377;p46"/>
            <p:cNvSpPr/>
            <p:nvPr/>
          </p:nvSpPr>
          <p:spPr>
            <a:xfrm>
              <a:off x="4022350" y="2610525"/>
              <a:ext cx="260775" cy="2247050"/>
            </a:xfrm>
            <a:custGeom>
              <a:avLst/>
              <a:gdLst/>
              <a:ahLst/>
              <a:cxnLst/>
              <a:rect l="l" t="t" r="r" b="b"/>
              <a:pathLst>
                <a:path w="10431" h="89882" extrusionOk="0">
                  <a:moveTo>
                    <a:pt x="2409" y="2673"/>
                  </a:moveTo>
                  <a:cubicBezTo>
                    <a:pt x="2562" y="2673"/>
                    <a:pt x="2719" y="2731"/>
                    <a:pt x="2846" y="2858"/>
                  </a:cubicBezTo>
                  <a:cubicBezTo>
                    <a:pt x="3239" y="3251"/>
                    <a:pt x="2965" y="3930"/>
                    <a:pt x="2406" y="3930"/>
                  </a:cubicBezTo>
                  <a:cubicBezTo>
                    <a:pt x="2060" y="3930"/>
                    <a:pt x="1787" y="3644"/>
                    <a:pt x="1787" y="3299"/>
                  </a:cubicBezTo>
                  <a:cubicBezTo>
                    <a:pt x="1787" y="2921"/>
                    <a:pt x="2091" y="2673"/>
                    <a:pt x="2409" y="2673"/>
                  </a:cubicBezTo>
                  <a:close/>
                  <a:moveTo>
                    <a:pt x="906" y="1"/>
                  </a:moveTo>
                  <a:cubicBezTo>
                    <a:pt x="489" y="1"/>
                    <a:pt x="155" y="334"/>
                    <a:pt x="155" y="751"/>
                  </a:cubicBezTo>
                  <a:lnTo>
                    <a:pt x="1" y="89071"/>
                  </a:lnTo>
                  <a:cubicBezTo>
                    <a:pt x="1" y="89488"/>
                    <a:pt x="334" y="89821"/>
                    <a:pt x="751" y="89833"/>
                  </a:cubicBezTo>
                  <a:lnTo>
                    <a:pt x="9526" y="89881"/>
                  </a:lnTo>
                  <a:cubicBezTo>
                    <a:pt x="9533" y="89881"/>
                    <a:pt x="9540" y="89881"/>
                    <a:pt x="9547" y="89881"/>
                  </a:cubicBezTo>
                  <a:cubicBezTo>
                    <a:pt x="9954" y="89881"/>
                    <a:pt x="10288" y="89552"/>
                    <a:pt x="10288" y="89143"/>
                  </a:cubicBezTo>
                  <a:lnTo>
                    <a:pt x="10431" y="822"/>
                  </a:lnTo>
                  <a:cubicBezTo>
                    <a:pt x="10431" y="679"/>
                    <a:pt x="10395" y="537"/>
                    <a:pt x="10312" y="406"/>
                  </a:cubicBezTo>
                  <a:cubicBezTo>
                    <a:pt x="10204" y="239"/>
                    <a:pt x="10026" y="120"/>
                    <a:pt x="9835" y="72"/>
                  </a:cubicBezTo>
                  <a:cubicBezTo>
                    <a:pt x="9788" y="60"/>
                    <a:pt x="9740" y="60"/>
                    <a:pt x="9680" y="60"/>
                  </a:cubicBezTo>
                  <a:lnTo>
                    <a:pt x="9657" y="60"/>
                  </a:lnTo>
                  <a:lnTo>
                    <a:pt x="5930" y="25"/>
                  </a:lnTo>
                  <a:lnTo>
                    <a:pt x="5930" y="37"/>
                  </a:lnTo>
                  <a:lnTo>
                    <a:pt x="9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46"/>
            <p:cNvSpPr/>
            <p:nvPr/>
          </p:nvSpPr>
          <p:spPr>
            <a:xfrm>
              <a:off x="4054200" y="2615900"/>
              <a:ext cx="250050" cy="2236300"/>
            </a:xfrm>
            <a:custGeom>
              <a:avLst/>
              <a:gdLst/>
              <a:ahLst/>
              <a:cxnLst/>
              <a:rect l="l" t="t" r="r" b="b"/>
              <a:pathLst>
                <a:path w="10002" h="89452" extrusionOk="0">
                  <a:moveTo>
                    <a:pt x="2183" y="2243"/>
                  </a:moveTo>
                  <a:cubicBezTo>
                    <a:pt x="2617" y="2243"/>
                    <a:pt x="3037" y="2576"/>
                    <a:pt x="3037" y="3084"/>
                  </a:cubicBezTo>
                  <a:cubicBezTo>
                    <a:pt x="3037" y="3548"/>
                    <a:pt x="2656" y="3929"/>
                    <a:pt x="2191" y="3929"/>
                  </a:cubicBezTo>
                  <a:cubicBezTo>
                    <a:pt x="1441" y="3929"/>
                    <a:pt x="1060" y="3024"/>
                    <a:pt x="1596" y="2489"/>
                  </a:cubicBezTo>
                  <a:cubicBezTo>
                    <a:pt x="1765" y="2319"/>
                    <a:pt x="1976" y="2243"/>
                    <a:pt x="2183" y="2243"/>
                  </a:cubicBezTo>
                  <a:close/>
                  <a:moveTo>
                    <a:pt x="691" y="0"/>
                  </a:moveTo>
                  <a:cubicBezTo>
                    <a:pt x="394" y="0"/>
                    <a:pt x="144" y="238"/>
                    <a:pt x="144" y="536"/>
                  </a:cubicBezTo>
                  <a:lnTo>
                    <a:pt x="1" y="88856"/>
                  </a:lnTo>
                  <a:cubicBezTo>
                    <a:pt x="1" y="89154"/>
                    <a:pt x="239" y="89392"/>
                    <a:pt x="536" y="89404"/>
                  </a:cubicBezTo>
                  <a:lnTo>
                    <a:pt x="9311" y="89452"/>
                  </a:lnTo>
                  <a:cubicBezTo>
                    <a:pt x="9609" y="89452"/>
                    <a:pt x="9847" y="89213"/>
                    <a:pt x="9859" y="88916"/>
                  </a:cubicBezTo>
                  <a:lnTo>
                    <a:pt x="10002" y="595"/>
                  </a:lnTo>
                  <a:cubicBezTo>
                    <a:pt x="10002" y="298"/>
                    <a:pt x="9764" y="60"/>
                    <a:pt x="9466" y="60"/>
                  </a:cubicBezTo>
                  <a:lnTo>
                    <a:pt x="6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46"/>
            <p:cNvSpPr/>
            <p:nvPr/>
          </p:nvSpPr>
          <p:spPr>
            <a:xfrm>
              <a:off x="4200950" y="2616475"/>
              <a:ext cx="103300" cy="2235725"/>
            </a:xfrm>
            <a:custGeom>
              <a:avLst/>
              <a:gdLst/>
              <a:ahLst/>
              <a:cxnLst/>
              <a:rect l="l" t="t" r="r" b="b"/>
              <a:pathLst>
                <a:path w="4132" h="89429" extrusionOk="0">
                  <a:moveTo>
                    <a:pt x="60" y="1"/>
                  </a:moveTo>
                  <a:lnTo>
                    <a:pt x="0" y="89405"/>
                  </a:lnTo>
                  <a:lnTo>
                    <a:pt x="3441" y="89429"/>
                  </a:lnTo>
                  <a:cubicBezTo>
                    <a:pt x="3739" y="89429"/>
                    <a:pt x="3989" y="89190"/>
                    <a:pt x="3989" y="88893"/>
                  </a:cubicBezTo>
                  <a:lnTo>
                    <a:pt x="4132" y="572"/>
                  </a:lnTo>
                  <a:cubicBezTo>
                    <a:pt x="4132" y="287"/>
                    <a:pt x="3894" y="37"/>
                    <a:pt x="3608" y="37"/>
                  </a:cubicBezTo>
                  <a:lnTo>
                    <a:pt x="60" y="1"/>
                  </a:lnTo>
                  <a:close/>
                </a:path>
              </a:pathLst>
            </a:custGeom>
            <a:solidFill>
              <a:schemeClr val="accent3"/>
            </a:solidFill>
            <a:ln w="65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46"/>
            <p:cNvSpPr/>
            <p:nvPr/>
          </p:nvSpPr>
          <p:spPr>
            <a:xfrm>
              <a:off x="4244075" y="4802425"/>
              <a:ext cx="56025" cy="16175"/>
            </a:xfrm>
            <a:custGeom>
              <a:avLst/>
              <a:gdLst/>
              <a:ahLst/>
              <a:cxnLst/>
              <a:rect l="l" t="t" r="r" b="b"/>
              <a:pathLst>
                <a:path w="2241" h="647" extrusionOk="0">
                  <a:moveTo>
                    <a:pt x="410" y="1"/>
                  </a:moveTo>
                  <a:cubicBezTo>
                    <a:pt x="1" y="1"/>
                    <a:pt x="1" y="646"/>
                    <a:pt x="410" y="646"/>
                  </a:cubicBezTo>
                  <a:cubicBezTo>
                    <a:pt x="421" y="646"/>
                    <a:pt x="431" y="646"/>
                    <a:pt x="442" y="645"/>
                  </a:cubicBezTo>
                  <a:lnTo>
                    <a:pt x="2240" y="645"/>
                  </a:lnTo>
                  <a:lnTo>
                    <a:pt x="2240" y="14"/>
                  </a:lnTo>
                  <a:lnTo>
                    <a:pt x="442" y="2"/>
                  </a:lnTo>
                  <a:cubicBezTo>
                    <a:pt x="431" y="1"/>
                    <a:pt x="421" y="1"/>
                    <a:pt x="4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46"/>
            <p:cNvSpPr/>
            <p:nvPr/>
          </p:nvSpPr>
          <p:spPr>
            <a:xfrm>
              <a:off x="4244700" y="4733425"/>
              <a:ext cx="55400" cy="16075"/>
            </a:xfrm>
            <a:custGeom>
              <a:avLst/>
              <a:gdLst/>
              <a:ahLst/>
              <a:cxnLst/>
              <a:rect l="l" t="t" r="r" b="b"/>
              <a:pathLst>
                <a:path w="2216" h="643" extrusionOk="0">
                  <a:moveTo>
                    <a:pt x="429" y="0"/>
                  </a:moveTo>
                  <a:cubicBezTo>
                    <a:pt x="1" y="0"/>
                    <a:pt x="1" y="643"/>
                    <a:pt x="429" y="643"/>
                  </a:cubicBezTo>
                  <a:lnTo>
                    <a:pt x="2215" y="643"/>
                  </a:lnTo>
                  <a:lnTo>
                    <a:pt x="22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46"/>
            <p:cNvSpPr/>
            <p:nvPr/>
          </p:nvSpPr>
          <p:spPr>
            <a:xfrm>
              <a:off x="4244675" y="4664625"/>
              <a:ext cx="56025" cy="16150"/>
            </a:xfrm>
            <a:custGeom>
              <a:avLst/>
              <a:gdLst/>
              <a:ahLst/>
              <a:cxnLst/>
              <a:rect l="l" t="t" r="r" b="b"/>
              <a:pathLst>
                <a:path w="2241" h="646" extrusionOk="0">
                  <a:moveTo>
                    <a:pt x="421" y="0"/>
                  </a:moveTo>
                  <a:cubicBezTo>
                    <a:pt x="1" y="0"/>
                    <a:pt x="1" y="646"/>
                    <a:pt x="421" y="646"/>
                  </a:cubicBezTo>
                  <a:cubicBezTo>
                    <a:pt x="432" y="646"/>
                    <a:pt x="443" y="645"/>
                    <a:pt x="454" y="645"/>
                  </a:cubicBezTo>
                  <a:lnTo>
                    <a:pt x="2240" y="645"/>
                  </a:lnTo>
                  <a:lnTo>
                    <a:pt x="2240" y="2"/>
                  </a:lnTo>
                  <a:lnTo>
                    <a:pt x="454" y="2"/>
                  </a:lnTo>
                  <a:cubicBezTo>
                    <a:pt x="443" y="1"/>
                    <a:pt x="432" y="0"/>
                    <a:pt x="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46"/>
            <p:cNvSpPr/>
            <p:nvPr/>
          </p:nvSpPr>
          <p:spPr>
            <a:xfrm>
              <a:off x="4244600" y="4595875"/>
              <a:ext cx="56375" cy="16125"/>
            </a:xfrm>
            <a:custGeom>
              <a:avLst/>
              <a:gdLst/>
              <a:ahLst/>
              <a:cxnLst/>
              <a:rect l="l" t="t" r="r" b="b"/>
              <a:pathLst>
                <a:path w="2255" h="645" extrusionOk="0">
                  <a:moveTo>
                    <a:pt x="423" y="0"/>
                  </a:moveTo>
                  <a:cubicBezTo>
                    <a:pt x="0" y="0"/>
                    <a:pt x="4" y="645"/>
                    <a:pt x="434" y="645"/>
                  </a:cubicBezTo>
                  <a:cubicBezTo>
                    <a:pt x="442" y="645"/>
                    <a:pt x="449" y="645"/>
                    <a:pt x="457" y="644"/>
                  </a:cubicBezTo>
                  <a:lnTo>
                    <a:pt x="457" y="632"/>
                  </a:lnTo>
                  <a:lnTo>
                    <a:pt x="2255" y="632"/>
                  </a:lnTo>
                  <a:lnTo>
                    <a:pt x="2255" y="1"/>
                  </a:lnTo>
                  <a:lnTo>
                    <a:pt x="457" y="1"/>
                  </a:lnTo>
                  <a:cubicBezTo>
                    <a:pt x="446" y="0"/>
                    <a:pt x="434" y="0"/>
                    <a:pt x="4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46"/>
            <p:cNvSpPr/>
            <p:nvPr/>
          </p:nvSpPr>
          <p:spPr>
            <a:xfrm>
              <a:off x="4245600" y="4526550"/>
              <a:ext cx="55375" cy="16100"/>
            </a:xfrm>
            <a:custGeom>
              <a:avLst/>
              <a:gdLst/>
              <a:ahLst/>
              <a:cxnLst/>
              <a:rect l="l" t="t" r="r" b="b"/>
              <a:pathLst>
                <a:path w="2215" h="644" extrusionOk="0">
                  <a:moveTo>
                    <a:pt x="429" y="0"/>
                  </a:moveTo>
                  <a:cubicBezTo>
                    <a:pt x="0" y="0"/>
                    <a:pt x="0" y="643"/>
                    <a:pt x="429" y="643"/>
                  </a:cubicBezTo>
                  <a:lnTo>
                    <a:pt x="2215" y="643"/>
                  </a:lnTo>
                  <a:lnTo>
                    <a:pt x="22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46"/>
            <p:cNvSpPr/>
            <p:nvPr/>
          </p:nvSpPr>
          <p:spPr>
            <a:xfrm>
              <a:off x="4246800" y="4457475"/>
              <a:ext cx="54775" cy="16400"/>
            </a:xfrm>
            <a:custGeom>
              <a:avLst/>
              <a:gdLst/>
              <a:ahLst/>
              <a:cxnLst/>
              <a:rect l="l" t="t" r="r" b="b"/>
              <a:pathLst>
                <a:path w="2191" h="656" extrusionOk="0">
                  <a:moveTo>
                    <a:pt x="405" y="1"/>
                  </a:moveTo>
                  <a:cubicBezTo>
                    <a:pt x="0" y="25"/>
                    <a:pt x="0" y="620"/>
                    <a:pt x="405" y="644"/>
                  </a:cubicBezTo>
                  <a:lnTo>
                    <a:pt x="393" y="656"/>
                  </a:lnTo>
                  <a:lnTo>
                    <a:pt x="2191" y="656"/>
                  </a:lnTo>
                  <a:lnTo>
                    <a:pt x="2191" y="13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46"/>
            <p:cNvSpPr/>
            <p:nvPr/>
          </p:nvSpPr>
          <p:spPr>
            <a:xfrm>
              <a:off x="4245900" y="4388725"/>
              <a:ext cx="55675" cy="16100"/>
            </a:xfrm>
            <a:custGeom>
              <a:avLst/>
              <a:gdLst/>
              <a:ahLst/>
              <a:cxnLst/>
              <a:rect l="l" t="t" r="r" b="b"/>
              <a:pathLst>
                <a:path w="2227" h="644" extrusionOk="0">
                  <a:moveTo>
                    <a:pt x="429" y="1"/>
                  </a:moveTo>
                  <a:cubicBezTo>
                    <a:pt x="0" y="1"/>
                    <a:pt x="0" y="644"/>
                    <a:pt x="429" y="644"/>
                  </a:cubicBezTo>
                  <a:lnTo>
                    <a:pt x="2227" y="644"/>
                  </a:lnTo>
                  <a:lnTo>
                    <a:pt x="222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46"/>
            <p:cNvSpPr/>
            <p:nvPr/>
          </p:nvSpPr>
          <p:spPr>
            <a:xfrm>
              <a:off x="4246200" y="4319975"/>
              <a:ext cx="55675" cy="16100"/>
            </a:xfrm>
            <a:custGeom>
              <a:avLst/>
              <a:gdLst/>
              <a:ahLst/>
              <a:cxnLst/>
              <a:rect l="l" t="t" r="r" b="b"/>
              <a:pathLst>
                <a:path w="2227" h="644" extrusionOk="0">
                  <a:moveTo>
                    <a:pt x="429" y="0"/>
                  </a:moveTo>
                  <a:cubicBezTo>
                    <a:pt x="0" y="0"/>
                    <a:pt x="0" y="643"/>
                    <a:pt x="429" y="643"/>
                  </a:cubicBezTo>
                  <a:lnTo>
                    <a:pt x="2227" y="643"/>
                  </a:lnTo>
                  <a:lnTo>
                    <a:pt x="22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46"/>
            <p:cNvSpPr/>
            <p:nvPr/>
          </p:nvSpPr>
          <p:spPr>
            <a:xfrm>
              <a:off x="4246075" y="4250600"/>
              <a:ext cx="55800" cy="16400"/>
            </a:xfrm>
            <a:custGeom>
              <a:avLst/>
              <a:gdLst/>
              <a:ahLst/>
              <a:cxnLst/>
              <a:rect l="l" t="t" r="r" b="b"/>
              <a:pathLst>
                <a:path w="2232" h="656" extrusionOk="0">
                  <a:moveTo>
                    <a:pt x="423" y="1"/>
                  </a:moveTo>
                  <a:cubicBezTo>
                    <a:pt x="4" y="1"/>
                    <a:pt x="1" y="645"/>
                    <a:pt x="413" y="645"/>
                  </a:cubicBezTo>
                  <a:cubicBezTo>
                    <a:pt x="424" y="645"/>
                    <a:pt x="435" y="645"/>
                    <a:pt x="446" y="644"/>
                  </a:cubicBezTo>
                  <a:lnTo>
                    <a:pt x="446" y="656"/>
                  </a:lnTo>
                  <a:lnTo>
                    <a:pt x="2232" y="656"/>
                  </a:lnTo>
                  <a:lnTo>
                    <a:pt x="2232" y="13"/>
                  </a:lnTo>
                  <a:lnTo>
                    <a:pt x="446" y="1"/>
                  </a:lnTo>
                  <a:cubicBezTo>
                    <a:pt x="438" y="1"/>
                    <a:pt x="431" y="1"/>
                    <a:pt x="4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46"/>
            <p:cNvSpPr/>
            <p:nvPr/>
          </p:nvSpPr>
          <p:spPr>
            <a:xfrm>
              <a:off x="4249475" y="4181550"/>
              <a:ext cx="53000" cy="16400"/>
            </a:xfrm>
            <a:custGeom>
              <a:avLst/>
              <a:gdLst/>
              <a:ahLst/>
              <a:cxnLst/>
              <a:rect l="l" t="t" r="r" b="b"/>
              <a:pathLst>
                <a:path w="2120" h="656" extrusionOk="0">
                  <a:moveTo>
                    <a:pt x="334" y="1"/>
                  </a:moveTo>
                  <a:cubicBezTo>
                    <a:pt x="143" y="1"/>
                    <a:pt x="0" y="156"/>
                    <a:pt x="0" y="334"/>
                  </a:cubicBezTo>
                  <a:cubicBezTo>
                    <a:pt x="0" y="513"/>
                    <a:pt x="143" y="656"/>
                    <a:pt x="322" y="656"/>
                  </a:cubicBezTo>
                  <a:lnTo>
                    <a:pt x="2119" y="656"/>
                  </a:lnTo>
                  <a:lnTo>
                    <a:pt x="2119" y="13"/>
                  </a:lnTo>
                  <a:lnTo>
                    <a:pt x="3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46"/>
            <p:cNvSpPr/>
            <p:nvPr/>
          </p:nvSpPr>
          <p:spPr>
            <a:xfrm>
              <a:off x="4249775" y="4112800"/>
              <a:ext cx="53000" cy="16400"/>
            </a:xfrm>
            <a:custGeom>
              <a:avLst/>
              <a:gdLst/>
              <a:ahLst/>
              <a:cxnLst/>
              <a:rect l="l" t="t" r="r" b="b"/>
              <a:pathLst>
                <a:path w="2120" h="656" extrusionOk="0">
                  <a:moveTo>
                    <a:pt x="322" y="1"/>
                  </a:moveTo>
                  <a:cubicBezTo>
                    <a:pt x="143" y="1"/>
                    <a:pt x="0" y="143"/>
                    <a:pt x="0" y="322"/>
                  </a:cubicBezTo>
                  <a:cubicBezTo>
                    <a:pt x="0" y="501"/>
                    <a:pt x="143" y="655"/>
                    <a:pt x="322" y="655"/>
                  </a:cubicBezTo>
                  <a:lnTo>
                    <a:pt x="2119" y="655"/>
                  </a:lnTo>
                  <a:lnTo>
                    <a:pt x="2119" y="12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6"/>
            <p:cNvSpPr/>
            <p:nvPr/>
          </p:nvSpPr>
          <p:spPr>
            <a:xfrm>
              <a:off x="4243100" y="4041925"/>
              <a:ext cx="55800" cy="16150"/>
            </a:xfrm>
            <a:custGeom>
              <a:avLst/>
              <a:gdLst/>
              <a:ahLst/>
              <a:cxnLst/>
              <a:rect l="l" t="t" r="r" b="b"/>
              <a:pathLst>
                <a:path w="2232" h="646" extrusionOk="0">
                  <a:moveTo>
                    <a:pt x="413" y="1"/>
                  </a:moveTo>
                  <a:cubicBezTo>
                    <a:pt x="1" y="1"/>
                    <a:pt x="4" y="645"/>
                    <a:pt x="423" y="645"/>
                  </a:cubicBezTo>
                  <a:cubicBezTo>
                    <a:pt x="431" y="645"/>
                    <a:pt x="438" y="645"/>
                    <a:pt x="446" y="645"/>
                  </a:cubicBezTo>
                  <a:lnTo>
                    <a:pt x="2232" y="645"/>
                  </a:lnTo>
                  <a:lnTo>
                    <a:pt x="2232" y="2"/>
                  </a:lnTo>
                  <a:lnTo>
                    <a:pt x="446" y="2"/>
                  </a:lnTo>
                  <a:cubicBezTo>
                    <a:pt x="434" y="1"/>
                    <a:pt x="423" y="1"/>
                    <a:pt x="4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46"/>
            <p:cNvSpPr/>
            <p:nvPr/>
          </p:nvSpPr>
          <p:spPr>
            <a:xfrm>
              <a:off x="4243475" y="3972875"/>
              <a:ext cx="55725" cy="16150"/>
            </a:xfrm>
            <a:custGeom>
              <a:avLst/>
              <a:gdLst/>
              <a:ahLst/>
              <a:cxnLst/>
              <a:rect l="l" t="t" r="r" b="b"/>
              <a:pathLst>
                <a:path w="2229" h="646" extrusionOk="0">
                  <a:moveTo>
                    <a:pt x="410" y="0"/>
                  </a:moveTo>
                  <a:cubicBezTo>
                    <a:pt x="1" y="0"/>
                    <a:pt x="1" y="646"/>
                    <a:pt x="410" y="646"/>
                  </a:cubicBezTo>
                  <a:cubicBezTo>
                    <a:pt x="421" y="646"/>
                    <a:pt x="432" y="645"/>
                    <a:pt x="443" y="645"/>
                  </a:cubicBezTo>
                  <a:lnTo>
                    <a:pt x="2229" y="645"/>
                  </a:lnTo>
                  <a:lnTo>
                    <a:pt x="2229" y="2"/>
                  </a:lnTo>
                  <a:lnTo>
                    <a:pt x="443" y="2"/>
                  </a:lnTo>
                  <a:cubicBezTo>
                    <a:pt x="432" y="1"/>
                    <a:pt x="421" y="0"/>
                    <a:pt x="4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46"/>
            <p:cNvSpPr/>
            <p:nvPr/>
          </p:nvSpPr>
          <p:spPr>
            <a:xfrm>
              <a:off x="4243700" y="3903825"/>
              <a:ext cx="56100" cy="16425"/>
            </a:xfrm>
            <a:custGeom>
              <a:avLst/>
              <a:gdLst/>
              <a:ahLst/>
              <a:cxnLst/>
              <a:rect l="l" t="t" r="r" b="b"/>
              <a:pathLst>
                <a:path w="2244" h="657" extrusionOk="0">
                  <a:moveTo>
                    <a:pt x="435" y="1"/>
                  </a:moveTo>
                  <a:cubicBezTo>
                    <a:pt x="1" y="1"/>
                    <a:pt x="1" y="657"/>
                    <a:pt x="435" y="657"/>
                  </a:cubicBezTo>
                  <a:cubicBezTo>
                    <a:pt x="442" y="657"/>
                    <a:pt x="450" y="657"/>
                    <a:pt x="457" y="656"/>
                  </a:cubicBezTo>
                  <a:lnTo>
                    <a:pt x="2243" y="656"/>
                  </a:lnTo>
                  <a:lnTo>
                    <a:pt x="2243" y="1"/>
                  </a:lnTo>
                  <a:lnTo>
                    <a:pt x="457" y="1"/>
                  </a:lnTo>
                  <a:cubicBezTo>
                    <a:pt x="450" y="1"/>
                    <a:pt x="442" y="1"/>
                    <a:pt x="4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46"/>
            <p:cNvSpPr/>
            <p:nvPr/>
          </p:nvSpPr>
          <p:spPr>
            <a:xfrm>
              <a:off x="4244075" y="3835050"/>
              <a:ext cx="56025" cy="16175"/>
            </a:xfrm>
            <a:custGeom>
              <a:avLst/>
              <a:gdLst/>
              <a:ahLst/>
              <a:cxnLst/>
              <a:rect l="l" t="t" r="r" b="b"/>
              <a:pathLst>
                <a:path w="2241" h="647" extrusionOk="0">
                  <a:moveTo>
                    <a:pt x="410" y="1"/>
                  </a:moveTo>
                  <a:cubicBezTo>
                    <a:pt x="1" y="1"/>
                    <a:pt x="1" y="646"/>
                    <a:pt x="410" y="646"/>
                  </a:cubicBezTo>
                  <a:cubicBezTo>
                    <a:pt x="421" y="646"/>
                    <a:pt x="431" y="646"/>
                    <a:pt x="442" y="645"/>
                  </a:cubicBezTo>
                  <a:lnTo>
                    <a:pt x="2240" y="645"/>
                  </a:lnTo>
                  <a:lnTo>
                    <a:pt x="2240" y="2"/>
                  </a:lnTo>
                  <a:lnTo>
                    <a:pt x="442" y="2"/>
                  </a:lnTo>
                  <a:cubicBezTo>
                    <a:pt x="431" y="1"/>
                    <a:pt x="421" y="1"/>
                    <a:pt x="4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46"/>
            <p:cNvSpPr/>
            <p:nvPr/>
          </p:nvSpPr>
          <p:spPr>
            <a:xfrm>
              <a:off x="4244700" y="3766325"/>
              <a:ext cx="55400" cy="16100"/>
            </a:xfrm>
            <a:custGeom>
              <a:avLst/>
              <a:gdLst/>
              <a:ahLst/>
              <a:cxnLst/>
              <a:rect l="l" t="t" r="r" b="b"/>
              <a:pathLst>
                <a:path w="2216" h="644" extrusionOk="0">
                  <a:moveTo>
                    <a:pt x="429" y="1"/>
                  </a:moveTo>
                  <a:cubicBezTo>
                    <a:pt x="1" y="1"/>
                    <a:pt x="1" y="644"/>
                    <a:pt x="429" y="644"/>
                  </a:cubicBezTo>
                  <a:lnTo>
                    <a:pt x="429" y="632"/>
                  </a:lnTo>
                  <a:lnTo>
                    <a:pt x="2215" y="644"/>
                  </a:lnTo>
                  <a:lnTo>
                    <a:pt x="221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46"/>
            <p:cNvSpPr/>
            <p:nvPr/>
          </p:nvSpPr>
          <p:spPr>
            <a:xfrm>
              <a:off x="4245000" y="3696975"/>
              <a:ext cx="55700" cy="16400"/>
            </a:xfrm>
            <a:custGeom>
              <a:avLst/>
              <a:gdLst/>
              <a:ahLst/>
              <a:cxnLst/>
              <a:rect l="l" t="t" r="r" b="b"/>
              <a:pathLst>
                <a:path w="2228" h="656" extrusionOk="0">
                  <a:moveTo>
                    <a:pt x="441" y="1"/>
                  </a:moveTo>
                  <a:cubicBezTo>
                    <a:pt x="1" y="1"/>
                    <a:pt x="1" y="643"/>
                    <a:pt x="441" y="643"/>
                  </a:cubicBezTo>
                  <a:lnTo>
                    <a:pt x="429" y="655"/>
                  </a:lnTo>
                  <a:lnTo>
                    <a:pt x="2227" y="655"/>
                  </a:lnTo>
                  <a:lnTo>
                    <a:pt x="2227" y="12"/>
                  </a:lnTo>
                  <a:lnTo>
                    <a:pt x="4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6"/>
            <p:cNvSpPr/>
            <p:nvPr/>
          </p:nvSpPr>
          <p:spPr>
            <a:xfrm>
              <a:off x="4244675" y="3628175"/>
              <a:ext cx="56300" cy="16450"/>
            </a:xfrm>
            <a:custGeom>
              <a:avLst/>
              <a:gdLst/>
              <a:ahLst/>
              <a:cxnLst/>
              <a:rect l="l" t="t" r="r" b="b"/>
              <a:pathLst>
                <a:path w="2252" h="658" extrusionOk="0">
                  <a:moveTo>
                    <a:pt x="421" y="1"/>
                  </a:moveTo>
                  <a:cubicBezTo>
                    <a:pt x="1" y="1"/>
                    <a:pt x="1" y="646"/>
                    <a:pt x="421" y="646"/>
                  </a:cubicBezTo>
                  <a:cubicBezTo>
                    <a:pt x="432" y="646"/>
                    <a:pt x="443" y="646"/>
                    <a:pt x="454" y="645"/>
                  </a:cubicBezTo>
                  <a:lnTo>
                    <a:pt x="2252" y="657"/>
                  </a:lnTo>
                  <a:lnTo>
                    <a:pt x="2252" y="14"/>
                  </a:lnTo>
                  <a:lnTo>
                    <a:pt x="454" y="2"/>
                  </a:lnTo>
                  <a:cubicBezTo>
                    <a:pt x="443" y="1"/>
                    <a:pt x="432" y="1"/>
                    <a:pt x="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6"/>
            <p:cNvSpPr/>
            <p:nvPr/>
          </p:nvSpPr>
          <p:spPr>
            <a:xfrm>
              <a:off x="4246500" y="3559450"/>
              <a:ext cx="54475" cy="16100"/>
            </a:xfrm>
            <a:custGeom>
              <a:avLst/>
              <a:gdLst/>
              <a:ahLst/>
              <a:cxnLst/>
              <a:rect l="l" t="t" r="r" b="b"/>
              <a:pathLst>
                <a:path w="2179" h="644" extrusionOk="0">
                  <a:moveTo>
                    <a:pt x="393" y="1"/>
                  </a:moveTo>
                  <a:cubicBezTo>
                    <a:pt x="0" y="25"/>
                    <a:pt x="0" y="620"/>
                    <a:pt x="393" y="644"/>
                  </a:cubicBezTo>
                  <a:lnTo>
                    <a:pt x="393" y="632"/>
                  </a:lnTo>
                  <a:lnTo>
                    <a:pt x="2179" y="644"/>
                  </a:lnTo>
                  <a:lnTo>
                    <a:pt x="21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46"/>
            <p:cNvSpPr/>
            <p:nvPr/>
          </p:nvSpPr>
          <p:spPr>
            <a:xfrm>
              <a:off x="4246800" y="3490100"/>
              <a:ext cx="54775" cy="16400"/>
            </a:xfrm>
            <a:custGeom>
              <a:avLst/>
              <a:gdLst/>
              <a:ahLst/>
              <a:cxnLst/>
              <a:rect l="l" t="t" r="r" b="b"/>
              <a:pathLst>
                <a:path w="2191" h="656" extrusionOk="0">
                  <a:moveTo>
                    <a:pt x="405" y="1"/>
                  </a:moveTo>
                  <a:cubicBezTo>
                    <a:pt x="0" y="25"/>
                    <a:pt x="0" y="620"/>
                    <a:pt x="405" y="644"/>
                  </a:cubicBezTo>
                  <a:lnTo>
                    <a:pt x="393" y="656"/>
                  </a:lnTo>
                  <a:lnTo>
                    <a:pt x="2191" y="656"/>
                  </a:lnTo>
                  <a:lnTo>
                    <a:pt x="2191" y="13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46"/>
            <p:cNvSpPr/>
            <p:nvPr/>
          </p:nvSpPr>
          <p:spPr>
            <a:xfrm>
              <a:off x="4246500" y="3421650"/>
              <a:ext cx="55075" cy="16100"/>
            </a:xfrm>
            <a:custGeom>
              <a:avLst/>
              <a:gdLst/>
              <a:ahLst/>
              <a:cxnLst/>
              <a:rect l="l" t="t" r="r" b="b"/>
              <a:pathLst>
                <a:path w="2203" h="644" extrusionOk="0">
                  <a:moveTo>
                    <a:pt x="405" y="0"/>
                  </a:moveTo>
                  <a:cubicBezTo>
                    <a:pt x="0" y="24"/>
                    <a:pt x="0" y="607"/>
                    <a:pt x="405" y="643"/>
                  </a:cubicBezTo>
                  <a:lnTo>
                    <a:pt x="405" y="631"/>
                  </a:lnTo>
                  <a:lnTo>
                    <a:pt x="2203" y="643"/>
                  </a:lnTo>
                  <a:lnTo>
                    <a:pt x="22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46"/>
            <p:cNvSpPr/>
            <p:nvPr/>
          </p:nvSpPr>
          <p:spPr>
            <a:xfrm>
              <a:off x="4054200" y="2615900"/>
              <a:ext cx="250050" cy="2236300"/>
            </a:xfrm>
            <a:custGeom>
              <a:avLst/>
              <a:gdLst/>
              <a:ahLst/>
              <a:cxnLst/>
              <a:rect l="l" t="t" r="r" b="b"/>
              <a:pathLst>
                <a:path w="10002" h="89452" fill="none" extrusionOk="0">
                  <a:moveTo>
                    <a:pt x="9466" y="60"/>
                  </a:moveTo>
                  <a:lnTo>
                    <a:pt x="691" y="0"/>
                  </a:lnTo>
                  <a:cubicBezTo>
                    <a:pt x="394" y="0"/>
                    <a:pt x="144" y="238"/>
                    <a:pt x="144" y="536"/>
                  </a:cubicBezTo>
                  <a:lnTo>
                    <a:pt x="1" y="88856"/>
                  </a:lnTo>
                  <a:cubicBezTo>
                    <a:pt x="1" y="89154"/>
                    <a:pt x="239" y="89392"/>
                    <a:pt x="536" y="89404"/>
                  </a:cubicBezTo>
                  <a:lnTo>
                    <a:pt x="9311" y="89452"/>
                  </a:lnTo>
                  <a:cubicBezTo>
                    <a:pt x="9609" y="89452"/>
                    <a:pt x="9847" y="89213"/>
                    <a:pt x="9859" y="88916"/>
                  </a:cubicBezTo>
                  <a:lnTo>
                    <a:pt x="10002" y="595"/>
                  </a:lnTo>
                  <a:cubicBezTo>
                    <a:pt x="10002" y="298"/>
                    <a:pt x="9764" y="60"/>
                    <a:pt x="9466" y="60"/>
                  </a:cubicBezTo>
                  <a:close/>
                  <a:moveTo>
                    <a:pt x="2191" y="3929"/>
                  </a:moveTo>
                  <a:cubicBezTo>
                    <a:pt x="1441" y="3929"/>
                    <a:pt x="1060" y="3024"/>
                    <a:pt x="1596" y="2489"/>
                  </a:cubicBezTo>
                  <a:cubicBezTo>
                    <a:pt x="2120" y="1965"/>
                    <a:pt x="3037" y="2334"/>
                    <a:pt x="3037" y="3084"/>
                  </a:cubicBezTo>
                  <a:cubicBezTo>
                    <a:pt x="3037" y="3548"/>
                    <a:pt x="2656" y="3929"/>
                    <a:pt x="2191" y="3929"/>
                  </a:cubicBezTo>
                  <a:close/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2" name="Google Shape;402;p46"/>
          <p:cNvGrpSpPr/>
          <p:nvPr/>
        </p:nvGrpSpPr>
        <p:grpSpPr>
          <a:xfrm rot="1273713">
            <a:off x="7491988" y="2738588"/>
            <a:ext cx="1961234" cy="988167"/>
            <a:chOff x="782606" y="3568534"/>
            <a:chExt cx="1748256" cy="880829"/>
          </a:xfrm>
        </p:grpSpPr>
        <p:sp>
          <p:nvSpPr>
            <p:cNvPr id="403" name="Google Shape;403;p46"/>
            <p:cNvSpPr/>
            <p:nvPr/>
          </p:nvSpPr>
          <p:spPr>
            <a:xfrm>
              <a:off x="842931" y="4281219"/>
              <a:ext cx="19355" cy="168144"/>
            </a:xfrm>
            <a:custGeom>
              <a:avLst/>
              <a:gdLst/>
              <a:ahLst/>
              <a:cxnLst/>
              <a:rect l="l" t="t" r="r" b="b"/>
              <a:pathLst>
                <a:path w="573" h="4978" extrusionOk="0">
                  <a:moveTo>
                    <a:pt x="1" y="1"/>
                  </a:moveTo>
                  <a:lnTo>
                    <a:pt x="1" y="4978"/>
                  </a:lnTo>
                  <a:lnTo>
                    <a:pt x="572" y="4978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46"/>
            <p:cNvSpPr/>
            <p:nvPr/>
          </p:nvSpPr>
          <p:spPr>
            <a:xfrm>
              <a:off x="921361" y="4348401"/>
              <a:ext cx="19321" cy="100961"/>
            </a:xfrm>
            <a:custGeom>
              <a:avLst/>
              <a:gdLst/>
              <a:ahLst/>
              <a:cxnLst/>
              <a:rect l="l" t="t" r="r" b="b"/>
              <a:pathLst>
                <a:path w="572" h="2989" extrusionOk="0">
                  <a:moveTo>
                    <a:pt x="0" y="0"/>
                  </a:moveTo>
                  <a:lnTo>
                    <a:pt x="0" y="2989"/>
                  </a:lnTo>
                  <a:lnTo>
                    <a:pt x="572" y="2989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46"/>
            <p:cNvSpPr/>
            <p:nvPr/>
          </p:nvSpPr>
          <p:spPr>
            <a:xfrm>
              <a:off x="999791" y="4281219"/>
              <a:ext cx="18915" cy="168144"/>
            </a:xfrm>
            <a:custGeom>
              <a:avLst/>
              <a:gdLst/>
              <a:ahLst/>
              <a:cxnLst/>
              <a:rect l="l" t="t" r="r" b="b"/>
              <a:pathLst>
                <a:path w="560" h="4978" extrusionOk="0">
                  <a:moveTo>
                    <a:pt x="0" y="1"/>
                  </a:moveTo>
                  <a:lnTo>
                    <a:pt x="0" y="4978"/>
                  </a:lnTo>
                  <a:lnTo>
                    <a:pt x="560" y="4978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46"/>
            <p:cNvSpPr/>
            <p:nvPr/>
          </p:nvSpPr>
          <p:spPr>
            <a:xfrm>
              <a:off x="1078187" y="4348401"/>
              <a:ext cx="18949" cy="100961"/>
            </a:xfrm>
            <a:custGeom>
              <a:avLst/>
              <a:gdLst/>
              <a:ahLst/>
              <a:cxnLst/>
              <a:rect l="l" t="t" r="r" b="b"/>
              <a:pathLst>
                <a:path w="561" h="2989" extrusionOk="0">
                  <a:moveTo>
                    <a:pt x="1" y="0"/>
                  </a:moveTo>
                  <a:lnTo>
                    <a:pt x="1" y="2989"/>
                  </a:lnTo>
                  <a:lnTo>
                    <a:pt x="560" y="2989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46"/>
            <p:cNvSpPr/>
            <p:nvPr/>
          </p:nvSpPr>
          <p:spPr>
            <a:xfrm>
              <a:off x="1156616" y="4281219"/>
              <a:ext cx="18949" cy="168144"/>
            </a:xfrm>
            <a:custGeom>
              <a:avLst/>
              <a:gdLst/>
              <a:ahLst/>
              <a:cxnLst/>
              <a:rect l="l" t="t" r="r" b="b"/>
              <a:pathLst>
                <a:path w="561" h="4978" extrusionOk="0">
                  <a:moveTo>
                    <a:pt x="1" y="1"/>
                  </a:moveTo>
                  <a:lnTo>
                    <a:pt x="1" y="4978"/>
                  </a:lnTo>
                  <a:lnTo>
                    <a:pt x="560" y="4978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6"/>
            <p:cNvSpPr/>
            <p:nvPr/>
          </p:nvSpPr>
          <p:spPr>
            <a:xfrm>
              <a:off x="1235046" y="4348401"/>
              <a:ext cx="18915" cy="100961"/>
            </a:xfrm>
            <a:custGeom>
              <a:avLst/>
              <a:gdLst/>
              <a:ahLst/>
              <a:cxnLst/>
              <a:rect l="l" t="t" r="r" b="b"/>
              <a:pathLst>
                <a:path w="560" h="2989" extrusionOk="0">
                  <a:moveTo>
                    <a:pt x="0" y="0"/>
                  </a:moveTo>
                  <a:lnTo>
                    <a:pt x="0" y="2989"/>
                  </a:lnTo>
                  <a:lnTo>
                    <a:pt x="560" y="2989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46"/>
            <p:cNvSpPr/>
            <p:nvPr/>
          </p:nvSpPr>
          <p:spPr>
            <a:xfrm>
              <a:off x="1313476" y="4281219"/>
              <a:ext cx="18915" cy="168144"/>
            </a:xfrm>
            <a:custGeom>
              <a:avLst/>
              <a:gdLst/>
              <a:ahLst/>
              <a:cxnLst/>
              <a:rect l="l" t="t" r="r" b="b"/>
              <a:pathLst>
                <a:path w="560" h="4978" extrusionOk="0">
                  <a:moveTo>
                    <a:pt x="0" y="1"/>
                  </a:moveTo>
                  <a:lnTo>
                    <a:pt x="0" y="4978"/>
                  </a:lnTo>
                  <a:lnTo>
                    <a:pt x="560" y="4978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46"/>
            <p:cNvSpPr/>
            <p:nvPr/>
          </p:nvSpPr>
          <p:spPr>
            <a:xfrm>
              <a:off x="1391872" y="4348401"/>
              <a:ext cx="18949" cy="100961"/>
            </a:xfrm>
            <a:custGeom>
              <a:avLst/>
              <a:gdLst/>
              <a:ahLst/>
              <a:cxnLst/>
              <a:rect l="l" t="t" r="r" b="b"/>
              <a:pathLst>
                <a:path w="561" h="2989" extrusionOk="0">
                  <a:moveTo>
                    <a:pt x="1" y="0"/>
                  </a:moveTo>
                  <a:lnTo>
                    <a:pt x="1" y="2989"/>
                  </a:lnTo>
                  <a:lnTo>
                    <a:pt x="560" y="2989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46"/>
            <p:cNvSpPr/>
            <p:nvPr/>
          </p:nvSpPr>
          <p:spPr>
            <a:xfrm>
              <a:off x="1470301" y="4281219"/>
              <a:ext cx="18949" cy="168144"/>
            </a:xfrm>
            <a:custGeom>
              <a:avLst/>
              <a:gdLst/>
              <a:ahLst/>
              <a:cxnLst/>
              <a:rect l="l" t="t" r="r" b="b"/>
              <a:pathLst>
                <a:path w="561" h="4978" extrusionOk="0">
                  <a:moveTo>
                    <a:pt x="0" y="1"/>
                  </a:moveTo>
                  <a:lnTo>
                    <a:pt x="0" y="4978"/>
                  </a:lnTo>
                  <a:lnTo>
                    <a:pt x="560" y="4978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46"/>
            <p:cNvSpPr/>
            <p:nvPr/>
          </p:nvSpPr>
          <p:spPr>
            <a:xfrm>
              <a:off x="1548731" y="4348401"/>
              <a:ext cx="18915" cy="100961"/>
            </a:xfrm>
            <a:custGeom>
              <a:avLst/>
              <a:gdLst/>
              <a:ahLst/>
              <a:cxnLst/>
              <a:rect l="l" t="t" r="r" b="b"/>
              <a:pathLst>
                <a:path w="560" h="2989" extrusionOk="0">
                  <a:moveTo>
                    <a:pt x="0" y="0"/>
                  </a:moveTo>
                  <a:lnTo>
                    <a:pt x="0" y="2989"/>
                  </a:lnTo>
                  <a:lnTo>
                    <a:pt x="560" y="2989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46"/>
            <p:cNvSpPr/>
            <p:nvPr/>
          </p:nvSpPr>
          <p:spPr>
            <a:xfrm>
              <a:off x="1627127" y="4281219"/>
              <a:ext cx="18949" cy="168144"/>
            </a:xfrm>
            <a:custGeom>
              <a:avLst/>
              <a:gdLst/>
              <a:ahLst/>
              <a:cxnLst/>
              <a:rect l="l" t="t" r="r" b="b"/>
              <a:pathLst>
                <a:path w="561" h="4978" extrusionOk="0">
                  <a:moveTo>
                    <a:pt x="1" y="1"/>
                  </a:moveTo>
                  <a:lnTo>
                    <a:pt x="1" y="4978"/>
                  </a:lnTo>
                  <a:lnTo>
                    <a:pt x="560" y="4978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6"/>
            <p:cNvSpPr/>
            <p:nvPr/>
          </p:nvSpPr>
          <p:spPr>
            <a:xfrm>
              <a:off x="1705557" y="4348401"/>
              <a:ext cx="18949" cy="100961"/>
            </a:xfrm>
            <a:custGeom>
              <a:avLst/>
              <a:gdLst/>
              <a:ahLst/>
              <a:cxnLst/>
              <a:rect l="l" t="t" r="r" b="b"/>
              <a:pathLst>
                <a:path w="561" h="2989" extrusionOk="0">
                  <a:moveTo>
                    <a:pt x="1" y="0"/>
                  </a:moveTo>
                  <a:lnTo>
                    <a:pt x="1" y="2989"/>
                  </a:lnTo>
                  <a:lnTo>
                    <a:pt x="560" y="2989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6"/>
            <p:cNvSpPr/>
            <p:nvPr/>
          </p:nvSpPr>
          <p:spPr>
            <a:xfrm>
              <a:off x="1783986" y="4281219"/>
              <a:ext cx="18915" cy="168144"/>
            </a:xfrm>
            <a:custGeom>
              <a:avLst/>
              <a:gdLst/>
              <a:ahLst/>
              <a:cxnLst/>
              <a:rect l="l" t="t" r="r" b="b"/>
              <a:pathLst>
                <a:path w="560" h="4978" extrusionOk="0">
                  <a:moveTo>
                    <a:pt x="0" y="1"/>
                  </a:moveTo>
                  <a:lnTo>
                    <a:pt x="0" y="4978"/>
                  </a:lnTo>
                  <a:lnTo>
                    <a:pt x="560" y="4978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46"/>
            <p:cNvSpPr/>
            <p:nvPr/>
          </p:nvSpPr>
          <p:spPr>
            <a:xfrm>
              <a:off x="1862416" y="4348401"/>
              <a:ext cx="18915" cy="100961"/>
            </a:xfrm>
            <a:custGeom>
              <a:avLst/>
              <a:gdLst/>
              <a:ahLst/>
              <a:cxnLst/>
              <a:rect l="l" t="t" r="r" b="b"/>
              <a:pathLst>
                <a:path w="560" h="2989" extrusionOk="0">
                  <a:moveTo>
                    <a:pt x="0" y="0"/>
                  </a:moveTo>
                  <a:lnTo>
                    <a:pt x="0" y="2989"/>
                  </a:lnTo>
                  <a:lnTo>
                    <a:pt x="560" y="2989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46"/>
            <p:cNvSpPr/>
            <p:nvPr/>
          </p:nvSpPr>
          <p:spPr>
            <a:xfrm>
              <a:off x="1940407" y="4281219"/>
              <a:ext cx="19355" cy="168144"/>
            </a:xfrm>
            <a:custGeom>
              <a:avLst/>
              <a:gdLst/>
              <a:ahLst/>
              <a:cxnLst/>
              <a:rect l="l" t="t" r="r" b="b"/>
              <a:pathLst>
                <a:path w="573" h="4978" extrusionOk="0">
                  <a:moveTo>
                    <a:pt x="1" y="1"/>
                  </a:moveTo>
                  <a:lnTo>
                    <a:pt x="1" y="4978"/>
                  </a:lnTo>
                  <a:lnTo>
                    <a:pt x="572" y="4978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46"/>
            <p:cNvSpPr/>
            <p:nvPr/>
          </p:nvSpPr>
          <p:spPr>
            <a:xfrm>
              <a:off x="2018836" y="4348401"/>
              <a:ext cx="19355" cy="100961"/>
            </a:xfrm>
            <a:custGeom>
              <a:avLst/>
              <a:gdLst/>
              <a:ahLst/>
              <a:cxnLst/>
              <a:rect l="l" t="t" r="r" b="b"/>
              <a:pathLst>
                <a:path w="573" h="2989" extrusionOk="0">
                  <a:moveTo>
                    <a:pt x="1" y="0"/>
                  </a:moveTo>
                  <a:lnTo>
                    <a:pt x="1" y="2989"/>
                  </a:lnTo>
                  <a:lnTo>
                    <a:pt x="572" y="2989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46"/>
            <p:cNvSpPr/>
            <p:nvPr/>
          </p:nvSpPr>
          <p:spPr>
            <a:xfrm>
              <a:off x="2097266" y="4281219"/>
              <a:ext cx="19321" cy="168144"/>
            </a:xfrm>
            <a:custGeom>
              <a:avLst/>
              <a:gdLst/>
              <a:ahLst/>
              <a:cxnLst/>
              <a:rect l="l" t="t" r="r" b="b"/>
              <a:pathLst>
                <a:path w="572" h="4978" extrusionOk="0">
                  <a:moveTo>
                    <a:pt x="0" y="1"/>
                  </a:moveTo>
                  <a:lnTo>
                    <a:pt x="0" y="4978"/>
                  </a:lnTo>
                  <a:lnTo>
                    <a:pt x="572" y="4978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6"/>
            <p:cNvSpPr/>
            <p:nvPr/>
          </p:nvSpPr>
          <p:spPr>
            <a:xfrm>
              <a:off x="2175696" y="4348401"/>
              <a:ext cx="19321" cy="100961"/>
            </a:xfrm>
            <a:custGeom>
              <a:avLst/>
              <a:gdLst/>
              <a:ahLst/>
              <a:cxnLst/>
              <a:rect l="l" t="t" r="r" b="b"/>
              <a:pathLst>
                <a:path w="572" h="2989" extrusionOk="0">
                  <a:moveTo>
                    <a:pt x="0" y="0"/>
                  </a:moveTo>
                  <a:lnTo>
                    <a:pt x="0" y="2989"/>
                  </a:lnTo>
                  <a:lnTo>
                    <a:pt x="572" y="2989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46"/>
            <p:cNvSpPr/>
            <p:nvPr/>
          </p:nvSpPr>
          <p:spPr>
            <a:xfrm>
              <a:off x="2254092" y="4281219"/>
              <a:ext cx="19355" cy="168144"/>
            </a:xfrm>
            <a:custGeom>
              <a:avLst/>
              <a:gdLst/>
              <a:ahLst/>
              <a:cxnLst/>
              <a:rect l="l" t="t" r="r" b="b"/>
              <a:pathLst>
                <a:path w="573" h="4978" extrusionOk="0">
                  <a:moveTo>
                    <a:pt x="1" y="1"/>
                  </a:moveTo>
                  <a:lnTo>
                    <a:pt x="1" y="4978"/>
                  </a:lnTo>
                  <a:lnTo>
                    <a:pt x="572" y="4978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46"/>
            <p:cNvSpPr/>
            <p:nvPr/>
          </p:nvSpPr>
          <p:spPr>
            <a:xfrm>
              <a:off x="2332521" y="4348401"/>
              <a:ext cx="18949" cy="100961"/>
            </a:xfrm>
            <a:custGeom>
              <a:avLst/>
              <a:gdLst/>
              <a:ahLst/>
              <a:cxnLst/>
              <a:rect l="l" t="t" r="r" b="b"/>
              <a:pathLst>
                <a:path w="561" h="2989" extrusionOk="0">
                  <a:moveTo>
                    <a:pt x="0" y="0"/>
                  </a:moveTo>
                  <a:lnTo>
                    <a:pt x="0" y="2989"/>
                  </a:lnTo>
                  <a:lnTo>
                    <a:pt x="560" y="2989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46"/>
            <p:cNvSpPr/>
            <p:nvPr/>
          </p:nvSpPr>
          <p:spPr>
            <a:xfrm>
              <a:off x="2410951" y="4281219"/>
              <a:ext cx="18915" cy="168144"/>
            </a:xfrm>
            <a:custGeom>
              <a:avLst/>
              <a:gdLst/>
              <a:ahLst/>
              <a:cxnLst/>
              <a:rect l="l" t="t" r="r" b="b"/>
              <a:pathLst>
                <a:path w="560" h="4978" extrusionOk="0">
                  <a:moveTo>
                    <a:pt x="0" y="1"/>
                  </a:moveTo>
                  <a:lnTo>
                    <a:pt x="0" y="4978"/>
                  </a:lnTo>
                  <a:lnTo>
                    <a:pt x="560" y="4978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46"/>
            <p:cNvSpPr/>
            <p:nvPr/>
          </p:nvSpPr>
          <p:spPr>
            <a:xfrm>
              <a:off x="782606" y="3568534"/>
              <a:ext cx="1748256" cy="876763"/>
            </a:xfrm>
            <a:custGeom>
              <a:avLst/>
              <a:gdLst/>
              <a:ahLst/>
              <a:cxnLst/>
              <a:rect l="l" t="t" r="r" b="b"/>
              <a:pathLst>
                <a:path w="51758" h="25957" extrusionOk="0">
                  <a:moveTo>
                    <a:pt x="25873" y="7894"/>
                  </a:moveTo>
                  <a:cubicBezTo>
                    <a:pt x="31457" y="7894"/>
                    <a:pt x="36505" y="11228"/>
                    <a:pt x="38684" y="16372"/>
                  </a:cubicBezTo>
                  <a:lnTo>
                    <a:pt x="39244" y="17681"/>
                  </a:lnTo>
                  <a:lnTo>
                    <a:pt x="12514" y="17681"/>
                  </a:lnTo>
                  <a:lnTo>
                    <a:pt x="13074" y="16372"/>
                  </a:lnTo>
                  <a:cubicBezTo>
                    <a:pt x="15253" y="11228"/>
                    <a:pt x="20289" y="7894"/>
                    <a:pt x="25873" y="7894"/>
                  </a:cubicBezTo>
                  <a:close/>
                  <a:moveTo>
                    <a:pt x="25873" y="0"/>
                  </a:moveTo>
                  <a:cubicBezTo>
                    <a:pt x="15765" y="0"/>
                    <a:pt x="6978" y="6942"/>
                    <a:pt x="4632" y="16776"/>
                  </a:cubicBezTo>
                  <a:lnTo>
                    <a:pt x="4597" y="16955"/>
                  </a:lnTo>
                  <a:lnTo>
                    <a:pt x="4418" y="17681"/>
                  </a:lnTo>
                  <a:lnTo>
                    <a:pt x="1" y="17681"/>
                  </a:lnTo>
                  <a:lnTo>
                    <a:pt x="1" y="25956"/>
                  </a:lnTo>
                  <a:lnTo>
                    <a:pt x="51757" y="25956"/>
                  </a:lnTo>
                  <a:lnTo>
                    <a:pt x="51757" y="17681"/>
                  </a:lnTo>
                  <a:lnTo>
                    <a:pt x="47328" y="17681"/>
                  </a:lnTo>
                  <a:lnTo>
                    <a:pt x="47161" y="16955"/>
                  </a:lnTo>
                  <a:lnTo>
                    <a:pt x="47126" y="16776"/>
                  </a:lnTo>
                  <a:cubicBezTo>
                    <a:pt x="44780" y="6942"/>
                    <a:pt x="35993" y="0"/>
                    <a:pt x="25873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95250" dir="294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46"/>
            <p:cNvSpPr/>
            <p:nvPr/>
          </p:nvSpPr>
          <p:spPr>
            <a:xfrm>
              <a:off x="863062" y="4261122"/>
              <a:ext cx="19321" cy="168144"/>
            </a:xfrm>
            <a:custGeom>
              <a:avLst/>
              <a:gdLst/>
              <a:ahLst/>
              <a:cxnLst/>
              <a:rect l="l" t="t" r="r" b="b"/>
              <a:pathLst>
                <a:path w="572" h="4978" extrusionOk="0">
                  <a:moveTo>
                    <a:pt x="0" y="1"/>
                  </a:moveTo>
                  <a:lnTo>
                    <a:pt x="0" y="4977"/>
                  </a:lnTo>
                  <a:lnTo>
                    <a:pt x="572" y="4977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46"/>
            <p:cNvSpPr/>
            <p:nvPr/>
          </p:nvSpPr>
          <p:spPr>
            <a:xfrm>
              <a:off x="941458" y="4328270"/>
              <a:ext cx="19355" cy="100995"/>
            </a:xfrm>
            <a:custGeom>
              <a:avLst/>
              <a:gdLst/>
              <a:ahLst/>
              <a:cxnLst/>
              <a:rect l="l" t="t" r="r" b="b"/>
              <a:pathLst>
                <a:path w="573" h="2990" extrusionOk="0">
                  <a:moveTo>
                    <a:pt x="1" y="1"/>
                  </a:moveTo>
                  <a:lnTo>
                    <a:pt x="1" y="2989"/>
                  </a:lnTo>
                  <a:lnTo>
                    <a:pt x="572" y="2989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46"/>
            <p:cNvSpPr/>
            <p:nvPr/>
          </p:nvSpPr>
          <p:spPr>
            <a:xfrm>
              <a:off x="1019888" y="4261122"/>
              <a:ext cx="18949" cy="168144"/>
            </a:xfrm>
            <a:custGeom>
              <a:avLst/>
              <a:gdLst/>
              <a:ahLst/>
              <a:cxnLst/>
              <a:rect l="l" t="t" r="r" b="b"/>
              <a:pathLst>
                <a:path w="561" h="4978" extrusionOk="0">
                  <a:moveTo>
                    <a:pt x="0" y="1"/>
                  </a:moveTo>
                  <a:lnTo>
                    <a:pt x="0" y="4977"/>
                  </a:lnTo>
                  <a:lnTo>
                    <a:pt x="560" y="4977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46"/>
            <p:cNvSpPr/>
            <p:nvPr/>
          </p:nvSpPr>
          <p:spPr>
            <a:xfrm>
              <a:off x="1098318" y="4328270"/>
              <a:ext cx="18915" cy="100995"/>
            </a:xfrm>
            <a:custGeom>
              <a:avLst/>
              <a:gdLst/>
              <a:ahLst/>
              <a:cxnLst/>
              <a:rect l="l" t="t" r="r" b="b"/>
              <a:pathLst>
                <a:path w="560" h="2990" extrusionOk="0">
                  <a:moveTo>
                    <a:pt x="0" y="1"/>
                  </a:moveTo>
                  <a:lnTo>
                    <a:pt x="0" y="2989"/>
                  </a:lnTo>
                  <a:lnTo>
                    <a:pt x="560" y="2989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46"/>
            <p:cNvSpPr/>
            <p:nvPr/>
          </p:nvSpPr>
          <p:spPr>
            <a:xfrm>
              <a:off x="1176714" y="4261122"/>
              <a:ext cx="18949" cy="168144"/>
            </a:xfrm>
            <a:custGeom>
              <a:avLst/>
              <a:gdLst/>
              <a:ahLst/>
              <a:cxnLst/>
              <a:rect l="l" t="t" r="r" b="b"/>
              <a:pathLst>
                <a:path w="561" h="4978" extrusionOk="0">
                  <a:moveTo>
                    <a:pt x="1" y="1"/>
                  </a:moveTo>
                  <a:lnTo>
                    <a:pt x="1" y="4977"/>
                  </a:lnTo>
                  <a:lnTo>
                    <a:pt x="560" y="4977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46"/>
            <p:cNvSpPr/>
            <p:nvPr/>
          </p:nvSpPr>
          <p:spPr>
            <a:xfrm>
              <a:off x="1255143" y="4328270"/>
              <a:ext cx="18949" cy="100995"/>
            </a:xfrm>
            <a:custGeom>
              <a:avLst/>
              <a:gdLst/>
              <a:ahLst/>
              <a:cxnLst/>
              <a:rect l="l" t="t" r="r" b="b"/>
              <a:pathLst>
                <a:path w="561" h="2990" extrusionOk="0">
                  <a:moveTo>
                    <a:pt x="1" y="1"/>
                  </a:moveTo>
                  <a:lnTo>
                    <a:pt x="1" y="2989"/>
                  </a:lnTo>
                  <a:lnTo>
                    <a:pt x="560" y="2989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46"/>
            <p:cNvSpPr/>
            <p:nvPr/>
          </p:nvSpPr>
          <p:spPr>
            <a:xfrm>
              <a:off x="1333573" y="4261122"/>
              <a:ext cx="18915" cy="168144"/>
            </a:xfrm>
            <a:custGeom>
              <a:avLst/>
              <a:gdLst/>
              <a:ahLst/>
              <a:cxnLst/>
              <a:rect l="l" t="t" r="r" b="b"/>
              <a:pathLst>
                <a:path w="560" h="4978" extrusionOk="0">
                  <a:moveTo>
                    <a:pt x="0" y="1"/>
                  </a:moveTo>
                  <a:lnTo>
                    <a:pt x="0" y="4977"/>
                  </a:lnTo>
                  <a:lnTo>
                    <a:pt x="560" y="4977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46"/>
            <p:cNvSpPr/>
            <p:nvPr/>
          </p:nvSpPr>
          <p:spPr>
            <a:xfrm>
              <a:off x="1412003" y="4328270"/>
              <a:ext cx="18915" cy="100995"/>
            </a:xfrm>
            <a:custGeom>
              <a:avLst/>
              <a:gdLst/>
              <a:ahLst/>
              <a:cxnLst/>
              <a:rect l="l" t="t" r="r" b="b"/>
              <a:pathLst>
                <a:path w="560" h="2990" extrusionOk="0">
                  <a:moveTo>
                    <a:pt x="0" y="1"/>
                  </a:moveTo>
                  <a:lnTo>
                    <a:pt x="0" y="2989"/>
                  </a:lnTo>
                  <a:lnTo>
                    <a:pt x="560" y="2989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46"/>
            <p:cNvSpPr/>
            <p:nvPr/>
          </p:nvSpPr>
          <p:spPr>
            <a:xfrm>
              <a:off x="1490399" y="4261122"/>
              <a:ext cx="18949" cy="168144"/>
            </a:xfrm>
            <a:custGeom>
              <a:avLst/>
              <a:gdLst/>
              <a:ahLst/>
              <a:cxnLst/>
              <a:rect l="l" t="t" r="r" b="b"/>
              <a:pathLst>
                <a:path w="561" h="4978" extrusionOk="0">
                  <a:moveTo>
                    <a:pt x="1" y="1"/>
                  </a:moveTo>
                  <a:lnTo>
                    <a:pt x="1" y="4977"/>
                  </a:lnTo>
                  <a:lnTo>
                    <a:pt x="560" y="4977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46"/>
            <p:cNvSpPr/>
            <p:nvPr/>
          </p:nvSpPr>
          <p:spPr>
            <a:xfrm>
              <a:off x="1568828" y="4328270"/>
              <a:ext cx="18949" cy="100995"/>
            </a:xfrm>
            <a:custGeom>
              <a:avLst/>
              <a:gdLst/>
              <a:ahLst/>
              <a:cxnLst/>
              <a:rect l="l" t="t" r="r" b="b"/>
              <a:pathLst>
                <a:path w="561" h="2990" extrusionOk="0">
                  <a:moveTo>
                    <a:pt x="0" y="1"/>
                  </a:moveTo>
                  <a:lnTo>
                    <a:pt x="0" y="2989"/>
                  </a:lnTo>
                  <a:lnTo>
                    <a:pt x="560" y="2989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46"/>
            <p:cNvSpPr/>
            <p:nvPr/>
          </p:nvSpPr>
          <p:spPr>
            <a:xfrm>
              <a:off x="1647258" y="4261122"/>
              <a:ext cx="18915" cy="168144"/>
            </a:xfrm>
            <a:custGeom>
              <a:avLst/>
              <a:gdLst/>
              <a:ahLst/>
              <a:cxnLst/>
              <a:rect l="l" t="t" r="r" b="b"/>
              <a:pathLst>
                <a:path w="560" h="4978" extrusionOk="0">
                  <a:moveTo>
                    <a:pt x="0" y="1"/>
                  </a:moveTo>
                  <a:lnTo>
                    <a:pt x="0" y="4977"/>
                  </a:lnTo>
                  <a:lnTo>
                    <a:pt x="560" y="4977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46"/>
            <p:cNvSpPr/>
            <p:nvPr/>
          </p:nvSpPr>
          <p:spPr>
            <a:xfrm>
              <a:off x="1725654" y="4328270"/>
              <a:ext cx="18949" cy="100995"/>
            </a:xfrm>
            <a:custGeom>
              <a:avLst/>
              <a:gdLst/>
              <a:ahLst/>
              <a:cxnLst/>
              <a:rect l="l" t="t" r="r" b="b"/>
              <a:pathLst>
                <a:path w="561" h="2990" extrusionOk="0">
                  <a:moveTo>
                    <a:pt x="1" y="1"/>
                  </a:moveTo>
                  <a:lnTo>
                    <a:pt x="1" y="2989"/>
                  </a:lnTo>
                  <a:lnTo>
                    <a:pt x="561" y="2989"/>
                  </a:lnTo>
                  <a:lnTo>
                    <a:pt x="5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6"/>
            <p:cNvSpPr/>
            <p:nvPr/>
          </p:nvSpPr>
          <p:spPr>
            <a:xfrm>
              <a:off x="1804084" y="4261122"/>
              <a:ext cx="18949" cy="168144"/>
            </a:xfrm>
            <a:custGeom>
              <a:avLst/>
              <a:gdLst/>
              <a:ahLst/>
              <a:cxnLst/>
              <a:rect l="l" t="t" r="r" b="b"/>
              <a:pathLst>
                <a:path w="561" h="4978" extrusionOk="0">
                  <a:moveTo>
                    <a:pt x="1" y="1"/>
                  </a:moveTo>
                  <a:lnTo>
                    <a:pt x="1" y="4977"/>
                  </a:lnTo>
                  <a:lnTo>
                    <a:pt x="560" y="4977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6"/>
            <p:cNvSpPr/>
            <p:nvPr/>
          </p:nvSpPr>
          <p:spPr>
            <a:xfrm>
              <a:off x="1882513" y="4328270"/>
              <a:ext cx="18915" cy="100995"/>
            </a:xfrm>
            <a:custGeom>
              <a:avLst/>
              <a:gdLst/>
              <a:ahLst/>
              <a:cxnLst/>
              <a:rect l="l" t="t" r="r" b="b"/>
              <a:pathLst>
                <a:path w="560" h="2990" extrusionOk="0">
                  <a:moveTo>
                    <a:pt x="0" y="1"/>
                  </a:moveTo>
                  <a:lnTo>
                    <a:pt x="0" y="2989"/>
                  </a:lnTo>
                  <a:lnTo>
                    <a:pt x="560" y="2989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6"/>
            <p:cNvSpPr/>
            <p:nvPr/>
          </p:nvSpPr>
          <p:spPr>
            <a:xfrm>
              <a:off x="1960538" y="4261122"/>
              <a:ext cx="19321" cy="168144"/>
            </a:xfrm>
            <a:custGeom>
              <a:avLst/>
              <a:gdLst/>
              <a:ahLst/>
              <a:cxnLst/>
              <a:rect l="l" t="t" r="r" b="b"/>
              <a:pathLst>
                <a:path w="572" h="4978" extrusionOk="0">
                  <a:moveTo>
                    <a:pt x="0" y="1"/>
                  </a:moveTo>
                  <a:lnTo>
                    <a:pt x="0" y="4977"/>
                  </a:lnTo>
                  <a:lnTo>
                    <a:pt x="572" y="4977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6"/>
            <p:cNvSpPr/>
            <p:nvPr/>
          </p:nvSpPr>
          <p:spPr>
            <a:xfrm>
              <a:off x="2038934" y="4328270"/>
              <a:ext cx="19355" cy="100995"/>
            </a:xfrm>
            <a:custGeom>
              <a:avLst/>
              <a:gdLst/>
              <a:ahLst/>
              <a:cxnLst/>
              <a:rect l="l" t="t" r="r" b="b"/>
              <a:pathLst>
                <a:path w="573" h="2990" extrusionOk="0">
                  <a:moveTo>
                    <a:pt x="1" y="1"/>
                  </a:moveTo>
                  <a:lnTo>
                    <a:pt x="1" y="2989"/>
                  </a:lnTo>
                  <a:lnTo>
                    <a:pt x="572" y="2989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6"/>
            <p:cNvSpPr/>
            <p:nvPr/>
          </p:nvSpPr>
          <p:spPr>
            <a:xfrm>
              <a:off x="2117363" y="4261122"/>
              <a:ext cx="19355" cy="168144"/>
            </a:xfrm>
            <a:custGeom>
              <a:avLst/>
              <a:gdLst/>
              <a:ahLst/>
              <a:cxnLst/>
              <a:rect l="l" t="t" r="r" b="b"/>
              <a:pathLst>
                <a:path w="573" h="4978" extrusionOk="0">
                  <a:moveTo>
                    <a:pt x="1" y="1"/>
                  </a:moveTo>
                  <a:lnTo>
                    <a:pt x="1" y="4977"/>
                  </a:lnTo>
                  <a:lnTo>
                    <a:pt x="572" y="4977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46"/>
            <p:cNvSpPr/>
            <p:nvPr/>
          </p:nvSpPr>
          <p:spPr>
            <a:xfrm>
              <a:off x="2195793" y="4328270"/>
              <a:ext cx="19321" cy="100995"/>
            </a:xfrm>
            <a:custGeom>
              <a:avLst/>
              <a:gdLst/>
              <a:ahLst/>
              <a:cxnLst/>
              <a:rect l="l" t="t" r="r" b="b"/>
              <a:pathLst>
                <a:path w="572" h="2990" extrusionOk="0">
                  <a:moveTo>
                    <a:pt x="0" y="1"/>
                  </a:moveTo>
                  <a:lnTo>
                    <a:pt x="0" y="2989"/>
                  </a:lnTo>
                  <a:lnTo>
                    <a:pt x="572" y="2989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46"/>
            <p:cNvSpPr/>
            <p:nvPr/>
          </p:nvSpPr>
          <p:spPr>
            <a:xfrm>
              <a:off x="2274223" y="4261122"/>
              <a:ext cx="19321" cy="168144"/>
            </a:xfrm>
            <a:custGeom>
              <a:avLst/>
              <a:gdLst/>
              <a:ahLst/>
              <a:cxnLst/>
              <a:rect l="l" t="t" r="r" b="b"/>
              <a:pathLst>
                <a:path w="572" h="4978" extrusionOk="0">
                  <a:moveTo>
                    <a:pt x="0" y="1"/>
                  </a:moveTo>
                  <a:lnTo>
                    <a:pt x="0" y="4977"/>
                  </a:lnTo>
                  <a:lnTo>
                    <a:pt x="572" y="4977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46"/>
            <p:cNvSpPr/>
            <p:nvPr/>
          </p:nvSpPr>
          <p:spPr>
            <a:xfrm>
              <a:off x="2352619" y="4328270"/>
              <a:ext cx="18949" cy="100995"/>
            </a:xfrm>
            <a:custGeom>
              <a:avLst/>
              <a:gdLst/>
              <a:ahLst/>
              <a:cxnLst/>
              <a:rect l="l" t="t" r="r" b="b"/>
              <a:pathLst>
                <a:path w="561" h="2990" extrusionOk="0">
                  <a:moveTo>
                    <a:pt x="1" y="1"/>
                  </a:moveTo>
                  <a:lnTo>
                    <a:pt x="1" y="2989"/>
                  </a:lnTo>
                  <a:lnTo>
                    <a:pt x="560" y="2989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46"/>
            <p:cNvSpPr/>
            <p:nvPr/>
          </p:nvSpPr>
          <p:spPr>
            <a:xfrm>
              <a:off x="2431048" y="4261122"/>
              <a:ext cx="18949" cy="168144"/>
            </a:xfrm>
            <a:custGeom>
              <a:avLst/>
              <a:gdLst/>
              <a:ahLst/>
              <a:cxnLst/>
              <a:rect l="l" t="t" r="r" b="b"/>
              <a:pathLst>
                <a:path w="561" h="4978" extrusionOk="0">
                  <a:moveTo>
                    <a:pt x="0" y="1"/>
                  </a:moveTo>
                  <a:lnTo>
                    <a:pt x="0" y="4977"/>
                  </a:lnTo>
                  <a:lnTo>
                    <a:pt x="560" y="4977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6" name="Google Shape;446;p46"/>
          <p:cNvGrpSpPr/>
          <p:nvPr/>
        </p:nvGrpSpPr>
        <p:grpSpPr>
          <a:xfrm rot="1799999">
            <a:off x="1343150" y="-1240050"/>
            <a:ext cx="793158" cy="2475696"/>
            <a:chOff x="3380913" y="2209950"/>
            <a:chExt cx="777911" cy="2428104"/>
          </a:xfrm>
        </p:grpSpPr>
        <p:sp>
          <p:nvSpPr>
            <p:cNvPr id="447" name="Google Shape;447;p46"/>
            <p:cNvSpPr/>
            <p:nvPr/>
          </p:nvSpPr>
          <p:spPr>
            <a:xfrm>
              <a:off x="3495547" y="4493650"/>
              <a:ext cx="30250" cy="135784"/>
            </a:xfrm>
            <a:custGeom>
              <a:avLst/>
              <a:gdLst/>
              <a:ahLst/>
              <a:cxnLst/>
              <a:rect l="l" t="t" r="r" b="b"/>
              <a:pathLst>
                <a:path w="751" h="3371" extrusionOk="0">
                  <a:moveTo>
                    <a:pt x="96" y="1"/>
                  </a:moveTo>
                  <a:lnTo>
                    <a:pt x="1" y="3370"/>
                  </a:lnTo>
                  <a:lnTo>
                    <a:pt x="751" y="84"/>
                  </a:lnTo>
                  <a:lnTo>
                    <a:pt x="417" y="36"/>
                  </a:lnTo>
                  <a:lnTo>
                    <a:pt x="96" y="1"/>
                  </a:ln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6"/>
            <p:cNvSpPr/>
            <p:nvPr/>
          </p:nvSpPr>
          <p:spPr>
            <a:xfrm>
              <a:off x="3486927" y="4485393"/>
              <a:ext cx="48457" cy="152661"/>
            </a:xfrm>
            <a:custGeom>
              <a:avLst/>
              <a:gdLst/>
              <a:ahLst/>
              <a:cxnLst/>
              <a:rect l="l" t="t" r="r" b="b"/>
              <a:pathLst>
                <a:path w="1203" h="3790" extrusionOk="0">
                  <a:moveTo>
                    <a:pt x="512" y="456"/>
                  </a:moveTo>
                  <a:lnTo>
                    <a:pt x="691" y="480"/>
                  </a:lnTo>
                  <a:lnTo>
                    <a:pt x="488" y="1396"/>
                  </a:lnTo>
                  <a:lnTo>
                    <a:pt x="512" y="456"/>
                  </a:lnTo>
                  <a:close/>
                  <a:moveTo>
                    <a:pt x="302" y="0"/>
                  </a:moveTo>
                  <a:cubicBezTo>
                    <a:pt x="253" y="0"/>
                    <a:pt x="206" y="22"/>
                    <a:pt x="167" y="51"/>
                  </a:cubicBezTo>
                  <a:cubicBezTo>
                    <a:pt x="119" y="87"/>
                    <a:pt x="95" y="146"/>
                    <a:pt x="95" y="206"/>
                  </a:cubicBezTo>
                  <a:lnTo>
                    <a:pt x="0" y="3575"/>
                  </a:lnTo>
                  <a:cubicBezTo>
                    <a:pt x="0" y="3682"/>
                    <a:pt x="72" y="3778"/>
                    <a:pt x="191" y="3789"/>
                  </a:cubicBezTo>
                  <a:lnTo>
                    <a:pt x="215" y="3789"/>
                  </a:lnTo>
                  <a:cubicBezTo>
                    <a:pt x="310" y="3789"/>
                    <a:pt x="405" y="3718"/>
                    <a:pt x="429" y="3623"/>
                  </a:cubicBezTo>
                  <a:lnTo>
                    <a:pt x="1167" y="349"/>
                  </a:lnTo>
                  <a:cubicBezTo>
                    <a:pt x="1203" y="218"/>
                    <a:pt x="1119" y="99"/>
                    <a:pt x="988" y="87"/>
                  </a:cubicBezTo>
                  <a:lnTo>
                    <a:pt x="334" y="3"/>
                  </a:lnTo>
                  <a:cubicBezTo>
                    <a:pt x="323" y="1"/>
                    <a:pt x="312" y="0"/>
                    <a:pt x="302" y="0"/>
                  </a:cubicBezTo>
                  <a:close/>
                </a:path>
              </a:pathLst>
            </a:custGeom>
            <a:solidFill>
              <a:schemeClr val="dk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6"/>
            <p:cNvSpPr/>
            <p:nvPr/>
          </p:nvSpPr>
          <p:spPr>
            <a:xfrm>
              <a:off x="3485477" y="4273485"/>
              <a:ext cx="110327" cy="252394"/>
            </a:xfrm>
            <a:custGeom>
              <a:avLst/>
              <a:gdLst/>
              <a:ahLst/>
              <a:cxnLst/>
              <a:rect l="l" t="t" r="r" b="b"/>
              <a:pathLst>
                <a:path w="2739" h="6266" extrusionOk="0">
                  <a:moveTo>
                    <a:pt x="1035" y="1"/>
                  </a:moveTo>
                  <a:cubicBezTo>
                    <a:pt x="878" y="1"/>
                    <a:pt x="737" y="105"/>
                    <a:pt x="715" y="264"/>
                  </a:cubicBezTo>
                  <a:lnTo>
                    <a:pt x="24" y="5741"/>
                  </a:lnTo>
                  <a:cubicBezTo>
                    <a:pt x="0" y="5907"/>
                    <a:pt x="120" y="6062"/>
                    <a:pt x="286" y="6086"/>
                  </a:cubicBezTo>
                  <a:lnTo>
                    <a:pt x="1679" y="6264"/>
                  </a:lnTo>
                  <a:cubicBezTo>
                    <a:pt x="1688" y="6265"/>
                    <a:pt x="1696" y="6265"/>
                    <a:pt x="1704" y="6265"/>
                  </a:cubicBezTo>
                  <a:cubicBezTo>
                    <a:pt x="1861" y="6265"/>
                    <a:pt x="2002" y="6161"/>
                    <a:pt x="2025" y="6003"/>
                  </a:cubicBezTo>
                  <a:lnTo>
                    <a:pt x="2715" y="526"/>
                  </a:lnTo>
                  <a:cubicBezTo>
                    <a:pt x="2739" y="359"/>
                    <a:pt x="2620" y="204"/>
                    <a:pt x="2453" y="180"/>
                  </a:cubicBezTo>
                  <a:lnTo>
                    <a:pt x="1060" y="2"/>
                  </a:lnTo>
                  <a:cubicBezTo>
                    <a:pt x="1052" y="1"/>
                    <a:pt x="1043" y="1"/>
                    <a:pt x="1035" y="1"/>
                  </a:cubicBez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6"/>
            <p:cNvSpPr/>
            <p:nvPr/>
          </p:nvSpPr>
          <p:spPr>
            <a:xfrm>
              <a:off x="3477340" y="4265670"/>
              <a:ext cx="127607" cy="267822"/>
            </a:xfrm>
            <a:custGeom>
              <a:avLst/>
              <a:gdLst/>
              <a:ahLst/>
              <a:cxnLst/>
              <a:rect l="l" t="t" r="r" b="b"/>
              <a:pathLst>
                <a:path w="3168" h="6649" extrusionOk="0">
                  <a:moveTo>
                    <a:pt x="1441" y="434"/>
                  </a:moveTo>
                  <a:lnTo>
                    <a:pt x="2441" y="565"/>
                  </a:lnTo>
                  <a:cubicBezTo>
                    <a:pt x="2596" y="577"/>
                    <a:pt x="2703" y="720"/>
                    <a:pt x="2691" y="874"/>
                  </a:cubicBezTo>
                  <a:lnTo>
                    <a:pt x="2048" y="5958"/>
                  </a:lnTo>
                  <a:cubicBezTo>
                    <a:pt x="2026" y="6100"/>
                    <a:pt x="1905" y="6211"/>
                    <a:pt x="1766" y="6211"/>
                  </a:cubicBezTo>
                  <a:cubicBezTo>
                    <a:pt x="1753" y="6211"/>
                    <a:pt x="1740" y="6210"/>
                    <a:pt x="1726" y="6208"/>
                  </a:cubicBezTo>
                  <a:lnTo>
                    <a:pt x="726" y="6077"/>
                  </a:lnTo>
                  <a:cubicBezTo>
                    <a:pt x="560" y="6066"/>
                    <a:pt x="453" y="5923"/>
                    <a:pt x="476" y="5756"/>
                  </a:cubicBezTo>
                  <a:lnTo>
                    <a:pt x="1119" y="684"/>
                  </a:lnTo>
                  <a:cubicBezTo>
                    <a:pt x="1131" y="601"/>
                    <a:pt x="1167" y="541"/>
                    <a:pt x="1226" y="493"/>
                  </a:cubicBezTo>
                  <a:cubicBezTo>
                    <a:pt x="1274" y="458"/>
                    <a:pt x="1345" y="434"/>
                    <a:pt x="1405" y="434"/>
                  </a:cubicBezTo>
                  <a:close/>
                  <a:moveTo>
                    <a:pt x="1414" y="0"/>
                  </a:moveTo>
                  <a:cubicBezTo>
                    <a:pt x="1055" y="0"/>
                    <a:pt x="735" y="272"/>
                    <a:pt x="691" y="636"/>
                  </a:cubicBezTo>
                  <a:lnTo>
                    <a:pt x="48" y="5708"/>
                  </a:lnTo>
                  <a:cubicBezTo>
                    <a:pt x="0" y="6101"/>
                    <a:pt x="274" y="6458"/>
                    <a:pt x="667" y="6518"/>
                  </a:cubicBezTo>
                  <a:lnTo>
                    <a:pt x="1667" y="6637"/>
                  </a:lnTo>
                  <a:lnTo>
                    <a:pt x="1762" y="6637"/>
                  </a:lnTo>
                  <a:lnTo>
                    <a:pt x="1762" y="6649"/>
                  </a:lnTo>
                  <a:cubicBezTo>
                    <a:pt x="2119" y="6649"/>
                    <a:pt x="2429" y="6375"/>
                    <a:pt x="2477" y="6018"/>
                  </a:cubicBezTo>
                  <a:lnTo>
                    <a:pt x="3120" y="934"/>
                  </a:lnTo>
                  <a:cubicBezTo>
                    <a:pt x="3167" y="541"/>
                    <a:pt x="2893" y="184"/>
                    <a:pt x="2500" y="136"/>
                  </a:cubicBezTo>
                  <a:lnTo>
                    <a:pt x="1500" y="5"/>
                  </a:lnTo>
                  <a:cubicBezTo>
                    <a:pt x="1471" y="2"/>
                    <a:pt x="1443" y="0"/>
                    <a:pt x="1414" y="0"/>
                  </a:cubicBezTo>
                  <a:close/>
                </a:path>
              </a:pathLst>
            </a:custGeom>
            <a:solidFill>
              <a:schemeClr val="dk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6"/>
            <p:cNvSpPr/>
            <p:nvPr/>
          </p:nvSpPr>
          <p:spPr>
            <a:xfrm>
              <a:off x="3394849" y="4310179"/>
              <a:ext cx="90670" cy="39434"/>
            </a:xfrm>
            <a:custGeom>
              <a:avLst/>
              <a:gdLst/>
              <a:ahLst/>
              <a:cxnLst/>
              <a:rect l="l" t="t" r="r" b="b"/>
              <a:pathLst>
                <a:path w="2251" h="979" extrusionOk="0">
                  <a:moveTo>
                    <a:pt x="360" y="1"/>
                  </a:moveTo>
                  <a:cubicBezTo>
                    <a:pt x="209" y="1"/>
                    <a:pt x="79" y="102"/>
                    <a:pt x="48" y="258"/>
                  </a:cubicBezTo>
                  <a:cubicBezTo>
                    <a:pt x="0" y="436"/>
                    <a:pt x="119" y="615"/>
                    <a:pt x="298" y="650"/>
                  </a:cubicBezTo>
                  <a:lnTo>
                    <a:pt x="1822" y="972"/>
                  </a:lnTo>
                  <a:cubicBezTo>
                    <a:pt x="1843" y="976"/>
                    <a:pt x="1865" y="978"/>
                    <a:pt x="1886" y="978"/>
                  </a:cubicBezTo>
                  <a:cubicBezTo>
                    <a:pt x="2041" y="978"/>
                    <a:pt x="2183" y="867"/>
                    <a:pt x="2215" y="710"/>
                  </a:cubicBezTo>
                  <a:cubicBezTo>
                    <a:pt x="2250" y="531"/>
                    <a:pt x="2131" y="365"/>
                    <a:pt x="1953" y="317"/>
                  </a:cubicBezTo>
                  <a:lnTo>
                    <a:pt x="429" y="8"/>
                  </a:lnTo>
                  <a:cubicBezTo>
                    <a:pt x="406" y="3"/>
                    <a:pt x="383" y="1"/>
                    <a:pt x="360" y="1"/>
                  </a:cubicBez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46"/>
            <p:cNvSpPr/>
            <p:nvPr/>
          </p:nvSpPr>
          <p:spPr>
            <a:xfrm>
              <a:off x="3380913" y="4301478"/>
              <a:ext cx="120921" cy="56996"/>
            </a:xfrm>
            <a:custGeom>
              <a:avLst/>
              <a:gdLst/>
              <a:ahLst/>
              <a:cxnLst/>
              <a:rect l="l" t="t" r="r" b="b"/>
              <a:pathLst>
                <a:path w="3002" h="1415" extrusionOk="0">
                  <a:moveTo>
                    <a:pt x="696" y="430"/>
                  </a:moveTo>
                  <a:cubicBezTo>
                    <a:pt x="710" y="430"/>
                    <a:pt x="724" y="433"/>
                    <a:pt x="739" y="438"/>
                  </a:cubicBezTo>
                  <a:lnTo>
                    <a:pt x="2263" y="747"/>
                  </a:lnTo>
                  <a:cubicBezTo>
                    <a:pt x="2323" y="759"/>
                    <a:pt x="2358" y="819"/>
                    <a:pt x="2346" y="890"/>
                  </a:cubicBezTo>
                  <a:cubicBezTo>
                    <a:pt x="2336" y="942"/>
                    <a:pt x="2290" y="976"/>
                    <a:pt x="2238" y="976"/>
                  </a:cubicBezTo>
                  <a:cubicBezTo>
                    <a:pt x="2231" y="976"/>
                    <a:pt x="2223" y="975"/>
                    <a:pt x="2215" y="974"/>
                  </a:cubicBezTo>
                  <a:lnTo>
                    <a:pt x="691" y="652"/>
                  </a:lnTo>
                  <a:cubicBezTo>
                    <a:pt x="620" y="640"/>
                    <a:pt x="584" y="581"/>
                    <a:pt x="596" y="521"/>
                  </a:cubicBezTo>
                  <a:cubicBezTo>
                    <a:pt x="608" y="485"/>
                    <a:pt x="620" y="462"/>
                    <a:pt x="644" y="450"/>
                  </a:cubicBezTo>
                  <a:cubicBezTo>
                    <a:pt x="658" y="436"/>
                    <a:pt x="676" y="430"/>
                    <a:pt x="696" y="430"/>
                  </a:cubicBezTo>
                  <a:close/>
                  <a:moveTo>
                    <a:pt x="719" y="0"/>
                  </a:moveTo>
                  <a:cubicBezTo>
                    <a:pt x="612" y="0"/>
                    <a:pt x="508" y="29"/>
                    <a:pt x="418" y="93"/>
                  </a:cubicBezTo>
                  <a:cubicBezTo>
                    <a:pt x="1" y="355"/>
                    <a:pt x="120" y="974"/>
                    <a:pt x="596" y="1081"/>
                  </a:cubicBezTo>
                  <a:lnTo>
                    <a:pt x="2120" y="1402"/>
                  </a:lnTo>
                  <a:cubicBezTo>
                    <a:pt x="2156" y="1402"/>
                    <a:pt x="2192" y="1402"/>
                    <a:pt x="2239" y="1414"/>
                  </a:cubicBezTo>
                  <a:cubicBezTo>
                    <a:pt x="2894" y="1414"/>
                    <a:pt x="3001" y="462"/>
                    <a:pt x="2346" y="331"/>
                  </a:cubicBezTo>
                  <a:lnTo>
                    <a:pt x="822" y="9"/>
                  </a:lnTo>
                  <a:cubicBezTo>
                    <a:pt x="788" y="3"/>
                    <a:pt x="753" y="0"/>
                    <a:pt x="719" y="0"/>
                  </a:cubicBezTo>
                  <a:close/>
                </a:path>
              </a:pathLst>
            </a:custGeom>
            <a:solidFill>
              <a:schemeClr val="dk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46"/>
            <p:cNvSpPr/>
            <p:nvPr/>
          </p:nvSpPr>
          <p:spPr>
            <a:xfrm>
              <a:off x="3419298" y="2789767"/>
              <a:ext cx="315594" cy="1678025"/>
            </a:xfrm>
            <a:custGeom>
              <a:avLst/>
              <a:gdLst/>
              <a:ahLst/>
              <a:cxnLst/>
              <a:rect l="l" t="t" r="r" b="b"/>
              <a:pathLst>
                <a:path w="7835" h="41659" extrusionOk="0">
                  <a:moveTo>
                    <a:pt x="6114" y="1"/>
                  </a:moveTo>
                  <a:cubicBezTo>
                    <a:pt x="5848" y="1"/>
                    <a:pt x="5613" y="181"/>
                    <a:pt x="5561" y="452"/>
                  </a:cubicBezTo>
                  <a:lnTo>
                    <a:pt x="72" y="40743"/>
                  </a:lnTo>
                  <a:cubicBezTo>
                    <a:pt x="0" y="41053"/>
                    <a:pt x="203" y="41350"/>
                    <a:pt x="500" y="41410"/>
                  </a:cubicBezTo>
                  <a:lnTo>
                    <a:pt x="1620" y="41648"/>
                  </a:lnTo>
                  <a:cubicBezTo>
                    <a:pt x="1655" y="41655"/>
                    <a:pt x="1690" y="41658"/>
                    <a:pt x="1725" y="41658"/>
                  </a:cubicBezTo>
                  <a:cubicBezTo>
                    <a:pt x="1984" y="41658"/>
                    <a:pt x="2223" y="41470"/>
                    <a:pt x="2286" y="41207"/>
                  </a:cubicBezTo>
                  <a:lnTo>
                    <a:pt x="7775" y="917"/>
                  </a:lnTo>
                  <a:cubicBezTo>
                    <a:pt x="7835" y="607"/>
                    <a:pt x="7644" y="309"/>
                    <a:pt x="7335" y="250"/>
                  </a:cubicBezTo>
                  <a:lnTo>
                    <a:pt x="6227" y="12"/>
                  </a:lnTo>
                  <a:cubicBezTo>
                    <a:pt x="6189" y="4"/>
                    <a:pt x="6151" y="1"/>
                    <a:pt x="6114" y="1"/>
                  </a:cubicBezTo>
                  <a:close/>
                </a:path>
              </a:pathLst>
            </a:custGeom>
            <a:solidFill>
              <a:schemeClr val="dk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6"/>
            <p:cNvSpPr/>
            <p:nvPr/>
          </p:nvSpPr>
          <p:spPr>
            <a:xfrm>
              <a:off x="3410195" y="2781429"/>
              <a:ext cx="333800" cy="1695063"/>
            </a:xfrm>
            <a:custGeom>
              <a:avLst/>
              <a:gdLst/>
              <a:ahLst/>
              <a:cxnLst/>
              <a:rect l="l" t="t" r="r" b="b"/>
              <a:pathLst>
                <a:path w="8287" h="42082" extrusionOk="0">
                  <a:moveTo>
                    <a:pt x="6330" y="424"/>
                  </a:moveTo>
                  <a:cubicBezTo>
                    <a:pt x="6355" y="424"/>
                    <a:pt x="6380" y="427"/>
                    <a:pt x="6406" y="433"/>
                  </a:cubicBezTo>
                  <a:lnTo>
                    <a:pt x="7513" y="671"/>
                  </a:lnTo>
                  <a:cubicBezTo>
                    <a:pt x="7608" y="683"/>
                    <a:pt x="7692" y="743"/>
                    <a:pt x="7739" y="814"/>
                  </a:cubicBezTo>
                  <a:cubicBezTo>
                    <a:pt x="7787" y="886"/>
                    <a:pt x="7811" y="981"/>
                    <a:pt x="7787" y="1076"/>
                  </a:cubicBezTo>
                  <a:lnTo>
                    <a:pt x="7787" y="1088"/>
                  </a:lnTo>
                  <a:lnTo>
                    <a:pt x="2298" y="41379"/>
                  </a:lnTo>
                  <a:cubicBezTo>
                    <a:pt x="2256" y="41536"/>
                    <a:pt x="2113" y="41647"/>
                    <a:pt x="1949" y="41647"/>
                  </a:cubicBezTo>
                  <a:cubicBezTo>
                    <a:pt x="1927" y="41647"/>
                    <a:pt x="1904" y="41645"/>
                    <a:pt x="1881" y="41641"/>
                  </a:cubicBezTo>
                  <a:lnTo>
                    <a:pt x="774" y="41402"/>
                  </a:lnTo>
                  <a:cubicBezTo>
                    <a:pt x="584" y="41367"/>
                    <a:pt x="465" y="41176"/>
                    <a:pt x="500" y="40998"/>
                  </a:cubicBezTo>
                  <a:lnTo>
                    <a:pt x="500" y="40986"/>
                  </a:lnTo>
                  <a:lnTo>
                    <a:pt x="6001" y="695"/>
                  </a:lnTo>
                  <a:cubicBezTo>
                    <a:pt x="6013" y="612"/>
                    <a:pt x="6072" y="528"/>
                    <a:pt x="6144" y="481"/>
                  </a:cubicBezTo>
                  <a:cubicBezTo>
                    <a:pt x="6196" y="446"/>
                    <a:pt x="6261" y="424"/>
                    <a:pt x="6330" y="424"/>
                  </a:cubicBezTo>
                  <a:close/>
                  <a:moveTo>
                    <a:pt x="6334" y="1"/>
                  </a:moveTo>
                  <a:cubicBezTo>
                    <a:pt x="5976" y="1"/>
                    <a:pt x="5656" y="247"/>
                    <a:pt x="5572" y="612"/>
                  </a:cubicBezTo>
                  <a:lnTo>
                    <a:pt x="5572" y="624"/>
                  </a:lnTo>
                  <a:lnTo>
                    <a:pt x="84" y="40914"/>
                  </a:lnTo>
                  <a:cubicBezTo>
                    <a:pt x="0" y="41331"/>
                    <a:pt x="262" y="41736"/>
                    <a:pt x="691" y="41831"/>
                  </a:cubicBezTo>
                  <a:lnTo>
                    <a:pt x="1798" y="42057"/>
                  </a:lnTo>
                  <a:cubicBezTo>
                    <a:pt x="1846" y="42069"/>
                    <a:pt x="1905" y="42069"/>
                    <a:pt x="1953" y="42081"/>
                  </a:cubicBezTo>
                  <a:cubicBezTo>
                    <a:pt x="2322" y="42081"/>
                    <a:pt x="2643" y="41819"/>
                    <a:pt x="2727" y="41462"/>
                  </a:cubicBezTo>
                  <a:lnTo>
                    <a:pt x="2727" y="41450"/>
                  </a:lnTo>
                  <a:lnTo>
                    <a:pt x="8216" y="1159"/>
                  </a:lnTo>
                  <a:cubicBezTo>
                    <a:pt x="8287" y="743"/>
                    <a:pt x="8025" y="338"/>
                    <a:pt x="7608" y="255"/>
                  </a:cubicBezTo>
                  <a:lnTo>
                    <a:pt x="6489" y="16"/>
                  </a:lnTo>
                  <a:cubicBezTo>
                    <a:pt x="6437" y="6"/>
                    <a:pt x="6385" y="1"/>
                    <a:pt x="6334" y="1"/>
                  </a:cubicBezTo>
                  <a:close/>
                </a:path>
              </a:pathLst>
            </a:custGeom>
            <a:solidFill>
              <a:schemeClr val="dk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6"/>
            <p:cNvSpPr/>
            <p:nvPr/>
          </p:nvSpPr>
          <p:spPr>
            <a:xfrm>
              <a:off x="4033634" y="4416435"/>
              <a:ext cx="49424" cy="209134"/>
            </a:xfrm>
            <a:custGeom>
              <a:avLst/>
              <a:gdLst/>
              <a:ahLst/>
              <a:cxnLst/>
              <a:rect l="l" t="t" r="r" b="b"/>
              <a:pathLst>
                <a:path w="1227" h="5192" extrusionOk="0">
                  <a:moveTo>
                    <a:pt x="643" y="1"/>
                  </a:moveTo>
                  <a:lnTo>
                    <a:pt x="322" y="72"/>
                  </a:lnTo>
                  <a:lnTo>
                    <a:pt x="0" y="132"/>
                  </a:lnTo>
                  <a:lnTo>
                    <a:pt x="1227" y="5192"/>
                  </a:lnTo>
                  <a:lnTo>
                    <a:pt x="643" y="1"/>
                  </a:ln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6"/>
            <p:cNvSpPr/>
            <p:nvPr/>
          </p:nvSpPr>
          <p:spPr>
            <a:xfrm>
              <a:off x="4024048" y="4407654"/>
              <a:ext cx="68113" cy="226575"/>
            </a:xfrm>
            <a:custGeom>
              <a:avLst/>
              <a:gdLst/>
              <a:ahLst/>
              <a:cxnLst/>
              <a:rect l="l" t="t" r="r" b="b"/>
              <a:pathLst>
                <a:path w="1691" h="5625" extrusionOk="0">
                  <a:moveTo>
                    <a:pt x="691" y="481"/>
                  </a:moveTo>
                  <a:lnTo>
                    <a:pt x="869" y="2064"/>
                  </a:lnTo>
                  <a:lnTo>
                    <a:pt x="500" y="516"/>
                  </a:lnTo>
                  <a:lnTo>
                    <a:pt x="691" y="481"/>
                  </a:lnTo>
                  <a:close/>
                  <a:moveTo>
                    <a:pt x="878" y="0"/>
                  </a:moveTo>
                  <a:cubicBezTo>
                    <a:pt x="863" y="0"/>
                    <a:pt x="849" y="2"/>
                    <a:pt x="834" y="5"/>
                  </a:cubicBezTo>
                  <a:lnTo>
                    <a:pt x="191" y="135"/>
                  </a:lnTo>
                  <a:cubicBezTo>
                    <a:pt x="72" y="159"/>
                    <a:pt x="0" y="278"/>
                    <a:pt x="24" y="397"/>
                  </a:cubicBezTo>
                  <a:lnTo>
                    <a:pt x="1262" y="5458"/>
                  </a:lnTo>
                  <a:cubicBezTo>
                    <a:pt x="1274" y="5553"/>
                    <a:pt x="1369" y="5624"/>
                    <a:pt x="1465" y="5624"/>
                  </a:cubicBezTo>
                  <a:cubicBezTo>
                    <a:pt x="1477" y="5624"/>
                    <a:pt x="1488" y="5624"/>
                    <a:pt x="1500" y="5612"/>
                  </a:cubicBezTo>
                  <a:cubicBezTo>
                    <a:pt x="1619" y="5600"/>
                    <a:pt x="1691" y="5493"/>
                    <a:pt x="1679" y="5386"/>
                  </a:cubicBezTo>
                  <a:lnTo>
                    <a:pt x="1096" y="195"/>
                  </a:lnTo>
                  <a:cubicBezTo>
                    <a:pt x="1074" y="79"/>
                    <a:pt x="988" y="0"/>
                    <a:pt x="878" y="0"/>
                  </a:cubicBezTo>
                  <a:close/>
                </a:path>
              </a:pathLst>
            </a:custGeom>
            <a:solidFill>
              <a:schemeClr val="dk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6"/>
            <p:cNvSpPr/>
            <p:nvPr/>
          </p:nvSpPr>
          <p:spPr>
            <a:xfrm>
              <a:off x="4025941" y="4312112"/>
              <a:ext cx="90227" cy="39394"/>
            </a:xfrm>
            <a:custGeom>
              <a:avLst/>
              <a:gdLst/>
              <a:ahLst/>
              <a:cxnLst/>
              <a:rect l="l" t="t" r="r" b="b"/>
              <a:pathLst>
                <a:path w="2240" h="978" extrusionOk="0">
                  <a:moveTo>
                    <a:pt x="1879" y="0"/>
                  </a:moveTo>
                  <a:cubicBezTo>
                    <a:pt x="1857" y="0"/>
                    <a:pt x="1834" y="3"/>
                    <a:pt x="1811" y="7"/>
                  </a:cubicBezTo>
                  <a:lnTo>
                    <a:pt x="287" y="317"/>
                  </a:lnTo>
                  <a:cubicBezTo>
                    <a:pt x="108" y="364"/>
                    <a:pt x="1" y="531"/>
                    <a:pt x="37" y="710"/>
                  </a:cubicBezTo>
                  <a:cubicBezTo>
                    <a:pt x="68" y="867"/>
                    <a:pt x="210" y="978"/>
                    <a:pt x="366" y="978"/>
                  </a:cubicBezTo>
                  <a:cubicBezTo>
                    <a:pt x="387" y="978"/>
                    <a:pt x="408" y="976"/>
                    <a:pt x="429" y="972"/>
                  </a:cubicBezTo>
                  <a:lnTo>
                    <a:pt x="1953" y="650"/>
                  </a:lnTo>
                  <a:cubicBezTo>
                    <a:pt x="2132" y="614"/>
                    <a:pt x="2239" y="436"/>
                    <a:pt x="2203" y="257"/>
                  </a:cubicBezTo>
                  <a:cubicBezTo>
                    <a:pt x="2172" y="102"/>
                    <a:pt x="2033" y="0"/>
                    <a:pt x="1879" y="0"/>
                  </a:cubicBez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6"/>
            <p:cNvSpPr/>
            <p:nvPr/>
          </p:nvSpPr>
          <p:spPr>
            <a:xfrm>
              <a:off x="4009668" y="4303210"/>
              <a:ext cx="123378" cy="57157"/>
            </a:xfrm>
            <a:custGeom>
              <a:avLst/>
              <a:gdLst/>
              <a:ahLst/>
              <a:cxnLst/>
              <a:rect l="l" t="t" r="r" b="b"/>
              <a:pathLst>
                <a:path w="3063" h="1419" extrusionOk="0">
                  <a:moveTo>
                    <a:pt x="2297" y="430"/>
                  </a:moveTo>
                  <a:cubicBezTo>
                    <a:pt x="2430" y="430"/>
                    <a:pt x="2449" y="634"/>
                    <a:pt x="2310" y="657"/>
                  </a:cubicBezTo>
                  <a:lnTo>
                    <a:pt x="786" y="978"/>
                  </a:lnTo>
                  <a:cubicBezTo>
                    <a:pt x="778" y="980"/>
                    <a:pt x="770" y="981"/>
                    <a:pt x="763" y="981"/>
                  </a:cubicBezTo>
                  <a:cubicBezTo>
                    <a:pt x="712" y="981"/>
                    <a:pt x="665" y="947"/>
                    <a:pt x="655" y="895"/>
                  </a:cubicBezTo>
                  <a:cubicBezTo>
                    <a:pt x="643" y="859"/>
                    <a:pt x="655" y="835"/>
                    <a:pt x="667" y="800"/>
                  </a:cubicBezTo>
                  <a:cubicBezTo>
                    <a:pt x="679" y="776"/>
                    <a:pt x="714" y="764"/>
                    <a:pt x="738" y="752"/>
                  </a:cubicBezTo>
                  <a:lnTo>
                    <a:pt x="2262" y="431"/>
                  </a:lnTo>
                  <a:lnTo>
                    <a:pt x="2286" y="431"/>
                  </a:lnTo>
                  <a:cubicBezTo>
                    <a:pt x="2290" y="430"/>
                    <a:pt x="2294" y="430"/>
                    <a:pt x="2297" y="430"/>
                  </a:cubicBezTo>
                  <a:close/>
                  <a:moveTo>
                    <a:pt x="2306" y="1"/>
                  </a:moveTo>
                  <a:cubicBezTo>
                    <a:pt x="2265" y="1"/>
                    <a:pt x="2223" y="5"/>
                    <a:pt x="2179" y="14"/>
                  </a:cubicBezTo>
                  <a:lnTo>
                    <a:pt x="655" y="335"/>
                  </a:lnTo>
                  <a:cubicBezTo>
                    <a:pt x="0" y="466"/>
                    <a:pt x="95" y="1419"/>
                    <a:pt x="762" y="1419"/>
                  </a:cubicBezTo>
                  <a:cubicBezTo>
                    <a:pt x="798" y="1419"/>
                    <a:pt x="833" y="1407"/>
                    <a:pt x="869" y="1407"/>
                  </a:cubicBezTo>
                  <a:lnTo>
                    <a:pt x="2393" y="1085"/>
                  </a:lnTo>
                  <a:cubicBezTo>
                    <a:pt x="3063" y="940"/>
                    <a:pt x="2906" y="1"/>
                    <a:pt x="2306" y="1"/>
                  </a:cubicBez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6"/>
            <p:cNvSpPr/>
            <p:nvPr/>
          </p:nvSpPr>
          <p:spPr>
            <a:xfrm>
              <a:off x="3782817" y="2795043"/>
              <a:ext cx="315594" cy="1678025"/>
            </a:xfrm>
            <a:custGeom>
              <a:avLst/>
              <a:gdLst/>
              <a:ahLst/>
              <a:cxnLst/>
              <a:rect l="l" t="t" r="r" b="b"/>
              <a:pathLst>
                <a:path w="7835" h="41659" extrusionOk="0">
                  <a:moveTo>
                    <a:pt x="1718" y="1"/>
                  </a:moveTo>
                  <a:cubicBezTo>
                    <a:pt x="1681" y="1"/>
                    <a:pt x="1644" y="4"/>
                    <a:pt x="1608" y="12"/>
                  </a:cubicBezTo>
                  <a:lnTo>
                    <a:pt x="500" y="250"/>
                  </a:lnTo>
                  <a:cubicBezTo>
                    <a:pt x="191" y="309"/>
                    <a:pt x="0" y="607"/>
                    <a:pt x="60" y="917"/>
                  </a:cubicBezTo>
                  <a:lnTo>
                    <a:pt x="5549" y="41207"/>
                  </a:lnTo>
                  <a:cubicBezTo>
                    <a:pt x="5601" y="41470"/>
                    <a:pt x="5848" y="41658"/>
                    <a:pt x="6110" y="41658"/>
                  </a:cubicBezTo>
                  <a:cubicBezTo>
                    <a:pt x="6145" y="41658"/>
                    <a:pt x="6180" y="41655"/>
                    <a:pt x="6215" y="41648"/>
                  </a:cubicBezTo>
                  <a:lnTo>
                    <a:pt x="7335" y="41410"/>
                  </a:lnTo>
                  <a:cubicBezTo>
                    <a:pt x="7632" y="41350"/>
                    <a:pt x="7835" y="41041"/>
                    <a:pt x="7763" y="40743"/>
                  </a:cubicBezTo>
                  <a:lnTo>
                    <a:pt x="2274" y="452"/>
                  </a:lnTo>
                  <a:cubicBezTo>
                    <a:pt x="2222" y="181"/>
                    <a:pt x="1978" y="1"/>
                    <a:pt x="1718" y="1"/>
                  </a:cubicBezTo>
                  <a:close/>
                </a:path>
              </a:pathLst>
            </a:custGeom>
            <a:solidFill>
              <a:schemeClr val="dk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6"/>
            <p:cNvSpPr/>
            <p:nvPr/>
          </p:nvSpPr>
          <p:spPr>
            <a:xfrm>
              <a:off x="3773230" y="2786705"/>
              <a:ext cx="334284" cy="1695063"/>
            </a:xfrm>
            <a:custGeom>
              <a:avLst/>
              <a:gdLst/>
              <a:ahLst/>
              <a:cxnLst/>
              <a:rect l="l" t="t" r="r" b="b"/>
              <a:pathLst>
                <a:path w="8299" h="42082" extrusionOk="0">
                  <a:moveTo>
                    <a:pt x="1969" y="424"/>
                  </a:moveTo>
                  <a:cubicBezTo>
                    <a:pt x="2038" y="424"/>
                    <a:pt x="2103" y="446"/>
                    <a:pt x="2155" y="481"/>
                  </a:cubicBezTo>
                  <a:cubicBezTo>
                    <a:pt x="2227" y="528"/>
                    <a:pt x="2286" y="612"/>
                    <a:pt x="2310" y="695"/>
                  </a:cubicBezTo>
                  <a:lnTo>
                    <a:pt x="7799" y="40974"/>
                  </a:lnTo>
                  <a:lnTo>
                    <a:pt x="7799" y="40998"/>
                  </a:lnTo>
                  <a:cubicBezTo>
                    <a:pt x="7835" y="41176"/>
                    <a:pt x="7715" y="41367"/>
                    <a:pt x="7525" y="41402"/>
                  </a:cubicBezTo>
                  <a:lnTo>
                    <a:pt x="6418" y="41641"/>
                  </a:lnTo>
                  <a:cubicBezTo>
                    <a:pt x="6395" y="41645"/>
                    <a:pt x="6372" y="41647"/>
                    <a:pt x="6350" y="41647"/>
                  </a:cubicBezTo>
                  <a:cubicBezTo>
                    <a:pt x="6186" y="41647"/>
                    <a:pt x="6043" y="41536"/>
                    <a:pt x="6001" y="41379"/>
                  </a:cubicBezTo>
                  <a:lnTo>
                    <a:pt x="512" y="1088"/>
                  </a:lnTo>
                  <a:lnTo>
                    <a:pt x="512" y="1076"/>
                  </a:lnTo>
                  <a:cubicBezTo>
                    <a:pt x="476" y="886"/>
                    <a:pt x="596" y="707"/>
                    <a:pt x="786" y="671"/>
                  </a:cubicBezTo>
                  <a:lnTo>
                    <a:pt x="1893" y="433"/>
                  </a:lnTo>
                  <a:cubicBezTo>
                    <a:pt x="1919" y="427"/>
                    <a:pt x="1944" y="424"/>
                    <a:pt x="1969" y="424"/>
                  </a:cubicBezTo>
                  <a:close/>
                  <a:moveTo>
                    <a:pt x="1954" y="1"/>
                  </a:moveTo>
                  <a:cubicBezTo>
                    <a:pt x="1902" y="1"/>
                    <a:pt x="1850" y="6"/>
                    <a:pt x="1798" y="16"/>
                  </a:cubicBezTo>
                  <a:lnTo>
                    <a:pt x="691" y="254"/>
                  </a:lnTo>
                  <a:cubicBezTo>
                    <a:pt x="274" y="338"/>
                    <a:pt x="0" y="743"/>
                    <a:pt x="84" y="1171"/>
                  </a:cubicBezTo>
                  <a:lnTo>
                    <a:pt x="5584" y="41438"/>
                  </a:lnTo>
                  <a:lnTo>
                    <a:pt x="5584" y="41462"/>
                  </a:lnTo>
                  <a:cubicBezTo>
                    <a:pt x="5656" y="41819"/>
                    <a:pt x="5977" y="42081"/>
                    <a:pt x="6346" y="42081"/>
                  </a:cubicBezTo>
                  <a:cubicBezTo>
                    <a:pt x="6394" y="42081"/>
                    <a:pt x="6442" y="42069"/>
                    <a:pt x="6501" y="42057"/>
                  </a:cubicBezTo>
                  <a:lnTo>
                    <a:pt x="7608" y="41831"/>
                  </a:lnTo>
                  <a:cubicBezTo>
                    <a:pt x="8025" y="41736"/>
                    <a:pt x="8299" y="41331"/>
                    <a:pt x="8216" y="40914"/>
                  </a:cubicBezTo>
                  <a:lnTo>
                    <a:pt x="2727" y="624"/>
                  </a:lnTo>
                  <a:lnTo>
                    <a:pt x="2727" y="612"/>
                  </a:lnTo>
                  <a:cubicBezTo>
                    <a:pt x="2643" y="247"/>
                    <a:pt x="2314" y="1"/>
                    <a:pt x="1954" y="1"/>
                  </a:cubicBezTo>
                  <a:close/>
                </a:path>
              </a:pathLst>
            </a:custGeom>
            <a:solidFill>
              <a:schemeClr val="lt1"/>
            </a:solidFill>
            <a:ln w="62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6"/>
            <p:cNvSpPr/>
            <p:nvPr/>
          </p:nvSpPr>
          <p:spPr>
            <a:xfrm>
              <a:off x="3470131" y="2949433"/>
              <a:ext cx="523761" cy="44187"/>
            </a:xfrm>
            <a:custGeom>
              <a:avLst/>
              <a:gdLst/>
              <a:ahLst/>
              <a:cxnLst/>
              <a:rect l="l" t="t" r="r" b="b"/>
              <a:pathLst>
                <a:path w="13003" h="1097" extrusionOk="0">
                  <a:moveTo>
                    <a:pt x="0" y="1"/>
                  </a:moveTo>
                  <a:lnTo>
                    <a:pt x="0" y="1096"/>
                  </a:lnTo>
                  <a:lnTo>
                    <a:pt x="13002" y="1096"/>
                  </a:lnTo>
                  <a:lnTo>
                    <a:pt x="13002" y="1"/>
                  </a:ln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6"/>
            <p:cNvSpPr/>
            <p:nvPr/>
          </p:nvSpPr>
          <p:spPr>
            <a:xfrm>
              <a:off x="3461511" y="2940813"/>
              <a:ext cx="541001" cy="61427"/>
            </a:xfrm>
            <a:custGeom>
              <a:avLst/>
              <a:gdLst/>
              <a:ahLst/>
              <a:cxnLst/>
              <a:rect l="l" t="t" r="r" b="b"/>
              <a:pathLst>
                <a:path w="13431" h="1525" extrusionOk="0">
                  <a:moveTo>
                    <a:pt x="13002" y="429"/>
                  </a:moveTo>
                  <a:lnTo>
                    <a:pt x="13002" y="1096"/>
                  </a:lnTo>
                  <a:lnTo>
                    <a:pt x="429" y="1096"/>
                  </a:lnTo>
                  <a:lnTo>
                    <a:pt x="429" y="429"/>
                  </a:lnTo>
                  <a:close/>
                  <a:moveTo>
                    <a:pt x="0" y="0"/>
                  </a:moveTo>
                  <a:lnTo>
                    <a:pt x="0" y="1524"/>
                  </a:lnTo>
                  <a:lnTo>
                    <a:pt x="13430" y="1524"/>
                  </a:lnTo>
                  <a:lnTo>
                    <a:pt x="13430" y="0"/>
                  </a:ln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6"/>
            <p:cNvSpPr/>
            <p:nvPr/>
          </p:nvSpPr>
          <p:spPr>
            <a:xfrm>
              <a:off x="3993838" y="2891874"/>
              <a:ext cx="56150" cy="159267"/>
            </a:xfrm>
            <a:custGeom>
              <a:avLst/>
              <a:gdLst/>
              <a:ahLst/>
              <a:cxnLst/>
              <a:rect l="l" t="t" r="r" b="b"/>
              <a:pathLst>
                <a:path w="1394" h="3954" extrusionOk="0">
                  <a:moveTo>
                    <a:pt x="298" y="1"/>
                  </a:moveTo>
                  <a:cubicBezTo>
                    <a:pt x="131" y="1"/>
                    <a:pt x="0" y="132"/>
                    <a:pt x="0" y="299"/>
                  </a:cubicBezTo>
                  <a:lnTo>
                    <a:pt x="0" y="3644"/>
                  </a:lnTo>
                  <a:cubicBezTo>
                    <a:pt x="0" y="3811"/>
                    <a:pt x="131" y="3954"/>
                    <a:pt x="298" y="3954"/>
                  </a:cubicBezTo>
                  <a:lnTo>
                    <a:pt x="1095" y="3954"/>
                  </a:lnTo>
                  <a:cubicBezTo>
                    <a:pt x="1262" y="3954"/>
                    <a:pt x="1393" y="3811"/>
                    <a:pt x="1393" y="3644"/>
                  </a:cubicBezTo>
                  <a:lnTo>
                    <a:pt x="1393" y="299"/>
                  </a:lnTo>
                  <a:cubicBezTo>
                    <a:pt x="1393" y="132"/>
                    <a:pt x="1262" y="1"/>
                    <a:pt x="1095" y="1"/>
                  </a:cubicBez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6"/>
            <p:cNvSpPr/>
            <p:nvPr/>
          </p:nvSpPr>
          <p:spPr>
            <a:xfrm>
              <a:off x="3985178" y="2883254"/>
              <a:ext cx="73430" cy="176547"/>
            </a:xfrm>
            <a:custGeom>
              <a:avLst/>
              <a:gdLst/>
              <a:ahLst/>
              <a:cxnLst/>
              <a:rect l="l" t="t" r="r" b="b"/>
              <a:pathLst>
                <a:path w="1823" h="4383" extrusionOk="0">
                  <a:moveTo>
                    <a:pt x="1108" y="429"/>
                  </a:moveTo>
                  <a:cubicBezTo>
                    <a:pt x="1263" y="429"/>
                    <a:pt x="1394" y="560"/>
                    <a:pt x="1394" y="715"/>
                  </a:cubicBezTo>
                  <a:lnTo>
                    <a:pt x="1394" y="3668"/>
                  </a:lnTo>
                  <a:cubicBezTo>
                    <a:pt x="1394" y="3823"/>
                    <a:pt x="1263" y="3953"/>
                    <a:pt x="1108" y="3953"/>
                  </a:cubicBezTo>
                  <a:lnTo>
                    <a:pt x="715" y="3953"/>
                  </a:lnTo>
                  <a:cubicBezTo>
                    <a:pt x="560" y="3953"/>
                    <a:pt x="429" y="3823"/>
                    <a:pt x="429" y="3668"/>
                  </a:cubicBezTo>
                  <a:lnTo>
                    <a:pt x="429" y="715"/>
                  </a:lnTo>
                  <a:cubicBezTo>
                    <a:pt x="429" y="560"/>
                    <a:pt x="560" y="429"/>
                    <a:pt x="715" y="429"/>
                  </a:cubicBezTo>
                  <a:close/>
                  <a:moveTo>
                    <a:pt x="715" y="1"/>
                  </a:moveTo>
                  <a:cubicBezTo>
                    <a:pt x="322" y="1"/>
                    <a:pt x="1" y="322"/>
                    <a:pt x="1" y="715"/>
                  </a:cubicBezTo>
                  <a:lnTo>
                    <a:pt x="1" y="3668"/>
                  </a:lnTo>
                  <a:cubicBezTo>
                    <a:pt x="1" y="4061"/>
                    <a:pt x="322" y="4382"/>
                    <a:pt x="715" y="4382"/>
                  </a:cubicBezTo>
                  <a:lnTo>
                    <a:pt x="1108" y="4382"/>
                  </a:lnTo>
                  <a:cubicBezTo>
                    <a:pt x="1501" y="4382"/>
                    <a:pt x="1822" y="4061"/>
                    <a:pt x="1822" y="3668"/>
                  </a:cubicBezTo>
                  <a:lnTo>
                    <a:pt x="1822" y="715"/>
                  </a:lnTo>
                  <a:cubicBezTo>
                    <a:pt x="1822" y="322"/>
                    <a:pt x="1501" y="1"/>
                    <a:pt x="1108" y="1"/>
                  </a:cubicBez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6"/>
            <p:cNvSpPr/>
            <p:nvPr/>
          </p:nvSpPr>
          <p:spPr>
            <a:xfrm>
              <a:off x="3696015" y="2347583"/>
              <a:ext cx="128090" cy="266694"/>
            </a:xfrm>
            <a:custGeom>
              <a:avLst/>
              <a:gdLst/>
              <a:ahLst/>
              <a:cxnLst/>
              <a:rect l="l" t="t" r="r" b="b"/>
              <a:pathLst>
                <a:path w="3180" h="6621" extrusionOk="0">
                  <a:moveTo>
                    <a:pt x="0" y="0"/>
                  </a:moveTo>
                  <a:lnTo>
                    <a:pt x="0" y="6620"/>
                  </a:lnTo>
                  <a:lnTo>
                    <a:pt x="3179" y="6620"/>
                  </a:lnTo>
                  <a:lnTo>
                    <a:pt x="3179" y="0"/>
                  </a:ln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6"/>
            <p:cNvSpPr/>
            <p:nvPr/>
          </p:nvSpPr>
          <p:spPr>
            <a:xfrm>
              <a:off x="3687396" y="2338964"/>
              <a:ext cx="145330" cy="284417"/>
            </a:xfrm>
            <a:custGeom>
              <a:avLst/>
              <a:gdLst/>
              <a:ahLst/>
              <a:cxnLst/>
              <a:rect l="l" t="t" r="r" b="b"/>
              <a:pathLst>
                <a:path w="3608" h="7061" extrusionOk="0">
                  <a:moveTo>
                    <a:pt x="3179" y="429"/>
                  </a:moveTo>
                  <a:lnTo>
                    <a:pt x="3179" y="6632"/>
                  </a:lnTo>
                  <a:lnTo>
                    <a:pt x="429" y="6632"/>
                  </a:lnTo>
                  <a:lnTo>
                    <a:pt x="429" y="429"/>
                  </a:lnTo>
                  <a:close/>
                  <a:moveTo>
                    <a:pt x="0" y="0"/>
                  </a:moveTo>
                  <a:lnTo>
                    <a:pt x="0" y="7060"/>
                  </a:lnTo>
                  <a:lnTo>
                    <a:pt x="3608" y="7060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6"/>
            <p:cNvSpPr/>
            <p:nvPr/>
          </p:nvSpPr>
          <p:spPr>
            <a:xfrm>
              <a:off x="3666773" y="2218570"/>
              <a:ext cx="186094" cy="328081"/>
            </a:xfrm>
            <a:custGeom>
              <a:avLst/>
              <a:gdLst/>
              <a:ahLst/>
              <a:cxnLst/>
              <a:rect l="l" t="t" r="r" b="b"/>
              <a:pathLst>
                <a:path w="4620" h="8145" extrusionOk="0">
                  <a:moveTo>
                    <a:pt x="750" y="1"/>
                  </a:moveTo>
                  <a:cubicBezTo>
                    <a:pt x="333" y="1"/>
                    <a:pt x="0" y="334"/>
                    <a:pt x="0" y="739"/>
                  </a:cubicBezTo>
                  <a:lnTo>
                    <a:pt x="0" y="7394"/>
                  </a:lnTo>
                  <a:cubicBezTo>
                    <a:pt x="0" y="7811"/>
                    <a:pt x="333" y="8144"/>
                    <a:pt x="750" y="8144"/>
                  </a:cubicBezTo>
                  <a:lnTo>
                    <a:pt x="3881" y="8144"/>
                  </a:lnTo>
                  <a:cubicBezTo>
                    <a:pt x="4286" y="8144"/>
                    <a:pt x="4620" y="7811"/>
                    <a:pt x="4620" y="7394"/>
                  </a:cubicBezTo>
                  <a:lnTo>
                    <a:pt x="4620" y="739"/>
                  </a:lnTo>
                  <a:cubicBezTo>
                    <a:pt x="4620" y="334"/>
                    <a:pt x="4286" y="1"/>
                    <a:pt x="3881" y="1"/>
                  </a:cubicBezTo>
                  <a:close/>
                </a:path>
              </a:pathLst>
            </a:custGeom>
            <a:solidFill>
              <a:schemeClr val="lt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6"/>
            <p:cNvSpPr/>
            <p:nvPr/>
          </p:nvSpPr>
          <p:spPr>
            <a:xfrm>
              <a:off x="3658113" y="2209950"/>
              <a:ext cx="203374" cy="345320"/>
            </a:xfrm>
            <a:custGeom>
              <a:avLst/>
              <a:gdLst/>
              <a:ahLst/>
              <a:cxnLst/>
              <a:rect l="l" t="t" r="r" b="b"/>
              <a:pathLst>
                <a:path w="5049" h="8573" extrusionOk="0">
                  <a:moveTo>
                    <a:pt x="3608" y="429"/>
                  </a:moveTo>
                  <a:cubicBezTo>
                    <a:pt x="4168" y="429"/>
                    <a:pt x="4620" y="881"/>
                    <a:pt x="4620" y="1441"/>
                  </a:cubicBezTo>
                  <a:lnTo>
                    <a:pt x="4620" y="7120"/>
                  </a:lnTo>
                  <a:cubicBezTo>
                    <a:pt x="4620" y="7680"/>
                    <a:pt x="4168" y="8132"/>
                    <a:pt x="3608" y="8132"/>
                  </a:cubicBezTo>
                  <a:lnTo>
                    <a:pt x="1453" y="8132"/>
                  </a:lnTo>
                  <a:cubicBezTo>
                    <a:pt x="894" y="8132"/>
                    <a:pt x="441" y="7680"/>
                    <a:pt x="441" y="7120"/>
                  </a:cubicBezTo>
                  <a:lnTo>
                    <a:pt x="441" y="1441"/>
                  </a:lnTo>
                  <a:cubicBezTo>
                    <a:pt x="441" y="881"/>
                    <a:pt x="894" y="429"/>
                    <a:pt x="1453" y="429"/>
                  </a:cubicBezTo>
                  <a:close/>
                  <a:moveTo>
                    <a:pt x="1453" y="0"/>
                  </a:moveTo>
                  <a:cubicBezTo>
                    <a:pt x="656" y="0"/>
                    <a:pt x="1" y="643"/>
                    <a:pt x="1" y="1441"/>
                  </a:cubicBezTo>
                  <a:lnTo>
                    <a:pt x="1" y="7120"/>
                  </a:lnTo>
                  <a:cubicBezTo>
                    <a:pt x="1" y="7918"/>
                    <a:pt x="656" y="8573"/>
                    <a:pt x="1453" y="8573"/>
                  </a:cubicBezTo>
                  <a:lnTo>
                    <a:pt x="3608" y="8573"/>
                  </a:lnTo>
                  <a:cubicBezTo>
                    <a:pt x="4406" y="8573"/>
                    <a:pt x="5049" y="7918"/>
                    <a:pt x="5049" y="7120"/>
                  </a:cubicBezTo>
                  <a:lnTo>
                    <a:pt x="5049" y="1441"/>
                  </a:lnTo>
                  <a:cubicBezTo>
                    <a:pt x="5049" y="643"/>
                    <a:pt x="4406" y="0"/>
                    <a:pt x="3608" y="0"/>
                  </a:cubicBezTo>
                  <a:close/>
                </a:path>
              </a:pathLst>
            </a:custGeom>
            <a:solidFill>
              <a:schemeClr val="lt1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6"/>
            <p:cNvSpPr/>
            <p:nvPr/>
          </p:nvSpPr>
          <p:spPr>
            <a:xfrm>
              <a:off x="3546379" y="2599408"/>
              <a:ext cx="385157" cy="456050"/>
            </a:xfrm>
            <a:custGeom>
              <a:avLst/>
              <a:gdLst/>
              <a:ahLst/>
              <a:cxnLst/>
              <a:rect l="l" t="t" r="r" b="b"/>
              <a:pathLst>
                <a:path w="9562" h="11322" extrusionOk="0">
                  <a:moveTo>
                    <a:pt x="5279" y="1347"/>
                  </a:moveTo>
                  <a:cubicBezTo>
                    <a:pt x="6717" y="1347"/>
                    <a:pt x="8097" y="2458"/>
                    <a:pt x="8097" y="4143"/>
                  </a:cubicBezTo>
                  <a:cubicBezTo>
                    <a:pt x="8097" y="5690"/>
                    <a:pt x="6847" y="6940"/>
                    <a:pt x="5299" y="6940"/>
                  </a:cubicBezTo>
                  <a:cubicBezTo>
                    <a:pt x="2810" y="6940"/>
                    <a:pt x="1572" y="3928"/>
                    <a:pt x="3322" y="2166"/>
                  </a:cubicBezTo>
                  <a:cubicBezTo>
                    <a:pt x="3892" y="1600"/>
                    <a:pt x="4592" y="1347"/>
                    <a:pt x="5279" y="1347"/>
                  </a:cubicBezTo>
                  <a:close/>
                  <a:moveTo>
                    <a:pt x="5279" y="1"/>
                  </a:moveTo>
                  <a:cubicBezTo>
                    <a:pt x="4441" y="1"/>
                    <a:pt x="3583" y="252"/>
                    <a:pt x="2810" y="809"/>
                  </a:cubicBezTo>
                  <a:cubicBezTo>
                    <a:pt x="1" y="2845"/>
                    <a:pt x="667" y="7214"/>
                    <a:pt x="3965" y="8298"/>
                  </a:cubicBezTo>
                  <a:lnTo>
                    <a:pt x="3965" y="11322"/>
                  </a:lnTo>
                  <a:lnTo>
                    <a:pt x="6644" y="11322"/>
                  </a:lnTo>
                  <a:lnTo>
                    <a:pt x="6644" y="8298"/>
                  </a:lnTo>
                  <a:cubicBezTo>
                    <a:pt x="8383" y="7726"/>
                    <a:pt x="9561" y="6095"/>
                    <a:pt x="9561" y="4262"/>
                  </a:cubicBezTo>
                  <a:cubicBezTo>
                    <a:pt x="9561" y="1749"/>
                    <a:pt x="7489" y="1"/>
                    <a:pt x="5279" y="1"/>
                  </a:cubicBez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6"/>
            <p:cNvSpPr/>
            <p:nvPr/>
          </p:nvSpPr>
          <p:spPr>
            <a:xfrm>
              <a:off x="3567485" y="2591674"/>
              <a:ext cx="385157" cy="472444"/>
            </a:xfrm>
            <a:custGeom>
              <a:avLst/>
              <a:gdLst/>
              <a:ahLst/>
              <a:cxnLst/>
              <a:rect l="l" t="t" r="r" b="b"/>
              <a:pathLst>
                <a:path w="9562" h="11729" extrusionOk="0">
                  <a:moveTo>
                    <a:pt x="4775" y="1751"/>
                  </a:moveTo>
                  <a:cubicBezTo>
                    <a:pt x="6204" y="1751"/>
                    <a:pt x="7359" y="2906"/>
                    <a:pt x="7359" y="4335"/>
                  </a:cubicBezTo>
                  <a:cubicBezTo>
                    <a:pt x="7359" y="5889"/>
                    <a:pt x="6084" y="6920"/>
                    <a:pt x="4758" y="6920"/>
                  </a:cubicBezTo>
                  <a:cubicBezTo>
                    <a:pt x="4123" y="6920"/>
                    <a:pt x="3477" y="6684"/>
                    <a:pt x="2953" y="6156"/>
                  </a:cubicBezTo>
                  <a:cubicBezTo>
                    <a:pt x="1322" y="4537"/>
                    <a:pt x="2477" y="1751"/>
                    <a:pt x="4775" y="1751"/>
                  </a:cubicBezTo>
                  <a:close/>
                  <a:moveTo>
                    <a:pt x="4747" y="1318"/>
                  </a:moveTo>
                  <a:cubicBezTo>
                    <a:pt x="4008" y="1318"/>
                    <a:pt x="3255" y="1592"/>
                    <a:pt x="2644" y="2203"/>
                  </a:cubicBezTo>
                  <a:cubicBezTo>
                    <a:pt x="751" y="4096"/>
                    <a:pt x="2096" y="7347"/>
                    <a:pt x="4775" y="7347"/>
                  </a:cubicBezTo>
                  <a:cubicBezTo>
                    <a:pt x="6442" y="7347"/>
                    <a:pt x="7787" y="5989"/>
                    <a:pt x="7787" y="4335"/>
                  </a:cubicBezTo>
                  <a:cubicBezTo>
                    <a:pt x="7787" y="2521"/>
                    <a:pt x="6297" y="1318"/>
                    <a:pt x="4747" y="1318"/>
                  </a:cubicBezTo>
                  <a:close/>
                  <a:moveTo>
                    <a:pt x="4775" y="417"/>
                  </a:moveTo>
                  <a:cubicBezTo>
                    <a:pt x="6763" y="417"/>
                    <a:pt x="8454" y="1858"/>
                    <a:pt x="8763" y="3811"/>
                  </a:cubicBezTo>
                  <a:cubicBezTo>
                    <a:pt x="9085" y="5763"/>
                    <a:pt x="7930" y="7668"/>
                    <a:pt x="6049" y="8287"/>
                  </a:cubicBezTo>
                  <a:lnTo>
                    <a:pt x="5894" y="8335"/>
                  </a:lnTo>
                  <a:lnTo>
                    <a:pt x="5894" y="11300"/>
                  </a:lnTo>
                  <a:lnTo>
                    <a:pt x="3656" y="11300"/>
                  </a:lnTo>
                  <a:lnTo>
                    <a:pt x="3656" y="8335"/>
                  </a:lnTo>
                  <a:lnTo>
                    <a:pt x="3513" y="8287"/>
                  </a:lnTo>
                  <a:cubicBezTo>
                    <a:pt x="1620" y="7668"/>
                    <a:pt x="477" y="5763"/>
                    <a:pt x="786" y="3811"/>
                  </a:cubicBezTo>
                  <a:cubicBezTo>
                    <a:pt x="1108" y="1858"/>
                    <a:pt x="2798" y="417"/>
                    <a:pt x="4775" y="417"/>
                  </a:cubicBezTo>
                  <a:close/>
                  <a:moveTo>
                    <a:pt x="4775" y="1"/>
                  </a:moveTo>
                  <a:cubicBezTo>
                    <a:pt x="2620" y="1"/>
                    <a:pt x="762" y="1548"/>
                    <a:pt x="381" y="3668"/>
                  </a:cubicBezTo>
                  <a:cubicBezTo>
                    <a:pt x="0" y="5799"/>
                    <a:pt x="1203" y="7894"/>
                    <a:pt x="3227" y="8645"/>
                  </a:cubicBezTo>
                  <a:lnTo>
                    <a:pt x="3227" y="11728"/>
                  </a:lnTo>
                  <a:lnTo>
                    <a:pt x="6335" y="11728"/>
                  </a:lnTo>
                  <a:lnTo>
                    <a:pt x="6335" y="8645"/>
                  </a:lnTo>
                  <a:cubicBezTo>
                    <a:pt x="8359" y="7894"/>
                    <a:pt x="9561" y="5799"/>
                    <a:pt x="9168" y="3668"/>
                  </a:cubicBezTo>
                  <a:cubicBezTo>
                    <a:pt x="8787" y="1548"/>
                    <a:pt x="6942" y="1"/>
                    <a:pt x="4775" y="1"/>
                  </a:cubicBezTo>
                  <a:close/>
                </a:path>
              </a:pathLst>
            </a:custGeom>
            <a:solidFill>
              <a:schemeClr val="dk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6"/>
            <p:cNvSpPr/>
            <p:nvPr/>
          </p:nvSpPr>
          <p:spPr>
            <a:xfrm>
              <a:off x="3751157" y="2893807"/>
              <a:ext cx="17320" cy="161644"/>
            </a:xfrm>
            <a:custGeom>
              <a:avLst/>
              <a:gdLst/>
              <a:ahLst/>
              <a:cxnLst/>
              <a:rect l="l" t="t" r="r" b="b"/>
              <a:pathLst>
                <a:path w="430" h="4013" extrusionOk="0">
                  <a:moveTo>
                    <a:pt x="1" y="1"/>
                  </a:moveTo>
                  <a:lnTo>
                    <a:pt x="1" y="4013"/>
                  </a:lnTo>
                  <a:lnTo>
                    <a:pt x="429" y="4013"/>
                  </a:lnTo>
                  <a:lnTo>
                    <a:pt x="429" y="1"/>
                  </a:ln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6"/>
            <p:cNvSpPr/>
            <p:nvPr/>
          </p:nvSpPr>
          <p:spPr>
            <a:xfrm>
              <a:off x="3538242" y="4502310"/>
              <a:ext cx="30250" cy="135744"/>
            </a:xfrm>
            <a:custGeom>
              <a:avLst/>
              <a:gdLst/>
              <a:ahLst/>
              <a:cxnLst/>
              <a:rect l="l" t="t" r="r" b="b"/>
              <a:pathLst>
                <a:path w="751" h="3370" extrusionOk="0">
                  <a:moveTo>
                    <a:pt x="95" y="0"/>
                  </a:moveTo>
                  <a:lnTo>
                    <a:pt x="0" y="3369"/>
                  </a:lnTo>
                  <a:lnTo>
                    <a:pt x="750" y="83"/>
                  </a:lnTo>
                  <a:lnTo>
                    <a:pt x="417" y="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chemeClr val="dk1"/>
            </a:solidFill>
            <a:ln w="65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6"/>
            <p:cNvSpPr/>
            <p:nvPr/>
          </p:nvSpPr>
          <p:spPr>
            <a:xfrm>
              <a:off x="3495063" y="4318476"/>
              <a:ext cx="110810" cy="252072"/>
            </a:xfrm>
            <a:custGeom>
              <a:avLst/>
              <a:gdLst/>
              <a:ahLst/>
              <a:cxnLst/>
              <a:rect l="l" t="t" r="r" b="b"/>
              <a:pathLst>
                <a:path w="2751" h="6258" extrusionOk="0">
                  <a:moveTo>
                    <a:pt x="1042" y="1"/>
                  </a:moveTo>
                  <a:cubicBezTo>
                    <a:pt x="892" y="1"/>
                    <a:pt x="761" y="114"/>
                    <a:pt x="739" y="266"/>
                  </a:cubicBezTo>
                  <a:lnTo>
                    <a:pt x="24" y="5731"/>
                  </a:lnTo>
                  <a:cubicBezTo>
                    <a:pt x="1" y="5898"/>
                    <a:pt x="120" y="6052"/>
                    <a:pt x="286" y="6076"/>
                  </a:cubicBezTo>
                  <a:lnTo>
                    <a:pt x="1679" y="6255"/>
                  </a:lnTo>
                  <a:cubicBezTo>
                    <a:pt x="1694" y="6257"/>
                    <a:pt x="1708" y="6258"/>
                    <a:pt x="1722" y="6258"/>
                  </a:cubicBezTo>
                  <a:cubicBezTo>
                    <a:pt x="1870" y="6258"/>
                    <a:pt x="1991" y="6145"/>
                    <a:pt x="2013" y="5993"/>
                  </a:cubicBezTo>
                  <a:lnTo>
                    <a:pt x="2727" y="528"/>
                  </a:lnTo>
                  <a:cubicBezTo>
                    <a:pt x="2751" y="361"/>
                    <a:pt x="2644" y="206"/>
                    <a:pt x="2477" y="194"/>
                  </a:cubicBezTo>
                  <a:lnTo>
                    <a:pt x="1084" y="4"/>
                  </a:lnTo>
                  <a:cubicBezTo>
                    <a:pt x="1070" y="2"/>
                    <a:pt x="1056" y="1"/>
                    <a:pt x="1042" y="1"/>
                  </a:cubicBezTo>
                  <a:close/>
                </a:path>
              </a:pathLst>
            </a:custGeom>
            <a:solidFill>
              <a:schemeClr val="lt1"/>
            </a:solidFill>
            <a:ln w="65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6"/>
            <p:cNvSpPr/>
            <p:nvPr/>
          </p:nvSpPr>
          <p:spPr>
            <a:xfrm>
              <a:off x="3437505" y="4318839"/>
              <a:ext cx="90711" cy="39394"/>
            </a:xfrm>
            <a:custGeom>
              <a:avLst/>
              <a:gdLst/>
              <a:ahLst/>
              <a:cxnLst/>
              <a:rect l="l" t="t" r="r" b="b"/>
              <a:pathLst>
                <a:path w="2252" h="978" extrusionOk="0">
                  <a:moveTo>
                    <a:pt x="361" y="0"/>
                  </a:moveTo>
                  <a:cubicBezTo>
                    <a:pt x="210" y="0"/>
                    <a:pt x="80" y="101"/>
                    <a:pt x="48" y="257"/>
                  </a:cubicBezTo>
                  <a:cubicBezTo>
                    <a:pt x="1" y="435"/>
                    <a:pt x="120" y="614"/>
                    <a:pt x="299" y="650"/>
                  </a:cubicBezTo>
                  <a:lnTo>
                    <a:pt x="1823" y="971"/>
                  </a:lnTo>
                  <a:cubicBezTo>
                    <a:pt x="1844" y="976"/>
                    <a:pt x="1866" y="978"/>
                    <a:pt x="1887" y="978"/>
                  </a:cubicBezTo>
                  <a:cubicBezTo>
                    <a:pt x="2042" y="978"/>
                    <a:pt x="2184" y="868"/>
                    <a:pt x="2215" y="721"/>
                  </a:cubicBezTo>
                  <a:cubicBezTo>
                    <a:pt x="2251" y="531"/>
                    <a:pt x="2132" y="364"/>
                    <a:pt x="1953" y="328"/>
                  </a:cubicBezTo>
                  <a:lnTo>
                    <a:pt x="429" y="7"/>
                  </a:lnTo>
                  <a:cubicBezTo>
                    <a:pt x="406" y="2"/>
                    <a:pt x="384" y="0"/>
                    <a:pt x="361" y="0"/>
                  </a:cubicBezTo>
                  <a:close/>
                </a:path>
              </a:pathLst>
            </a:custGeom>
            <a:solidFill>
              <a:schemeClr val="dk1"/>
            </a:solidFill>
            <a:ln w="65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6"/>
            <p:cNvSpPr/>
            <p:nvPr/>
          </p:nvSpPr>
          <p:spPr>
            <a:xfrm>
              <a:off x="3461994" y="2798427"/>
              <a:ext cx="315594" cy="1678025"/>
            </a:xfrm>
            <a:custGeom>
              <a:avLst/>
              <a:gdLst/>
              <a:ahLst/>
              <a:cxnLst/>
              <a:rect l="l" t="t" r="r" b="b"/>
              <a:pathLst>
                <a:path w="7835" h="41659" extrusionOk="0">
                  <a:moveTo>
                    <a:pt x="6114" y="0"/>
                  </a:moveTo>
                  <a:cubicBezTo>
                    <a:pt x="5848" y="0"/>
                    <a:pt x="5613" y="180"/>
                    <a:pt x="5560" y="452"/>
                  </a:cubicBezTo>
                  <a:lnTo>
                    <a:pt x="72" y="40742"/>
                  </a:lnTo>
                  <a:cubicBezTo>
                    <a:pt x="0" y="41052"/>
                    <a:pt x="202" y="41350"/>
                    <a:pt x="500" y="41409"/>
                  </a:cubicBezTo>
                  <a:lnTo>
                    <a:pt x="1619" y="41647"/>
                  </a:lnTo>
                  <a:cubicBezTo>
                    <a:pt x="1656" y="41655"/>
                    <a:pt x="1693" y="41658"/>
                    <a:pt x="1729" y="41658"/>
                  </a:cubicBezTo>
                  <a:cubicBezTo>
                    <a:pt x="1987" y="41658"/>
                    <a:pt x="2223" y="41478"/>
                    <a:pt x="2286" y="41207"/>
                  </a:cubicBezTo>
                  <a:lnTo>
                    <a:pt x="7775" y="916"/>
                  </a:lnTo>
                  <a:cubicBezTo>
                    <a:pt x="7834" y="606"/>
                    <a:pt x="7644" y="309"/>
                    <a:pt x="7334" y="249"/>
                  </a:cubicBezTo>
                  <a:lnTo>
                    <a:pt x="6227" y="11"/>
                  </a:lnTo>
                  <a:cubicBezTo>
                    <a:pt x="6189" y="4"/>
                    <a:pt x="6151" y="0"/>
                    <a:pt x="6114" y="0"/>
                  </a:cubicBezTo>
                  <a:close/>
                </a:path>
              </a:pathLst>
            </a:custGeom>
            <a:solidFill>
              <a:schemeClr val="accent2"/>
            </a:solidFill>
            <a:ln w="65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6"/>
            <p:cNvSpPr/>
            <p:nvPr/>
          </p:nvSpPr>
          <p:spPr>
            <a:xfrm>
              <a:off x="4076290" y="4425095"/>
              <a:ext cx="49464" cy="209134"/>
            </a:xfrm>
            <a:custGeom>
              <a:avLst/>
              <a:gdLst/>
              <a:ahLst/>
              <a:cxnLst/>
              <a:rect l="l" t="t" r="r" b="b"/>
              <a:pathLst>
                <a:path w="1228" h="5192" extrusionOk="0">
                  <a:moveTo>
                    <a:pt x="644" y="0"/>
                  </a:moveTo>
                  <a:lnTo>
                    <a:pt x="322" y="72"/>
                  </a:lnTo>
                  <a:lnTo>
                    <a:pt x="1" y="131"/>
                  </a:lnTo>
                  <a:lnTo>
                    <a:pt x="1227" y="5191"/>
                  </a:lnTo>
                  <a:lnTo>
                    <a:pt x="644" y="0"/>
                  </a:lnTo>
                  <a:close/>
                </a:path>
              </a:pathLst>
            </a:custGeom>
            <a:solidFill>
              <a:schemeClr val="dk1"/>
            </a:solidFill>
            <a:ln w="65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6"/>
            <p:cNvSpPr/>
            <p:nvPr/>
          </p:nvSpPr>
          <p:spPr>
            <a:xfrm>
              <a:off x="4068637" y="4320732"/>
              <a:ext cx="90187" cy="39434"/>
            </a:xfrm>
            <a:custGeom>
              <a:avLst/>
              <a:gdLst/>
              <a:ahLst/>
              <a:cxnLst/>
              <a:rect l="l" t="t" r="r" b="b"/>
              <a:pathLst>
                <a:path w="2239" h="979" extrusionOk="0">
                  <a:moveTo>
                    <a:pt x="1879" y="1"/>
                  </a:moveTo>
                  <a:cubicBezTo>
                    <a:pt x="1856" y="1"/>
                    <a:pt x="1833" y="3"/>
                    <a:pt x="1810" y="7"/>
                  </a:cubicBezTo>
                  <a:lnTo>
                    <a:pt x="286" y="329"/>
                  </a:lnTo>
                  <a:cubicBezTo>
                    <a:pt x="108" y="365"/>
                    <a:pt x="0" y="543"/>
                    <a:pt x="36" y="722"/>
                  </a:cubicBezTo>
                  <a:cubicBezTo>
                    <a:pt x="67" y="877"/>
                    <a:pt x="207" y="979"/>
                    <a:pt x="360" y="979"/>
                  </a:cubicBezTo>
                  <a:cubicBezTo>
                    <a:pt x="383" y="979"/>
                    <a:pt x="406" y="977"/>
                    <a:pt x="429" y="972"/>
                  </a:cubicBezTo>
                  <a:lnTo>
                    <a:pt x="1953" y="650"/>
                  </a:lnTo>
                  <a:cubicBezTo>
                    <a:pt x="2132" y="615"/>
                    <a:pt x="2239" y="436"/>
                    <a:pt x="2203" y="269"/>
                  </a:cubicBezTo>
                  <a:cubicBezTo>
                    <a:pt x="2172" y="103"/>
                    <a:pt x="2032" y="1"/>
                    <a:pt x="1879" y="1"/>
                  </a:cubicBezTo>
                  <a:close/>
                </a:path>
              </a:pathLst>
            </a:custGeom>
            <a:solidFill>
              <a:schemeClr val="dk1"/>
            </a:solidFill>
            <a:ln w="65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6"/>
            <p:cNvSpPr/>
            <p:nvPr/>
          </p:nvSpPr>
          <p:spPr>
            <a:xfrm>
              <a:off x="3825512" y="2803703"/>
              <a:ext cx="315594" cy="1678025"/>
            </a:xfrm>
            <a:custGeom>
              <a:avLst/>
              <a:gdLst/>
              <a:ahLst/>
              <a:cxnLst/>
              <a:rect l="l" t="t" r="r" b="b"/>
              <a:pathLst>
                <a:path w="7835" h="41659" extrusionOk="0">
                  <a:moveTo>
                    <a:pt x="1717" y="0"/>
                  </a:moveTo>
                  <a:cubicBezTo>
                    <a:pt x="1681" y="0"/>
                    <a:pt x="1644" y="4"/>
                    <a:pt x="1607" y="11"/>
                  </a:cubicBezTo>
                  <a:lnTo>
                    <a:pt x="500" y="249"/>
                  </a:lnTo>
                  <a:cubicBezTo>
                    <a:pt x="191" y="309"/>
                    <a:pt x="0" y="606"/>
                    <a:pt x="60" y="916"/>
                  </a:cubicBezTo>
                  <a:lnTo>
                    <a:pt x="5548" y="41207"/>
                  </a:lnTo>
                  <a:cubicBezTo>
                    <a:pt x="5611" y="41478"/>
                    <a:pt x="5848" y="41658"/>
                    <a:pt x="6106" y="41658"/>
                  </a:cubicBezTo>
                  <a:cubicBezTo>
                    <a:pt x="6142" y="41658"/>
                    <a:pt x="6178" y="41654"/>
                    <a:pt x="6215" y="41647"/>
                  </a:cubicBezTo>
                  <a:lnTo>
                    <a:pt x="7334" y="41409"/>
                  </a:lnTo>
                  <a:cubicBezTo>
                    <a:pt x="7632" y="41350"/>
                    <a:pt x="7834" y="41052"/>
                    <a:pt x="7763" y="40742"/>
                  </a:cubicBezTo>
                  <a:lnTo>
                    <a:pt x="2274" y="452"/>
                  </a:lnTo>
                  <a:cubicBezTo>
                    <a:pt x="2211" y="180"/>
                    <a:pt x="1975" y="0"/>
                    <a:pt x="1717" y="0"/>
                  </a:cubicBezTo>
                  <a:close/>
                </a:path>
              </a:pathLst>
            </a:custGeom>
            <a:solidFill>
              <a:schemeClr val="accent2"/>
            </a:solidFill>
            <a:ln w="65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6"/>
            <p:cNvSpPr/>
            <p:nvPr/>
          </p:nvSpPr>
          <p:spPr>
            <a:xfrm>
              <a:off x="3512826" y="2958052"/>
              <a:ext cx="523721" cy="44187"/>
            </a:xfrm>
            <a:custGeom>
              <a:avLst/>
              <a:gdLst/>
              <a:ahLst/>
              <a:cxnLst/>
              <a:rect l="l" t="t" r="r" b="b"/>
              <a:pathLst>
                <a:path w="13002" h="1097" extrusionOk="0">
                  <a:moveTo>
                    <a:pt x="0" y="1"/>
                  </a:moveTo>
                  <a:lnTo>
                    <a:pt x="0" y="1096"/>
                  </a:lnTo>
                  <a:lnTo>
                    <a:pt x="13002" y="1096"/>
                  </a:lnTo>
                  <a:lnTo>
                    <a:pt x="13002" y="1"/>
                  </a:lnTo>
                  <a:close/>
                </a:path>
              </a:pathLst>
            </a:custGeom>
            <a:solidFill>
              <a:schemeClr val="lt1"/>
            </a:solidFill>
            <a:ln w="6550" cap="flat" cmpd="sng">
              <a:solidFill>
                <a:srgbClr val="2C1738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6"/>
            <p:cNvSpPr/>
            <p:nvPr/>
          </p:nvSpPr>
          <p:spPr>
            <a:xfrm>
              <a:off x="4036494" y="2900534"/>
              <a:ext cx="56150" cy="159267"/>
            </a:xfrm>
            <a:custGeom>
              <a:avLst/>
              <a:gdLst/>
              <a:ahLst/>
              <a:cxnLst/>
              <a:rect l="l" t="t" r="r" b="b"/>
              <a:pathLst>
                <a:path w="1394" h="3954" extrusionOk="0">
                  <a:moveTo>
                    <a:pt x="298" y="0"/>
                  </a:moveTo>
                  <a:cubicBezTo>
                    <a:pt x="132" y="0"/>
                    <a:pt x="1" y="131"/>
                    <a:pt x="1" y="298"/>
                  </a:cubicBezTo>
                  <a:lnTo>
                    <a:pt x="1" y="3644"/>
                  </a:lnTo>
                  <a:cubicBezTo>
                    <a:pt x="1" y="3822"/>
                    <a:pt x="132" y="3953"/>
                    <a:pt x="298" y="3953"/>
                  </a:cubicBezTo>
                  <a:lnTo>
                    <a:pt x="1096" y="3953"/>
                  </a:lnTo>
                  <a:cubicBezTo>
                    <a:pt x="1263" y="3953"/>
                    <a:pt x="1394" y="3822"/>
                    <a:pt x="1394" y="3644"/>
                  </a:cubicBezTo>
                  <a:lnTo>
                    <a:pt x="1394" y="298"/>
                  </a:lnTo>
                  <a:cubicBezTo>
                    <a:pt x="1394" y="131"/>
                    <a:pt x="1263" y="0"/>
                    <a:pt x="1096" y="0"/>
                  </a:cubicBezTo>
                  <a:close/>
                </a:path>
              </a:pathLst>
            </a:custGeom>
            <a:solidFill>
              <a:schemeClr val="lt1"/>
            </a:solidFill>
            <a:ln w="6550" cap="flat" cmpd="sng">
              <a:solidFill>
                <a:srgbClr val="2C1738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6"/>
            <p:cNvSpPr/>
            <p:nvPr/>
          </p:nvSpPr>
          <p:spPr>
            <a:xfrm>
              <a:off x="3738671" y="2356203"/>
              <a:ext cx="128090" cy="266694"/>
            </a:xfrm>
            <a:custGeom>
              <a:avLst/>
              <a:gdLst/>
              <a:ahLst/>
              <a:cxnLst/>
              <a:rect l="l" t="t" r="r" b="b"/>
              <a:pathLst>
                <a:path w="3180" h="6621" extrusionOk="0">
                  <a:moveTo>
                    <a:pt x="1" y="1"/>
                  </a:moveTo>
                  <a:lnTo>
                    <a:pt x="1" y="6621"/>
                  </a:lnTo>
                  <a:lnTo>
                    <a:pt x="3180" y="6621"/>
                  </a:lnTo>
                  <a:lnTo>
                    <a:pt x="3180" y="1"/>
                  </a:lnTo>
                  <a:close/>
                </a:path>
              </a:pathLst>
            </a:custGeom>
            <a:solidFill>
              <a:schemeClr val="lt1"/>
            </a:solidFill>
            <a:ln w="6550" cap="flat" cmpd="sng">
              <a:solidFill>
                <a:srgbClr val="2C1738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6"/>
            <p:cNvSpPr/>
            <p:nvPr/>
          </p:nvSpPr>
          <p:spPr>
            <a:xfrm>
              <a:off x="3709428" y="2227189"/>
              <a:ext cx="186134" cy="328081"/>
            </a:xfrm>
            <a:custGeom>
              <a:avLst/>
              <a:gdLst/>
              <a:ahLst/>
              <a:cxnLst/>
              <a:rect l="l" t="t" r="r" b="b"/>
              <a:pathLst>
                <a:path w="4621" h="8145" extrusionOk="0">
                  <a:moveTo>
                    <a:pt x="751" y="1"/>
                  </a:moveTo>
                  <a:cubicBezTo>
                    <a:pt x="334" y="1"/>
                    <a:pt x="1" y="334"/>
                    <a:pt x="1" y="739"/>
                  </a:cubicBezTo>
                  <a:lnTo>
                    <a:pt x="1" y="7395"/>
                  </a:lnTo>
                  <a:cubicBezTo>
                    <a:pt x="1" y="7811"/>
                    <a:pt x="334" y="8145"/>
                    <a:pt x="751" y="8145"/>
                  </a:cubicBezTo>
                  <a:lnTo>
                    <a:pt x="3882" y="8145"/>
                  </a:lnTo>
                  <a:cubicBezTo>
                    <a:pt x="4287" y="8145"/>
                    <a:pt x="4620" y="7811"/>
                    <a:pt x="4620" y="7395"/>
                  </a:cubicBezTo>
                  <a:lnTo>
                    <a:pt x="4620" y="739"/>
                  </a:lnTo>
                  <a:cubicBezTo>
                    <a:pt x="4620" y="334"/>
                    <a:pt x="4287" y="1"/>
                    <a:pt x="3882" y="1"/>
                  </a:cubicBezTo>
                  <a:close/>
                </a:path>
              </a:pathLst>
            </a:custGeom>
            <a:solidFill>
              <a:schemeClr val="accent2"/>
            </a:solidFill>
            <a:ln w="6550" cap="flat" cmpd="sng">
              <a:solidFill>
                <a:srgbClr val="2C1738"/>
              </a:solidFill>
              <a:prstDash val="solid"/>
              <a:miter lim="11906"/>
              <a:headEnd type="none" w="sm" len="sm"/>
              <a:tailEnd type="none" w="sm" len="sm"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6"/>
            <p:cNvSpPr/>
            <p:nvPr/>
          </p:nvSpPr>
          <p:spPr>
            <a:xfrm>
              <a:off x="3589074" y="2608229"/>
              <a:ext cx="385117" cy="455406"/>
            </a:xfrm>
            <a:custGeom>
              <a:avLst/>
              <a:gdLst/>
              <a:ahLst/>
              <a:cxnLst/>
              <a:rect l="l" t="t" r="r" b="b"/>
              <a:pathLst>
                <a:path w="9561" h="11306" extrusionOk="0">
                  <a:moveTo>
                    <a:pt x="5279" y="1337"/>
                  </a:moveTo>
                  <a:cubicBezTo>
                    <a:pt x="6717" y="1337"/>
                    <a:pt x="8096" y="2454"/>
                    <a:pt x="8096" y="4138"/>
                  </a:cubicBezTo>
                  <a:cubicBezTo>
                    <a:pt x="8096" y="5686"/>
                    <a:pt x="6846" y="6936"/>
                    <a:pt x="5299" y="6936"/>
                  </a:cubicBezTo>
                  <a:cubicBezTo>
                    <a:pt x="2810" y="6936"/>
                    <a:pt x="1560" y="3924"/>
                    <a:pt x="3322" y="2161"/>
                  </a:cubicBezTo>
                  <a:cubicBezTo>
                    <a:pt x="3892" y="1592"/>
                    <a:pt x="4592" y="1337"/>
                    <a:pt x="5279" y="1337"/>
                  </a:cubicBezTo>
                  <a:close/>
                  <a:moveTo>
                    <a:pt x="5285" y="1"/>
                  </a:moveTo>
                  <a:cubicBezTo>
                    <a:pt x="4446" y="1"/>
                    <a:pt x="3585" y="254"/>
                    <a:pt x="2810" y="816"/>
                  </a:cubicBezTo>
                  <a:cubicBezTo>
                    <a:pt x="0" y="2840"/>
                    <a:pt x="667" y="7210"/>
                    <a:pt x="3965" y="8293"/>
                  </a:cubicBezTo>
                  <a:lnTo>
                    <a:pt x="3965" y="11305"/>
                  </a:lnTo>
                  <a:lnTo>
                    <a:pt x="6644" y="11305"/>
                  </a:lnTo>
                  <a:lnTo>
                    <a:pt x="6644" y="8293"/>
                  </a:lnTo>
                  <a:cubicBezTo>
                    <a:pt x="8382" y="7722"/>
                    <a:pt x="9561" y="6090"/>
                    <a:pt x="9561" y="4257"/>
                  </a:cubicBezTo>
                  <a:cubicBezTo>
                    <a:pt x="9552" y="1748"/>
                    <a:pt x="7490" y="1"/>
                    <a:pt x="5285" y="1"/>
                  </a:cubicBezTo>
                  <a:close/>
                </a:path>
              </a:pathLst>
            </a:custGeom>
            <a:solidFill>
              <a:srgbClr val="496697"/>
            </a:solidFill>
            <a:ln w="6550" cap="flat" cmpd="sng">
              <a:solidFill>
                <a:srgbClr val="2C1738"/>
              </a:solidFill>
              <a:prstDash val="solid"/>
              <a:miter lim="11906"/>
              <a:headEnd type="none" w="sm" len="sm"/>
              <a:tailEnd type="none" w="sm" len="sm"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6"/>
            <p:cNvSpPr/>
            <p:nvPr/>
          </p:nvSpPr>
          <p:spPr>
            <a:xfrm>
              <a:off x="3802473" y="2902427"/>
              <a:ext cx="40" cy="161684"/>
            </a:xfrm>
            <a:custGeom>
              <a:avLst/>
              <a:gdLst/>
              <a:ahLst/>
              <a:cxnLst/>
              <a:rect l="l" t="t" r="r" b="b"/>
              <a:pathLst>
                <a:path w="1" h="4014" fill="none" extrusionOk="0">
                  <a:moveTo>
                    <a:pt x="1" y="1"/>
                  </a:moveTo>
                  <a:lnTo>
                    <a:pt x="1" y="4013"/>
                  </a:lnTo>
                </a:path>
              </a:pathLst>
            </a:custGeom>
            <a:noFill/>
            <a:ln w="6550" cap="flat" cmpd="sng">
              <a:solidFill>
                <a:srgbClr val="2C1738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6" name="Google Shape;516;p48"/>
          <p:cNvGrpSpPr/>
          <p:nvPr/>
        </p:nvGrpSpPr>
        <p:grpSpPr>
          <a:xfrm rot="-324537">
            <a:off x="426120" y="2669171"/>
            <a:ext cx="983421" cy="2294997"/>
            <a:chOff x="5531625" y="1388600"/>
            <a:chExt cx="1402438" cy="3272851"/>
          </a:xfrm>
        </p:grpSpPr>
        <p:sp>
          <p:nvSpPr>
            <p:cNvPr id="517" name="Google Shape;517;p48"/>
            <p:cNvSpPr/>
            <p:nvPr/>
          </p:nvSpPr>
          <p:spPr>
            <a:xfrm>
              <a:off x="5562213" y="3420332"/>
              <a:ext cx="1371850" cy="77651"/>
            </a:xfrm>
            <a:custGeom>
              <a:avLst/>
              <a:gdLst/>
              <a:ahLst/>
              <a:cxnLst/>
              <a:rect l="l" t="t" r="r" b="b"/>
              <a:pathLst>
                <a:path w="26730" h="1513" extrusionOk="0">
                  <a:moveTo>
                    <a:pt x="512" y="1"/>
                  </a:moveTo>
                  <a:cubicBezTo>
                    <a:pt x="226" y="1"/>
                    <a:pt x="0" y="346"/>
                    <a:pt x="0" y="763"/>
                  </a:cubicBezTo>
                  <a:cubicBezTo>
                    <a:pt x="0" y="1179"/>
                    <a:pt x="226" y="1513"/>
                    <a:pt x="512" y="1513"/>
                  </a:cubicBezTo>
                  <a:lnTo>
                    <a:pt x="26218" y="1513"/>
                  </a:lnTo>
                  <a:cubicBezTo>
                    <a:pt x="26503" y="1513"/>
                    <a:pt x="26730" y="1179"/>
                    <a:pt x="26730" y="763"/>
                  </a:cubicBezTo>
                  <a:cubicBezTo>
                    <a:pt x="26730" y="346"/>
                    <a:pt x="26503" y="1"/>
                    <a:pt x="26218" y="1"/>
                  </a:cubicBezTo>
                  <a:close/>
                </a:path>
              </a:pathLst>
            </a:custGeom>
            <a:solidFill>
              <a:srgbClr val="5263BD">
                <a:alpha val="43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8"/>
            <p:cNvSpPr/>
            <p:nvPr/>
          </p:nvSpPr>
          <p:spPr>
            <a:xfrm>
              <a:off x="5745484" y="2438390"/>
              <a:ext cx="472424" cy="2103299"/>
            </a:xfrm>
            <a:custGeom>
              <a:avLst/>
              <a:gdLst/>
              <a:ahLst/>
              <a:cxnLst/>
              <a:rect l="l" t="t" r="r" b="b"/>
              <a:pathLst>
                <a:path w="9205" h="40982" extrusionOk="0">
                  <a:moveTo>
                    <a:pt x="5347" y="0"/>
                  </a:moveTo>
                  <a:lnTo>
                    <a:pt x="1" y="20705"/>
                  </a:lnTo>
                  <a:lnTo>
                    <a:pt x="1870" y="40982"/>
                  </a:lnTo>
                  <a:lnTo>
                    <a:pt x="3894" y="40982"/>
                  </a:lnTo>
                  <a:lnTo>
                    <a:pt x="3894" y="20491"/>
                  </a:lnTo>
                  <a:lnTo>
                    <a:pt x="9204" y="1667"/>
                  </a:lnTo>
                  <a:lnTo>
                    <a:pt x="5347" y="0"/>
                  </a:lnTo>
                  <a:close/>
                </a:path>
              </a:pathLst>
            </a:custGeom>
            <a:solidFill>
              <a:srgbClr val="5263BD">
                <a:alpha val="43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8"/>
            <p:cNvSpPr/>
            <p:nvPr/>
          </p:nvSpPr>
          <p:spPr>
            <a:xfrm>
              <a:off x="6276513" y="2438390"/>
              <a:ext cx="472372" cy="2103299"/>
            </a:xfrm>
            <a:custGeom>
              <a:avLst/>
              <a:gdLst/>
              <a:ahLst/>
              <a:cxnLst/>
              <a:rect l="l" t="t" r="r" b="b"/>
              <a:pathLst>
                <a:path w="9204" h="40982" extrusionOk="0">
                  <a:moveTo>
                    <a:pt x="3858" y="0"/>
                  </a:moveTo>
                  <a:lnTo>
                    <a:pt x="0" y="1667"/>
                  </a:lnTo>
                  <a:lnTo>
                    <a:pt x="5311" y="20491"/>
                  </a:lnTo>
                  <a:lnTo>
                    <a:pt x="5311" y="40982"/>
                  </a:lnTo>
                  <a:lnTo>
                    <a:pt x="7335" y="40982"/>
                  </a:lnTo>
                  <a:lnTo>
                    <a:pt x="9204" y="20705"/>
                  </a:lnTo>
                  <a:lnTo>
                    <a:pt x="3858" y="0"/>
                  </a:lnTo>
                  <a:close/>
                </a:path>
              </a:pathLst>
            </a:custGeom>
            <a:solidFill>
              <a:srgbClr val="5263BD">
                <a:alpha val="43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8"/>
            <p:cNvSpPr/>
            <p:nvPr/>
          </p:nvSpPr>
          <p:spPr>
            <a:xfrm>
              <a:off x="6214775" y="1945250"/>
              <a:ext cx="64823" cy="173604"/>
            </a:xfrm>
            <a:custGeom>
              <a:avLst/>
              <a:gdLst/>
              <a:ahLst/>
              <a:cxnLst/>
              <a:rect l="l" t="t" r="r" b="b"/>
              <a:pathLst>
                <a:path w="1263" h="3585" extrusionOk="0">
                  <a:moveTo>
                    <a:pt x="1" y="1"/>
                  </a:moveTo>
                  <a:lnTo>
                    <a:pt x="1" y="3584"/>
                  </a:lnTo>
                  <a:lnTo>
                    <a:pt x="1263" y="3584"/>
                  </a:lnTo>
                  <a:lnTo>
                    <a:pt x="1263" y="1"/>
                  </a:lnTo>
                  <a:close/>
                </a:path>
              </a:pathLst>
            </a:custGeom>
            <a:solidFill>
              <a:srgbClr val="5263BD">
                <a:alpha val="43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8"/>
            <p:cNvSpPr/>
            <p:nvPr/>
          </p:nvSpPr>
          <p:spPr>
            <a:xfrm>
              <a:off x="6140868" y="1419137"/>
              <a:ext cx="212065" cy="534113"/>
            </a:xfrm>
            <a:custGeom>
              <a:avLst/>
              <a:gdLst/>
              <a:ahLst/>
              <a:cxnLst/>
              <a:rect l="l" t="t" r="r" b="b"/>
              <a:pathLst>
                <a:path w="4132" h="10407" extrusionOk="0">
                  <a:moveTo>
                    <a:pt x="2072" y="1"/>
                  </a:moveTo>
                  <a:cubicBezTo>
                    <a:pt x="929" y="1"/>
                    <a:pt x="0" y="929"/>
                    <a:pt x="0" y="2072"/>
                  </a:cubicBezTo>
                  <a:lnTo>
                    <a:pt x="0" y="8335"/>
                  </a:lnTo>
                  <a:cubicBezTo>
                    <a:pt x="0" y="9478"/>
                    <a:pt x="929" y="10407"/>
                    <a:pt x="2072" y="10407"/>
                  </a:cubicBezTo>
                  <a:cubicBezTo>
                    <a:pt x="3215" y="10407"/>
                    <a:pt x="4132" y="9478"/>
                    <a:pt x="4132" y="8335"/>
                  </a:cubicBezTo>
                  <a:lnTo>
                    <a:pt x="4132" y="2072"/>
                  </a:lnTo>
                  <a:cubicBezTo>
                    <a:pt x="4132" y="929"/>
                    <a:pt x="3215" y="1"/>
                    <a:pt x="2072" y="1"/>
                  </a:cubicBezTo>
                  <a:close/>
                </a:path>
              </a:pathLst>
            </a:custGeom>
            <a:solidFill>
              <a:srgbClr val="5263BD">
                <a:alpha val="43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8"/>
            <p:cNvSpPr/>
            <p:nvPr/>
          </p:nvSpPr>
          <p:spPr>
            <a:xfrm>
              <a:off x="5937377" y="2012469"/>
              <a:ext cx="619052" cy="544686"/>
            </a:xfrm>
            <a:custGeom>
              <a:avLst/>
              <a:gdLst/>
              <a:ahLst/>
              <a:cxnLst/>
              <a:rect l="l" t="t" r="r" b="b"/>
              <a:pathLst>
                <a:path w="12062" h="10613" extrusionOk="0">
                  <a:moveTo>
                    <a:pt x="6039" y="1"/>
                  </a:moveTo>
                  <a:cubicBezTo>
                    <a:pt x="4354" y="1"/>
                    <a:pt x="2699" y="803"/>
                    <a:pt x="1667" y="2299"/>
                  </a:cubicBezTo>
                  <a:cubicBezTo>
                    <a:pt x="1" y="4704"/>
                    <a:pt x="608" y="8014"/>
                    <a:pt x="3025" y="9680"/>
                  </a:cubicBezTo>
                  <a:cubicBezTo>
                    <a:pt x="3945" y="10310"/>
                    <a:pt x="4992" y="10613"/>
                    <a:pt x="6029" y="10613"/>
                  </a:cubicBezTo>
                  <a:cubicBezTo>
                    <a:pt x="7716" y="10613"/>
                    <a:pt x="9374" y="9813"/>
                    <a:pt x="10407" y="8323"/>
                  </a:cubicBezTo>
                  <a:cubicBezTo>
                    <a:pt x="12062" y="5906"/>
                    <a:pt x="11454" y="2608"/>
                    <a:pt x="9049" y="941"/>
                  </a:cubicBezTo>
                  <a:cubicBezTo>
                    <a:pt x="8128" y="306"/>
                    <a:pt x="7078" y="1"/>
                    <a:pt x="6039" y="1"/>
                  </a:cubicBezTo>
                  <a:close/>
                </a:path>
              </a:pathLst>
            </a:custGeom>
            <a:solidFill>
              <a:srgbClr val="5263BD">
                <a:alpha val="43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8"/>
            <p:cNvSpPr/>
            <p:nvPr/>
          </p:nvSpPr>
          <p:spPr>
            <a:xfrm>
              <a:off x="6095038" y="2170746"/>
              <a:ext cx="265851" cy="228231"/>
            </a:xfrm>
            <a:custGeom>
              <a:avLst/>
              <a:gdLst/>
              <a:ahLst/>
              <a:cxnLst/>
              <a:rect l="l" t="t" r="r" b="b"/>
              <a:pathLst>
                <a:path w="5180" h="4447" extrusionOk="0">
                  <a:moveTo>
                    <a:pt x="2965" y="0"/>
                  </a:moveTo>
                  <a:cubicBezTo>
                    <a:pt x="989" y="0"/>
                    <a:pt x="0" y="2394"/>
                    <a:pt x="1393" y="3787"/>
                  </a:cubicBezTo>
                  <a:cubicBezTo>
                    <a:pt x="1845" y="4242"/>
                    <a:pt x="2402" y="4446"/>
                    <a:pt x="2949" y="4446"/>
                  </a:cubicBezTo>
                  <a:cubicBezTo>
                    <a:pt x="4087" y="4446"/>
                    <a:pt x="5180" y="3562"/>
                    <a:pt x="5180" y="2227"/>
                  </a:cubicBezTo>
                  <a:cubicBezTo>
                    <a:pt x="5180" y="1001"/>
                    <a:pt x="4191" y="0"/>
                    <a:pt x="29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8"/>
            <p:cNvSpPr/>
            <p:nvPr/>
          </p:nvSpPr>
          <p:spPr>
            <a:xfrm>
              <a:off x="5531625" y="3450869"/>
              <a:ext cx="1371902" cy="77702"/>
            </a:xfrm>
            <a:custGeom>
              <a:avLst/>
              <a:gdLst/>
              <a:ahLst/>
              <a:cxnLst/>
              <a:rect l="l" t="t" r="r" b="b"/>
              <a:pathLst>
                <a:path w="26731" h="1514" extrusionOk="0">
                  <a:moveTo>
                    <a:pt x="513" y="1"/>
                  </a:moveTo>
                  <a:cubicBezTo>
                    <a:pt x="227" y="1"/>
                    <a:pt x="1" y="346"/>
                    <a:pt x="1" y="763"/>
                  </a:cubicBezTo>
                  <a:cubicBezTo>
                    <a:pt x="1" y="1180"/>
                    <a:pt x="227" y="1513"/>
                    <a:pt x="513" y="1513"/>
                  </a:cubicBezTo>
                  <a:lnTo>
                    <a:pt x="26218" y="1513"/>
                  </a:lnTo>
                  <a:cubicBezTo>
                    <a:pt x="26504" y="1513"/>
                    <a:pt x="26730" y="1180"/>
                    <a:pt x="26730" y="763"/>
                  </a:cubicBezTo>
                  <a:cubicBezTo>
                    <a:pt x="26730" y="346"/>
                    <a:pt x="26504" y="1"/>
                    <a:pt x="26218" y="1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8"/>
            <p:cNvSpPr/>
            <p:nvPr/>
          </p:nvSpPr>
          <p:spPr>
            <a:xfrm>
              <a:off x="5841456" y="4541613"/>
              <a:ext cx="103928" cy="119838"/>
            </a:xfrm>
            <a:custGeom>
              <a:avLst/>
              <a:gdLst/>
              <a:ahLst/>
              <a:cxnLst/>
              <a:rect l="l" t="t" r="r" b="b"/>
              <a:pathLst>
                <a:path w="2025" h="2335" extrusionOk="0">
                  <a:moveTo>
                    <a:pt x="0" y="1"/>
                  </a:moveTo>
                  <a:lnTo>
                    <a:pt x="965" y="2334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rgbClr val="5263BD">
                <a:alpha val="43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8"/>
            <p:cNvSpPr/>
            <p:nvPr/>
          </p:nvSpPr>
          <p:spPr>
            <a:xfrm>
              <a:off x="6549032" y="4541613"/>
              <a:ext cx="103928" cy="119838"/>
            </a:xfrm>
            <a:custGeom>
              <a:avLst/>
              <a:gdLst/>
              <a:ahLst/>
              <a:cxnLst/>
              <a:rect l="l" t="t" r="r" b="b"/>
              <a:pathLst>
                <a:path w="2025" h="2335" extrusionOk="0">
                  <a:moveTo>
                    <a:pt x="1" y="1"/>
                  </a:moveTo>
                  <a:lnTo>
                    <a:pt x="1013" y="2334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rgbClr val="5263BD">
                <a:alpha val="43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8"/>
            <p:cNvSpPr/>
            <p:nvPr/>
          </p:nvSpPr>
          <p:spPr>
            <a:xfrm>
              <a:off x="5776072" y="2407853"/>
              <a:ext cx="472372" cy="2103299"/>
            </a:xfrm>
            <a:custGeom>
              <a:avLst/>
              <a:gdLst/>
              <a:ahLst/>
              <a:cxnLst/>
              <a:rect l="l" t="t" r="r" b="b"/>
              <a:pathLst>
                <a:path w="9204" h="40982" extrusionOk="0">
                  <a:moveTo>
                    <a:pt x="5346" y="0"/>
                  </a:moveTo>
                  <a:lnTo>
                    <a:pt x="0" y="20705"/>
                  </a:lnTo>
                  <a:lnTo>
                    <a:pt x="1870" y="40981"/>
                  </a:lnTo>
                  <a:lnTo>
                    <a:pt x="3894" y="40981"/>
                  </a:lnTo>
                  <a:lnTo>
                    <a:pt x="3894" y="20491"/>
                  </a:lnTo>
                  <a:lnTo>
                    <a:pt x="9204" y="1667"/>
                  </a:lnTo>
                  <a:lnTo>
                    <a:pt x="5346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8"/>
            <p:cNvSpPr/>
            <p:nvPr/>
          </p:nvSpPr>
          <p:spPr>
            <a:xfrm>
              <a:off x="6307049" y="2407853"/>
              <a:ext cx="472424" cy="2103299"/>
            </a:xfrm>
            <a:custGeom>
              <a:avLst/>
              <a:gdLst/>
              <a:ahLst/>
              <a:cxnLst/>
              <a:rect l="l" t="t" r="r" b="b"/>
              <a:pathLst>
                <a:path w="9205" h="40982" extrusionOk="0">
                  <a:moveTo>
                    <a:pt x="3858" y="0"/>
                  </a:moveTo>
                  <a:lnTo>
                    <a:pt x="1" y="1667"/>
                  </a:lnTo>
                  <a:lnTo>
                    <a:pt x="5311" y="20491"/>
                  </a:lnTo>
                  <a:lnTo>
                    <a:pt x="5311" y="40981"/>
                  </a:lnTo>
                  <a:lnTo>
                    <a:pt x="7335" y="40981"/>
                  </a:lnTo>
                  <a:lnTo>
                    <a:pt x="9204" y="20705"/>
                  </a:lnTo>
                  <a:lnTo>
                    <a:pt x="3858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8"/>
            <p:cNvSpPr/>
            <p:nvPr/>
          </p:nvSpPr>
          <p:spPr>
            <a:xfrm>
              <a:off x="6245360" y="1904334"/>
              <a:ext cx="64820" cy="183991"/>
            </a:xfrm>
            <a:custGeom>
              <a:avLst/>
              <a:gdLst/>
              <a:ahLst/>
              <a:cxnLst/>
              <a:rect l="l" t="t" r="r" b="b"/>
              <a:pathLst>
                <a:path w="1263" h="3585" extrusionOk="0">
                  <a:moveTo>
                    <a:pt x="0" y="0"/>
                  </a:moveTo>
                  <a:lnTo>
                    <a:pt x="0" y="3584"/>
                  </a:lnTo>
                  <a:lnTo>
                    <a:pt x="1262" y="3584"/>
                  </a:lnTo>
                  <a:lnTo>
                    <a:pt x="1262" y="0"/>
                  </a:ln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8"/>
            <p:cNvSpPr/>
            <p:nvPr/>
          </p:nvSpPr>
          <p:spPr>
            <a:xfrm>
              <a:off x="6171405" y="1388600"/>
              <a:ext cx="212116" cy="534113"/>
            </a:xfrm>
            <a:custGeom>
              <a:avLst/>
              <a:gdLst/>
              <a:ahLst/>
              <a:cxnLst/>
              <a:rect l="l" t="t" r="r" b="b"/>
              <a:pathLst>
                <a:path w="4133" h="10407" extrusionOk="0">
                  <a:moveTo>
                    <a:pt x="2072" y="0"/>
                  </a:moveTo>
                  <a:cubicBezTo>
                    <a:pt x="929" y="0"/>
                    <a:pt x="1" y="929"/>
                    <a:pt x="1" y="2072"/>
                  </a:cubicBezTo>
                  <a:lnTo>
                    <a:pt x="1" y="8335"/>
                  </a:lnTo>
                  <a:cubicBezTo>
                    <a:pt x="1" y="9478"/>
                    <a:pt x="929" y="10406"/>
                    <a:pt x="2072" y="10406"/>
                  </a:cubicBezTo>
                  <a:cubicBezTo>
                    <a:pt x="3215" y="10406"/>
                    <a:pt x="4132" y="9478"/>
                    <a:pt x="4132" y="8335"/>
                  </a:cubicBezTo>
                  <a:lnTo>
                    <a:pt x="4132" y="2072"/>
                  </a:lnTo>
                  <a:cubicBezTo>
                    <a:pt x="4132" y="929"/>
                    <a:pt x="3215" y="0"/>
                    <a:pt x="2072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8"/>
            <p:cNvSpPr/>
            <p:nvPr/>
          </p:nvSpPr>
          <p:spPr>
            <a:xfrm>
              <a:off x="5968529" y="1981933"/>
              <a:ext cx="618436" cy="544686"/>
            </a:xfrm>
            <a:custGeom>
              <a:avLst/>
              <a:gdLst/>
              <a:ahLst/>
              <a:cxnLst/>
              <a:rect l="l" t="t" r="r" b="b"/>
              <a:pathLst>
                <a:path w="12050" h="10613" extrusionOk="0">
                  <a:moveTo>
                    <a:pt x="6027" y="0"/>
                  </a:moveTo>
                  <a:cubicBezTo>
                    <a:pt x="4342" y="0"/>
                    <a:pt x="2687" y="803"/>
                    <a:pt x="1656" y="2298"/>
                  </a:cubicBezTo>
                  <a:cubicBezTo>
                    <a:pt x="1" y="4703"/>
                    <a:pt x="608" y="8013"/>
                    <a:pt x="3013" y="9680"/>
                  </a:cubicBezTo>
                  <a:cubicBezTo>
                    <a:pt x="3933" y="10310"/>
                    <a:pt x="4981" y="10612"/>
                    <a:pt x="6018" y="10612"/>
                  </a:cubicBezTo>
                  <a:cubicBezTo>
                    <a:pt x="7704" y="10612"/>
                    <a:pt x="9363" y="9812"/>
                    <a:pt x="10395" y="8323"/>
                  </a:cubicBezTo>
                  <a:cubicBezTo>
                    <a:pt x="12050" y="5906"/>
                    <a:pt x="11443" y="2608"/>
                    <a:pt x="9038" y="941"/>
                  </a:cubicBezTo>
                  <a:cubicBezTo>
                    <a:pt x="8116" y="305"/>
                    <a:pt x="7066" y="0"/>
                    <a:pt x="6027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8"/>
            <p:cNvSpPr/>
            <p:nvPr/>
          </p:nvSpPr>
          <p:spPr>
            <a:xfrm>
              <a:off x="6125575" y="2140209"/>
              <a:ext cx="265851" cy="228180"/>
            </a:xfrm>
            <a:custGeom>
              <a:avLst/>
              <a:gdLst/>
              <a:ahLst/>
              <a:cxnLst/>
              <a:rect l="l" t="t" r="r" b="b"/>
              <a:pathLst>
                <a:path w="5180" h="4446" extrusionOk="0">
                  <a:moveTo>
                    <a:pt x="2965" y="0"/>
                  </a:moveTo>
                  <a:cubicBezTo>
                    <a:pt x="989" y="0"/>
                    <a:pt x="1" y="2393"/>
                    <a:pt x="1394" y="3786"/>
                  </a:cubicBezTo>
                  <a:cubicBezTo>
                    <a:pt x="1846" y="4242"/>
                    <a:pt x="2403" y="4446"/>
                    <a:pt x="2949" y="4446"/>
                  </a:cubicBezTo>
                  <a:cubicBezTo>
                    <a:pt x="4088" y="4446"/>
                    <a:pt x="5180" y="3562"/>
                    <a:pt x="5180" y="2227"/>
                  </a:cubicBezTo>
                  <a:cubicBezTo>
                    <a:pt x="5180" y="1000"/>
                    <a:pt x="4192" y="0"/>
                    <a:pt x="2965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8"/>
            <p:cNvSpPr/>
            <p:nvPr/>
          </p:nvSpPr>
          <p:spPr>
            <a:xfrm>
              <a:off x="5871993" y="4511077"/>
              <a:ext cx="103928" cy="119787"/>
            </a:xfrm>
            <a:custGeom>
              <a:avLst/>
              <a:gdLst/>
              <a:ahLst/>
              <a:cxnLst/>
              <a:rect l="l" t="t" r="r" b="b"/>
              <a:pathLst>
                <a:path w="2025" h="2334" extrusionOk="0">
                  <a:moveTo>
                    <a:pt x="1" y="0"/>
                  </a:moveTo>
                  <a:lnTo>
                    <a:pt x="965" y="2334"/>
                  </a:lnTo>
                  <a:lnTo>
                    <a:pt x="2025" y="0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8"/>
            <p:cNvSpPr/>
            <p:nvPr/>
          </p:nvSpPr>
          <p:spPr>
            <a:xfrm>
              <a:off x="6579569" y="4511077"/>
              <a:ext cx="103979" cy="119787"/>
            </a:xfrm>
            <a:custGeom>
              <a:avLst/>
              <a:gdLst/>
              <a:ahLst/>
              <a:cxnLst/>
              <a:rect l="l" t="t" r="r" b="b"/>
              <a:pathLst>
                <a:path w="2026" h="2334" extrusionOk="0">
                  <a:moveTo>
                    <a:pt x="1" y="0"/>
                  </a:moveTo>
                  <a:lnTo>
                    <a:pt x="1013" y="2334"/>
                  </a:lnTo>
                  <a:lnTo>
                    <a:pt x="2025" y="0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2312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" name="Google Shape;747;p52"/>
          <p:cNvGrpSpPr/>
          <p:nvPr/>
        </p:nvGrpSpPr>
        <p:grpSpPr>
          <a:xfrm>
            <a:off x="252694" y="741330"/>
            <a:ext cx="1464879" cy="1231995"/>
            <a:chOff x="140425" y="753438"/>
            <a:chExt cx="1145600" cy="963475"/>
          </a:xfrm>
        </p:grpSpPr>
        <p:sp>
          <p:nvSpPr>
            <p:cNvPr id="748" name="Google Shape;748;p52"/>
            <p:cNvSpPr/>
            <p:nvPr/>
          </p:nvSpPr>
          <p:spPr>
            <a:xfrm rot="5400000">
              <a:off x="237213" y="667988"/>
              <a:ext cx="952025" cy="1134375"/>
            </a:xfrm>
            <a:custGeom>
              <a:avLst/>
              <a:gdLst/>
              <a:ahLst/>
              <a:cxnLst/>
              <a:rect l="l" t="t" r="r" b="b"/>
              <a:pathLst>
                <a:path w="38081" h="45375" extrusionOk="0">
                  <a:moveTo>
                    <a:pt x="394" y="0"/>
                  </a:moveTo>
                  <a:cubicBezTo>
                    <a:pt x="183" y="0"/>
                    <a:pt x="0" y="219"/>
                    <a:pt x="99" y="449"/>
                  </a:cubicBezTo>
                  <a:lnTo>
                    <a:pt x="686" y="1807"/>
                  </a:lnTo>
                  <a:lnTo>
                    <a:pt x="2963" y="7090"/>
                  </a:lnTo>
                  <a:lnTo>
                    <a:pt x="2963" y="7091"/>
                  </a:lnTo>
                  <a:cubicBezTo>
                    <a:pt x="2970" y="7234"/>
                    <a:pt x="3022" y="7371"/>
                    <a:pt x="3115" y="7483"/>
                  </a:cubicBezTo>
                  <a:lnTo>
                    <a:pt x="34282" y="45374"/>
                  </a:lnTo>
                  <a:lnTo>
                    <a:pt x="35320" y="44518"/>
                  </a:lnTo>
                  <a:lnTo>
                    <a:pt x="37043" y="43093"/>
                  </a:lnTo>
                  <a:lnTo>
                    <a:pt x="38081" y="42238"/>
                  </a:lnTo>
                  <a:lnTo>
                    <a:pt x="8572" y="6364"/>
                  </a:lnTo>
                  <a:lnTo>
                    <a:pt x="8577" y="6360"/>
                  </a:lnTo>
                  <a:lnTo>
                    <a:pt x="6948" y="4389"/>
                  </a:lnTo>
                  <a:lnTo>
                    <a:pt x="6912" y="4346"/>
                  </a:lnTo>
                  <a:cubicBezTo>
                    <a:pt x="6821" y="4235"/>
                    <a:pt x="6695" y="4155"/>
                    <a:pt x="6555" y="4122"/>
                  </a:cubicBezTo>
                  <a:lnTo>
                    <a:pt x="1799" y="888"/>
                  </a:lnTo>
                  <a:lnTo>
                    <a:pt x="575" y="57"/>
                  </a:lnTo>
                  <a:cubicBezTo>
                    <a:pt x="516" y="18"/>
                    <a:pt x="454" y="0"/>
                    <a:pt x="3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49" name="Google Shape;749;p52"/>
            <p:cNvGrpSpPr/>
            <p:nvPr/>
          </p:nvGrpSpPr>
          <p:grpSpPr>
            <a:xfrm rot="5400000">
              <a:off x="231488" y="662375"/>
              <a:ext cx="963475" cy="1145600"/>
              <a:chOff x="7969625" y="796525"/>
              <a:chExt cx="963475" cy="1145600"/>
            </a:xfrm>
          </p:grpSpPr>
          <p:sp>
            <p:nvSpPr>
              <p:cNvPr id="750" name="Google Shape;750;p52"/>
              <p:cNvSpPr/>
              <p:nvPr/>
            </p:nvSpPr>
            <p:spPr>
              <a:xfrm>
                <a:off x="7991875" y="824325"/>
                <a:ext cx="197275" cy="215225"/>
              </a:xfrm>
              <a:custGeom>
                <a:avLst/>
                <a:gdLst/>
                <a:ahLst/>
                <a:cxnLst/>
                <a:rect l="l" t="t" r="r" b="b"/>
                <a:pathLst>
                  <a:path w="7891" h="8609" extrusionOk="0">
                    <a:moveTo>
                      <a:pt x="1113" y="0"/>
                    </a:moveTo>
                    <a:lnTo>
                      <a:pt x="0" y="921"/>
                    </a:lnTo>
                    <a:lnTo>
                      <a:pt x="2278" y="6203"/>
                    </a:lnTo>
                    <a:lnTo>
                      <a:pt x="2465" y="6637"/>
                    </a:lnTo>
                    <a:lnTo>
                      <a:pt x="4094" y="8609"/>
                    </a:lnTo>
                    <a:lnTo>
                      <a:pt x="7891" y="5472"/>
                    </a:lnTo>
                    <a:lnTo>
                      <a:pt x="6261" y="3501"/>
                    </a:lnTo>
                    <a:lnTo>
                      <a:pt x="5870" y="3234"/>
                    </a:lnTo>
                    <a:lnTo>
                      <a:pt x="111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1" name="Google Shape;751;p52"/>
              <p:cNvSpPr/>
              <p:nvPr/>
            </p:nvSpPr>
            <p:spPr>
              <a:xfrm>
                <a:off x="7985000" y="817300"/>
                <a:ext cx="212100" cy="230200"/>
              </a:xfrm>
              <a:custGeom>
                <a:avLst/>
                <a:gdLst/>
                <a:ahLst/>
                <a:cxnLst/>
                <a:rect l="l" t="t" r="r" b="b"/>
                <a:pathLst>
                  <a:path w="8484" h="9208" extrusionOk="0">
                    <a:moveTo>
                      <a:pt x="1401" y="563"/>
                    </a:moveTo>
                    <a:lnTo>
                      <a:pt x="6384" y="3950"/>
                    </a:lnTo>
                    <a:lnTo>
                      <a:pt x="7849" y="5724"/>
                    </a:lnTo>
                    <a:lnTo>
                      <a:pt x="4401" y="8575"/>
                    </a:lnTo>
                    <a:lnTo>
                      <a:pt x="2934" y="6801"/>
                    </a:lnTo>
                    <a:lnTo>
                      <a:pt x="549" y="1267"/>
                    </a:lnTo>
                    <a:lnTo>
                      <a:pt x="1401" y="563"/>
                    </a:lnTo>
                    <a:close/>
                    <a:moveTo>
                      <a:pt x="1374" y="1"/>
                    </a:moveTo>
                    <a:lnTo>
                      <a:pt x="1" y="1135"/>
                    </a:lnTo>
                    <a:lnTo>
                      <a:pt x="2534" y="7009"/>
                    </a:lnTo>
                    <a:lnTo>
                      <a:pt x="4340" y="9208"/>
                    </a:lnTo>
                    <a:lnTo>
                      <a:pt x="8484" y="5785"/>
                    </a:lnTo>
                    <a:lnTo>
                      <a:pt x="6711" y="3639"/>
                    </a:lnTo>
                    <a:lnTo>
                      <a:pt x="13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2" name="Google Shape;752;p52"/>
              <p:cNvSpPr/>
              <p:nvPr/>
            </p:nvSpPr>
            <p:spPr>
              <a:xfrm>
                <a:off x="7974725" y="802125"/>
                <a:ext cx="44975" cy="45225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809" extrusionOk="0">
                    <a:moveTo>
                      <a:pt x="395" y="0"/>
                    </a:moveTo>
                    <a:cubicBezTo>
                      <a:pt x="184" y="0"/>
                      <a:pt x="1" y="221"/>
                      <a:pt x="100" y="450"/>
                    </a:cubicBezTo>
                    <a:lnTo>
                      <a:pt x="686" y="1809"/>
                    </a:lnTo>
                    <a:lnTo>
                      <a:pt x="1799" y="888"/>
                    </a:lnTo>
                    <a:lnTo>
                      <a:pt x="575" y="57"/>
                    </a:lnTo>
                    <a:cubicBezTo>
                      <a:pt x="517" y="18"/>
                      <a:pt x="455" y="0"/>
                      <a:pt x="39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3" name="Google Shape;753;p52"/>
              <p:cNvSpPr/>
              <p:nvPr/>
            </p:nvSpPr>
            <p:spPr>
              <a:xfrm>
                <a:off x="7969625" y="796525"/>
                <a:ext cx="59450" cy="59925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397" extrusionOk="0">
                    <a:moveTo>
                      <a:pt x="598" y="451"/>
                    </a:moveTo>
                    <a:cubicBezTo>
                      <a:pt x="616" y="451"/>
                      <a:pt x="635" y="456"/>
                      <a:pt x="652" y="468"/>
                    </a:cubicBezTo>
                    <a:lnTo>
                      <a:pt x="1627" y="1131"/>
                    </a:lnTo>
                    <a:lnTo>
                      <a:pt x="977" y="1667"/>
                    </a:lnTo>
                    <a:lnTo>
                      <a:pt x="510" y="585"/>
                    </a:lnTo>
                    <a:cubicBezTo>
                      <a:pt x="481" y="516"/>
                      <a:pt x="535" y="451"/>
                      <a:pt x="598" y="451"/>
                    </a:cubicBezTo>
                    <a:close/>
                    <a:moveTo>
                      <a:pt x="598" y="0"/>
                    </a:moveTo>
                    <a:cubicBezTo>
                      <a:pt x="474" y="0"/>
                      <a:pt x="350" y="42"/>
                      <a:pt x="250" y="125"/>
                    </a:cubicBezTo>
                    <a:cubicBezTo>
                      <a:pt x="63" y="280"/>
                      <a:pt x="0" y="540"/>
                      <a:pt x="97" y="763"/>
                    </a:cubicBezTo>
                    <a:lnTo>
                      <a:pt x="802" y="2397"/>
                    </a:lnTo>
                    <a:lnTo>
                      <a:pt x="2377" y="1095"/>
                    </a:lnTo>
                    <a:lnTo>
                      <a:pt x="905" y="95"/>
                    </a:lnTo>
                    <a:cubicBezTo>
                      <a:pt x="812" y="32"/>
                      <a:pt x="705" y="0"/>
                      <a:pt x="5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4" name="Google Shape;754;p52"/>
              <p:cNvSpPr/>
              <p:nvPr/>
            </p:nvSpPr>
            <p:spPr>
              <a:xfrm>
                <a:off x="8075775" y="930625"/>
                <a:ext cx="825050" cy="984450"/>
              </a:xfrm>
              <a:custGeom>
                <a:avLst/>
                <a:gdLst/>
                <a:ahLst/>
                <a:cxnLst/>
                <a:rect l="l" t="t" r="r" b="b"/>
                <a:pathLst>
                  <a:path w="33002" h="39378" extrusionOk="0">
                    <a:moveTo>
                      <a:pt x="1255" y="0"/>
                    </a:moveTo>
                    <a:cubicBezTo>
                      <a:pt x="1005" y="0"/>
                      <a:pt x="752" y="84"/>
                      <a:pt x="544" y="256"/>
                    </a:cubicBezTo>
                    <a:cubicBezTo>
                      <a:pt x="67" y="649"/>
                      <a:pt x="1" y="1354"/>
                      <a:pt x="394" y="1830"/>
                    </a:cubicBezTo>
                    <a:lnTo>
                      <a:pt x="31278" y="39378"/>
                    </a:lnTo>
                    <a:lnTo>
                      <a:pt x="33002" y="37954"/>
                    </a:lnTo>
                    <a:lnTo>
                      <a:pt x="2118" y="407"/>
                    </a:lnTo>
                    <a:cubicBezTo>
                      <a:pt x="1897" y="139"/>
                      <a:pt x="1577" y="0"/>
                      <a:pt x="125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52"/>
              <p:cNvSpPr/>
              <p:nvPr/>
            </p:nvSpPr>
            <p:spPr>
              <a:xfrm>
                <a:off x="8069475" y="925000"/>
                <a:ext cx="839275" cy="998025"/>
              </a:xfrm>
              <a:custGeom>
                <a:avLst/>
                <a:gdLst/>
                <a:ahLst/>
                <a:cxnLst/>
                <a:rect l="l" t="t" r="r" b="b"/>
                <a:pathLst>
                  <a:path w="33571" h="39921" extrusionOk="0">
                    <a:moveTo>
                      <a:pt x="1507" y="451"/>
                    </a:moveTo>
                    <a:cubicBezTo>
                      <a:pt x="1536" y="451"/>
                      <a:pt x="1565" y="452"/>
                      <a:pt x="1594" y="455"/>
                    </a:cubicBezTo>
                    <a:cubicBezTo>
                      <a:pt x="1829" y="475"/>
                      <a:pt x="2046" y="591"/>
                      <a:pt x="2196" y="775"/>
                    </a:cubicBezTo>
                    <a:lnTo>
                      <a:pt x="32937" y="38148"/>
                    </a:lnTo>
                    <a:lnTo>
                      <a:pt x="31560" y="39286"/>
                    </a:lnTo>
                    <a:lnTo>
                      <a:pt x="821" y="1913"/>
                    </a:lnTo>
                    <a:cubicBezTo>
                      <a:pt x="601" y="1646"/>
                      <a:pt x="553" y="1277"/>
                      <a:pt x="701" y="964"/>
                    </a:cubicBezTo>
                    <a:cubicBezTo>
                      <a:pt x="848" y="652"/>
                      <a:pt x="1162" y="451"/>
                      <a:pt x="1507" y="451"/>
                    </a:cubicBezTo>
                    <a:close/>
                    <a:moveTo>
                      <a:pt x="1507" y="0"/>
                    </a:moveTo>
                    <a:cubicBezTo>
                      <a:pt x="1206" y="0"/>
                      <a:pt x="904" y="101"/>
                      <a:pt x="653" y="308"/>
                    </a:cubicBezTo>
                    <a:cubicBezTo>
                      <a:pt x="81" y="780"/>
                      <a:pt x="0" y="1627"/>
                      <a:pt x="472" y="2199"/>
                    </a:cubicBezTo>
                    <a:lnTo>
                      <a:pt x="31357" y="39746"/>
                    </a:lnTo>
                    <a:lnTo>
                      <a:pt x="31500" y="39920"/>
                    </a:lnTo>
                    <a:lnTo>
                      <a:pt x="33570" y="38210"/>
                    </a:lnTo>
                    <a:lnTo>
                      <a:pt x="2543" y="488"/>
                    </a:lnTo>
                    <a:cubicBezTo>
                      <a:pt x="2277" y="167"/>
                      <a:pt x="1894" y="0"/>
                      <a:pt x="15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52"/>
              <p:cNvSpPr/>
              <p:nvPr/>
            </p:nvSpPr>
            <p:spPr>
              <a:xfrm>
                <a:off x="8116525" y="904675"/>
                <a:ext cx="810250" cy="974825"/>
              </a:xfrm>
              <a:custGeom>
                <a:avLst/>
                <a:gdLst/>
                <a:ahLst/>
                <a:cxnLst/>
                <a:rect l="l" t="t" r="r" b="b"/>
                <a:pathLst>
                  <a:path w="32410" h="38993" extrusionOk="0">
                    <a:moveTo>
                      <a:pt x="722" y="1"/>
                    </a:moveTo>
                    <a:cubicBezTo>
                      <a:pt x="475" y="1"/>
                      <a:pt x="246" y="137"/>
                      <a:pt x="129" y="358"/>
                    </a:cubicBezTo>
                    <a:cubicBezTo>
                      <a:pt x="1" y="598"/>
                      <a:pt x="31" y="891"/>
                      <a:pt x="204" y="1101"/>
                    </a:cubicBezTo>
                    <a:lnTo>
                      <a:pt x="31372" y="38992"/>
                    </a:lnTo>
                    <a:lnTo>
                      <a:pt x="32409" y="38136"/>
                    </a:lnTo>
                    <a:lnTo>
                      <a:pt x="1240" y="244"/>
                    </a:lnTo>
                    <a:cubicBezTo>
                      <a:pt x="1149" y="133"/>
                      <a:pt x="1024" y="55"/>
                      <a:pt x="885" y="20"/>
                    </a:cubicBezTo>
                    <a:cubicBezTo>
                      <a:pt x="852" y="13"/>
                      <a:pt x="820" y="7"/>
                      <a:pt x="787" y="4"/>
                    </a:cubicBezTo>
                    <a:cubicBezTo>
                      <a:pt x="765" y="2"/>
                      <a:pt x="744" y="1"/>
                      <a:pt x="72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7" name="Google Shape;757;p52"/>
              <p:cNvSpPr/>
              <p:nvPr/>
            </p:nvSpPr>
            <p:spPr>
              <a:xfrm>
                <a:off x="8109425" y="899050"/>
                <a:ext cx="823675" cy="986075"/>
              </a:xfrm>
              <a:custGeom>
                <a:avLst/>
                <a:gdLst/>
                <a:ahLst/>
                <a:cxnLst/>
                <a:rect l="l" t="t" r="r" b="b"/>
                <a:pathLst>
                  <a:path w="32947" h="39443" extrusionOk="0">
                    <a:moveTo>
                      <a:pt x="1004" y="450"/>
                    </a:moveTo>
                    <a:cubicBezTo>
                      <a:pt x="1020" y="450"/>
                      <a:pt x="1035" y="451"/>
                      <a:pt x="1050" y="453"/>
                    </a:cubicBezTo>
                    <a:cubicBezTo>
                      <a:pt x="1072" y="456"/>
                      <a:pt x="1094" y="459"/>
                      <a:pt x="1115" y="464"/>
                    </a:cubicBezTo>
                    <a:cubicBezTo>
                      <a:pt x="1208" y="486"/>
                      <a:pt x="1290" y="538"/>
                      <a:pt x="1351" y="612"/>
                    </a:cubicBezTo>
                    <a:lnTo>
                      <a:pt x="32377" y="38330"/>
                    </a:lnTo>
                    <a:lnTo>
                      <a:pt x="31686" y="38900"/>
                    </a:lnTo>
                    <a:lnTo>
                      <a:pt x="662" y="1183"/>
                    </a:lnTo>
                    <a:cubicBezTo>
                      <a:pt x="504" y="992"/>
                      <a:pt x="532" y="710"/>
                      <a:pt x="721" y="553"/>
                    </a:cubicBezTo>
                    <a:cubicBezTo>
                      <a:pt x="801" y="486"/>
                      <a:pt x="900" y="450"/>
                      <a:pt x="1004" y="450"/>
                    </a:cubicBezTo>
                    <a:close/>
                    <a:moveTo>
                      <a:pt x="1006" y="1"/>
                    </a:moveTo>
                    <a:cubicBezTo>
                      <a:pt x="798" y="1"/>
                      <a:pt x="596" y="73"/>
                      <a:pt x="435" y="207"/>
                    </a:cubicBezTo>
                    <a:cubicBezTo>
                      <a:pt x="54" y="522"/>
                      <a:pt x="0" y="1087"/>
                      <a:pt x="315" y="1469"/>
                    </a:cubicBezTo>
                    <a:lnTo>
                      <a:pt x="31482" y="39360"/>
                    </a:lnTo>
                    <a:cubicBezTo>
                      <a:pt x="31520" y="39407"/>
                      <a:pt x="31575" y="39436"/>
                      <a:pt x="31634" y="39441"/>
                    </a:cubicBezTo>
                    <a:cubicBezTo>
                      <a:pt x="31638" y="39442"/>
                      <a:pt x="31641" y="39442"/>
                      <a:pt x="31645" y="39442"/>
                    </a:cubicBezTo>
                    <a:cubicBezTo>
                      <a:pt x="31649" y="39442"/>
                      <a:pt x="31652" y="39442"/>
                      <a:pt x="31656" y="39441"/>
                    </a:cubicBezTo>
                    <a:cubicBezTo>
                      <a:pt x="31658" y="39441"/>
                      <a:pt x="31660" y="39441"/>
                      <a:pt x="31661" y="39441"/>
                    </a:cubicBezTo>
                    <a:cubicBezTo>
                      <a:pt x="31712" y="39441"/>
                      <a:pt x="31761" y="39423"/>
                      <a:pt x="31800" y="39391"/>
                    </a:cubicBezTo>
                    <a:lnTo>
                      <a:pt x="32836" y="38535"/>
                    </a:lnTo>
                    <a:cubicBezTo>
                      <a:pt x="32932" y="38456"/>
                      <a:pt x="32946" y="38314"/>
                      <a:pt x="32867" y="38219"/>
                    </a:cubicBezTo>
                    <a:lnTo>
                      <a:pt x="1698" y="327"/>
                    </a:lnTo>
                    <a:cubicBezTo>
                      <a:pt x="1576" y="177"/>
                      <a:pt x="1407" y="71"/>
                      <a:pt x="1220" y="27"/>
                    </a:cubicBezTo>
                    <a:cubicBezTo>
                      <a:pt x="1178" y="17"/>
                      <a:pt x="1136" y="9"/>
                      <a:pt x="1092" y="5"/>
                    </a:cubicBezTo>
                    <a:cubicBezTo>
                      <a:pt x="1063" y="2"/>
                      <a:pt x="1034" y="1"/>
                      <a:pt x="10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8" name="Google Shape;758;p52"/>
              <p:cNvSpPr/>
              <p:nvPr/>
            </p:nvSpPr>
            <p:spPr>
              <a:xfrm>
                <a:off x="8048450" y="961675"/>
                <a:ext cx="809300" cy="974825"/>
              </a:xfrm>
              <a:custGeom>
                <a:avLst/>
                <a:gdLst/>
                <a:ahLst/>
                <a:cxnLst/>
                <a:rect l="l" t="t" r="r" b="b"/>
                <a:pathLst>
                  <a:path w="32372" h="38993" extrusionOk="0">
                    <a:moveTo>
                      <a:pt x="685" y="0"/>
                    </a:moveTo>
                    <a:cubicBezTo>
                      <a:pt x="604" y="0"/>
                      <a:pt x="521" y="15"/>
                      <a:pt x="442" y="46"/>
                    </a:cubicBezTo>
                    <a:cubicBezTo>
                      <a:pt x="172" y="151"/>
                      <a:pt x="0" y="419"/>
                      <a:pt x="15" y="708"/>
                    </a:cubicBezTo>
                    <a:lnTo>
                      <a:pt x="15" y="709"/>
                    </a:lnTo>
                    <a:cubicBezTo>
                      <a:pt x="22" y="852"/>
                      <a:pt x="75" y="989"/>
                      <a:pt x="166" y="1101"/>
                    </a:cubicBezTo>
                    <a:lnTo>
                      <a:pt x="31335" y="38992"/>
                    </a:lnTo>
                    <a:lnTo>
                      <a:pt x="32371" y="38136"/>
                    </a:lnTo>
                    <a:lnTo>
                      <a:pt x="1204" y="244"/>
                    </a:lnTo>
                    <a:cubicBezTo>
                      <a:pt x="1073" y="87"/>
                      <a:pt x="882" y="0"/>
                      <a:pt x="6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9" name="Google Shape;759;p52"/>
              <p:cNvSpPr/>
              <p:nvPr/>
            </p:nvSpPr>
            <p:spPr>
              <a:xfrm>
                <a:off x="8042800" y="956075"/>
                <a:ext cx="821250" cy="986050"/>
              </a:xfrm>
              <a:custGeom>
                <a:avLst/>
                <a:gdLst/>
                <a:ahLst/>
                <a:cxnLst/>
                <a:rect l="l" t="t" r="r" b="b"/>
                <a:pathLst>
                  <a:path w="32850" h="39442" extrusionOk="0">
                    <a:moveTo>
                      <a:pt x="911" y="450"/>
                    </a:moveTo>
                    <a:cubicBezTo>
                      <a:pt x="1040" y="450"/>
                      <a:pt x="1167" y="505"/>
                      <a:pt x="1256" y="611"/>
                    </a:cubicBezTo>
                    <a:lnTo>
                      <a:pt x="32281" y="38329"/>
                    </a:lnTo>
                    <a:lnTo>
                      <a:pt x="31591" y="38900"/>
                    </a:lnTo>
                    <a:lnTo>
                      <a:pt x="566" y="1182"/>
                    </a:lnTo>
                    <a:cubicBezTo>
                      <a:pt x="505" y="1109"/>
                      <a:pt x="470" y="1018"/>
                      <a:pt x="466" y="924"/>
                    </a:cubicBezTo>
                    <a:cubicBezTo>
                      <a:pt x="466" y="919"/>
                      <a:pt x="465" y="914"/>
                      <a:pt x="465" y="910"/>
                    </a:cubicBezTo>
                    <a:cubicBezTo>
                      <a:pt x="460" y="771"/>
                      <a:pt x="521" y="640"/>
                      <a:pt x="626" y="552"/>
                    </a:cubicBezTo>
                    <a:cubicBezTo>
                      <a:pt x="710" y="483"/>
                      <a:pt x="811" y="450"/>
                      <a:pt x="911" y="450"/>
                    </a:cubicBezTo>
                    <a:close/>
                    <a:moveTo>
                      <a:pt x="911" y="1"/>
                    </a:moveTo>
                    <a:cubicBezTo>
                      <a:pt x="710" y="1"/>
                      <a:pt x="508" y="68"/>
                      <a:pt x="340" y="205"/>
                    </a:cubicBezTo>
                    <a:cubicBezTo>
                      <a:pt x="121" y="387"/>
                      <a:pt x="1" y="661"/>
                      <a:pt x="15" y="946"/>
                    </a:cubicBezTo>
                    <a:cubicBezTo>
                      <a:pt x="17" y="950"/>
                      <a:pt x="17" y="955"/>
                      <a:pt x="17" y="959"/>
                    </a:cubicBezTo>
                    <a:cubicBezTo>
                      <a:pt x="28" y="1145"/>
                      <a:pt x="99" y="1325"/>
                      <a:pt x="219" y="1469"/>
                    </a:cubicBezTo>
                    <a:lnTo>
                      <a:pt x="31388" y="39361"/>
                    </a:lnTo>
                    <a:cubicBezTo>
                      <a:pt x="31425" y="39406"/>
                      <a:pt x="31480" y="39436"/>
                      <a:pt x="31539" y="39442"/>
                    </a:cubicBezTo>
                    <a:lnTo>
                      <a:pt x="31561" y="39442"/>
                    </a:lnTo>
                    <a:cubicBezTo>
                      <a:pt x="31613" y="39440"/>
                      <a:pt x="31664" y="39423"/>
                      <a:pt x="31704" y="39390"/>
                    </a:cubicBezTo>
                    <a:lnTo>
                      <a:pt x="32742" y="38534"/>
                    </a:lnTo>
                    <a:cubicBezTo>
                      <a:pt x="32837" y="38455"/>
                      <a:pt x="32850" y="38313"/>
                      <a:pt x="32772" y="38218"/>
                    </a:cubicBezTo>
                    <a:lnTo>
                      <a:pt x="1603" y="326"/>
                    </a:lnTo>
                    <a:cubicBezTo>
                      <a:pt x="1426" y="112"/>
                      <a:pt x="1169" y="1"/>
                      <a:pt x="9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60" name="Google Shape;760;p52"/>
          <p:cNvGrpSpPr/>
          <p:nvPr/>
        </p:nvGrpSpPr>
        <p:grpSpPr>
          <a:xfrm rot="-899960">
            <a:off x="-184486" y="2328330"/>
            <a:ext cx="2517728" cy="2788529"/>
            <a:chOff x="119467" y="1358987"/>
            <a:chExt cx="2517803" cy="2788613"/>
          </a:xfrm>
        </p:grpSpPr>
        <p:sp>
          <p:nvSpPr>
            <p:cNvPr id="761" name="Google Shape;761;p52"/>
            <p:cNvSpPr/>
            <p:nvPr/>
          </p:nvSpPr>
          <p:spPr>
            <a:xfrm rot="1800006">
              <a:off x="618256" y="1687882"/>
              <a:ext cx="1520396" cy="2131136"/>
            </a:xfrm>
            <a:prstGeom prst="roundRect">
              <a:avLst>
                <a:gd name="adj" fmla="val 6079"/>
              </a:avLst>
            </a:prstGeom>
            <a:solidFill>
              <a:schemeClr val="lt1"/>
            </a:solidFill>
            <a:ln>
              <a:noFill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62" name="Google Shape;762;p52"/>
            <p:cNvGrpSpPr/>
            <p:nvPr/>
          </p:nvGrpSpPr>
          <p:grpSpPr>
            <a:xfrm rot="489070">
              <a:off x="285955" y="1501226"/>
              <a:ext cx="2184826" cy="2504134"/>
              <a:chOff x="3608475" y="2640625"/>
              <a:chExt cx="2184600" cy="2503875"/>
            </a:xfrm>
          </p:grpSpPr>
          <p:sp>
            <p:nvSpPr>
              <p:cNvPr id="763" name="Google Shape;763;p52"/>
              <p:cNvSpPr/>
              <p:nvPr/>
            </p:nvSpPr>
            <p:spPr>
              <a:xfrm>
                <a:off x="3614825" y="2646225"/>
                <a:ext cx="2171875" cy="2492700"/>
              </a:xfrm>
              <a:custGeom>
                <a:avLst/>
                <a:gdLst/>
                <a:ahLst/>
                <a:cxnLst/>
                <a:rect l="l" t="t" r="r" b="b"/>
                <a:pathLst>
                  <a:path w="86875" h="99708" extrusionOk="0">
                    <a:moveTo>
                      <a:pt x="32701" y="8151"/>
                    </a:moveTo>
                    <a:cubicBezTo>
                      <a:pt x="33094" y="8151"/>
                      <a:pt x="33482" y="8302"/>
                      <a:pt x="33776" y="8588"/>
                    </a:cubicBezTo>
                    <a:cubicBezTo>
                      <a:pt x="34224" y="9022"/>
                      <a:pt x="34365" y="9684"/>
                      <a:pt x="34136" y="10264"/>
                    </a:cubicBezTo>
                    <a:cubicBezTo>
                      <a:pt x="33895" y="10870"/>
                      <a:pt x="33314" y="11239"/>
                      <a:pt x="32700" y="11239"/>
                    </a:cubicBezTo>
                    <a:cubicBezTo>
                      <a:pt x="32510" y="11239"/>
                      <a:pt x="32317" y="11203"/>
                      <a:pt x="32130" y="11129"/>
                    </a:cubicBezTo>
                    <a:cubicBezTo>
                      <a:pt x="31551" y="10898"/>
                      <a:pt x="31166" y="10342"/>
                      <a:pt x="31158" y="9717"/>
                    </a:cubicBezTo>
                    <a:cubicBezTo>
                      <a:pt x="31149" y="9093"/>
                      <a:pt x="31516" y="8525"/>
                      <a:pt x="32090" y="8278"/>
                    </a:cubicBezTo>
                    <a:cubicBezTo>
                      <a:pt x="32286" y="8193"/>
                      <a:pt x="32494" y="8151"/>
                      <a:pt x="32701" y="8151"/>
                    </a:cubicBezTo>
                    <a:close/>
                    <a:moveTo>
                      <a:pt x="8059" y="70224"/>
                    </a:moveTo>
                    <a:cubicBezTo>
                      <a:pt x="8453" y="70224"/>
                      <a:pt x="8840" y="70374"/>
                      <a:pt x="9133" y="70659"/>
                    </a:cubicBezTo>
                    <a:cubicBezTo>
                      <a:pt x="9581" y="71094"/>
                      <a:pt x="9724" y="71756"/>
                      <a:pt x="9493" y="72337"/>
                    </a:cubicBezTo>
                    <a:cubicBezTo>
                      <a:pt x="9252" y="72942"/>
                      <a:pt x="8672" y="73312"/>
                      <a:pt x="8058" y="73312"/>
                    </a:cubicBezTo>
                    <a:cubicBezTo>
                      <a:pt x="7868" y="73312"/>
                      <a:pt x="7676" y="73276"/>
                      <a:pt x="7489" y="73202"/>
                    </a:cubicBezTo>
                    <a:cubicBezTo>
                      <a:pt x="6908" y="72971"/>
                      <a:pt x="6524" y="72413"/>
                      <a:pt x="6515" y="71789"/>
                    </a:cubicBezTo>
                    <a:cubicBezTo>
                      <a:pt x="6507" y="71165"/>
                      <a:pt x="6874" y="70597"/>
                      <a:pt x="7447" y="70350"/>
                    </a:cubicBezTo>
                    <a:cubicBezTo>
                      <a:pt x="7645" y="70265"/>
                      <a:pt x="7853" y="70224"/>
                      <a:pt x="8059" y="70224"/>
                    </a:cubicBezTo>
                    <a:close/>
                    <a:moveTo>
                      <a:pt x="32717" y="0"/>
                    </a:moveTo>
                    <a:cubicBezTo>
                      <a:pt x="31434" y="0"/>
                      <a:pt x="30221" y="771"/>
                      <a:pt x="29719" y="2036"/>
                    </a:cubicBezTo>
                    <a:lnTo>
                      <a:pt x="658" y="75242"/>
                    </a:lnTo>
                    <a:cubicBezTo>
                      <a:pt x="0" y="76898"/>
                      <a:pt x="809" y="78772"/>
                      <a:pt x="2465" y="79430"/>
                    </a:cubicBezTo>
                    <a:lnTo>
                      <a:pt x="52968" y="99479"/>
                    </a:lnTo>
                    <a:cubicBezTo>
                      <a:pt x="53359" y="99634"/>
                      <a:pt x="53761" y="99707"/>
                      <a:pt x="54157" y="99707"/>
                    </a:cubicBezTo>
                    <a:cubicBezTo>
                      <a:pt x="55440" y="99707"/>
                      <a:pt x="56653" y="98936"/>
                      <a:pt x="57155" y="97671"/>
                    </a:cubicBezTo>
                    <a:lnTo>
                      <a:pt x="86217" y="24465"/>
                    </a:lnTo>
                    <a:cubicBezTo>
                      <a:pt x="86875" y="22809"/>
                      <a:pt x="86066" y="20935"/>
                      <a:pt x="84410" y="20278"/>
                    </a:cubicBezTo>
                    <a:lnTo>
                      <a:pt x="33906" y="229"/>
                    </a:lnTo>
                    <a:cubicBezTo>
                      <a:pt x="33516" y="74"/>
                      <a:pt x="33113" y="0"/>
                      <a:pt x="3271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4" name="Google Shape;764;p52"/>
              <p:cNvSpPr/>
              <p:nvPr/>
            </p:nvSpPr>
            <p:spPr>
              <a:xfrm>
                <a:off x="3608475" y="2640625"/>
                <a:ext cx="2184600" cy="2503875"/>
              </a:xfrm>
              <a:custGeom>
                <a:avLst/>
                <a:gdLst/>
                <a:ahLst/>
                <a:cxnLst/>
                <a:rect l="l" t="t" r="r" b="b"/>
                <a:pathLst>
                  <a:path w="87384" h="100155" extrusionOk="0">
                    <a:moveTo>
                      <a:pt x="32956" y="8600"/>
                    </a:moveTo>
                    <a:cubicBezTo>
                      <a:pt x="33481" y="8600"/>
                      <a:pt x="33956" y="8913"/>
                      <a:pt x="34164" y="9395"/>
                    </a:cubicBezTo>
                    <a:cubicBezTo>
                      <a:pt x="34375" y="9885"/>
                      <a:pt x="34271" y="10454"/>
                      <a:pt x="33900" y="10837"/>
                    </a:cubicBezTo>
                    <a:cubicBezTo>
                      <a:pt x="33647" y="11098"/>
                      <a:pt x="33304" y="11237"/>
                      <a:pt x="32955" y="11237"/>
                    </a:cubicBezTo>
                    <a:cubicBezTo>
                      <a:pt x="32791" y="11237"/>
                      <a:pt x="32626" y="11206"/>
                      <a:pt x="32468" y="11144"/>
                    </a:cubicBezTo>
                    <a:cubicBezTo>
                      <a:pt x="31792" y="10875"/>
                      <a:pt x="31461" y="10109"/>
                      <a:pt x="31728" y="9433"/>
                    </a:cubicBezTo>
                    <a:cubicBezTo>
                      <a:pt x="31925" y="8936"/>
                      <a:pt x="32401" y="8608"/>
                      <a:pt x="32935" y="8601"/>
                    </a:cubicBezTo>
                    <a:cubicBezTo>
                      <a:pt x="32942" y="8600"/>
                      <a:pt x="32949" y="8600"/>
                      <a:pt x="32956" y="8600"/>
                    </a:cubicBezTo>
                    <a:close/>
                    <a:moveTo>
                      <a:pt x="32952" y="8151"/>
                    </a:moveTo>
                    <a:cubicBezTo>
                      <a:pt x="32181" y="8151"/>
                      <a:pt x="31479" y="8658"/>
                      <a:pt x="31257" y="9424"/>
                    </a:cubicBezTo>
                    <a:cubicBezTo>
                      <a:pt x="31001" y="10300"/>
                      <a:pt x="31454" y="11226"/>
                      <a:pt x="32302" y="11563"/>
                    </a:cubicBezTo>
                    <a:cubicBezTo>
                      <a:pt x="32508" y="11645"/>
                      <a:pt x="32729" y="11687"/>
                      <a:pt x="32952" y="11687"/>
                    </a:cubicBezTo>
                    <a:cubicBezTo>
                      <a:pt x="32953" y="11687"/>
                      <a:pt x="32954" y="11687"/>
                      <a:pt x="32955" y="11687"/>
                    </a:cubicBezTo>
                    <a:cubicBezTo>
                      <a:pt x="33865" y="11687"/>
                      <a:pt x="34628" y="10994"/>
                      <a:pt x="34715" y="10087"/>
                    </a:cubicBezTo>
                    <a:cubicBezTo>
                      <a:pt x="34801" y="9180"/>
                      <a:pt x="34183" y="8355"/>
                      <a:pt x="33287" y="8183"/>
                    </a:cubicBezTo>
                    <a:cubicBezTo>
                      <a:pt x="33175" y="8161"/>
                      <a:pt x="33063" y="8151"/>
                      <a:pt x="32952" y="8151"/>
                    </a:cubicBezTo>
                    <a:close/>
                    <a:moveTo>
                      <a:pt x="8311" y="70672"/>
                    </a:moveTo>
                    <a:cubicBezTo>
                      <a:pt x="8312" y="70672"/>
                      <a:pt x="8313" y="70672"/>
                      <a:pt x="8314" y="70672"/>
                    </a:cubicBezTo>
                    <a:cubicBezTo>
                      <a:pt x="9140" y="70672"/>
                      <a:pt x="9763" y="71427"/>
                      <a:pt x="9607" y="72239"/>
                    </a:cubicBezTo>
                    <a:cubicBezTo>
                      <a:pt x="9484" y="72881"/>
                      <a:pt x="8923" y="73309"/>
                      <a:pt x="8312" y="73309"/>
                    </a:cubicBezTo>
                    <a:cubicBezTo>
                      <a:pt x="8151" y="73309"/>
                      <a:pt x="7986" y="73279"/>
                      <a:pt x="7825" y="73215"/>
                    </a:cubicBezTo>
                    <a:cubicBezTo>
                      <a:pt x="7237" y="72983"/>
                      <a:pt x="6898" y="72364"/>
                      <a:pt x="7018" y="71741"/>
                    </a:cubicBezTo>
                    <a:cubicBezTo>
                      <a:pt x="7136" y="71121"/>
                      <a:pt x="7679" y="70672"/>
                      <a:pt x="8311" y="70672"/>
                    </a:cubicBezTo>
                    <a:close/>
                    <a:moveTo>
                      <a:pt x="8311" y="70245"/>
                    </a:moveTo>
                    <a:cubicBezTo>
                      <a:pt x="7546" y="70245"/>
                      <a:pt x="6851" y="70747"/>
                      <a:pt x="6628" y="71506"/>
                    </a:cubicBezTo>
                    <a:cubicBezTo>
                      <a:pt x="6372" y="72374"/>
                      <a:pt x="6818" y="73296"/>
                      <a:pt x="7659" y="73634"/>
                    </a:cubicBezTo>
                    <a:cubicBezTo>
                      <a:pt x="7867" y="73717"/>
                      <a:pt x="8088" y="73760"/>
                      <a:pt x="8312" y="73760"/>
                    </a:cubicBezTo>
                    <a:cubicBezTo>
                      <a:pt x="8313" y="73760"/>
                      <a:pt x="8314" y="73760"/>
                      <a:pt x="8315" y="73760"/>
                    </a:cubicBezTo>
                    <a:cubicBezTo>
                      <a:pt x="9220" y="73760"/>
                      <a:pt x="9977" y="73071"/>
                      <a:pt x="10064" y="72171"/>
                    </a:cubicBezTo>
                    <a:cubicBezTo>
                      <a:pt x="10152" y="71269"/>
                      <a:pt x="9538" y="70450"/>
                      <a:pt x="8648" y="70278"/>
                    </a:cubicBezTo>
                    <a:cubicBezTo>
                      <a:pt x="8535" y="70256"/>
                      <a:pt x="8422" y="70245"/>
                      <a:pt x="8311" y="70245"/>
                    </a:cubicBezTo>
                    <a:close/>
                    <a:moveTo>
                      <a:pt x="32969" y="449"/>
                    </a:moveTo>
                    <a:cubicBezTo>
                      <a:pt x="33349" y="449"/>
                      <a:pt x="33725" y="521"/>
                      <a:pt x="34077" y="661"/>
                    </a:cubicBezTo>
                    <a:lnTo>
                      <a:pt x="84582" y="20710"/>
                    </a:lnTo>
                    <a:cubicBezTo>
                      <a:pt x="86117" y="21321"/>
                      <a:pt x="86873" y="23068"/>
                      <a:pt x="86262" y="24605"/>
                    </a:cubicBezTo>
                    <a:lnTo>
                      <a:pt x="57201" y="97811"/>
                    </a:lnTo>
                    <a:cubicBezTo>
                      <a:pt x="56734" y="98987"/>
                      <a:pt x="55602" y="99705"/>
                      <a:pt x="54408" y="99705"/>
                    </a:cubicBezTo>
                    <a:cubicBezTo>
                      <a:pt x="54041" y="99705"/>
                      <a:pt x="53668" y="99637"/>
                      <a:pt x="53306" y="99493"/>
                    </a:cubicBezTo>
                    <a:lnTo>
                      <a:pt x="2802" y="79444"/>
                    </a:lnTo>
                    <a:cubicBezTo>
                      <a:pt x="1264" y="78834"/>
                      <a:pt x="510" y="77086"/>
                      <a:pt x="1120" y="75549"/>
                    </a:cubicBezTo>
                    <a:lnTo>
                      <a:pt x="30182" y="2343"/>
                    </a:lnTo>
                    <a:cubicBezTo>
                      <a:pt x="30637" y="1201"/>
                      <a:pt x="31741" y="450"/>
                      <a:pt x="32969" y="449"/>
                    </a:cubicBezTo>
                    <a:close/>
                    <a:moveTo>
                      <a:pt x="32971" y="0"/>
                    </a:moveTo>
                    <a:cubicBezTo>
                      <a:pt x="31599" y="0"/>
                      <a:pt x="30302" y="824"/>
                      <a:pt x="29764" y="2177"/>
                    </a:cubicBezTo>
                    <a:lnTo>
                      <a:pt x="704" y="75383"/>
                    </a:lnTo>
                    <a:cubicBezTo>
                      <a:pt x="0" y="77151"/>
                      <a:pt x="867" y="79161"/>
                      <a:pt x="2636" y="79862"/>
                    </a:cubicBezTo>
                    <a:lnTo>
                      <a:pt x="53140" y="99912"/>
                    </a:lnTo>
                    <a:cubicBezTo>
                      <a:pt x="53543" y="100073"/>
                      <a:pt x="53973" y="100155"/>
                      <a:pt x="54408" y="100155"/>
                    </a:cubicBezTo>
                    <a:cubicBezTo>
                      <a:pt x="55781" y="100155"/>
                      <a:pt x="57083" y="99330"/>
                      <a:pt x="57619" y="97979"/>
                    </a:cubicBezTo>
                    <a:lnTo>
                      <a:pt x="86681" y="24773"/>
                    </a:lnTo>
                    <a:cubicBezTo>
                      <a:pt x="87383" y="23005"/>
                      <a:pt x="86516" y="20996"/>
                      <a:pt x="84748" y="20294"/>
                    </a:cubicBezTo>
                    <a:lnTo>
                      <a:pt x="34244" y="245"/>
                    </a:lnTo>
                    <a:cubicBezTo>
                      <a:pt x="33826" y="79"/>
                      <a:pt x="33395" y="0"/>
                      <a:pt x="3297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5" name="Google Shape;765;p52"/>
              <p:cNvSpPr/>
              <p:nvPr/>
            </p:nvSpPr>
            <p:spPr>
              <a:xfrm>
                <a:off x="3851700" y="2724425"/>
                <a:ext cx="795800" cy="1978050"/>
              </a:xfrm>
              <a:custGeom>
                <a:avLst/>
                <a:gdLst/>
                <a:ahLst/>
                <a:cxnLst/>
                <a:rect l="l" t="t" r="r" b="b"/>
                <a:pathLst>
                  <a:path w="31832" h="79122" extrusionOk="0">
                    <a:moveTo>
                      <a:pt x="31365" y="1"/>
                    </a:moveTo>
                    <a:lnTo>
                      <a:pt x="1" y="78937"/>
                    </a:lnTo>
                    <a:lnTo>
                      <a:pt x="468" y="79122"/>
                    </a:lnTo>
                    <a:lnTo>
                      <a:pt x="31831" y="187"/>
                    </a:lnTo>
                    <a:lnTo>
                      <a:pt x="3136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6" name="Google Shape;766;p52"/>
              <p:cNvSpPr/>
              <p:nvPr/>
            </p:nvSpPr>
            <p:spPr>
              <a:xfrm>
                <a:off x="4329350" y="2758675"/>
                <a:ext cx="1416300" cy="570275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11" extrusionOk="0">
                    <a:moveTo>
                      <a:pt x="152" y="1"/>
                    </a:moveTo>
                    <a:lnTo>
                      <a:pt x="0" y="383"/>
                    </a:lnTo>
                    <a:lnTo>
                      <a:pt x="56499" y="22811"/>
                    </a:lnTo>
                    <a:lnTo>
                      <a:pt x="56651" y="22428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7" name="Google Shape;767;p52"/>
              <p:cNvSpPr/>
              <p:nvPr/>
            </p:nvSpPr>
            <p:spPr>
              <a:xfrm>
                <a:off x="4273175" y="2900100"/>
                <a:ext cx="1416325" cy="570275"/>
              </a:xfrm>
              <a:custGeom>
                <a:avLst/>
                <a:gdLst/>
                <a:ahLst/>
                <a:cxnLst/>
                <a:rect l="l" t="t" r="r" b="b"/>
                <a:pathLst>
                  <a:path w="56653" h="22811" extrusionOk="0">
                    <a:moveTo>
                      <a:pt x="152" y="0"/>
                    </a:moveTo>
                    <a:lnTo>
                      <a:pt x="1" y="383"/>
                    </a:lnTo>
                    <a:lnTo>
                      <a:pt x="56501" y="22810"/>
                    </a:lnTo>
                    <a:lnTo>
                      <a:pt x="56653" y="22428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8" name="Google Shape;768;p52"/>
              <p:cNvSpPr/>
              <p:nvPr/>
            </p:nvSpPr>
            <p:spPr>
              <a:xfrm>
                <a:off x="4217050" y="3041550"/>
                <a:ext cx="1416325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3" h="22810" extrusionOk="0">
                    <a:moveTo>
                      <a:pt x="152" y="0"/>
                    </a:moveTo>
                    <a:lnTo>
                      <a:pt x="0" y="382"/>
                    </a:lnTo>
                    <a:lnTo>
                      <a:pt x="56499" y="22809"/>
                    </a:lnTo>
                    <a:lnTo>
                      <a:pt x="56652" y="22426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9" name="Google Shape;769;p52"/>
              <p:cNvSpPr/>
              <p:nvPr/>
            </p:nvSpPr>
            <p:spPr>
              <a:xfrm>
                <a:off x="4160900" y="3182975"/>
                <a:ext cx="1416300" cy="570225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09" extrusionOk="0">
                    <a:moveTo>
                      <a:pt x="153" y="0"/>
                    </a:moveTo>
                    <a:lnTo>
                      <a:pt x="1" y="383"/>
                    </a:lnTo>
                    <a:lnTo>
                      <a:pt x="56500" y="22809"/>
                    </a:lnTo>
                    <a:lnTo>
                      <a:pt x="56652" y="22427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0" name="Google Shape;770;p52"/>
              <p:cNvSpPr/>
              <p:nvPr/>
            </p:nvSpPr>
            <p:spPr>
              <a:xfrm>
                <a:off x="4104775" y="3324375"/>
                <a:ext cx="1416300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10" extrusionOk="0">
                    <a:moveTo>
                      <a:pt x="152" y="1"/>
                    </a:moveTo>
                    <a:lnTo>
                      <a:pt x="1" y="384"/>
                    </a:lnTo>
                    <a:lnTo>
                      <a:pt x="56500" y="22809"/>
                    </a:lnTo>
                    <a:lnTo>
                      <a:pt x="56651" y="22428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1" name="Google Shape;771;p52"/>
              <p:cNvSpPr/>
              <p:nvPr/>
            </p:nvSpPr>
            <p:spPr>
              <a:xfrm>
                <a:off x="4048600" y="3465800"/>
                <a:ext cx="1416325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3" h="22810" extrusionOk="0">
                    <a:moveTo>
                      <a:pt x="153" y="0"/>
                    </a:moveTo>
                    <a:lnTo>
                      <a:pt x="1" y="383"/>
                    </a:lnTo>
                    <a:lnTo>
                      <a:pt x="56500" y="22809"/>
                    </a:lnTo>
                    <a:lnTo>
                      <a:pt x="56653" y="22428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2" name="Google Shape;772;p52"/>
              <p:cNvSpPr/>
              <p:nvPr/>
            </p:nvSpPr>
            <p:spPr>
              <a:xfrm>
                <a:off x="3992475" y="3607250"/>
                <a:ext cx="1416300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10" extrusionOk="0">
                    <a:moveTo>
                      <a:pt x="152" y="0"/>
                    </a:moveTo>
                    <a:lnTo>
                      <a:pt x="1" y="382"/>
                    </a:lnTo>
                    <a:lnTo>
                      <a:pt x="56499" y="22809"/>
                    </a:lnTo>
                    <a:lnTo>
                      <a:pt x="56651" y="22426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3" name="Google Shape;773;p52"/>
              <p:cNvSpPr/>
              <p:nvPr/>
            </p:nvSpPr>
            <p:spPr>
              <a:xfrm>
                <a:off x="3936350" y="3748675"/>
                <a:ext cx="1416275" cy="570225"/>
              </a:xfrm>
              <a:custGeom>
                <a:avLst/>
                <a:gdLst/>
                <a:ahLst/>
                <a:cxnLst/>
                <a:rect l="l" t="t" r="r" b="b"/>
                <a:pathLst>
                  <a:path w="56651" h="22809" extrusionOk="0">
                    <a:moveTo>
                      <a:pt x="152" y="0"/>
                    </a:moveTo>
                    <a:lnTo>
                      <a:pt x="0" y="383"/>
                    </a:lnTo>
                    <a:lnTo>
                      <a:pt x="56499" y="22809"/>
                    </a:lnTo>
                    <a:lnTo>
                      <a:pt x="56651" y="22427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" name="Google Shape;774;p52"/>
              <p:cNvSpPr/>
              <p:nvPr/>
            </p:nvSpPr>
            <p:spPr>
              <a:xfrm>
                <a:off x="3880200" y="3890075"/>
                <a:ext cx="1416300" cy="570300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12" extrusionOk="0">
                    <a:moveTo>
                      <a:pt x="153" y="1"/>
                    </a:moveTo>
                    <a:lnTo>
                      <a:pt x="1" y="384"/>
                    </a:lnTo>
                    <a:lnTo>
                      <a:pt x="56500" y="22811"/>
                    </a:lnTo>
                    <a:lnTo>
                      <a:pt x="56651" y="22428"/>
                    </a:lnTo>
                    <a:lnTo>
                      <a:pt x="15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5" name="Google Shape;775;p52"/>
              <p:cNvSpPr/>
              <p:nvPr/>
            </p:nvSpPr>
            <p:spPr>
              <a:xfrm>
                <a:off x="3824075" y="4031525"/>
                <a:ext cx="1416300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10" extrusionOk="0">
                    <a:moveTo>
                      <a:pt x="152" y="1"/>
                    </a:moveTo>
                    <a:lnTo>
                      <a:pt x="1" y="382"/>
                    </a:lnTo>
                    <a:lnTo>
                      <a:pt x="56499" y="22810"/>
                    </a:lnTo>
                    <a:lnTo>
                      <a:pt x="56651" y="22427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6" name="Google Shape;776;p52"/>
              <p:cNvSpPr/>
              <p:nvPr/>
            </p:nvSpPr>
            <p:spPr>
              <a:xfrm>
                <a:off x="3767900" y="4172950"/>
                <a:ext cx="1416325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3" h="22810" extrusionOk="0">
                    <a:moveTo>
                      <a:pt x="154" y="1"/>
                    </a:moveTo>
                    <a:lnTo>
                      <a:pt x="1" y="382"/>
                    </a:lnTo>
                    <a:lnTo>
                      <a:pt x="56501" y="22809"/>
                    </a:lnTo>
                    <a:lnTo>
                      <a:pt x="56653" y="22426"/>
                    </a:lnTo>
                    <a:lnTo>
                      <a:pt x="15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7" name="Google Shape;777;p52"/>
              <p:cNvSpPr/>
              <p:nvPr/>
            </p:nvSpPr>
            <p:spPr>
              <a:xfrm>
                <a:off x="3711775" y="4314375"/>
                <a:ext cx="1416325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3" h="22810" extrusionOk="0">
                    <a:moveTo>
                      <a:pt x="152" y="0"/>
                    </a:moveTo>
                    <a:lnTo>
                      <a:pt x="0" y="383"/>
                    </a:lnTo>
                    <a:lnTo>
                      <a:pt x="56499" y="22809"/>
                    </a:lnTo>
                    <a:lnTo>
                      <a:pt x="56652" y="22428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778;p52"/>
              <p:cNvSpPr/>
              <p:nvPr/>
            </p:nvSpPr>
            <p:spPr>
              <a:xfrm>
                <a:off x="3655650" y="4455775"/>
                <a:ext cx="1416275" cy="570300"/>
              </a:xfrm>
              <a:custGeom>
                <a:avLst/>
                <a:gdLst/>
                <a:ahLst/>
                <a:cxnLst/>
                <a:rect l="l" t="t" r="r" b="b"/>
                <a:pathLst>
                  <a:path w="56651" h="22812" extrusionOk="0">
                    <a:moveTo>
                      <a:pt x="152" y="1"/>
                    </a:moveTo>
                    <a:lnTo>
                      <a:pt x="0" y="384"/>
                    </a:lnTo>
                    <a:lnTo>
                      <a:pt x="56499" y="22811"/>
                    </a:lnTo>
                    <a:lnTo>
                      <a:pt x="56651" y="22428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52"/>
              <p:cNvSpPr/>
              <p:nvPr/>
            </p:nvSpPr>
            <p:spPr>
              <a:xfrm>
                <a:off x="4980975" y="3404225"/>
                <a:ext cx="124075" cy="128250"/>
              </a:xfrm>
              <a:custGeom>
                <a:avLst/>
                <a:gdLst/>
                <a:ahLst/>
                <a:cxnLst/>
                <a:rect l="l" t="t" r="r" b="b"/>
                <a:pathLst>
                  <a:path w="4963" h="5130" extrusionOk="0">
                    <a:moveTo>
                      <a:pt x="1531" y="0"/>
                    </a:moveTo>
                    <a:cubicBezTo>
                      <a:pt x="1382" y="0"/>
                      <a:pt x="1233" y="6"/>
                      <a:pt x="1085" y="19"/>
                    </a:cubicBezTo>
                    <a:cubicBezTo>
                      <a:pt x="996" y="24"/>
                      <a:pt x="916" y="65"/>
                      <a:pt x="859" y="131"/>
                    </a:cubicBezTo>
                    <a:cubicBezTo>
                      <a:pt x="804" y="196"/>
                      <a:pt x="778" y="264"/>
                      <a:pt x="778" y="335"/>
                    </a:cubicBezTo>
                    <a:cubicBezTo>
                      <a:pt x="778" y="404"/>
                      <a:pt x="804" y="471"/>
                      <a:pt x="849" y="523"/>
                    </a:cubicBezTo>
                    <a:cubicBezTo>
                      <a:pt x="890" y="571"/>
                      <a:pt x="953" y="595"/>
                      <a:pt x="1040" y="595"/>
                    </a:cubicBezTo>
                    <a:cubicBezTo>
                      <a:pt x="1051" y="595"/>
                      <a:pt x="1063" y="595"/>
                      <a:pt x="1076" y="594"/>
                    </a:cubicBezTo>
                    <a:cubicBezTo>
                      <a:pt x="1184" y="588"/>
                      <a:pt x="1298" y="586"/>
                      <a:pt x="1418" y="586"/>
                    </a:cubicBezTo>
                    <a:lnTo>
                      <a:pt x="1736" y="586"/>
                    </a:lnTo>
                    <a:cubicBezTo>
                      <a:pt x="1736" y="628"/>
                      <a:pt x="1730" y="670"/>
                      <a:pt x="1720" y="712"/>
                    </a:cubicBezTo>
                    <a:cubicBezTo>
                      <a:pt x="1707" y="761"/>
                      <a:pt x="1691" y="812"/>
                      <a:pt x="1673" y="860"/>
                    </a:cubicBezTo>
                    <a:cubicBezTo>
                      <a:pt x="1616" y="991"/>
                      <a:pt x="1527" y="1157"/>
                      <a:pt x="1402" y="1359"/>
                    </a:cubicBezTo>
                    <a:cubicBezTo>
                      <a:pt x="1278" y="1560"/>
                      <a:pt x="1144" y="1760"/>
                      <a:pt x="1001" y="1956"/>
                    </a:cubicBezTo>
                    <a:cubicBezTo>
                      <a:pt x="943" y="1950"/>
                      <a:pt x="884" y="1943"/>
                      <a:pt x="823" y="1933"/>
                    </a:cubicBezTo>
                    <a:cubicBezTo>
                      <a:pt x="762" y="1923"/>
                      <a:pt x="703" y="1913"/>
                      <a:pt x="648" y="1901"/>
                    </a:cubicBezTo>
                    <a:cubicBezTo>
                      <a:pt x="598" y="1852"/>
                      <a:pt x="533" y="1822"/>
                      <a:pt x="463" y="1813"/>
                    </a:cubicBezTo>
                    <a:cubicBezTo>
                      <a:pt x="440" y="1809"/>
                      <a:pt x="417" y="1807"/>
                      <a:pt x="394" y="1807"/>
                    </a:cubicBezTo>
                    <a:cubicBezTo>
                      <a:pt x="346" y="1807"/>
                      <a:pt x="299" y="1816"/>
                      <a:pt x="254" y="1833"/>
                    </a:cubicBezTo>
                    <a:cubicBezTo>
                      <a:pt x="124" y="1887"/>
                      <a:pt x="44" y="1962"/>
                      <a:pt x="17" y="2056"/>
                    </a:cubicBezTo>
                    <a:cubicBezTo>
                      <a:pt x="1" y="2127"/>
                      <a:pt x="14" y="2202"/>
                      <a:pt x="53" y="2263"/>
                    </a:cubicBezTo>
                    <a:cubicBezTo>
                      <a:pt x="93" y="2329"/>
                      <a:pt x="164" y="2375"/>
                      <a:pt x="265" y="2398"/>
                    </a:cubicBezTo>
                    <a:cubicBezTo>
                      <a:pt x="301" y="2420"/>
                      <a:pt x="364" y="2440"/>
                      <a:pt x="450" y="2458"/>
                    </a:cubicBezTo>
                    <a:cubicBezTo>
                      <a:pt x="518" y="2472"/>
                      <a:pt x="588" y="2484"/>
                      <a:pt x="658" y="2491"/>
                    </a:cubicBezTo>
                    <a:lnTo>
                      <a:pt x="531" y="2718"/>
                    </a:lnTo>
                    <a:cubicBezTo>
                      <a:pt x="481" y="2809"/>
                      <a:pt x="429" y="2903"/>
                      <a:pt x="375" y="3001"/>
                    </a:cubicBezTo>
                    <a:cubicBezTo>
                      <a:pt x="322" y="3099"/>
                      <a:pt x="273" y="3196"/>
                      <a:pt x="229" y="3293"/>
                    </a:cubicBezTo>
                    <a:cubicBezTo>
                      <a:pt x="190" y="3372"/>
                      <a:pt x="158" y="3455"/>
                      <a:pt x="131" y="3540"/>
                    </a:cubicBezTo>
                    <a:cubicBezTo>
                      <a:pt x="83" y="3693"/>
                      <a:pt x="56" y="3852"/>
                      <a:pt x="49" y="4012"/>
                    </a:cubicBezTo>
                    <a:cubicBezTo>
                      <a:pt x="40" y="4144"/>
                      <a:pt x="56" y="4275"/>
                      <a:pt x="93" y="4401"/>
                    </a:cubicBezTo>
                    <a:cubicBezTo>
                      <a:pt x="134" y="4537"/>
                      <a:pt x="197" y="4645"/>
                      <a:pt x="287" y="4726"/>
                    </a:cubicBezTo>
                    <a:cubicBezTo>
                      <a:pt x="382" y="4811"/>
                      <a:pt x="499" y="4871"/>
                      <a:pt x="624" y="4899"/>
                    </a:cubicBezTo>
                    <a:cubicBezTo>
                      <a:pt x="797" y="4949"/>
                      <a:pt x="973" y="4988"/>
                      <a:pt x="1151" y="5015"/>
                    </a:cubicBezTo>
                    <a:cubicBezTo>
                      <a:pt x="1348" y="5045"/>
                      <a:pt x="1544" y="5071"/>
                      <a:pt x="1742" y="5092"/>
                    </a:cubicBezTo>
                    <a:cubicBezTo>
                      <a:pt x="1940" y="5113"/>
                      <a:pt x="2131" y="5125"/>
                      <a:pt x="2317" y="5128"/>
                    </a:cubicBezTo>
                    <a:cubicBezTo>
                      <a:pt x="2377" y="5129"/>
                      <a:pt x="2434" y="5130"/>
                      <a:pt x="2489" y="5130"/>
                    </a:cubicBezTo>
                    <a:cubicBezTo>
                      <a:pt x="2605" y="5130"/>
                      <a:pt x="2709" y="5127"/>
                      <a:pt x="2803" y="5122"/>
                    </a:cubicBezTo>
                    <a:cubicBezTo>
                      <a:pt x="2986" y="5115"/>
                      <a:pt x="3168" y="5089"/>
                      <a:pt x="3346" y="5047"/>
                    </a:cubicBezTo>
                    <a:cubicBezTo>
                      <a:pt x="3509" y="5006"/>
                      <a:pt x="3664" y="4940"/>
                      <a:pt x="3804" y="4847"/>
                    </a:cubicBezTo>
                    <a:cubicBezTo>
                      <a:pt x="3883" y="4797"/>
                      <a:pt x="3928" y="4729"/>
                      <a:pt x="3935" y="4645"/>
                    </a:cubicBezTo>
                    <a:cubicBezTo>
                      <a:pt x="3944" y="4560"/>
                      <a:pt x="3930" y="4491"/>
                      <a:pt x="3892" y="4436"/>
                    </a:cubicBezTo>
                    <a:cubicBezTo>
                      <a:pt x="3850" y="4375"/>
                      <a:pt x="3788" y="4332"/>
                      <a:pt x="3717" y="4311"/>
                    </a:cubicBezTo>
                    <a:cubicBezTo>
                      <a:pt x="3696" y="4305"/>
                      <a:pt x="3674" y="4302"/>
                      <a:pt x="3651" y="4302"/>
                    </a:cubicBezTo>
                    <a:cubicBezTo>
                      <a:pt x="3600" y="4302"/>
                      <a:pt x="3545" y="4318"/>
                      <a:pt x="3486" y="4349"/>
                    </a:cubicBezTo>
                    <a:cubicBezTo>
                      <a:pt x="3383" y="4418"/>
                      <a:pt x="3268" y="4467"/>
                      <a:pt x="3148" y="4492"/>
                    </a:cubicBezTo>
                    <a:cubicBezTo>
                      <a:pt x="3018" y="4518"/>
                      <a:pt x="2886" y="4534"/>
                      <a:pt x="2755" y="4540"/>
                    </a:cubicBezTo>
                    <a:cubicBezTo>
                      <a:pt x="2681" y="4542"/>
                      <a:pt x="2607" y="4544"/>
                      <a:pt x="2533" y="4544"/>
                    </a:cubicBezTo>
                    <a:cubicBezTo>
                      <a:pt x="2275" y="4544"/>
                      <a:pt x="2017" y="4528"/>
                      <a:pt x="1759" y="4496"/>
                    </a:cubicBezTo>
                    <a:cubicBezTo>
                      <a:pt x="1424" y="4457"/>
                      <a:pt x="1142" y="4408"/>
                      <a:pt x="916" y="4352"/>
                    </a:cubicBezTo>
                    <a:cubicBezTo>
                      <a:pt x="803" y="4330"/>
                      <a:pt x="721" y="4275"/>
                      <a:pt x="670" y="4190"/>
                    </a:cubicBezTo>
                    <a:cubicBezTo>
                      <a:pt x="644" y="4134"/>
                      <a:pt x="634" y="4063"/>
                      <a:pt x="640" y="3978"/>
                    </a:cubicBezTo>
                    <a:cubicBezTo>
                      <a:pt x="647" y="3887"/>
                      <a:pt x="667" y="3796"/>
                      <a:pt x="699" y="3710"/>
                    </a:cubicBezTo>
                    <a:cubicBezTo>
                      <a:pt x="761" y="3522"/>
                      <a:pt x="842" y="3340"/>
                      <a:pt x="940" y="3167"/>
                    </a:cubicBezTo>
                    <a:cubicBezTo>
                      <a:pt x="1048" y="2973"/>
                      <a:pt x="1167" y="2784"/>
                      <a:pt x="1294" y="2601"/>
                    </a:cubicBezTo>
                    <a:cubicBezTo>
                      <a:pt x="1466" y="2625"/>
                      <a:pt x="1673" y="2653"/>
                      <a:pt x="1914" y="2683"/>
                    </a:cubicBezTo>
                    <a:cubicBezTo>
                      <a:pt x="2154" y="2713"/>
                      <a:pt x="2395" y="2742"/>
                      <a:pt x="2639" y="2771"/>
                    </a:cubicBezTo>
                    <a:cubicBezTo>
                      <a:pt x="2883" y="2800"/>
                      <a:pt x="3115" y="2825"/>
                      <a:pt x="3333" y="2846"/>
                    </a:cubicBezTo>
                    <a:cubicBezTo>
                      <a:pt x="3551" y="2868"/>
                      <a:pt x="3727" y="2882"/>
                      <a:pt x="3862" y="2888"/>
                    </a:cubicBezTo>
                    <a:cubicBezTo>
                      <a:pt x="3866" y="2888"/>
                      <a:pt x="3870" y="2888"/>
                      <a:pt x="3875" y="2888"/>
                    </a:cubicBezTo>
                    <a:cubicBezTo>
                      <a:pt x="3965" y="2888"/>
                      <a:pt x="4034" y="2859"/>
                      <a:pt x="4081" y="2803"/>
                    </a:cubicBezTo>
                    <a:cubicBezTo>
                      <a:pt x="4129" y="2751"/>
                      <a:pt x="4159" y="2684"/>
                      <a:pt x="4171" y="2614"/>
                    </a:cubicBezTo>
                    <a:cubicBezTo>
                      <a:pt x="4181" y="2546"/>
                      <a:pt x="4168" y="2475"/>
                      <a:pt x="4132" y="2416"/>
                    </a:cubicBezTo>
                    <a:cubicBezTo>
                      <a:pt x="4094" y="2356"/>
                      <a:pt x="4034" y="2325"/>
                      <a:pt x="3948" y="2320"/>
                    </a:cubicBezTo>
                    <a:cubicBezTo>
                      <a:pt x="3814" y="2315"/>
                      <a:pt x="3655" y="2300"/>
                      <a:pt x="3472" y="2281"/>
                    </a:cubicBezTo>
                    <a:cubicBezTo>
                      <a:pt x="3288" y="2263"/>
                      <a:pt x="3093" y="2241"/>
                      <a:pt x="2888" y="2219"/>
                    </a:cubicBezTo>
                    <a:cubicBezTo>
                      <a:pt x="2684" y="2196"/>
                      <a:pt x="2475" y="2172"/>
                      <a:pt x="2261" y="2143"/>
                    </a:cubicBezTo>
                    <a:lnTo>
                      <a:pt x="1642" y="2062"/>
                    </a:lnTo>
                    <a:cubicBezTo>
                      <a:pt x="1768" y="1871"/>
                      <a:pt x="1891" y="1679"/>
                      <a:pt x="2012" y="1484"/>
                    </a:cubicBezTo>
                    <a:cubicBezTo>
                      <a:pt x="2121" y="1313"/>
                      <a:pt x="2212" y="1131"/>
                      <a:pt x="2282" y="942"/>
                    </a:cubicBezTo>
                    <a:cubicBezTo>
                      <a:pt x="2303" y="893"/>
                      <a:pt x="2319" y="841"/>
                      <a:pt x="2332" y="790"/>
                    </a:cubicBezTo>
                    <a:cubicBezTo>
                      <a:pt x="2343" y="744"/>
                      <a:pt x="2345" y="696"/>
                      <a:pt x="2337" y="649"/>
                    </a:cubicBezTo>
                    <a:lnTo>
                      <a:pt x="2337" y="649"/>
                    </a:lnTo>
                    <a:cubicBezTo>
                      <a:pt x="2713" y="686"/>
                      <a:pt x="3084" y="753"/>
                      <a:pt x="3450" y="844"/>
                    </a:cubicBezTo>
                    <a:cubicBezTo>
                      <a:pt x="3840" y="940"/>
                      <a:pt x="4214" y="1049"/>
                      <a:pt x="4574" y="1172"/>
                    </a:cubicBezTo>
                    <a:cubicBezTo>
                      <a:pt x="4615" y="1189"/>
                      <a:pt x="4653" y="1198"/>
                      <a:pt x="4688" y="1198"/>
                    </a:cubicBezTo>
                    <a:cubicBezTo>
                      <a:pt x="4729" y="1198"/>
                      <a:pt x="4766" y="1187"/>
                      <a:pt x="4799" y="1164"/>
                    </a:cubicBezTo>
                    <a:cubicBezTo>
                      <a:pt x="4862" y="1125"/>
                      <a:pt x="4908" y="1068"/>
                      <a:pt x="4934" y="998"/>
                    </a:cubicBezTo>
                    <a:cubicBezTo>
                      <a:pt x="4963" y="936"/>
                      <a:pt x="4963" y="865"/>
                      <a:pt x="4931" y="787"/>
                    </a:cubicBezTo>
                    <a:cubicBezTo>
                      <a:pt x="4901" y="709"/>
                      <a:pt x="4834" y="656"/>
                      <a:pt x="4734" y="625"/>
                    </a:cubicBezTo>
                    <a:cubicBezTo>
                      <a:pt x="4512" y="555"/>
                      <a:pt x="4258" y="478"/>
                      <a:pt x="3973" y="397"/>
                    </a:cubicBezTo>
                    <a:cubicBezTo>
                      <a:pt x="3688" y="315"/>
                      <a:pt x="3386" y="243"/>
                      <a:pt x="3066" y="178"/>
                    </a:cubicBezTo>
                    <a:cubicBezTo>
                      <a:pt x="2746" y="113"/>
                      <a:pt x="2418" y="63"/>
                      <a:pt x="2083" y="29"/>
                    </a:cubicBezTo>
                    <a:cubicBezTo>
                      <a:pt x="1899" y="10"/>
                      <a:pt x="1715" y="0"/>
                      <a:pt x="153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52"/>
              <p:cNvSpPr/>
              <p:nvPr/>
            </p:nvSpPr>
            <p:spPr>
              <a:xfrm>
                <a:off x="5101825" y="3471325"/>
                <a:ext cx="67825" cy="51525"/>
              </a:xfrm>
              <a:custGeom>
                <a:avLst/>
                <a:gdLst/>
                <a:ahLst/>
                <a:cxnLst/>
                <a:rect l="l" t="t" r="r" b="b"/>
                <a:pathLst>
                  <a:path w="2713" h="2061" extrusionOk="0">
                    <a:moveTo>
                      <a:pt x="675" y="1"/>
                    </a:moveTo>
                    <a:cubicBezTo>
                      <a:pt x="612" y="1"/>
                      <a:pt x="550" y="16"/>
                      <a:pt x="494" y="45"/>
                    </a:cubicBezTo>
                    <a:cubicBezTo>
                      <a:pt x="429" y="77"/>
                      <a:pt x="374" y="130"/>
                      <a:pt x="340" y="194"/>
                    </a:cubicBezTo>
                    <a:cubicBezTo>
                      <a:pt x="296" y="289"/>
                      <a:pt x="301" y="373"/>
                      <a:pt x="356" y="443"/>
                    </a:cubicBezTo>
                    <a:cubicBezTo>
                      <a:pt x="380" y="482"/>
                      <a:pt x="418" y="513"/>
                      <a:pt x="460" y="531"/>
                    </a:cubicBezTo>
                    <a:cubicBezTo>
                      <a:pt x="484" y="541"/>
                      <a:pt x="510" y="546"/>
                      <a:pt x="537" y="546"/>
                    </a:cubicBezTo>
                    <a:cubicBezTo>
                      <a:pt x="557" y="546"/>
                      <a:pt x="577" y="544"/>
                      <a:pt x="597" y="538"/>
                    </a:cubicBezTo>
                    <a:cubicBezTo>
                      <a:pt x="630" y="529"/>
                      <a:pt x="662" y="519"/>
                      <a:pt x="695" y="506"/>
                    </a:cubicBezTo>
                    <a:cubicBezTo>
                      <a:pt x="714" y="498"/>
                      <a:pt x="733" y="494"/>
                      <a:pt x="754" y="494"/>
                    </a:cubicBezTo>
                    <a:cubicBezTo>
                      <a:pt x="765" y="494"/>
                      <a:pt x="776" y="495"/>
                      <a:pt x="788" y="497"/>
                    </a:cubicBezTo>
                    <a:cubicBezTo>
                      <a:pt x="840" y="503"/>
                      <a:pt x="935" y="526"/>
                      <a:pt x="1071" y="570"/>
                    </a:cubicBezTo>
                    <a:cubicBezTo>
                      <a:pt x="1208" y="612"/>
                      <a:pt x="1357" y="661"/>
                      <a:pt x="1520" y="714"/>
                    </a:cubicBezTo>
                    <a:cubicBezTo>
                      <a:pt x="1683" y="768"/>
                      <a:pt x="1847" y="818"/>
                      <a:pt x="2011" y="867"/>
                    </a:cubicBezTo>
                    <a:cubicBezTo>
                      <a:pt x="2176" y="916"/>
                      <a:pt x="2312" y="951"/>
                      <a:pt x="2420" y="971"/>
                    </a:cubicBezTo>
                    <a:cubicBezTo>
                      <a:pt x="2441" y="975"/>
                      <a:pt x="2461" y="977"/>
                      <a:pt x="2479" y="977"/>
                    </a:cubicBezTo>
                    <a:cubicBezTo>
                      <a:pt x="2530" y="977"/>
                      <a:pt x="2573" y="964"/>
                      <a:pt x="2610" y="938"/>
                    </a:cubicBezTo>
                    <a:cubicBezTo>
                      <a:pt x="2653" y="909"/>
                      <a:pt x="2685" y="862"/>
                      <a:pt x="2696" y="810"/>
                    </a:cubicBezTo>
                    <a:cubicBezTo>
                      <a:pt x="2712" y="753"/>
                      <a:pt x="2706" y="694"/>
                      <a:pt x="2680" y="642"/>
                    </a:cubicBezTo>
                    <a:cubicBezTo>
                      <a:pt x="2653" y="586"/>
                      <a:pt x="2604" y="552"/>
                      <a:pt x="2531" y="542"/>
                    </a:cubicBezTo>
                    <a:cubicBezTo>
                      <a:pt x="2393" y="512"/>
                      <a:pt x="2258" y="476"/>
                      <a:pt x="2125" y="430"/>
                    </a:cubicBezTo>
                    <a:cubicBezTo>
                      <a:pt x="1956" y="375"/>
                      <a:pt x="1782" y="315"/>
                      <a:pt x="1600" y="253"/>
                    </a:cubicBezTo>
                    <a:cubicBezTo>
                      <a:pt x="1417" y="191"/>
                      <a:pt x="1244" y="135"/>
                      <a:pt x="1081" y="84"/>
                    </a:cubicBezTo>
                    <a:cubicBezTo>
                      <a:pt x="916" y="32"/>
                      <a:pt x="792" y="5"/>
                      <a:pt x="707" y="2"/>
                    </a:cubicBezTo>
                    <a:cubicBezTo>
                      <a:pt x="696" y="1"/>
                      <a:pt x="686" y="1"/>
                      <a:pt x="675" y="1"/>
                    </a:cubicBezTo>
                    <a:close/>
                    <a:moveTo>
                      <a:pt x="379" y="1084"/>
                    </a:moveTo>
                    <a:cubicBezTo>
                      <a:pt x="316" y="1084"/>
                      <a:pt x="254" y="1099"/>
                      <a:pt x="198" y="1127"/>
                    </a:cubicBezTo>
                    <a:cubicBezTo>
                      <a:pt x="133" y="1161"/>
                      <a:pt x="78" y="1213"/>
                      <a:pt x="43" y="1278"/>
                    </a:cubicBezTo>
                    <a:cubicBezTo>
                      <a:pt x="0" y="1373"/>
                      <a:pt x="4" y="1455"/>
                      <a:pt x="59" y="1526"/>
                    </a:cubicBezTo>
                    <a:cubicBezTo>
                      <a:pt x="85" y="1565"/>
                      <a:pt x="121" y="1597"/>
                      <a:pt x="165" y="1614"/>
                    </a:cubicBezTo>
                    <a:cubicBezTo>
                      <a:pt x="189" y="1625"/>
                      <a:pt x="215" y="1630"/>
                      <a:pt x="241" y="1630"/>
                    </a:cubicBezTo>
                    <a:cubicBezTo>
                      <a:pt x="261" y="1630"/>
                      <a:pt x="281" y="1627"/>
                      <a:pt x="301" y="1622"/>
                    </a:cubicBezTo>
                    <a:cubicBezTo>
                      <a:pt x="334" y="1613"/>
                      <a:pt x="367" y="1603"/>
                      <a:pt x="399" y="1590"/>
                    </a:cubicBezTo>
                    <a:cubicBezTo>
                      <a:pt x="417" y="1581"/>
                      <a:pt x="437" y="1577"/>
                      <a:pt x="457" y="1577"/>
                    </a:cubicBezTo>
                    <a:cubicBezTo>
                      <a:pt x="469" y="1577"/>
                      <a:pt x="480" y="1579"/>
                      <a:pt x="491" y="1581"/>
                    </a:cubicBezTo>
                    <a:cubicBezTo>
                      <a:pt x="543" y="1587"/>
                      <a:pt x="639" y="1610"/>
                      <a:pt x="775" y="1653"/>
                    </a:cubicBezTo>
                    <a:cubicBezTo>
                      <a:pt x="912" y="1695"/>
                      <a:pt x="1061" y="1744"/>
                      <a:pt x="1224" y="1798"/>
                    </a:cubicBezTo>
                    <a:cubicBezTo>
                      <a:pt x="1387" y="1851"/>
                      <a:pt x="1552" y="1902"/>
                      <a:pt x="1715" y="1951"/>
                    </a:cubicBezTo>
                    <a:cubicBezTo>
                      <a:pt x="1880" y="2000"/>
                      <a:pt x="2016" y="2035"/>
                      <a:pt x="2124" y="2056"/>
                    </a:cubicBezTo>
                    <a:cubicBezTo>
                      <a:pt x="2144" y="2059"/>
                      <a:pt x="2162" y="2061"/>
                      <a:pt x="2180" y="2061"/>
                    </a:cubicBezTo>
                    <a:cubicBezTo>
                      <a:pt x="2232" y="2061"/>
                      <a:pt x="2276" y="2048"/>
                      <a:pt x="2312" y="2022"/>
                    </a:cubicBezTo>
                    <a:cubicBezTo>
                      <a:pt x="2357" y="1993"/>
                      <a:pt x="2388" y="1947"/>
                      <a:pt x="2400" y="1893"/>
                    </a:cubicBezTo>
                    <a:cubicBezTo>
                      <a:pt x="2416" y="1837"/>
                      <a:pt x="2410" y="1778"/>
                      <a:pt x="2384" y="1726"/>
                    </a:cubicBezTo>
                    <a:cubicBezTo>
                      <a:pt x="2357" y="1669"/>
                      <a:pt x="2308" y="1636"/>
                      <a:pt x="2235" y="1624"/>
                    </a:cubicBezTo>
                    <a:cubicBezTo>
                      <a:pt x="2097" y="1596"/>
                      <a:pt x="1962" y="1558"/>
                      <a:pt x="1829" y="1513"/>
                    </a:cubicBezTo>
                    <a:cubicBezTo>
                      <a:pt x="1660" y="1458"/>
                      <a:pt x="1485" y="1399"/>
                      <a:pt x="1303" y="1337"/>
                    </a:cubicBezTo>
                    <a:cubicBezTo>
                      <a:pt x="1121" y="1275"/>
                      <a:pt x="948" y="1218"/>
                      <a:pt x="785" y="1168"/>
                    </a:cubicBezTo>
                    <a:cubicBezTo>
                      <a:pt x="620" y="1116"/>
                      <a:pt x="496" y="1088"/>
                      <a:pt x="410" y="1086"/>
                    </a:cubicBezTo>
                    <a:cubicBezTo>
                      <a:pt x="400" y="1085"/>
                      <a:pt x="389" y="1084"/>
                      <a:pt x="379" y="108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1" name="Google Shape;781;p52"/>
              <p:cNvSpPr/>
              <p:nvPr/>
            </p:nvSpPr>
            <p:spPr>
              <a:xfrm>
                <a:off x="5182625" y="3507000"/>
                <a:ext cx="188325" cy="102825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4113" extrusionOk="0">
                    <a:moveTo>
                      <a:pt x="901" y="0"/>
                    </a:moveTo>
                    <a:cubicBezTo>
                      <a:pt x="861" y="0"/>
                      <a:pt x="820" y="9"/>
                      <a:pt x="782" y="26"/>
                    </a:cubicBezTo>
                    <a:cubicBezTo>
                      <a:pt x="713" y="53"/>
                      <a:pt x="658" y="117"/>
                      <a:pt x="619" y="212"/>
                    </a:cubicBezTo>
                    <a:cubicBezTo>
                      <a:pt x="583" y="316"/>
                      <a:pt x="538" y="449"/>
                      <a:pt x="484" y="612"/>
                    </a:cubicBezTo>
                    <a:cubicBezTo>
                      <a:pt x="429" y="774"/>
                      <a:pt x="374" y="949"/>
                      <a:pt x="317" y="1135"/>
                    </a:cubicBezTo>
                    <a:cubicBezTo>
                      <a:pt x="259" y="1322"/>
                      <a:pt x="204" y="1511"/>
                      <a:pt x="152" y="1704"/>
                    </a:cubicBezTo>
                    <a:cubicBezTo>
                      <a:pt x="100" y="1898"/>
                      <a:pt x="55" y="2076"/>
                      <a:pt x="19" y="2239"/>
                    </a:cubicBezTo>
                    <a:cubicBezTo>
                      <a:pt x="0" y="2311"/>
                      <a:pt x="0" y="2386"/>
                      <a:pt x="20" y="2459"/>
                    </a:cubicBezTo>
                    <a:cubicBezTo>
                      <a:pt x="38" y="2521"/>
                      <a:pt x="74" y="2577"/>
                      <a:pt x="123" y="2619"/>
                    </a:cubicBezTo>
                    <a:cubicBezTo>
                      <a:pt x="184" y="2671"/>
                      <a:pt x="260" y="2700"/>
                      <a:pt x="340" y="2704"/>
                    </a:cubicBezTo>
                    <a:cubicBezTo>
                      <a:pt x="348" y="2705"/>
                      <a:pt x="357" y="2705"/>
                      <a:pt x="366" y="2705"/>
                    </a:cubicBezTo>
                    <a:cubicBezTo>
                      <a:pt x="443" y="2705"/>
                      <a:pt x="515" y="2676"/>
                      <a:pt x="581" y="2618"/>
                    </a:cubicBezTo>
                    <a:cubicBezTo>
                      <a:pt x="669" y="2540"/>
                      <a:pt x="773" y="2450"/>
                      <a:pt x="896" y="2349"/>
                    </a:cubicBezTo>
                    <a:cubicBezTo>
                      <a:pt x="1004" y="2256"/>
                      <a:pt x="1120" y="2171"/>
                      <a:pt x="1240" y="2096"/>
                    </a:cubicBezTo>
                    <a:cubicBezTo>
                      <a:pt x="1373" y="2011"/>
                      <a:pt x="1507" y="1927"/>
                      <a:pt x="1643" y="1845"/>
                    </a:cubicBezTo>
                    <a:cubicBezTo>
                      <a:pt x="1773" y="1767"/>
                      <a:pt x="1897" y="1680"/>
                      <a:pt x="2017" y="1586"/>
                    </a:cubicBezTo>
                    <a:cubicBezTo>
                      <a:pt x="2127" y="1501"/>
                      <a:pt x="2223" y="1459"/>
                      <a:pt x="2304" y="1459"/>
                    </a:cubicBezTo>
                    <a:cubicBezTo>
                      <a:pt x="2322" y="1459"/>
                      <a:pt x="2338" y="1461"/>
                      <a:pt x="2354" y="1465"/>
                    </a:cubicBezTo>
                    <a:cubicBezTo>
                      <a:pt x="2432" y="1472"/>
                      <a:pt x="2480" y="1514"/>
                      <a:pt x="2496" y="1589"/>
                    </a:cubicBezTo>
                    <a:cubicBezTo>
                      <a:pt x="2517" y="1751"/>
                      <a:pt x="2527" y="1914"/>
                      <a:pt x="2526" y="2077"/>
                    </a:cubicBezTo>
                    <a:cubicBezTo>
                      <a:pt x="2526" y="2252"/>
                      <a:pt x="2537" y="2427"/>
                      <a:pt x="2562" y="2602"/>
                    </a:cubicBezTo>
                    <a:cubicBezTo>
                      <a:pt x="2575" y="2662"/>
                      <a:pt x="2605" y="2719"/>
                      <a:pt x="2653" y="2762"/>
                    </a:cubicBezTo>
                    <a:cubicBezTo>
                      <a:pt x="2695" y="2804"/>
                      <a:pt x="2747" y="2834"/>
                      <a:pt x="2805" y="2853"/>
                    </a:cubicBezTo>
                    <a:cubicBezTo>
                      <a:pt x="2841" y="2863"/>
                      <a:pt x="2878" y="2869"/>
                      <a:pt x="2916" y="2869"/>
                    </a:cubicBezTo>
                    <a:cubicBezTo>
                      <a:pt x="2938" y="2869"/>
                      <a:pt x="2960" y="2867"/>
                      <a:pt x="2981" y="2863"/>
                    </a:cubicBezTo>
                    <a:cubicBezTo>
                      <a:pt x="3042" y="2855"/>
                      <a:pt x="3100" y="2830"/>
                      <a:pt x="3149" y="2791"/>
                    </a:cubicBezTo>
                    <a:cubicBezTo>
                      <a:pt x="3251" y="2719"/>
                      <a:pt x="3360" y="2647"/>
                      <a:pt x="3477" y="2574"/>
                    </a:cubicBezTo>
                    <a:cubicBezTo>
                      <a:pt x="3592" y="2503"/>
                      <a:pt x="3705" y="2437"/>
                      <a:pt x="3816" y="2375"/>
                    </a:cubicBezTo>
                    <a:cubicBezTo>
                      <a:pt x="3926" y="2313"/>
                      <a:pt x="4026" y="2261"/>
                      <a:pt x="4114" y="2219"/>
                    </a:cubicBezTo>
                    <a:cubicBezTo>
                      <a:pt x="4180" y="2186"/>
                      <a:pt x="4248" y="2158"/>
                      <a:pt x="4318" y="2136"/>
                    </a:cubicBezTo>
                    <a:cubicBezTo>
                      <a:pt x="4486" y="2073"/>
                      <a:pt x="4614" y="2043"/>
                      <a:pt x="4703" y="2043"/>
                    </a:cubicBezTo>
                    <a:cubicBezTo>
                      <a:pt x="4730" y="2043"/>
                      <a:pt x="4754" y="2045"/>
                      <a:pt x="4774" y="2051"/>
                    </a:cubicBezTo>
                    <a:cubicBezTo>
                      <a:pt x="4849" y="2074"/>
                      <a:pt x="4884" y="2147"/>
                      <a:pt x="4880" y="2271"/>
                    </a:cubicBezTo>
                    <a:cubicBezTo>
                      <a:pt x="4871" y="2501"/>
                      <a:pt x="4874" y="2723"/>
                      <a:pt x="4887" y="2936"/>
                    </a:cubicBezTo>
                    <a:cubicBezTo>
                      <a:pt x="4900" y="3148"/>
                      <a:pt x="4945" y="3336"/>
                      <a:pt x="5021" y="3499"/>
                    </a:cubicBezTo>
                    <a:cubicBezTo>
                      <a:pt x="5118" y="3719"/>
                      <a:pt x="5267" y="3863"/>
                      <a:pt x="5466" y="3932"/>
                    </a:cubicBezTo>
                    <a:cubicBezTo>
                      <a:pt x="5640" y="3993"/>
                      <a:pt x="5821" y="4023"/>
                      <a:pt x="6003" y="4023"/>
                    </a:cubicBezTo>
                    <a:cubicBezTo>
                      <a:pt x="6034" y="4023"/>
                      <a:pt x="6064" y="4022"/>
                      <a:pt x="6095" y="4021"/>
                    </a:cubicBezTo>
                    <a:cubicBezTo>
                      <a:pt x="6175" y="4017"/>
                      <a:pt x="6255" y="4015"/>
                      <a:pt x="6334" y="4015"/>
                    </a:cubicBezTo>
                    <a:cubicBezTo>
                      <a:pt x="6428" y="4015"/>
                      <a:pt x="6520" y="4018"/>
                      <a:pt x="6611" y="4023"/>
                    </a:cubicBezTo>
                    <a:cubicBezTo>
                      <a:pt x="6778" y="4032"/>
                      <a:pt x="6897" y="4041"/>
                      <a:pt x="6965" y="4051"/>
                    </a:cubicBezTo>
                    <a:cubicBezTo>
                      <a:pt x="6989" y="4060"/>
                      <a:pt x="7012" y="4071"/>
                      <a:pt x="7035" y="4087"/>
                    </a:cubicBezTo>
                    <a:cubicBezTo>
                      <a:pt x="7047" y="4097"/>
                      <a:pt x="7061" y="4104"/>
                      <a:pt x="7077" y="4107"/>
                    </a:cubicBezTo>
                    <a:cubicBezTo>
                      <a:pt x="7096" y="4111"/>
                      <a:pt x="7114" y="4113"/>
                      <a:pt x="7133" y="4113"/>
                    </a:cubicBezTo>
                    <a:cubicBezTo>
                      <a:pt x="7173" y="4113"/>
                      <a:pt x="7213" y="4105"/>
                      <a:pt x="7249" y="4090"/>
                    </a:cubicBezTo>
                    <a:cubicBezTo>
                      <a:pt x="7301" y="4070"/>
                      <a:pt x="7350" y="4041"/>
                      <a:pt x="7392" y="4006"/>
                    </a:cubicBezTo>
                    <a:cubicBezTo>
                      <a:pt x="7511" y="3899"/>
                      <a:pt x="7532" y="3789"/>
                      <a:pt x="7459" y="3677"/>
                    </a:cubicBezTo>
                    <a:cubicBezTo>
                      <a:pt x="7402" y="3590"/>
                      <a:pt x="7311" y="3529"/>
                      <a:pt x="7186" y="3498"/>
                    </a:cubicBezTo>
                    <a:cubicBezTo>
                      <a:pt x="7108" y="3482"/>
                      <a:pt x="7027" y="3472"/>
                      <a:pt x="6947" y="3467"/>
                    </a:cubicBezTo>
                    <a:cubicBezTo>
                      <a:pt x="6853" y="3461"/>
                      <a:pt x="6755" y="3457"/>
                      <a:pt x="6650" y="3453"/>
                    </a:cubicBezTo>
                    <a:cubicBezTo>
                      <a:pt x="6573" y="3451"/>
                      <a:pt x="6496" y="3449"/>
                      <a:pt x="6419" y="3449"/>
                    </a:cubicBezTo>
                    <a:cubicBezTo>
                      <a:pt x="6391" y="3449"/>
                      <a:pt x="6363" y="3449"/>
                      <a:pt x="6335" y="3450"/>
                    </a:cubicBezTo>
                    <a:cubicBezTo>
                      <a:pt x="6228" y="3450"/>
                      <a:pt x="6125" y="3453"/>
                      <a:pt x="6027" y="3456"/>
                    </a:cubicBezTo>
                    <a:cubicBezTo>
                      <a:pt x="6021" y="3456"/>
                      <a:pt x="6016" y="3456"/>
                      <a:pt x="6011" y="3456"/>
                    </a:cubicBezTo>
                    <a:cubicBezTo>
                      <a:pt x="5929" y="3456"/>
                      <a:pt x="5847" y="3446"/>
                      <a:pt x="5768" y="3424"/>
                    </a:cubicBezTo>
                    <a:cubicBezTo>
                      <a:pt x="5683" y="3402"/>
                      <a:pt x="5616" y="3340"/>
                      <a:pt x="5570" y="3240"/>
                    </a:cubicBezTo>
                    <a:cubicBezTo>
                      <a:pt x="5520" y="3116"/>
                      <a:pt x="5489" y="2951"/>
                      <a:pt x="5478" y="2745"/>
                    </a:cubicBezTo>
                    <a:cubicBezTo>
                      <a:pt x="5465" y="2541"/>
                      <a:pt x="5469" y="2337"/>
                      <a:pt x="5491" y="2135"/>
                    </a:cubicBezTo>
                    <a:cubicBezTo>
                      <a:pt x="5507" y="1933"/>
                      <a:pt x="5485" y="1771"/>
                      <a:pt x="5424" y="1647"/>
                    </a:cubicBezTo>
                    <a:cubicBezTo>
                      <a:pt x="5367" y="1527"/>
                      <a:pt x="5258" y="1439"/>
                      <a:pt x="5128" y="1408"/>
                    </a:cubicBezTo>
                    <a:cubicBezTo>
                      <a:pt x="5064" y="1389"/>
                      <a:pt x="4993" y="1380"/>
                      <a:pt x="4915" y="1380"/>
                    </a:cubicBezTo>
                    <a:cubicBezTo>
                      <a:pt x="4702" y="1380"/>
                      <a:pt x="4439" y="1450"/>
                      <a:pt x="4124" y="1590"/>
                    </a:cubicBezTo>
                    <a:cubicBezTo>
                      <a:pt x="4068" y="1618"/>
                      <a:pt x="4001" y="1648"/>
                      <a:pt x="3925" y="1686"/>
                    </a:cubicBezTo>
                    <a:cubicBezTo>
                      <a:pt x="3848" y="1723"/>
                      <a:pt x="3770" y="1762"/>
                      <a:pt x="3690" y="1804"/>
                    </a:cubicBezTo>
                    <a:cubicBezTo>
                      <a:pt x="3610" y="1846"/>
                      <a:pt x="3533" y="1888"/>
                      <a:pt x="3458" y="1930"/>
                    </a:cubicBezTo>
                    <a:cubicBezTo>
                      <a:pt x="3381" y="1973"/>
                      <a:pt x="3315" y="2014"/>
                      <a:pt x="3256" y="2050"/>
                    </a:cubicBezTo>
                    <a:cubicBezTo>
                      <a:pt x="3228" y="2068"/>
                      <a:pt x="3202" y="2077"/>
                      <a:pt x="3180" y="2077"/>
                    </a:cubicBezTo>
                    <a:cubicBezTo>
                      <a:pt x="3170" y="2077"/>
                      <a:pt x="3160" y="2075"/>
                      <a:pt x="3152" y="2071"/>
                    </a:cubicBezTo>
                    <a:cubicBezTo>
                      <a:pt x="3123" y="2060"/>
                      <a:pt x="3108" y="2031"/>
                      <a:pt x="3113" y="1983"/>
                    </a:cubicBezTo>
                    <a:cubicBezTo>
                      <a:pt x="3108" y="1905"/>
                      <a:pt x="3101" y="1807"/>
                      <a:pt x="3094" y="1686"/>
                    </a:cubicBezTo>
                    <a:cubicBezTo>
                      <a:pt x="3087" y="1563"/>
                      <a:pt x="3078" y="1447"/>
                      <a:pt x="3068" y="1336"/>
                    </a:cubicBezTo>
                    <a:cubicBezTo>
                      <a:pt x="3042" y="1148"/>
                      <a:pt x="2984" y="1017"/>
                      <a:pt x="2896" y="939"/>
                    </a:cubicBezTo>
                    <a:cubicBezTo>
                      <a:pt x="2808" y="862"/>
                      <a:pt x="2699" y="814"/>
                      <a:pt x="2582" y="801"/>
                    </a:cubicBezTo>
                    <a:cubicBezTo>
                      <a:pt x="2558" y="799"/>
                      <a:pt x="2534" y="798"/>
                      <a:pt x="2510" y="798"/>
                    </a:cubicBezTo>
                    <a:cubicBezTo>
                      <a:pt x="2393" y="798"/>
                      <a:pt x="2270" y="824"/>
                      <a:pt x="2139" y="874"/>
                    </a:cubicBezTo>
                    <a:cubicBezTo>
                      <a:pt x="1993" y="929"/>
                      <a:pt x="1855" y="999"/>
                      <a:pt x="1727" y="1086"/>
                    </a:cubicBezTo>
                    <a:cubicBezTo>
                      <a:pt x="1632" y="1150"/>
                      <a:pt x="1533" y="1216"/>
                      <a:pt x="1431" y="1287"/>
                    </a:cubicBezTo>
                    <a:cubicBezTo>
                      <a:pt x="1328" y="1356"/>
                      <a:pt x="1228" y="1421"/>
                      <a:pt x="1130" y="1479"/>
                    </a:cubicBezTo>
                    <a:cubicBezTo>
                      <a:pt x="1062" y="1515"/>
                      <a:pt x="999" y="1557"/>
                      <a:pt x="938" y="1605"/>
                    </a:cubicBezTo>
                    <a:cubicBezTo>
                      <a:pt x="882" y="1651"/>
                      <a:pt x="832" y="1689"/>
                      <a:pt x="791" y="1720"/>
                    </a:cubicBezTo>
                    <a:cubicBezTo>
                      <a:pt x="844" y="1502"/>
                      <a:pt x="908" y="1275"/>
                      <a:pt x="983" y="1041"/>
                    </a:cubicBezTo>
                    <a:cubicBezTo>
                      <a:pt x="1058" y="806"/>
                      <a:pt x="1126" y="586"/>
                      <a:pt x="1186" y="381"/>
                    </a:cubicBezTo>
                    <a:cubicBezTo>
                      <a:pt x="1220" y="287"/>
                      <a:pt x="1214" y="208"/>
                      <a:pt x="1169" y="140"/>
                    </a:cubicBezTo>
                    <a:cubicBezTo>
                      <a:pt x="1129" y="75"/>
                      <a:pt x="1064" y="30"/>
                      <a:pt x="990" y="14"/>
                    </a:cubicBezTo>
                    <a:cubicBezTo>
                      <a:pt x="961" y="5"/>
                      <a:pt x="931" y="0"/>
                      <a:pt x="90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2" name="Google Shape;782;p52"/>
              <p:cNvSpPr/>
              <p:nvPr/>
            </p:nvSpPr>
            <p:spPr>
              <a:xfrm>
                <a:off x="5358600" y="3568775"/>
                <a:ext cx="101325" cy="67175"/>
              </a:xfrm>
              <a:custGeom>
                <a:avLst/>
                <a:gdLst/>
                <a:ahLst/>
                <a:cxnLst/>
                <a:rect l="l" t="t" r="r" b="b"/>
                <a:pathLst>
                  <a:path w="4053" h="2687" extrusionOk="0">
                    <a:moveTo>
                      <a:pt x="2304" y="1"/>
                    </a:moveTo>
                    <a:cubicBezTo>
                      <a:pt x="2299" y="1"/>
                      <a:pt x="2293" y="1"/>
                      <a:pt x="2288" y="1"/>
                    </a:cubicBezTo>
                    <a:cubicBezTo>
                      <a:pt x="2107" y="11"/>
                      <a:pt x="1927" y="38"/>
                      <a:pt x="1752" y="82"/>
                    </a:cubicBezTo>
                    <a:cubicBezTo>
                      <a:pt x="1577" y="124"/>
                      <a:pt x="1408" y="180"/>
                      <a:pt x="1243" y="248"/>
                    </a:cubicBezTo>
                    <a:cubicBezTo>
                      <a:pt x="1083" y="314"/>
                      <a:pt x="930" y="394"/>
                      <a:pt x="785" y="486"/>
                    </a:cubicBezTo>
                    <a:cubicBezTo>
                      <a:pt x="649" y="574"/>
                      <a:pt x="522" y="674"/>
                      <a:pt x="405" y="785"/>
                    </a:cubicBezTo>
                    <a:cubicBezTo>
                      <a:pt x="223" y="959"/>
                      <a:pt x="106" y="1131"/>
                      <a:pt x="53" y="1300"/>
                    </a:cubicBezTo>
                    <a:cubicBezTo>
                      <a:pt x="1" y="1467"/>
                      <a:pt x="5" y="1628"/>
                      <a:pt x="66" y="1779"/>
                    </a:cubicBezTo>
                    <a:cubicBezTo>
                      <a:pt x="126" y="1930"/>
                      <a:pt x="243" y="2065"/>
                      <a:pt x="417" y="2187"/>
                    </a:cubicBezTo>
                    <a:cubicBezTo>
                      <a:pt x="590" y="2308"/>
                      <a:pt x="811" y="2406"/>
                      <a:pt x="1081" y="2482"/>
                    </a:cubicBezTo>
                    <a:cubicBezTo>
                      <a:pt x="1363" y="2561"/>
                      <a:pt x="1649" y="2616"/>
                      <a:pt x="1940" y="2646"/>
                    </a:cubicBezTo>
                    <a:cubicBezTo>
                      <a:pt x="2188" y="2672"/>
                      <a:pt x="2436" y="2687"/>
                      <a:pt x="2686" y="2687"/>
                    </a:cubicBezTo>
                    <a:cubicBezTo>
                      <a:pt x="2698" y="2687"/>
                      <a:pt x="2709" y="2687"/>
                      <a:pt x="2721" y="2687"/>
                    </a:cubicBezTo>
                    <a:cubicBezTo>
                      <a:pt x="2937" y="2685"/>
                      <a:pt x="3151" y="2671"/>
                      <a:pt x="3364" y="2645"/>
                    </a:cubicBezTo>
                    <a:cubicBezTo>
                      <a:pt x="3554" y="2620"/>
                      <a:pt x="3700" y="2596"/>
                      <a:pt x="3805" y="2573"/>
                    </a:cubicBezTo>
                    <a:cubicBezTo>
                      <a:pt x="3915" y="2545"/>
                      <a:pt x="3986" y="2495"/>
                      <a:pt x="4016" y="2419"/>
                    </a:cubicBezTo>
                    <a:cubicBezTo>
                      <a:pt x="4046" y="2347"/>
                      <a:pt x="4052" y="2268"/>
                      <a:pt x="4030" y="2193"/>
                    </a:cubicBezTo>
                    <a:cubicBezTo>
                      <a:pt x="4007" y="2126"/>
                      <a:pt x="3963" y="2071"/>
                      <a:pt x="3902" y="2037"/>
                    </a:cubicBezTo>
                    <a:cubicBezTo>
                      <a:pt x="3860" y="2011"/>
                      <a:pt x="3813" y="1998"/>
                      <a:pt x="3760" y="1998"/>
                    </a:cubicBezTo>
                    <a:cubicBezTo>
                      <a:pt x="3735" y="1998"/>
                      <a:pt x="3708" y="2001"/>
                      <a:pt x="3679" y="2008"/>
                    </a:cubicBezTo>
                    <a:cubicBezTo>
                      <a:pt x="3597" y="2026"/>
                      <a:pt x="3470" y="2048"/>
                      <a:pt x="3298" y="2073"/>
                    </a:cubicBezTo>
                    <a:cubicBezTo>
                      <a:pt x="3098" y="2100"/>
                      <a:pt x="2899" y="2115"/>
                      <a:pt x="2700" y="2116"/>
                    </a:cubicBezTo>
                    <a:cubicBezTo>
                      <a:pt x="2676" y="2116"/>
                      <a:pt x="2651" y="2116"/>
                      <a:pt x="2627" y="2116"/>
                    </a:cubicBezTo>
                    <a:cubicBezTo>
                      <a:pt x="2410" y="2116"/>
                      <a:pt x="2193" y="2105"/>
                      <a:pt x="1977" y="2081"/>
                    </a:cubicBezTo>
                    <a:cubicBezTo>
                      <a:pt x="1720" y="2054"/>
                      <a:pt x="1467" y="2003"/>
                      <a:pt x="1220" y="1931"/>
                    </a:cubicBezTo>
                    <a:cubicBezTo>
                      <a:pt x="1081" y="1889"/>
                      <a:pt x="973" y="1840"/>
                      <a:pt x="895" y="1781"/>
                    </a:cubicBezTo>
                    <a:cubicBezTo>
                      <a:pt x="817" y="1723"/>
                      <a:pt x="764" y="1659"/>
                      <a:pt x="736" y="1592"/>
                    </a:cubicBezTo>
                    <a:cubicBezTo>
                      <a:pt x="707" y="1525"/>
                      <a:pt x="704" y="1450"/>
                      <a:pt x="729" y="1382"/>
                    </a:cubicBezTo>
                    <a:cubicBezTo>
                      <a:pt x="755" y="1305"/>
                      <a:pt x="800" y="1238"/>
                      <a:pt x="857" y="1181"/>
                    </a:cubicBezTo>
                    <a:cubicBezTo>
                      <a:pt x="944" y="1089"/>
                      <a:pt x="1044" y="1009"/>
                      <a:pt x="1151" y="943"/>
                    </a:cubicBezTo>
                    <a:cubicBezTo>
                      <a:pt x="1268" y="868"/>
                      <a:pt x="1389" y="803"/>
                      <a:pt x="1515" y="745"/>
                    </a:cubicBezTo>
                    <a:cubicBezTo>
                      <a:pt x="1635" y="688"/>
                      <a:pt x="1761" y="645"/>
                      <a:pt x="1891" y="616"/>
                    </a:cubicBezTo>
                    <a:cubicBezTo>
                      <a:pt x="1999" y="590"/>
                      <a:pt x="2112" y="576"/>
                      <a:pt x="2224" y="576"/>
                    </a:cubicBezTo>
                    <a:cubicBezTo>
                      <a:pt x="2284" y="621"/>
                      <a:pt x="2350" y="658"/>
                      <a:pt x="2418" y="687"/>
                    </a:cubicBezTo>
                    <a:cubicBezTo>
                      <a:pt x="2482" y="713"/>
                      <a:pt x="2548" y="729"/>
                      <a:pt x="2616" y="733"/>
                    </a:cubicBezTo>
                    <a:cubicBezTo>
                      <a:pt x="2631" y="735"/>
                      <a:pt x="2646" y="736"/>
                      <a:pt x="2661" y="736"/>
                    </a:cubicBezTo>
                    <a:cubicBezTo>
                      <a:pt x="2728" y="736"/>
                      <a:pt x="2794" y="716"/>
                      <a:pt x="2849" y="675"/>
                    </a:cubicBezTo>
                    <a:cubicBezTo>
                      <a:pt x="2911" y="632"/>
                      <a:pt x="2957" y="570"/>
                      <a:pt x="2979" y="498"/>
                    </a:cubicBezTo>
                    <a:cubicBezTo>
                      <a:pt x="2994" y="425"/>
                      <a:pt x="2983" y="349"/>
                      <a:pt x="2948" y="281"/>
                    </a:cubicBezTo>
                    <a:cubicBezTo>
                      <a:pt x="2914" y="209"/>
                      <a:pt x="2841" y="147"/>
                      <a:pt x="2730" y="99"/>
                    </a:cubicBezTo>
                    <a:cubicBezTo>
                      <a:pt x="2662" y="67"/>
                      <a:pt x="2590" y="43"/>
                      <a:pt x="2516" y="27"/>
                    </a:cubicBezTo>
                    <a:cubicBezTo>
                      <a:pt x="2446" y="9"/>
                      <a:pt x="2375" y="1"/>
                      <a:pt x="23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52"/>
              <p:cNvSpPr/>
              <p:nvPr/>
            </p:nvSpPr>
            <p:spPr>
              <a:xfrm>
                <a:off x="5462300" y="3516050"/>
                <a:ext cx="58050" cy="63825"/>
              </a:xfrm>
              <a:custGeom>
                <a:avLst/>
                <a:gdLst/>
                <a:ahLst/>
                <a:cxnLst/>
                <a:rect l="l" t="t" r="r" b="b"/>
                <a:pathLst>
                  <a:path w="2322" h="2553" extrusionOk="0">
                    <a:moveTo>
                      <a:pt x="957" y="1"/>
                    </a:moveTo>
                    <a:cubicBezTo>
                      <a:pt x="888" y="1"/>
                      <a:pt x="826" y="49"/>
                      <a:pt x="811" y="120"/>
                    </a:cubicBezTo>
                    <a:cubicBezTo>
                      <a:pt x="798" y="161"/>
                      <a:pt x="803" y="204"/>
                      <a:pt x="820" y="241"/>
                    </a:cubicBezTo>
                    <a:cubicBezTo>
                      <a:pt x="837" y="283"/>
                      <a:pt x="874" y="312"/>
                      <a:pt x="929" y="333"/>
                    </a:cubicBezTo>
                    <a:cubicBezTo>
                      <a:pt x="966" y="343"/>
                      <a:pt x="1009" y="357"/>
                      <a:pt x="1060" y="374"/>
                    </a:cubicBezTo>
                    <a:cubicBezTo>
                      <a:pt x="1111" y="390"/>
                      <a:pt x="1161" y="406"/>
                      <a:pt x="1209" y="425"/>
                    </a:cubicBezTo>
                    <a:cubicBezTo>
                      <a:pt x="1258" y="442"/>
                      <a:pt x="1301" y="461"/>
                      <a:pt x="1342" y="478"/>
                    </a:cubicBezTo>
                    <a:cubicBezTo>
                      <a:pt x="1384" y="497"/>
                      <a:pt x="1413" y="510"/>
                      <a:pt x="1433" y="520"/>
                    </a:cubicBezTo>
                    <a:cubicBezTo>
                      <a:pt x="1480" y="546"/>
                      <a:pt x="1522" y="581"/>
                      <a:pt x="1558" y="621"/>
                    </a:cubicBezTo>
                    <a:cubicBezTo>
                      <a:pt x="1590" y="653"/>
                      <a:pt x="1618" y="689"/>
                      <a:pt x="1641" y="728"/>
                    </a:cubicBezTo>
                    <a:cubicBezTo>
                      <a:pt x="1687" y="789"/>
                      <a:pt x="1696" y="847"/>
                      <a:pt x="1668" y="902"/>
                    </a:cubicBezTo>
                    <a:cubicBezTo>
                      <a:pt x="1641" y="958"/>
                      <a:pt x="1587" y="1010"/>
                      <a:pt x="1509" y="1059"/>
                    </a:cubicBezTo>
                    <a:cubicBezTo>
                      <a:pt x="1434" y="1103"/>
                      <a:pt x="1343" y="1152"/>
                      <a:pt x="1239" y="1207"/>
                    </a:cubicBezTo>
                    <a:cubicBezTo>
                      <a:pt x="1135" y="1262"/>
                      <a:pt x="1022" y="1315"/>
                      <a:pt x="903" y="1368"/>
                    </a:cubicBezTo>
                    <a:cubicBezTo>
                      <a:pt x="783" y="1420"/>
                      <a:pt x="658" y="1473"/>
                      <a:pt x="530" y="1520"/>
                    </a:cubicBezTo>
                    <a:cubicBezTo>
                      <a:pt x="401" y="1569"/>
                      <a:pt x="277" y="1614"/>
                      <a:pt x="158" y="1655"/>
                    </a:cubicBezTo>
                    <a:cubicBezTo>
                      <a:pt x="105" y="1670"/>
                      <a:pt x="60" y="1705"/>
                      <a:pt x="31" y="1753"/>
                    </a:cubicBezTo>
                    <a:cubicBezTo>
                      <a:pt x="8" y="1795"/>
                      <a:pt x="1" y="1845"/>
                      <a:pt x="12" y="1892"/>
                    </a:cubicBezTo>
                    <a:cubicBezTo>
                      <a:pt x="18" y="1936"/>
                      <a:pt x="38" y="1977"/>
                      <a:pt x="70" y="2009"/>
                    </a:cubicBezTo>
                    <a:cubicBezTo>
                      <a:pt x="105" y="2045"/>
                      <a:pt x="150" y="2068"/>
                      <a:pt x="199" y="2075"/>
                    </a:cubicBezTo>
                    <a:cubicBezTo>
                      <a:pt x="332" y="2095"/>
                      <a:pt x="475" y="2118"/>
                      <a:pt x="625" y="2144"/>
                    </a:cubicBezTo>
                    <a:cubicBezTo>
                      <a:pt x="775" y="2169"/>
                      <a:pt x="927" y="2198"/>
                      <a:pt x="1079" y="2228"/>
                    </a:cubicBezTo>
                    <a:cubicBezTo>
                      <a:pt x="1231" y="2260"/>
                      <a:pt x="1378" y="2293"/>
                      <a:pt x="1521" y="2331"/>
                    </a:cubicBezTo>
                    <a:cubicBezTo>
                      <a:pt x="1663" y="2368"/>
                      <a:pt x="1793" y="2407"/>
                      <a:pt x="1910" y="2449"/>
                    </a:cubicBezTo>
                    <a:cubicBezTo>
                      <a:pt x="1934" y="2478"/>
                      <a:pt x="1963" y="2503"/>
                      <a:pt x="1995" y="2521"/>
                    </a:cubicBezTo>
                    <a:cubicBezTo>
                      <a:pt x="2027" y="2542"/>
                      <a:pt x="2064" y="2552"/>
                      <a:pt x="2102" y="2552"/>
                    </a:cubicBezTo>
                    <a:cubicBezTo>
                      <a:pt x="2107" y="2552"/>
                      <a:pt x="2111" y="2552"/>
                      <a:pt x="2116" y="2552"/>
                    </a:cubicBezTo>
                    <a:cubicBezTo>
                      <a:pt x="2158" y="2547"/>
                      <a:pt x="2199" y="2533"/>
                      <a:pt x="2233" y="2508"/>
                    </a:cubicBezTo>
                    <a:cubicBezTo>
                      <a:pt x="2264" y="2487"/>
                      <a:pt x="2288" y="2459"/>
                      <a:pt x="2305" y="2428"/>
                    </a:cubicBezTo>
                    <a:cubicBezTo>
                      <a:pt x="2321" y="2381"/>
                      <a:pt x="2318" y="2331"/>
                      <a:pt x="2298" y="2287"/>
                    </a:cubicBezTo>
                    <a:cubicBezTo>
                      <a:pt x="2278" y="2240"/>
                      <a:pt x="2235" y="2204"/>
                      <a:pt x="2170" y="2179"/>
                    </a:cubicBezTo>
                    <a:cubicBezTo>
                      <a:pt x="2066" y="2139"/>
                      <a:pt x="1962" y="2102"/>
                      <a:pt x="1855" y="2074"/>
                    </a:cubicBezTo>
                    <a:cubicBezTo>
                      <a:pt x="1735" y="2039"/>
                      <a:pt x="1611" y="2007"/>
                      <a:pt x="1480" y="1977"/>
                    </a:cubicBezTo>
                    <a:cubicBezTo>
                      <a:pt x="1350" y="1946"/>
                      <a:pt x="1216" y="1918"/>
                      <a:pt x="1079" y="1889"/>
                    </a:cubicBezTo>
                    <a:cubicBezTo>
                      <a:pt x="942" y="1861"/>
                      <a:pt x="809" y="1837"/>
                      <a:pt x="679" y="1818"/>
                    </a:cubicBezTo>
                    <a:cubicBezTo>
                      <a:pt x="865" y="1741"/>
                      <a:pt x="1051" y="1662"/>
                      <a:pt x="1235" y="1579"/>
                    </a:cubicBezTo>
                    <a:cubicBezTo>
                      <a:pt x="1395" y="1512"/>
                      <a:pt x="1551" y="1429"/>
                      <a:pt x="1699" y="1334"/>
                    </a:cubicBezTo>
                    <a:cubicBezTo>
                      <a:pt x="1862" y="1228"/>
                      <a:pt x="1972" y="1108"/>
                      <a:pt x="2025" y="974"/>
                    </a:cubicBezTo>
                    <a:cubicBezTo>
                      <a:pt x="2079" y="841"/>
                      <a:pt x="2056" y="704"/>
                      <a:pt x="1954" y="564"/>
                    </a:cubicBezTo>
                    <a:cubicBezTo>
                      <a:pt x="1930" y="532"/>
                      <a:pt x="1889" y="483"/>
                      <a:pt x="1832" y="419"/>
                    </a:cubicBezTo>
                    <a:cubicBezTo>
                      <a:pt x="1777" y="356"/>
                      <a:pt x="1713" y="301"/>
                      <a:pt x="1644" y="254"/>
                    </a:cubicBezTo>
                    <a:cubicBezTo>
                      <a:pt x="1609" y="233"/>
                      <a:pt x="1574" y="213"/>
                      <a:pt x="1538" y="195"/>
                    </a:cubicBezTo>
                    <a:cubicBezTo>
                      <a:pt x="1491" y="172"/>
                      <a:pt x="1439" y="148"/>
                      <a:pt x="1378" y="124"/>
                    </a:cubicBezTo>
                    <a:cubicBezTo>
                      <a:pt x="1319" y="100"/>
                      <a:pt x="1257" y="78"/>
                      <a:pt x="1191" y="57"/>
                    </a:cubicBezTo>
                    <a:cubicBezTo>
                      <a:pt x="1129" y="36"/>
                      <a:pt x="1066" y="20"/>
                      <a:pt x="1001" y="7"/>
                    </a:cubicBezTo>
                    <a:cubicBezTo>
                      <a:pt x="986" y="3"/>
                      <a:pt x="971" y="1"/>
                      <a:pt x="95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52"/>
              <p:cNvSpPr/>
              <p:nvPr/>
            </p:nvSpPr>
            <p:spPr>
              <a:xfrm>
                <a:off x="4736525" y="3107200"/>
                <a:ext cx="145725" cy="99275"/>
              </a:xfrm>
              <a:custGeom>
                <a:avLst/>
                <a:gdLst/>
                <a:ahLst/>
                <a:cxnLst/>
                <a:rect l="l" t="t" r="r" b="b"/>
                <a:pathLst>
                  <a:path w="5829" h="3971" extrusionOk="0">
                    <a:moveTo>
                      <a:pt x="5474" y="0"/>
                    </a:moveTo>
                    <a:cubicBezTo>
                      <a:pt x="5420" y="0"/>
                      <a:pt x="5363" y="19"/>
                      <a:pt x="5303" y="56"/>
                    </a:cubicBezTo>
                    <a:cubicBezTo>
                      <a:pt x="5167" y="141"/>
                      <a:pt x="5014" y="235"/>
                      <a:pt x="4843" y="336"/>
                    </a:cubicBezTo>
                    <a:cubicBezTo>
                      <a:pt x="4673" y="437"/>
                      <a:pt x="4499" y="540"/>
                      <a:pt x="4323" y="644"/>
                    </a:cubicBezTo>
                    <a:cubicBezTo>
                      <a:pt x="4147" y="747"/>
                      <a:pt x="3966" y="852"/>
                      <a:pt x="3784" y="958"/>
                    </a:cubicBezTo>
                    <a:cubicBezTo>
                      <a:pt x="3601" y="1063"/>
                      <a:pt x="3427" y="1164"/>
                      <a:pt x="3264" y="1260"/>
                    </a:cubicBezTo>
                    <a:cubicBezTo>
                      <a:pt x="3219" y="1184"/>
                      <a:pt x="3179" y="1105"/>
                      <a:pt x="3144" y="1023"/>
                    </a:cubicBezTo>
                    <a:cubicBezTo>
                      <a:pt x="3101" y="926"/>
                      <a:pt x="3056" y="828"/>
                      <a:pt x="3011" y="728"/>
                    </a:cubicBezTo>
                    <a:cubicBezTo>
                      <a:pt x="2965" y="627"/>
                      <a:pt x="2922" y="530"/>
                      <a:pt x="2878" y="436"/>
                    </a:cubicBezTo>
                    <a:cubicBezTo>
                      <a:pt x="2844" y="359"/>
                      <a:pt x="2803" y="284"/>
                      <a:pt x="2755" y="214"/>
                    </a:cubicBezTo>
                    <a:cubicBezTo>
                      <a:pt x="2695" y="131"/>
                      <a:pt x="2627" y="79"/>
                      <a:pt x="2550" y="57"/>
                    </a:cubicBezTo>
                    <a:cubicBezTo>
                      <a:pt x="2515" y="47"/>
                      <a:pt x="2479" y="42"/>
                      <a:pt x="2443" y="42"/>
                    </a:cubicBezTo>
                    <a:cubicBezTo>
                      <a:pt x="2404" y="42"/>
                      <a:pt x="2364" y="48"/>
                      <a:pt x="2326" y="60"/>
                    </a:cubicBezTo>
                    <a:cubicBezTo>
                      <a:pt x="2253" y="85"/>
                      <a:pt x="2188" y="128"/>
                      <a:pt x="2136" y="186"/>
                    </a:cubicBezTo>
                    <a:cubicBezTo>
                      <a:pt x="2084" y="242"/>
                      <a:pt x="2047" y="313"/>
                      <a:pt x="2032" y="388"/>
                    </a:cubicBezTo>
                    <a:cubicBezTo>
                      <a:pt x="2026" y="445"/>
                      <a:pt x="2020" y="505"/>
                      <a:pt x="2017" y="568"/>
                    </a:cubicBezTo>
                    <a:cubicBezTo>
                      <a:pt x="2011" y="628"/>
                      <a:pt x="2023" y="687"/>
                      <a:pt x="2049" y="742"/>
                    </a:cubicBezTo>
                    <a:cubicBezTo>
                      <a:pt x="2095" y="836"/>
                      <a:pt x="2182" y="891"/>
                      <a:pt x="2306" y="906"/>
                    </a:cubicBezTo>
                    <a:cubicBezTo>
                      <a:pt x="2354" y="992"/>
                      <a:pt x="2406" y="1102"/>
                      <a:pt x="2465" y="1232"/>
                    </a:cubicBezTo>
                    <a:cubicBezTo>
                      <a:pt x="2523" y="1362"/>
                      <a:pt x="2585" y="1498"/>
                      <a:pt x="2651" y="1638"/>
                    </a:cubicBezTo>
                    <a:lnTo>
                      <a:pt x="1844" y="2127"/>
                    </a:lnTo>
                    <a:cubicBezTo>
                      <a:pt x="1607" y="2271"/>
                      <a:pt x="1390" y="2404"/>
                      <a:pt x="1195" y="2524"/>
                    </a:cubicBezTo>
                    <a:cubicBezTo>
                      <a:pt x="1001" y="2645"/>
                      <a:pt x="825" y="2759"/>
                      <a:pt x="666" y="2868"/>
                    </a:cubicBezTo>
                    <a:cubicBezTo>
                      <a:pt x="509" y="2978"/>
                      <a:pt x="357" y="3083"/>
                      <a:pt x="212" y="3187"/>
                    </a:cubicBezTo>
                    <a:cubicBezTo>
                      <a:pt x="121" y="3259"/>
                      <a:pt x="61" y="3342"/>
                      <a:pt x="32" y="3433"/>
                    </a:cubicBezTo>
                    <a:cubicBezTo>
                      <a:pt x="3" y="3519"/>
                      <a:pt x="0" y="3612"/>
                      <a:pt x="25" y="3699"/>
                    </a:cubicBezTo>
                    <a:cubicBezTo>
                      <a:pt x="51" y="3784"/>
                      <a:pt x="104" y="3857"/>
                      <a:pt x="178" y="3907"/>
                    </a:cubicBezTo>
                    <a:cubicBezTo>
                      <a:pt x="240" y="3949"/>
                      <a:pt x="314" y="3971"/>
                      <a:pt x="402" y="3971"/>
                    </a:cubicBezTo>
                    <a:cubicBezTo>
                      <a:pt x="422" y="3971"/>
                      <a:pt x="443" y="3970"/>
                      <a:pt x="465" y="3967"/>
                    </a:cubicBezTo>
                    <a:cubicBezTo>
                      <a:pt x="566" y="3954"/>
                      <a:pt x="659" y="3907"/>
                      <a:pt x="728" y="3831"/>
                    </a:cubicBezTo>
                    <a:cubicBezTo>
                      <a:pt x="801" y="3753"/>
                      <a:pt x="841" y="3677"/>
                      <a:pt x="850" y="3602"/>
                    </a:cubicBezTo>
                    <a:cubicBezTo>
                      <a:pt x="1014" y="3488"/>
                      <a:pt x="1188" y="3371"/>
                      <a:pt x="1370" y="3252"/>
                    </a:cubicBezTo>
                    <a:cubicBezTo>
                      <a:pt x="1550" y="3134"/>
                      <a:pt x="1734" y="3017"/>
                      <a:pt x="1917" y="2901"/>
                    </a:cubicBezTo>
                    <a:cubicBezTo>
                      <a:pt x="2101" y="2785"/>
                      <a:pt x="2283" y="2674"/>
                      <a:pt x="2464" y="2564"/>
                    </a:cubicBezTo>
                    <a:cubicBezTo>
                      <a:pt x="2644" y="2455"/>
                      <a:pt x="2816" y="2355"/>
                      <a:pt x="2978" y="2265"/>
                    </a:cubicBezTo>
                    <a:cubicBezTo>
                      <a:pt x="3222" y="2687"/>
                      <a:pt x="3482" y="3045"/>
                      <a:pt x="3760" y="3343"/>
                    </a:cubicBezTo>
                    <a:cubicBezTo>
                      <a:pt x="4010" y="3600"/>
                      <a:pt x="4274" y="3753"/>
                      <a:pt x="4554" y="3804"/>
                    </a:cubicBezTo>
                    <a:cubicBezTo>
                      <a:pt x="4652" y="3822"/>
                      <a:pt x="4746" y="3831"/>
                      <a:pt x="4838" y="3831"/>
                    </a:cubicBezTo>
                    <a:cubicBezTo>
                      <a:pt x="5007" y="3831"/>
                      <a:pt x="5165" y="3800"/>
                      <a:pt x="5313" y="3739"/>
                    </a:cubicBezTo>
                    <a:cubicBezTo>
                      <a:pt x="5426" y="3687"/>
                      <a:pt x="5495" y="3613"/>
                      <a:pt x="5518" y="3515"/>
                    </a:cubicBezTo>
                    <a:cubicBezTo>
                      <a:pt x="5543" y="3420"/>
                      <a:pt x="5531" y="3320"/>
                      <a:pt x="5483" y="3235"/>
                    </a:cubicBezTo>
                    <a:cubicBezTo>
                      <a:pt x="5454" y="3163"/>
                      <a:pt x="5397" y="3106"/>
                      <a:pt x="5324" y="3079"/>
                    </a:cubicBezTo>
                    <a:cubicBezTo>
                      <a:pt x="5289" y="3064"/>
                      <a:pt x="5250" y="3057"/>
                      <a:pt x="5208" y="3057"/>
                    </a:cubicBezTo>
                    <a:cubicBezTo>
                      <a:pt x="5163" y="3057"/>
                      <a:pt x="5114" y="3066"/>
                      <a:pt x="5063" y="3083"/>
                    </a:cubicBezTo>
                    <a:cubicBezTo>
                      <a:pt x="4987" y="3113"/>
                      <a:pt x="4908" y="3129"/>
                      <a:pt x="4828" y="3129"/>
                    </a:cubicBezTo>
                    <a:cubicBezTo>
                      <a:pt x="4767" y="3129"/>
                      <a:pt x="4706" y="3120"/>
                      <a:pt x="4647" y="3102"/>
                    </a:cubicBezTo>
                    <a:cubicBezTo>
                      <a:pt x="4502" y="3060"/>
                      <a:pt x="4372" y="2976"/>
                      <a:pt x="4254" y="2848"/>
                    </a:cubicBezTo>
                    <a:cubicBezTo>
                      <a:pt x="4031" y="2619"/>
                      <a:pt x="3807" y="2303"/>
                      <a:pt x="3582" y="1897"/>
                    </a:cubicBezTo>
                    <a:cubicBezTo>
                      <a:pt x="3937" y="1670"/>
                      <a:pt x="4296" y="1455"/>
                      <a:pt x="4658" y="1252"/>
                    </a:cubicBezTo>
                    <a:cubicBezTo>
                      <a:pt x="5021" y="1049"/>
                      <a:pt x="5348" y="859"/>
                      <a:pt x="5641" y="683"/>
                    </a:cubicBezTo>
                    <a:cubicBezTo>
                      <a:pt x="5743" y="612"/>
                      <a:pt x="5803" y="533"/>
                      <a:pt x="5816" y="442"/>
                    </a:cubicBezTo>
                    <a:cubicBezTo>
                      <a:pt x="5829" y="351"/>
                      <a:pt x="5807" y="258"/>
                      <a:pt x="5755" y="183"/>
                    </a:cubicBezTo>
                    <a:cubicBezTo>
                      <a:pt x="5713" y="109"/>
                      <a:pt x="5647" y="52"/>
                      <a:pt x="5569" y="20"/>
                    </a:cubicBezTo>
                    <a:cubicBezTo>
                      <a:pt x="5538" y="7"/>
                      <a:pt x="5506" y="0"/>
                      <a:pt x="54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5" name="Google Shape;785;p52"/>
              <p:cNvSpPr/>
              <p:nvPr/>
            </p:nvSpPr>
            <p:spPr>
              <a:xfrm>
                <a:off x="4892450" y="3132275"/>
                <a:ext cx="120950" cy="152425"/>
              </a:xfrm>
              <a:custGeom>
                <a:avLst/>
                <a:gdLst/>
                <a:ahLst/>
                <a:cxnLst/>
                <a:rect l="l" t="t" r="r" b="b"/>
                <a:pathLst>
                  <a:path w="4838" h="6097" extrusionOk="0">
                    <a:moveTo>
                      <a:pt x="1225" y="0"/>
                    </a:moveTo>
                    <a:cubicBezTo>
                      <a:pt x="1217" y="0"/>
                      <a:pt x="1209" y="0"/>
                      <a:pt x="1201" y="1"/>
                    </a:cubicBezTo>
                    <a:cubicBezTo>
                      <a:pt x="1106" y="2"/>
                      <a:pt x="1019" y="43"/>
                      <a:pt x="941" y="124"/>
                    </a:cubicBezTo>
                    <a:cubicBezTo>
                      <a:pt x="844" y="218"/>
                      <a:pt x="755" y="319"/>
                      <a:pt x="674" y="426"/>
                    </a:cubicBezTo>
                    <a:cubicBezTo>
                      <a:pt x="568" y="561"/>
                      <a:pt x="472" y="702"/>
                      <a:pt x="383" y="849"/>
                    </a:cubicBezTo>
                    <a:cubicBezTo>
                      <a:pt x="290" y="1002"/>
                      <a:pt x="209" y="1164"/>
                      <a:pt x="142" y="1330"/>
                    </a:cubicBezTo>
                    <a:cubicBezTo>
                      <a:pt x="80" y="1483"/>
                      <a:pt x="38" y="1642"/>
                      <a:pt x="18" y="1806"/>
                    </a:cubicBezTo>
                    <a:cubicBezTo>
                      <a:pt x="1" y="2006"/>
                      <a:pt x="22" y="2171"/>
                      <a:pt x="80" y="2298"/>
                    </a:cubicBezTo>
                    <a:cubicBezTo>
                      <a:pt x="129" y="2409"/>
                      <a:pt x="193" y="2512"/>
                      <a:pt x="269" y="2605"/>
                    </a:cubicBezTo>
                    <a:cubicBezTo>
                      <a:pt x="450" y="2785"/>
                      <a:pt x="653" y="2876"/>
                      <a:pt x="878" y="2876"/>
                    </a:cubicBezTo>
                    <a:cubicBezTo>
                      <a:pt x="895" y="2876"/>
                      <a:pt x="911" y="2876"/>
                      <a:pt x="928" y="2875"/>
                    </a:cubicBezTo>
                    <a:cubicBezTo>
                      <a:pt x="1174" y="2862"/>
                      <a:pt x="1437" y="2788"/>
                      <a:pt x="1719" y="2655"/>
                    </a:cubicBezTo>
                    <a:cubicBezTo>
                      <a:pt x="1873" y="2579"/>
                      <a:pt x="2044" y="2483"/>
                      <a:pt x="2231" y="2372"/>
                    </a:cubicBezTo>
                    <a:cubicBezTo>
                      <a:pt x="2418" y="2259"/>
                      <a:pt x="2604" y="2142"/>
                      <a:pt x="2789" y="2021"/>
                    </a:cubicBezTo>
                    <a:cubicBezTo>
                      <a:pt x="2974" y="1899"/>
                      <a:pt x="3149" y="1781"/>
                      <a:pt x="3314" y="1667"/>
                    </a:cubicBezTo>
                    <a:cubicBezTo>
                      <a:pt x="3478" y="1553"/>
                      <a:pt x="3617" y="1454"/>
                      <a:pt x="3728" y="1372"/>
                    </a:cubicBezTo>
                    <a:cubicBezTo>
                      <a:pt x="3762" y="1345"/>
                      <a:pt x="3799" y="1323"/>
                      <a:pt x="3840" y="1308"/>
                    </a:cubicBezTo>
                    <a:cubicBezTo>
                      <a:pt x="3860" y="1300"/>
                      <a:pt x="3883" y="1295"/>
                      <a:pt x="3905" y="1295"/>
                    </a:cubicBezTo>
                    <a:cubicBezTo>
                      <a:pt x="3920" y="1295"/>
                      <a:pt x="3935" y="1297"/>
                      <a:pt x="3949" y="1301"/>
                    </a:cubicBezTo>
                    <a:cubicBezTo>
                      <a:pt x="3981" y="1310"/>
                      <a:pt x="4007" y="1330"/>
                      <a:pt x="4025" y="1358"/>
                    </a:cubicBezTo>
                    <a:cubicBezTo>
                      <a:pt x="4040" y="1385"/>
                      <a:pt x="4042" y="1427"/>
                      <a:pt x="4029" y="1482"/>
                    </a:cubicBezTo>
                    <a:cubicBezTo>
                      <a:pt x="3990" y="1769"/>
                      <a:pt x="3939" y="2092"/>
                      <a:pt x="3877" y="2448"/>
                    </a:cubicBezTo>
                    <a:cubicBezTo>
                      <a:pt x="3814" y="2807"/>
                      <a:pt x="3743" y="3171"/>
                      <a:pt x="3662" y="3542"/>
                    </a:cubicBezTo>
                    <a:cubicBezTo>
                      <a:pt x="3582" y="3914"/>
                      <a:pt x="3493" y="4278"/>
                      <a:pt x="3396" y="4633"/>
                    </a:cubicBezTo>
                    <a:cubicBezTo>
                      <a:pt x="3298" y="4990"/>
                      <a:pt x="3195" y="5311"/>
                      <a:pt x="3087" y="5597"/>
                    </a:cubicBezTo>
                    <a:cubicBezTo>
                      <a:pt x="3041" y="5725"/>
                      <a:pt x="3042" y="5831"/>
                      <a:pt x="3093" y="5916"/>
                    </a:cubicBezTo>
                    <a:cubicBezTo>
                      <a:pt x="3139" y="5997"/>
                      <a:pt x="3217" y="6056"/>
                      <a:pt x="3308" y="6079"/>
                    </a:cubicBezTo>
                    <a:cubicBezTo>
                      <a:pt x="3343" y="6091"/>
                      <a:pt x="3380" y="6096"/>
                      <a:pt x="3417" y="6096"/>
                    </a:cubicBezTo>
                    <a:cubicBezTo>
                      <a:pt x="3471" y="6096"/>
                      <a:pt x="3524" y="6085"/>
                      <a:pt x="3574" y="6061"/>
                    </a:cubicBezTo>
                    <a:cubicBezTo>
                      <a:pt x="3665" y="6020"/>
                      <a:pt x="3730" y="5939"/>
                      <a:pt x="3769" y="5816"/>
                    </a:cubicBezTo>
                    <a:cubicBezTo>
                      <a:pt x="3863" y="5536"/>
                      <a:pt x="3952" y="5236"/>
                      <a:pt x="4038" y="4915"/>
                    </a:cubicBezTo>
                    <a:cubicBezTo>
                      <a:pt x="4123" y="4596"/>
                      <a:pt x="4207" y="4272"/>
                      <a:pt x="4288" y="3945"/>
                    </a:cubicBezTo>
                    <a:cubicBezTo>
                      <a:pt x="4367" y="3619"/>
                      <a:pt x="4439" y="3295"/>
                      <a:pt x="4504" y="2976"/>
                    </a:cubicBezTo>
                    <a:cubicBezTo>
                      <a:pt x="4568" y="2657"/>
                      <a:pt x="4624" y="2356"/>
                      <a:pt x="4676" y="2073"/>
                    </a:cubicBezTo>
                    <a:cubicBezTo>
                      <a:pt x="4727" y="1791"/>
                      <a:pt x="4766" y="1534"/>
                      <a:pt x="4792" y="1301"/>
                    </a:cubicBezTo>
                    <a:cubicBezTo>
                      <a:pt x="4818" y="1070"/>
                      <a:pt x="4832" y="882"/>
                      <a:pt x="4837" y="736"/>
                    </a:cubicBezTo>
                    <a:cubicBezTo>
                      <a:pt x="4838" y="609"/>
                      <a:pt x="4815" y="505"/>
                      <a:pt x="4764" y="424"/>
                    </a:cubicBezTo>
                    <a:cubicBezTo>
                      <a:pt x="4720" y="346"/>
                      <a:pt x="4656" y="284"/>
                      <a:pt x="4576" y="241"/>
                    </a:cubicBezTo>
                    <a:cubicBezTo>
                      <a:pt x="4500" y="205"/>
                      <a:pt x="4415" y="187"/>
                      <a:pt x="4330" y="187"/>
                    </a:cubicBezTo>
                    <a:cubicBezTo>
                      <a:pt x="4315" y="187"/>
                      <a:pt x="4301" y="188"/>
                      <a:pt x="4286" y="189"/>
                    </a:cubicBezTo>
                    <a:cubicBezTo>
                      <a:pt x="4181" y="196"/>
                      <a:pt x="4079" y="238"/>
                      <a:pt x="4000" y="309"/>
                    </a:cubicBezTo>
                    <a:cubicBezTo>
                      <a:pt x="3812" y="452"/>
                      <a:pt x="3610" y="603"/>
                      <a:pt x="3393" y="762"/>
                    </a:cubicBezTo>
                    <a:cubicBezTo>
                      <a:pt x="3175" y="923"/>
                      <a:pt x="2952" y="1079"/>
                      <a:pt x="2726" y="1233"/>
                    </a:cubicBezTo>
                    <a:cubicBezTo>
                      <a:pt x="2499" y="1389"/>
                      <a:pt x="2275" y="1534"/>
                      <a:pt x="2054" y="1671"/>
                    </a:cubicBezTo>
                    <a:cubicBezTo>
                      <a:pt x="1849" y="1798"/>
                      <a:pt x="1636" y="1915"/>
                      <a:pt x="1419" y="2022"/>
                    </a:cubicBezTo>
                    <a:cubicBezTo>
                      <a:pt x="1285" y="2089"/>
                      <a:pt x="1171" y="2126"/>
                      <a:pt x="1078" y="2135"/>
                    </a:cubicBezTo>
                    <a:cubicBezTo>
                      <a:pt x="1066" y="2136"/>
                      <a:pt x="1054" y="2137"/>
                      <a:pt x="1042" y="2137"/>
                    </a:cubicBezTo>
                    <a:cubicBezTo>
                      <a:pt x="966" y="2137"/>
                      <a:pt x="907" y="2109"/>
                      <a:pt x="863" y="2054"/>
                    </a:cubicBezTo>
                    <a:cubicBezTo>
                      <a:pt x="839" y="2021"/>
                      <a:pt x="817" y="1985"/>
                      <a:pt x="800" y="1947"/>
                    </a:cubicBezTo>
                    <a:cubicBezTo>
                      <a:pt x="779" y="1904"/>
                      <a:pt x="774" y="1847"/>
                      <a:pt x="781" y="1778"/>
                    </a:cubicBezTo>
                    <a:cubicBezTo>
                      <a:pt x="795" y="1677"/>
                      <a:pt x="824" y="1577"/>
                      <a:pt x="866" y="1483"/>
                    </a:cubicBezTo>
                    <a:cubicBezTo>
                      <a:pt x="915" y="1372"/>
                      <a:pt x="974" y="1264"/>
                      <a:pt x="1041" y="1161"/>
                    </a:cubicBezTo>
                    <a:cubicBezTo>
                      <a:pt x="1110" y="1056"/>
                      <a:pt x="1182" y="953"/>
                      <a:pt x="1258" y="853"/>
                    </a:cubicBezTo>
                    <a:cubicBezTo>
                      <a:pt x="1320" y="767"/>
                      <a:pt x="1389" y="686"/>
                      <a:pt x="1466" y="611"/>
                    </a:cubicBezTo>
                    <a:cubicBezTo>
                      <a:pt x="1573" y="502"/>
                      <a:pt x="1620" y="398"/>
                      <a:pt x="1606" y="299"/>
                    </a:cubicBezTo>
                    <a:cubicBezTo>
                      <a:pt x="1591" y="199"/>
                      <a:pt x="1536" y="118"/>
                      <a:pt x="1443" y="57"/>
                    </a:cubicBezTo>
                    <a:cubicBezTo>
                      <a:pt x="1376" y="19"/>
                      <a:pt x="1301" y="0"/>
                      <a:pt x="12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6" name="Google Shape;786;p52"/>
              <p:cNvSpPr/>
              <p:nvPr/>
            </p:nvSpPr>
            <p:spPr>
              <a:xfrm>
                <a:off x="5037600" y="3059775"/>
                <a:ext cx="72125" cy="70225"/>
              </a:xfrm>
              <a:custGeom>
                <a:avLst/>
                <a:gdLst/>
                <a:ahLst/>
                <a:cxnLst/>
                <a:rect l="l" t="t" r="r" b="b"/>
                <a:pathLst>
                  <a:path w="2885" h="2809" extrusionOk="0">
                    <a:moveTo>
                      <a:pt x="790" y="0"/>
                    </a:moveTo>
                    <a:cubicBezTo>
                      <a:pt x="737" y="0"/>
                      <a:pt x="694" y="16"/>
                      <a:pt x="662" y="49"/>
                    </a:cubicBezTo>
                    <a:cubicBezTo>
                      <a:pt x="627" y="82"/>
                      <a:pt x="608" y="127"/>
                      <a:pt x="607" y="174"/>
                    </a:cubicBezTo>
                    <a:cubicBezTo>
                      <a:pt x="600" y="225"/>
                      <a:pt x="613" y="276"/>
                      <a:pt x="643" y="317"/>
                    </a:cubicBezTo>
                    <a:cubicBezTo>
                      <a:pt x="672" y="364"/>
                      <a:pt x="723" y="391"/>
                      <a:pt x="790" y="403"/>
                    </a:cubicBezTo>
                    <a:cubicBezTo>
                      <a:pt x="838" y="408"/>
                      <a:pt x="893" y="416"/>
                      <a:pt x="957" y="424"/>
                    </a:cubicBezTo>
                    <a:cubicBezTo>
                      <a:pt x="1022" y="433"/>
                      <a:pt x="1084" y="443"/>
                      <a:pt x="1146" y="455"/>
                    </a:cubicBezTo>
                    <a:cubicBezTo>
                      <a:pt x="1208" y="465"/>
                      <a:pt x="1264" y="478"/>
                      <a:pt x="1316" y="491"/>
                    </a:cubicBezTo>
                    <a:cubicBezTo>
                      <a:pt x="1368" y="504"/>
                      <a:pt x="1406" y="514"/>
                      <a:pt x="1432" y="520"/>
                    </a:cubicBezTo>
                    <a:cubicBezTo>
                      <a:pt x="1494" y="543"/>
                      <a:pt x="1552" y="575"/>
                      <a:pt x="1604" y="615"/>
                    </a:cubicBezTo>
                    <a:cubicBezTo>
                      <a:pt x="1649" y="647"/>
                      <a:pt x="1689" y="684"/>
                      <a:pt x="1724" y="725"/>
                    </a:cubicBezTo>
                    <a:cubicBezTo>
                      <a:pt x="1792" y="788"/>
                      <a:pt x="1813" y="855"/>
                      <a:pt x="1793" y="927"/>
                    </a:cubicBezTo>
                    <a:cubicBezTo>
                      <a:pt x="1771" y="998"/>
                      <a:pt x="1719" y="1072"/>
                      <a:pt x="1637" y="1148"/>
                    </a:cubicBezTo>
                    <a:cubicBezTo>
                      <a:pt x="1556" y="1216"/>
                      <a:pt x="1458" y="1294"/>
                      <a:pt x="1345" y="1381"/>
                    </a:cubicBezTo>
                    <a:cubicBezTo>
                      <a:pt x="1231" y="1468"/>
                      <a:pt x="1108" y="1556"/>
                      <a:pt x="977" y="1644"/>
                    </a:cubicBezTo>
                    <a:cubicBezTo>
                      <a:pt x="845" y="1732"/>
                      <a:pt x="708" y="1820"/>
                      <a:pt x="565" y="1905"/>
                    </a:cubicBezTo>
                    <a:cubicBezTo>
                      <a:pt x="422" y="1991"/>
                      <a:pt x="283" y="2070"/>
                      <a:pt x="149" y="2144"/>
                    </a:cubicBezTo>
                    <a:cubicBezTo>
                      <a:pt x="82" y="2180"/>
                      <a:pt x="39" y="2228"/>
                      <a:pt x="19" y="2287"/>
                    </a:cubicBezTo>
                    <a:cubicBezTo>
                      <a:pt x="0" y="2342"/>
                      <a:pt x="2" y="2402"/>
                      <a:pt x="25" y="2456"/>
                    </a:cubicBezTo>
                    <a:cubicBezTo>
                      <a:pt x="42" y="2506"/>
                      <a:pt x="75" y="2551"/>
                      <a:pt x="119" y="2583"/>
                    </a:cubicBezTo>
                    <a:cubicBezTo>
                      <a:pt x="166" y="2616"/>
                      <a:pt x="223" y="2635"/>
                      <a:pt x="281" y="2635"/>
                    </a:cubicBezTo>
                    <a:cubicBezTo>
                      <a:pt x="283" y="2635"/>
                      <a:pt x="285" y="2635"/>
                      <a:pt x="288" y="2635"/>
                    </a:cubicBezTo>
                    <a:cubicBezTo>
                      <a:pt x="451" y="2632"/>
                      <a:pt x="624" y="2629"/>
                      <a:pt x="809" y="2628"/>
                    </a:cubicBezTo>
                    <a:cubicBezTo>
                      <a:pt x="853" y="2627"/>
                      <a:pt x="897" y="2627"/>
                      <a:pt x="940" y="2627"/>
                    </a:cubicBezTo>
                    <a:cubicBezTo>
                      <a:pt x="1082" y="2627"/>
                      <a:pt x="1225" y="2629"/>
                      <a:pt x="1370" y="2634"/>
                    </a:cubicBezTo>
                    <a:cubicBezTo>
                      <a:pt x="1558" y="2638"/>
                      <a:pt x="1740" y="2648"/>
                      <a:pt x="1917" y="2662"/>
                    </a:cubicBezTo>
                    <a:cubicBezTo>
                      <a:pt x="2095" y="2677"/>
                      <a:pt x="2258" y="2696"/>
                      <a:pt x="2407" y="2720"/>
                    </a:cubicBezTo>
                    <a:cubicBezTo>
                      <a:pt x="2442" y="2751"/>
                      <a:pt x="2481" y="2774"/>
                      <a:pt x="2524" y="2790"/>
                    </a:cubicBezTo>
                    <a:cubicBezTo>
                      <a:pt x="2554" y="2802"/>
                      <a:pt x="2586" y="2809"/>
                      <a:pt x="2617" y="2809"/>
                    </a:cubicBezTo>
                    <a:cubicBezTo>
                      <a:pt x="2636" y="2809"/>
                      <a:pt x="2656" y="2806"/>
                      <a:pt x="2675" y="2801"/>
                    </a:cubicBezTo>
                    <a:cubicBezTo>
                      <a:pt x="2725" y="2787"/>
                      <a:pt x="2770" y="2761"/>
                      <a:pt x="2806" y="2725"/>
                    </a:cubicBezTo>
                    <a:cubicBezTo>
                      <a:pt x="2836" y="2693"/>
                      <a:pt x="2861" y="2655"/>
                      <a:pt x="2874" y="2613"/>
                    </a:cubicBezTo>
                    <a:cubicBezTo>
                      <a:pt x="2884" y="2554"/>
                      <a:pt x="2871" y="2495"/>
                      <a:pt x="2836" y="2447"/>
                    </a:cubicBezTo>
                    <a:cubicBezTo>
                      <a:pt x="2802" y="2395"/>
                      <a:pt x="2742" y="2360"/>
                      <a:pt x="2660" y="2343"/>
                    </a:cubicBezTo>
                    <a:cubicBezTo>
                      <a:pt x="2529" y="2317"/>
                      <a:pt x="2396" y="2297"/>
                      <a:pt x="2263" y="2284"/>
                    </a:cubicBezTo>
                    <a:cubicBezTo>
                      <a:pt x="2112" y="2269"/>
                      <a:pt x="1956" y="2258"/>
                      <a:pt x="1795" y="2248"/>
                    </a:cubicBezTo>
                    <a:cubicBezTo>
                      <a:pt x="1633" y="2239"/>
                      <a:pt x="1468" y="2232"/>
                      <a:pt x="1299" y="2228"/>
                    </a:cubicBezTo>
                    <a:cubicBezTo>
                      <a:pt x="1214" y="2225"/>
                      <a:pt x="1130" y="2224"/>
                      <a:pt x="1048" y="2224"/>
                    </a:cubicBezTo>
                    <a:cubicBezTo>
                      <a:pt x="965" y="2224"/>
                      <a:pt x="884" y="2225"/>
                      <a:pt x="805" y="2228"/>
                    </a:cubicBezTo>
                    <a:cubicBezTo>
                      <a:pt x="1013" y="2096"/>
                      <a:pt x="1217" y="1963"/>
                      <a:pt x="1419" y="1827"/>
                    </a:cubicBezTo>
                    <a:cubicBezTo>
                      <a:pt x="1597" y="1710"/>
                      <a:pt x="1764" y="1580"/>
                      <a:pt x="1920" y="1436"/>
                    </a:cubicBezTo>
                    <a:cubicBezTo>
                      <a:pt x="2094" y="1275"/>
                      <a:pt x="2199" y="1109"/>
                      <a:pt x="2235" y="939"/>
                    </a:cubicBezTo>
                    <a:cubicBezTo>
                      <a:pt x="2271" y="768"/>
                      <a:pt x="2215" y="609"/>
                      <a:pt x="2065" y="463"/>
                    </a:cubicBezTo>
                    <a:cubicBezTo>
                      <a:pt x="2027" y="429"/>
                      <a:pt x="1969" y="380"/>
                      <a:pt x="1887" y="316"/>
                    </a:cubicBezTo>
                    <a:cubicBezTo>
                      <a:pt x="1808" y="252"/>
                      <a:pt x="1721" y="199"/>
                      <a:pt x="1628" y="158"/>
                    </a:cubicBezTo>
                    <a:cubicBezTo>
                      <a:pt x="1582" y="140"/>
                      <a:pt x="1536" y="124"/>
                      <a:pt x="1490" y="109"/>
                    </a:cubicBezTo>
                    <a:cubicBezTo>
                      <a:pt x="1429" y="92"/>
                      <a:pt x="1360" y="75"/>
                      <a:pt x="1285" y="59"/>
                    </a:cubicBezTo>
                    <a:cubicBezTo>
                      <a:pt x="1209" y="43"/>
                      <a:pt x="1130" y="30"/>
                      <a:pt x="1048" y="18"/>
                    </a:cubicBezTo>
                    <a:cubicBezTo>
                      <a:pt x="968" y="8"/>
                      <a:pt x="889" y="1"/>
                      <a:pt x="809" y="1"/>
                    </a:cubicBezTo>
                    <a:cubicBezTo>
                      <a:pt x="803" y="1"/>
                      <a:pt x="796" y="0"/>
                      <a:pt x="7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7" name="Google Shape;787;p52"/>
              <p:cNvSpPr/>
              <p:nvPr/>
            </p:nvSpPr>
            <p:spPr>
              <a:xfrm>
                <a:off x="5111900" y="3166750"/>
                <a:ext cx="77650" cy="54025"/>
              </a:xfrm>
              <a:custGeom>
                <a:avLst/>
                <a:gdLst/>
                <a:ahLst/>
                <a:cxnLst/>
                <a:rect l="l" t="t" r="r" b="b"/>
                <a:pathLst>
                  <a:path w="3106" h="2161" extrusionOk="0">
                    <a:moveTo>
                      <a:pt x="677" y="1"/>
                    </a:moveTo>
                    <a:cubicBezTo>
                      <a:pt x="630" y="1"/>
                      <a:pt x="589" y="3"/>
                      <a:pt x="554" y="7"/>
                    </a:cubicBezTo>
                    <a:cubicBezTo>
                      <a:pt x="464" y="16"/>
                      <a:pt x="380" y="49"/>
                      <a:pt x="309" y="103"/>
                    </a:cubicBezTo>
                    <a:cubicBezTo>
                      <a:pt x="239" y="156"/>
                      <a:pt x="185" y="230"/>
                      <a:pt x="158" y="314"/>
                    </a:cubicBezTo>
                    <a:cubicBezTo>
                      <a:pt x="124" y="438"/>
                      <a:pt x="149" y="535"/>
                      <a:pt x="230" y="607"/>
                    </a:cubicBezTo>
                    <a:cubicBezTo>
                      <a:pt x="267" y="649"/>
                      <a:pt x="317" y="678"/>
                      <a:pt x="372" y="691"/>
                    </a:cubicBezTo>
                    <a:cubicBezTo>
                      <a:pt x="390" y="695"/>
                      <a:pt x="408" y="697"/>
                      <a:pt x="427" y="697"/>
                    </a:cubicBezTo>
                    <a:cubicBezTo>
                      <a:pt x="465" y="697"/>
                      <a:pt x="502" y="688"/>
                      <a:pt x="536" y="671"/>
                    </a:cubicBezTo>
                    <a:cubicBezTo>
                      <a:pt x="574" y="653"/>
                      <a:pt x="611" y="635"/>
                      <a:pt x="647" y="613"/>
                    </a:cubicBezTo>
                    <a:cubicBezTo>
                      <a:pt x="676" y="593"/>
                      <a:pt x="709" y="582"/>
                      <a:pt x="744" y="582"/>
                    </a:cubicBezTo>
                    <a:cubicBezTo>
                      <a:pt x="748" y="582"/>
                      <a:pt x="752" y="582"/>
                      <a:pt x="756" y="583"/>
                    </a:cubicBezTo>
                    <a:cubicBezTo>
                      <a:pt x="770" y="581"/>
                      <a:pt x="788" y="580"/>
                      <a:pt x="808" y="580"/>
                    </a:cubicBezTo>
                    <a:cubicBezTo>
                      <a:pt x="877" y="580"/>
                      <a:pt x="977" y="589"/>
                      <a:pt x="1110" y="607"/>
                    </a:cubicBezTo>
                    <a:cubicBezTo>
                      <a:pt x="1280" y="630"/>
                      <a:pt x="1470" y="656"/>
                      <a:pt x="1676" y="687"/>
                    </a:cubicBezTo>
                    <a:cubicBezTo>
                      <a:pt x="1881" y="715"/>
                      <a:pt x="2087" y="743"/>
                      <a:pt x="2295" y="766"/>
                    </a:cubicBezTo>
                    <a:cubicBezTo>
                      <a:pt x="2501" y="789"/>
                      <a:pt x="2670" y="802"/>
                      <a:pt x="2803" y="805"/>
                    </a:cubicBezTo>
                    <a:cubicBezTo>
                      <a:pt x="2899" y="804"/>
                      <a:pt x="2971" y="776"/>
                      <a:pt x="3021" y="726"/>
                    </a:cubicBezTo>
                    <a:cubicBezTo>
                      <a:pt x="3069" y="679"/>
                      <a:pt x="3097" y="619"/>
                      <a:pt x="3098" y="554"/>
                    </a:cubicBezTo>
                    <a:cubicBezTo>
                      <a:pt x="3105" y="483"/>
                      <a:pt x="3085" y="412"/>
                      <a:pt x="3043" y="357"/>
                    </a:cubicBezTo>
                    <a:cubicBezTo>
                      <a:pt x="3002" y="298"/>
                      <a:pt x="2939" y="267"/>
                      <a:pt x="2855" y="267"/>
                    </a:cubicBezTo>
                    <a:cubicBezTo>
                      <a:pt x="2851" y="267"/>
                      <a:pt x="2848" y="267"/>
                      <a:pt x="2844" y="268"/>
                    </a:cubicBezTo>
                    <a:cubicBezTo>
                      <a:pt x="2673" y="262"/>
                      <a:pt x="2504" y="246"/>
                      <a:pt x="2337" y="220"/>
                    </a:cubicBezTo>
                    <a:cubicBezTo>
                      <a:pt x="2124" y="190"/>
                      <a:pt x="1903" y="156"/>
                      <a:pt x="1672" y="120"/>
                    </a:cubicBezTo>
                    <a:cubicBezTo>
                      <a:pt x="1442" y="84"/>
                      <a:pt x="1224" y="54"/>
                      <a:pt x="1017" y="26"/>
                    </a:cubicBezTo>
                    <a:cubicBezTo>
                      <a:pt x="881" y="9"/>
                      <a:pt x="768" y="1"/>
                      <a:pt x="677" y="1"/>
                    </a:cubicBezTo>
                    <a:close/>
                    <a:moveTo>
                      <a:pt x="552" y="1355"/>
                    </a:moveTo>
                    <a:cubicBezTo>
                      <a:pt x="505" y="1355"/>
                      <a:pt x="464" y="1358"/>
                      <a:pt x="429" y="1363"/>
                    </a:cubicBezTo>
                    <a:cubicBezTo>
                      <a:pt x="340" y="1370"/>
                      <a:pt x="256" y="1403"/>
                      <a:pt x="185" y="1458"/>
                    </a:cubicBezTo>
                    <a:cubicBezTo>
                      <a:pt x="114" y="1512"/>
                      <a:pt x="61" y="1585"/>
                      <a:pt x="33" y="1669"/>
                    </a:cubicBezTo>
                    <a:cubicBezTo>
                      <a:pt x="0" y="1792"/>
                      <a:pt x="23" y="1890"/>
                      <a:pt x="104" y="1962"/>
                    </a:cubicBezTo>
                    <a:cubicBezTo>
                      <a:pt x="142" y="2004"/>
                      <a:pt x="192" y="2033"/>
                      <a:pt x="247" y="2045"/>
                    </a:cubicBezTo>
                    <a:cubicBezTo>
                      <a:pt x="265" y="2049"/>
                      <a:pt x="284" y="2051"/>
                      <a:pt x="302" y="2051"/>
                    </a:cubicBezTo>
                    <a:cubicBezTo>
                      <a:pt x="339" y="2051"/>
                      <a:pt x="377" y="2042"/>
                      <a:pt x="411" y="2026"/>
                    </a:cubicBezTo>
                    <a:cubicBezTo>
                      <a:pt x="448" y="2009"/>
                      <a:pt x="486" y="1988"/>
                      <a:pt x="522" y="1967"/>
                    </a:cubicBezTo>
                    <a:cubicBezTo>
                      <a:pt x="552" y="1946"/>
                      <a:pt x="588" y="1936"/>
                      <a:pt x="623" y="1936"/>
                    </a:cubicBezTo>
                    <a:cubicBezTo>
                      <a:pt x="625" y="1936"/>
                      <a:pt x="628" y="1936"/>
                      <a:pt x="630" y="1936"/>
                    </a:cubicBezTo>
                    <a:cubicBezTo>
                      <a:pt x="642" y="1935"/>
                      <a:pt x="656" y="1935"/>
                      <a:pt x="672" y="1935"/>
                    </a:cubicBezTo>
                    <a:cubicBezTo>
                      <a:pt x="741" y="1935"/>
                      <a:pt x="844" y="1945"/>
                      <a:pt x="984" y="1962"/>
                    </a:cubicBezTo>
                    <a:cubicBezTo>
                      <a:pt x="1156" y="1986"/>
                      <a:pt x="1344" y="2012"/>
                      <a:pt x="1551" y="2040"/>
                    </a:cubicBezTo>
                    <a:cubicBezTo>
                      <a:pt x="1756" y="2071"/>
                      <a:pt x="1962" y="2097"/>
                      <a:pt x="2169" y="2121"/>
                    </a:cubicBezTo>
                    <a:cubicBezTo>
                      <a:pt x="2376" y="2144"/>
                      <a:pt x="2546" y="2157"/>
                      <a:pt x="2678" y="2160"/>
                    </a:cubicBezTo>
                    <a:cubicBezTo>
                      <a:pt x="2773" y="2157"/>
                      <a:pt x="2847" y="2131"/>
                      <a:pt x="2896" y="2079"/>
                    </a:cubicBezTo>
                    <a:cubicBezTo>
                      <a:pt x="2943" y="2035"/>
                      <a:pt x="2971" y="1973"/>
                      <a:pt x="2972" y="1908"/>
                    </a:cubicBezTo>
                    <a:cubicBezTo>
                      <a:pt x="2980" y="1838"/>
                      <a:pt x="2961" y="1767"/>
                      <a:pt x="2919" y="1711"/>
                    </a:cubicBezTo>
                    <a:cubicBezTo>
                      <a:pt x="2877" y="1653"/>
                      <a:pt x="2815" y="1623"/>
                      <a:pt x="2731" y="1623"/>
                    </a:cubicBezTo>
                    <a:cubicBezTo>
                      <a:pt x="2727" y="1623"/>
                      <a:pt x="2723" y="1623"/>
                      <a:pt x="2719" y="1623"/>
                    </a:cubicBezTo>
                    <a:cubicBezTo>
                      <a:pt x="2549" y="1617"/>
                      <a:pt x="2380" y="1601"/>
                      <a:pt x="2212" y="1574"/>
                    </a:cubicBezTo>
                    <a:cubicBezTo>
                      <a:pt x="2000" y="1543"/>
                      <a:pt x="1779" y="1512"/>
                      <a:pt x="1548" y="1475"/>
                    </a:cubicBezTo>
                    <a:cubicBezTo>
                      <a:pt x="1318" y="1439"/>
                      <a:pt x="1100" y="1408"/>
                      <a:pt x="893" y="1382"/>
                    </a:cubicBezTo>
                    <a:cubicBezTo>
                      <a:pt x="757" y="1364"/>
                      <a:pt x="643" y="1355"/>
                      <a:pt x="552" y="1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8" name="Google Shape;788;p52"/>
              <p:cNvSpPr/>
              <p:nvPr/>
            </p:nvSpPr>
            <p:spPr>
              <a:xfrm>
                <a:off x="5229550" y="3159275"/>
                <a:ext cx="98075" cy="92475"/>
              </a:xfrm>
              <a:custGeom>
                <a:avLst/>
                <a:gdLst/>
                <a:ahLst/>
                <a:cxnLst/>
                <a:rect l="l" t="t" r="r" b="b"/>
                <a:pathLst>
                  <a:path w="3923" h="3699" extrusionOk="0">
                    <a:moveTo>
                      <a:pt x="733" y="0"/>
                    </a:moveTo>
                    <a:cubicBezTo>
                      <a:pt x="663" y="0"/>
                      <a:pt x="592" y="18"/>
                      <a:pt x="529" y="51"/>
                    </a:cubicBezTo>
                    <a:cubicBezTo>
                      <a:pt x="409" y="107"/>
                      <a:pt x="343" y="194"/>
                      <a:pt x="328" y="314"/>
                    </a:cubicBezTo>
                    <a:cubicBezTo>
                      <a:pt x="319" y="403"/>
                      <a:pt x="345" y="493"/>
                      <a:pt x="400" y="564"/>
                    </a:cubicBezTo>
                    <a:cubicBezTo>
                      <a:pt x="458" y="643"/>
                      <a:pt x="546" y="695"/>
                      <a:pt x="663" y="723"/>
                    </a:cubicBezTo>
                    <a:cubicBezTo>
                      <a:pt x="775" y="747"/>
                      <a:pt x="936" y="776"/>
                      <a:pt x="1153" y="811"/>
                    </a:cubicBezTo>
                    <a:cubicBezTo>
                      <a:pt x="1368" y="844"/>
                      <a:pt x="1572" y="873"/>
                      <a:pt x="1767" y="895"/>
                    </a:cubicBezTo>
                    <a:cubicBezTo>
                      <a:pt x="1910" y="910"/>
                      <a:pt x="1985" y="951"/>
                      <a:pt x="1991" y="1014"/>
                    </a:cubicBezTo>
                    <a:cubicBezTo>
                      <a:pt x="2013" y="1094"/>
                      <a:pt x="1955" y="1182"/>
                      <a:pt x="1818" y="1280"/>
                    </a:cubicBezTo>
                    <a:cubicBezTo>
                      <a:pt x="1728" y="1347"/>
                      <a:pt x="1621" y="1423"/>
                      <a:pt x="1497" y="1510"/>
                    </a:cubicBezTo>
                    <a:cubicBezTo>
                      <a:pt x="1373" y="1598"/>
                      <a:pt x="1240" y="1694"/>
                      <a:pt x="1098" y="1798"/>
                    </a:cubicBezTo>
                    <a:cubicBezTo>
                      <a:pt x="957" y="1902"/>
                      <a:pt x="812" y="2016"/>
                      <a:pt x="665" y="2139"/>
                    </a:cubicBezTo>
                    <a:cubicBezTo>
                      <a:pt x="517" y="2261"/>
                      <a:pt x="380" y="2389"/>
                      <a:pt x="250" y="2520"/>
                    </a:cubicBezTo>
                    <a:cubicBezTo>
                      <a:pt x="150" y="2623"/>
                      <a:pt x="81" y="2725"/>
                      <a:pt x="45" y="2829"/>
                    </a:cubicBezTo>
                    <a:cubicBezTo>
                      <a:pt x="7" y="2933"/>
                      <a:pt x="0" y="3027"/>
                      <a:pt x="22" y="3112"/>
                    </a:cubicBezTo>
                    <a:cubicBezTo>
                      <a:pt x="68" y="3313"/>
                      <a:pt x="205" y="3446"/>
                      <a:pt x="434" y="3510"/>
                    </a:cubicBezTo>
                    <a:cubicBezTo>
                      <a:pt x="629" y="3570"/>
                      <a:pt x="876" y="3615"/>
                      <a:pt x="1173" y="3647"/>
                    </a:cubicBezTo>
                    <a:cubicBezTo>
                      <a:pt x="1471" y="3677"/>
                      <a:pt x="1774" y="3695"/>
                      <a:pt x="2085" y="3698"/>
                    </a:cubicBezTo>
                    <a:cubicBezTo>
                      <a:pt x="2124" y="3698"/>
                      <a:pt x="2162" y="3698"/>
                      <a:pt x="2200" y="3698"/>
                    </a:cubicBezTo>
                    <a:cubicBezTo>
                      <a:pt x="2469" y="3698"/>
                      <a:pt x="2727" y="3689"/>
                      <a:pt x="2972" y="3670"/>
                    </a:cubicBezTo>
                    <a:cubicBezTo>
                      <a:pt x="3254" y="3648"/>
                      <a:pt x="3477" y="3618"/>
                      <a:pt x="3640" y="3581"/>
                    </a:cubicBezTo>
                    <a:cubicBezTo>
                      <a:pt x="3750" y="3560"/>
                      <a:pt x="3825" y="3511"/>
                      <a:pt x="3865" y="3430"/>
                    </a:cubicBezTo>
                    <a:cubicBezTo>
                      <a:pt x="3904" y="3357"/>
                      <a:pt x="3923" y="3276"/>
                      <a:pt x="3920" y="3193"/>
                    </a:cubicBezTo>
                    <a:cubicBezTo>
                      <a:pt x="3910" y="3110"/>
                      <a:pt x="3867" y="3032"/>
                      <a:pt x="3800" y="2980"/>
                    </a:cubicBezTo>
                    <a:cubicBezTo>
                      <a:pt x="3748" y="2936"/>
                      <a:pt x="3683" y="2913"/>
                      <a:pt x="3608" y="2913"/>
                    </a:cubicBezTo>
                    <a:cubicBezTo>
                      <a:pt x="3583" y="2913"/>
                      <a:pt x="3558" y="2916"/>
                      <a:pt x="3531" y="2920"/>
                    </a:cubicBezTo>
                    <a:cubicBezTo>
                      <a:pt x="3339" y="2955"/>
                      <a:pt x="3147" y="2978"/>
                      <a:pt x="2953" y="2988"/>
                    </a:cubicBezTo>
                    <a:cubicBezTo>
                      <a:pt x="2772" y="2999"/>
                      <a:pt x="2591" y="3005"/>
                      <a:pt x="2407" y="3005"/>
                    </a:cubicBezTo>
                    <a:cubicBezTo>
                      <a:pt x="2370" y="3005"/>
                      <a:pt x="2332" y="3005"/>
                      <a:pt x="2295" y="3004"/>
                    </a:cubicBezTo>
                    <a:cubicBezTo>
                      <a:pt x="2074" y="3001"/>
                      <a:pt x="1864" y="2993"/>
                      <a:pt x="1666" y="2980"/>
                    </a:cubicBezTo>
                    <a:cubicBezTo>
                      <a:pt x="1503" y="2972"/>
                      <a:pt x="1342" y="2952"/>
                      <a:pt x="1182" y="2920"/>
                    </a:cubicBezTo>
                    <a:cubicBezTo>
                      <a:pt x="1108" y="2906"/>
                      <a:pt x="1065" y="2877"/>
                      <a:pt x="1055" y="2835"/>
                    </a:cubicBezTo>
                    <a:cubicBezTo>
                      <a:pt x="1043" y="2792"/>
                      <a:pt x="1062" y="2748"/>
                      <a:pt x="1113" y="2704"/>
                    </a:cubicBezTo>
                    <a:cubicBezTo>
                      <a:pt x="1215" y="2598"/>
                      <a:pt x="1325" y="2500"/>
                      <a:pt x="1441" y="2407"/>
                    </a:cubicBezTo>
                    <a:cubicBezTo>
                      <a:pt x="1559" y="2313"/>
                      <a:pt x="1679" y="2222"/>
                      <a:pt x="1799" y="2134"/>
                    </a:cubicBezTo>
                    <a:cubicBezTo>
                      <a:pt x="1920" y="2048"/>
                      <a:pt x="2035" y="1965"/>
                      <a:pt x="2141" y="1889"/>
                    </a:cubicBezTo>
                    <a:cubicBezTo>
                      <a:pt x="2248" y="1812"/>
                      <a:pt x="2342" y="1743"/>
                      <a:pt x="2426" y="1683"/>
                    </a:cubicBezTo>
                    <a:cubicBezTo>
                      <a:pt x="2634" y="1522"/>
                      <a:pt x="2776" y="1364"/>
                      <a:pt x="2851" y="1208"/>
                    </a:cubicBezTo>
                    <a:cubicBezTo>
                      <a:pt x="2926" y="1052"/>
                      <a:pt x="2942" y="908"/>
                      <a:pt x="2900" y="776"/>
                    </a:cubicBezTo>
                    <a:cubicBezTo>
                      <a:pt x="2864" y="639"/>
                      <a:pt x="2780" y="526"/>
                      <a:pt x="2649" y="438"/>
                    </a:cubicBezTo>
                    <a:cubicBezTo>
                      <a:pt x="2516" y="350"/>
                      <a:pt x="2342" y="295"/>
                      <a:pt x="2130" y="270"/>
                    </a:cubicBezTo>
                    <a:cubicBezTo>
                      <a:pt x="2061" y="263"/>
                      <a:pt x="1978" y="252"/>
                      <a:pt x="1881" y="237"/>
                    </a:cubicBezTo>
                    <a:lnTo>
                      <a:pt x="1582" y="194"/>
                    </a:lnTo>
                    <a:cubicBezTo>
                      <a:pt x="1480" y="179"/>
                      <a:pt x="1379" y="165"/>
                      <a:pt x="1279" y="150"/>
                    </a:cubicBezTo>
                    <a:cubicBezTo>
                      <a:pt x="1178" y="136"/>
                      <a:pt x="1091" y="120"/>
                      <a:pt x="1017" y="106"/>
                    </a:cubicBezTo>
                    <a:cubicBezTo>
                      <a:pt x="952" y="48"/>
                      <a:pt x="870" y="12"/>
                      <a:pt x="782" y="3"/>
                    </a:cubicBezTo>
                    <a:cubicBezTo>
                      <a:pt x="766" y="1"/>
                      <a:pt x="749" y="0"/>
                      <a:pt x="7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9" name="Google Shape;789;p52"/>
              <p:cNvSpPr/>
              <p:nvPr/>
            </p:nvSpPr>
            <p:spPr>
              <a:xfrm>
                <a:off x="4588350" y="2999150"/>
                <a:ext cx="532700" cy="210175"/>
              </a:xfrm>
              <a:custGeom>
                <a:avLst/>
                <a:gdLst/>
                <a:ahLst/>
                <a:cxnLst/>
                <a:rect l="l" t="t" r="r" b="b"/>
                <a:pathLst>
                  <a:path w="21308" h="8407" extrusionOk="0">
                    <a:moveTo>
                      <a:pt x="10447" y="0"/>
                    </a:moveTo>
                    <a:cubicBezTo>
                      <a:pt x="10343" y="0"/>
                      <a:pt x="10230" y="61"/>
                      <a:pt x="10109" y="186"/>
                    </a:cubicBezTo>
                    <a:cubicBezTo>
                      <a:pt x="10023" y="279"/>
                      <a:pt x="9902" y="408"/>
                      <a:pt x="9747" y="574"/>
                    </a:cubicBezTo>
                    <a:cubicBezTo>
                      <a:pt x="9591" y="740"/>
                      <a:pt x="6977" y="3549"/>
                      <a:pt x="6782" y="3761"/>
                    </a:cubicBezTo>
                    <a:cubicBezTo>
                      <a:pt x="6587" y="3972"/>
                      <a:pt x="6378" y="4197"/>
                      <a:pt x="6154" y="4436"/>
                    </a:cubicBezTo>
                    <a:cubicBezTo>
                      <a:pt x="5931" y="4674"/>
                      <a:pt x="4248" y="6555"/>
                      <a:pt x="4040" y="6772"/>
                    </a:cubicBezTo>
                    <a:cubicBezTo>
                      <a:pt x="3831" y="6990"/>
                      <a:pt x="3641" y="7184"/>
                      <a:pt x="3469" y="7354"/>
                    </a:cubicBezTo>
                    <a:cubicBezTo>
                      <a:pt x="3425" y="7400"/>
                      <a:pt x="3384" y="7423"/>
                      <a:pt x="3348" y="7423"/>
                    </a:cubicBezTo>
                    <a:cubicBezTo>
                      <a:pt x="3304" y="7423"/>
                      <a:pt x="3266" y="7389"/>
                      <a:pt x="3235" y="7318"/>
                    </a:cubicBezTo>
                    <a:cubicBezTo>
                      <a:pt x="2993" y="6777"/>
                      <a:pt x="2750" y="6090"/>
                      <a:pt x="2526" y="5392"/>
                    </a:cubicBezTo>
                    <a:cubicBezTo>
                      <a:pt x="2503" y="5309"/>
                      <a:pt x="2461" y="5246"/>
                      <a:pt x="2399" y="5207"/>
                    </a:cubicBezTo>
                    <a:cubicBezTo>
                      <a:pt x="2352" y="5177"/>
                      <a:pt x="2299" y="5155"/>
                      <a:pt x="2244" y="5144"/>
                    </a:cubicBezTo>
                    <a:lnTo>
                      <a:pt x="2243" y="5144"/>
                    </a:lnTo>
                    <a:cubicBezTo>
                      <a:pt x="2238" y="5144"/>
                      <a:pt x="2234" y="5142"/>
                      <a:pt x="2231" y="5141"/>
                    </a:cubicBezTo>
                    <a:lnTo>
                      <a:pt x="2156" y="5132"/>
                    </a:lnTo>
                    <a:lnTo>
                      <a:pt x="2149" y="5132"/>
                    </a:lnTo>
                    <a:cubicBezTo>
                      <a:pt x="1844" y="5093"/>
                      <a:pt x="1220" y="4982"/>
                      <a:pt x="1017" y="4956"/>
                    </a:cubicBezTo>
                    <a:cubicBezTo>
                      <a:pt x="792" y="4927"/>
                      <a:pt x="617" y="4905"/>
                      <a:pt x="491" y="4890"/>
                    </a:cubicBezTo>
                    <a:cubicBezTo>
                      <a:pt x="451" y="4885"/>
                      <a:pt x="414" y="4883"/>
                      <a:pt x="379" y="4883"/>
                    </a:cubicBezTo>
                    <a:cubicBezTo>
                      <a:pt x="153" y="4883"/>
                      <a:pt x="29" y="4979"/>
                      <a:pt x="10" y="5173"/>
                    </a:cubicBezTo>
                    <a:cubicBezTo>
                      <a:pt x="0" y="5264"/>
                      <a:pt x="26" y="5353"/>
                      <a:pt x="83" y="5426"/>
                    </a:cubicBezTo>
                    <a:cubicBezTo>
                      <a:pt x="122" y="5479"/>
                      <a:pt x="165" y="5530"/>
                      <a:pt x="211" y="5577"/>
                    </a:cubicBezTo>
                    <a:cubicBezTo>
                      <a:pt x="288" y="5651"/>
                      <a:pt x="389" y="5696"/>
                      <a:pt x="494" y="5704"/>
                    </a:cubicBezTo>
                    <a:cubicBezTo>
                      <a:pt x="519" y="5707"/>
                      <a:pt x="544" y="5708"/>
                      <a:pt x="569" y="5708"/>
                    </a:cubicBezTo>
                    <a:cubicBezTo>
                      <a:pt x="661" y="5708"/>
                      <a:pt x="753" y="5691"/>
                      <a:pt x="841" y="5658"/>
                    </a:cubicBezTo>
                    <a:cubicBezTo>
                      <a:pt x="1103" y="5691"/>
                      <a:pt x="1525" y="5759"/>
                      <a:pt x="1890" y="5806"/>
                    </a:cubicBezTo>
                    <a:cubicBezTo>
                      <a:pt x="1964" y="6034"/>
                      <a:pt x="2048" y="6288"/>
                      <a:pt x="2140" y="6567"/>
                    </a:cubicBezTo>
                    <a:cubicBezTo>
                      <a:pt x="2261" y="6930"/>
                      <a:pt x="2204" y="6769"/>
                      <a:pt x="2350" y="7138"/>
                    </a:cubicBezTo>
                    <a:cubicBezTo>
                      <a:pt x="2494" y="7506"/>
                      <a:pt x="2639" y="7837"/>
                      <a:pt x="2783" y="8133"/>
                    </a:cubicBezTo>
                    <a:cubicBezTo>
                      <a:pt x="2815" y="8210"/>
                      <a:pt x="2868" y="8275"/>
                      <a:pt x="2938" y="8321"/>
                    </a:cubicBezTo>
                    <a:cubicBezTo>
                      <a:pt x="3001" y="8366"/>
                      <a:pt x="3073" y="8393"/>
                      <a:pt x="3151" y="8403"/>
                    </a:cubicBezTo>
                    <a:cubicBezTo>
                      <a:pt x="3171" y="8406"/>
                      <a:pt x="3191" y="8407"/>
                      <a:pt x="3211" y="8407"/>
                    </a:cubicBezTo>
                    <a:cubicBezTo>
                      <a:pt x="3271" y="8407"/>
                      <a:pt x="3331" y="8397"/>
                      <a:pt x="3387" y="8377"/>
                    </a:cubicBezTo>
                    <a:cubicBezTo>
                      <a:pt x="3462" y="8351"/>
                      <a:pt x="3529" y="8304"/>
                      <a:pt x="3578" y="8242"/>
                    </a:cubicBezTo>
                    <a:cubicBezTo>
                      <a:pt x="3870" y="7966"/>
                      <a:pt x="4170" y="7667"/>
                      <a:pt x="4479" y="7346"/>
                    </a:cubicBezTo>
                    <a:cubicBezTo>
                      <a:pt x="4787" y="7026"/>
                      <a:pt x="6800" y="4800"/>
                      <a:pt x="7084" y="4489"/>
                    </a:cubicBezTo>
                    <a:cubicBezTo>
                      <a:pt x="7333" y="4219"/>
                      <a:pt x="9926" y="1507"/>
                      <a:pt x="10603" y="738"/>
                    </a:cubicBezTo>
                    <a:cubicBezTo>
                      <a:pt x="10770" y="760"/>
                      <a:pt x="10939" y="782"/>
                      <a:pt x="11114" y="802"/>
                    </a:cubicBezTo>
                    <a:cubicBezTo>
                      <a:pt x="11556" y="853"/>
                      <a:pt x="13307" y="1042"/>
                      <a:pt x="13726" y="1079"/>
                    </a:cubicBezTo>
                    <a:cubicBezTo>
                      <a:pt x="14147" y="1118"/>
                      <a:pt x="19993" y="1763"/>
                      <a:pt x="20360" y="1799"/>
                    </a:cubicBezTo>
                    <a:cubicBezTo>
                      <a:pt x="20460" y="1864"/>
                      <a:pt x="20571" y="1906"/>
                      <a:pt x="20688" y="1922"/>
                    </a:cubicBezTo>
                    <a:cubicBezTo>
                      <a:pt x="20710" y="1925"/>
                      <a:pt x="20733" y="1927"/>
                      <a:pt x="20756" y="1927"/>
                    </a:cubicBezTo>
                    <a:cubicBezTo>
                      <a:pt x="20839" y="1927"/>
                      <a:pt x="20920" y="1904"/>
                      <a:pt x="20993" y="1861"/>
                    </a:cubicBezTo>
                    <a:cubicBezTo>
                      <a:pt x="21048" y="1825"/>
                      <a:pt x="21103" y="1786"/>
                      <a:pt x="21153" y="1743"/>
                    </a:cubicBezTo>
                    <a:cubicBezTo>
                      <a:pt x="21222" y="1685"/>
                      <a:pt x="21267" y="1602"/>
                      <a:pt x="21279" y="1513"/>
                    </a:cubicBezTo>
                    <a:cubicBezTo>
                      <a:pt x="21308" y="1290"/>
                      <a:pt x="21172" y="1162"/>
                      <a:pt x="20873" y="1129"/>
                    </a:cubicBezTo>
                    <a:cubicBezTo>
                      <a:pt x="20747" y="1116"/>
                      <a:pt x="20572" y="1098"/>
                      <a:pt x="20345" y="1075"/>
                    </a:cubicBezTo>
                    <a:cubicBezTo>
                      <a:pt x="20119" y="1053"/>
                      <a:pt x="14408" y="423"/>
                      <a:pt x="14122" y="396"/>
                    </a:cubicBezTo>
                    <a:cubicBezTo>
                      <a:pt x="13835" y="370"/>
                      <a:pt x="13529" y="341"/>
                      <a:pt x="13203" y="308"/>
                    </a:cubicBezTo>
                    <a:cubicBezTo>
                      <a:pt x="12880" y="276"/>
                      <a:pt x="11603" y="139"/>
                      <a:pt x="11302" y="106"/>
                    </a:cubicBezTo>
                    <a:cubicBezTo>
                      <a:pt x="11009" y="72"/>
                      <a:pt x="10744" y="41"/>
                      <a:pt x="10507" y="7"/>
                    </a:cubicBezTo>
                    <a:cubicBezTo>
                      <a:pt x="10487" y="3"/>
                      <a:pt x="10467" y="0"/>
                      <a:pt x="104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060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" name="Google Shape;747;p52"/>
          <p:cNvGrpSpPr/>
          <p:nvPr/>
        </p:nvGrpSpPr>
        <p:grpSpPr>
          <a:xfrm>
            <a:off x="252694" y="741330"/>
            <a:ext cx="1464879" cy="1231995"/>
            <a:chOff x="140425" y="753438"/>
            <a:chExt cx="1145600" cy="963475"/>
          </a:xfrm>
        </p:grpSpPr>
        <p:sp>
          <p:nvSpPr>
            <p:cNvPr id="748" name="Google Shape;748;p52"/>
            <p:cNvSpPr/>
            <p:nvPr/>
          </p:nvSpPr>
          <p:spPr>
            <a:xfrm rot="5400000">
              <a:off x="237213" y="667988"/>
              <a:ext cx="952025" cy="1134375"/>
            </a:xfrm>
            <a:custGeom>
              <a:avLst/>
              <a:gdLst/>
              <a:ahLst/>
              <a:cxnLst/>
              <a:rect l="l" t="t" r="r" b="b"/>
              <a:pathLst>
                <a:path w="38081" h="45375" extrusionOk="0">
                  <a:moveTo>
                    <a:pt x="394" y="0"/>
                  </a:moveTo>
                  <a:cubicBezTo>
                    <a:pt x="183" y="0"/>
                    <a:pt x="0" y="219"/>
                    <a:pt x="99" y="449"/>
                  </a:cubicBezTo>
                  <a:lnTo>
                    <a:pt x="686" y="1807"/>
                  </a:lnTo>
                  <a:lnTo>
                    <a:pt x="2963" y="7090"/>
                  </a:lnTo>
                  <a:lnTo>
                    <a:pt x="2963" y="7091"/>
                  </a:lnTo>
                  <a:cubicBezTo>
                    <a:pt x="2970" y="7234"/>
                    <a:pt x="3022" y="7371"/>
                    <a:pt x="3115" y="7483"/>
                  </a:cubicBezTo>
                  <a:lnTo>
                    <a:pt x="34282" y="45374"/>
                  </a:lnTo>
                  <a:lnTo>
                    <a:pt x="35320" y="44518"/>
                  </a:lnTo>
                  <a:lnTo>
                    <a:pt x="37043" y="43093"/>
                  </a:lnTo>
                  <a:lnTo>
                    <a:pt x="38081" y="42238"/>
                  </a:lnTo>
                  <a:lnTo>
                    <a:pt x="8572" y="6364"/>
                  </a:lnTo>
                  <a:lnTo>
                    <a:pt x="8577" y="6360"/>
                  </a:lnTo>
                  <a:lnTo>
                    <a:pt x="6948" y="4389"/>
                  </a:lnTo>
                  <a:lnTo>
                    <a:pt x="6912" y="4346"/>
                  </a:lnTo>
                  <a:cubicBezTo>
                    <a:pt x="6821" y="4235"/>
                    <a:pt x="6695" y="4155"/>
                    <a:pt x="6555" y="4122"/>
                  </a:cubicBezTo>
                  <a:lnTo>
                    <a:pt x="1799" y="888"/>
                  </a:lnTo>
                  <a:lnTo>
                    <a:pt x="575" y="57"/>
                  </a:lnTo>
                  <a:cubicBezTo>
                    <a:pt x="516" y="18"/>
                    <a:pt x="454" y="0"/>
                    <a:pt x="3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49" name="Google Shape;749;p52"/>
            <p:cNvGrpSpPr/>
            <p:nvPr/>
          </p:nvGrpSpPr>
          <p:grpSpPr>
            <a:xfrm rot="5400000">
              <a:off x="231488" y="662375"/>
              <a:ext cx="963475" cy="1145600"/>
              <a:chOff x="7969625" y="796525"/>
              <a:chExt cx="963475" cy="1145600"/>
            </a:xfrm>
          </p:grpSpPr>
          <p:sp>
            <p:nvSpPr>
              <p:cNvPr id="750" name="Google Shape;750;p52"/>
              <p:cNvSpPr/>
              <p:nvPr/>
            </p:nvSpPr>
            <p:spPr>
              <a:xfrm>
                <a:off x="7991875" y="824325"/>
                <a:ext cx="197275" cy="215225"/>
              </a:xfrm>
              <a:custGeom>
                <a:avLst/>
                <a:gdLst/>
                <a:ahLst/>
                <a:cxnLst/>
                <a:rect l="l" t="t" r="r" b="b"/>
                <a:pathLst>
                  <a:path w="7891" h="8609" extrusionOk="0">
                    <a:moveTo>
                      <a:pt x="1113" y="0"/>
                    </a:moveTo>
                    <a:lnTo>
                      <a:pt x="0" y="921"/>
                    </a:lnTo>
                    <a:lnTo>
                      <a:pt x="2278" y="6203"/>
                    </a:lnTo>
                    <a:lnTo>
                      <a:pt x="2465" y="6637"/>
                    </a:lnTo>
                    <a:lnTo>
                      <a:pt x="4094" y="8609"/>
                    </a:lnTo>
                    <a:lnTo>
                      <a:pt x="7891" y="5472"/>
                    </a:lnTo>
                    <a:lnTo>
                      <a:pt x="6261" y="3501"/>
                    </a:lnTo>
                    <a:lnTo>
                      <a:pt x="5870" y="3234"/>
                    </a:lnTo>
                    <a:lnTo>
                      <a:pt x="111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1" name="Google Shape;751;p52"/>
              <p:cNvSpPr/>
              <p:nvPr/>
            </p:nvSpPr>
            <p:spPr>
              <a:xfrm>
                <a:off x="7985000" y="817300"/>
                <a:ext cx="212100" cy="230200"/>
              </a:xfrm>
              <a:custGeom>
                <a:avLst/>
                <a:gdLst/>
                <a:ahLst/>
                <a:cxnLst/>
                <a:rect l="l" t="t" r="r" b="b"/>
                <a:pathLst>
                  <a:path w="8484" h="9208" extrusionOk="0">
                    <a:moveTo>
                      <a:pt x="1401" y="563"/>
                    </a:moveTo>
                    <a:lnTo>
                      <a:pt x="6384" y="3950"/>
                    </a:lnTo>
                    <a:lnTo>
                      <a:pt x="7849" y="5724"/>
                    </a:lnTo>
                    <a:lnTo>
                      <a:pt x="4401" y="8575"/>
                    </a:lnTo>
                    <a:lnTo>
                      <a:pt x="2934" y="6801"/>
                    </a:lnTo>
                    <a:lnTo>
                      <a:pt x="549" y="1267"/>
                    </a:lnTo>
                    <a:lnTo>
                      <a:pt x="1401" y="563"/>
                    </a:lnTo>
                    <a:close/>
                    <a:moveTo>
                      <a:pt x="1374" y="1"/>
                    </a:moveTo>
                    <a:lnTo>
                      <a:pt x="1" y="1135"/>
                    </a:lnTo>
                    <a:lnTo>
                      <a:pt x="2534" y="7009"/>
                    </a:lnTo>
                    <a:lnTo>
                      <a:pt x="4340" y="9208"/>
                    </a:lnTo>
                    <a:lnTo>
                      <a:pt x="8484" y="5785"/>
                    </a:lnTo>
                    <a:lnTo>
                      <a:pt x="6711" y="3639"/>
                    </a:lnTo>
                    <a:lnTo>
                      <a:pt x="13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2" name="Google Shape;752;p52"/>
              <p:cNvSpPr/>
              <p:nvPr/>
            </p:nvSpPr>
            <p:spPr>
              <a:xfrm>
                <a:off x="7974725" y="802125"/>
                <a:ext cx="44975" cy="45225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809" extrusionOk="0">
                    <a:moveTo>
                      <a:pt x="395" y="0"/>
                    </a:moveTo>
                    <a:cubicBezTo>
                      <a:pt x="184" y="0"/>
                      <a:pt x="1" y="221"/>
                      <a:pt x="100" y="450"/>
                    </a:cubicBezTo>
                    <a:lnTo>
                      <a:pt x="686" y="1809"/>
                    </a:lnTo>
                    <a:lnTo>
                      <a:pt x="1799" y="888"/>
                    </a:lnTo>
                    <a:lnTo>
                      <a:pt x="575" y="57"/>
                    </a:lnTo>
                    <a:cubicBezTo>
                      <a:pt x="517" y="18"/>
                      <a:pt x="455" y="0"/>
                      <a:pt x="39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3" name="Google Shape;753;p52"/>
              <p:cNvSpPr/>
              <p:nvPr/>
            </p:nvSpPr>
            <p:spPr>
              <a:xfrm>
                <a:off x="7969625" y="796525"/>
                <a:ext cx="59450" cy="59925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397" extrusionOk="0">
                    <a:moveTo>
                      <a:pt x="598" y="451"/>
                    </a:moveTo>
                    <a:cubicBezTo>
                      <a:pt x="616" y="451"/>
                      <a:pt x="635" y="456"/>
                      <a:pt x="652" y="468"/>
                    </a:cubicBezTo>
                    <a:lnTo>
                      <a:pt x="1627" y="1131"/>
                    </a:lnTo>
                    <a:lnTo>
                      <a:pt x="977" y="1667"/>
                    </a:lnTo>
                    <a:lnTo>
                      <a:pt x="510" y="585"/>
                    </a:lnTo>
                    <a:cubicBezTo>
                      <a:pt x="481" y="516"/>
                      <a:pt x="535" y="451"/>
                      <a:pt x="598" y="451"/>
                    </a:cubicBezTo>
                    <a:close/>
                    <a:moveTo>
                      <a:pt x="598" y="0"/>
                    </a:moveTo>
                    <a:cubicBezTo>
                      <a:pt x="474" y="0"/>
                      <a:pt x="350" y="42"/>
                      <a:pt x="250" y="125"/>
                    </a:cubicBezTo>
                    <a:cubicBezTo>
                      <a:pt x="63" y="280"/>
                      <a:pt x="0" y="540"/>
                      <a:pt x="97" y="763"/>
                    </a:cubicBezTo>
                    <a:lnTo>
                      <a:pt x="802" y="2397"/>
                    </a:lnTo>
                    <a:lnTo>
                      <a:pt x="2377" y="1095"/>
                    </a:lnTo>
                    <a:lnTo>
                      <a:pt x="905" y="95"/>
                    </a:lnTo>
                    <a:cubicBezTo>
                      <a:pt x="812" y="32"/>
                      <a:pt x="705" y="0"/>
                      <a:pt x="5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4" name="Google Shape;754;p52"/>
              <p:cNvSpPr/>
              <p:nvPr/>
            </p:nvSpPr>
            <p:spPr>
              <a:xfrm>
                <a:off x="8075775" y="930625"/>
                <a:ext cx="825050" cy="984450"/>
              </a:xfrm>
              <a:custGeom>
                <a:avLst/>
                <a:gdLst/>
                <a:ahLst/>
                <a:cxnLst/>
                <a:rect l="l" t="t" r="r" b="b"/>
                <a:pathLst>
                  <a:path w="33002" h="39378" extrusionOk="0">
                    <a:moveTo>
                      <a:pt x="1255" y="0"/>
                    </a:moveTo>
                    <a:cubicBezTo>
                      <a:pt x="1005" y="0"/>
                      <a:pt x="752" y="84"/>
                      <a:pt x="544" y="256"/>
                    </a:cubicBezTo>
                    <a:cubicBezTo>
                      <a:pt x="67" y="649"/>
                      <a:pt x="1" y="1354"/>
                      <a:pt x="394" y="1830"/>
                    </a:cubicBezTo>
                    <a:lnTo>
                      <a:pt x="31278" y="39378"/>
                    </a:lnTo>
                    <a:lnTo>
                      <a:pt x="33002" y="37954"/>
                    </a:lnTo>
                    <a:lnTo>
                      <a:pt x="2118" y="407"/>
                    </a:lnTo>
                    <a:cubicBezTo>
                      <a:pt x="1897" y="139"/>
                      <a:pt x="1577" y="0"/>
                      <a:pt x="125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52"/>
              <p:cNvSpPr/>
              <p:nvPr/>
            </p:nvSpPr>
            <p:spPr>
              <a:xfrm>
                <a:off x="8069475" y="925000"/>
                <a:ext cx="839275" cy="998025"/>
              </a:xfrm>
              <a:custGeom>
                <a:avLst/>
                <a:gdLst/>
                <a:ahLst/>
                <a:cxnLst/>
                <a:rect l="l" t="t" r="r" b="b"/>
                <a:pathLst>
                  <a:path w="33571" h="39921" extrusionOk="0">
                    <a:moveTo>
                      <a:pt x="1507" y="451"/>
                    </a:moveTo>
                    <a:cubicBezTo>
                      <a:pt x="1536" y="451"/>
                      <a:pt x="1565" y="452"/>
                      <a:pt x="1594" y="455"/>
                    </a:cubicBezTo>
                    <a:cubicBezTo>
                      <a:pt x="1829" y="475"/>
                      <a:pt x="2046" y="591"/>
                      <a:pt x="2196" y="775"/>
                    </a:cubicBezTo>
                    <a:lnTo>
                      <a:pt x="32937" y="38148"/>
                    </a:lnTo>
                    <a:lnTo>
                      <a:pt x="31560" y="39286"/>
                    </a:lnTo>
                    <a:lnTo>
                      <a:pt x="821" y="1913"/>
                    </a:lnTo>
                    <a:cubicBezTo>
                      <a:pt x="601" y="1646"/>
                      <a:pt x="553" y="1277"/>
                      <a:pt x="701" y="964"/>
                    </a:cubicBezTo>
                    <a:cubicBezTo>
                      <a:pt x="848" y="652"/>
                      <a:pt x="1162" y="451"/>
                      <a:pt x="1507" y="451"/>
                    </a:cubicBezTo>
                    <a:close/>
                    <a:moveTo>
                      <a:pt x="1507" y="0"/>
                    </a:moveTo>
                    <a:cubicBezTo>
                      <a:pt x="1206" y="0"/>
                      <a:pt x="904" y="101"/>
                      <a:pt x="653" y="308"/>
                    </a:cubicBezTo>
                    <a:cubicBezTo>
                      <a:pt x="81" y="780"/>
                      <a:pt x="0" y="1627"/>
                      <a:pt x="472" y="2199"/>
                    </a:cubicBezTo>
                    <a:lnTo>
                      <a:pt x="31357" y="39746"/>
                    </a:lnTo>
                    <a:lnTo>
                      <a:pt x="31500" y="39920"/>
                    </a:lnTo>
                    <a:lnTo>
                      <a:pt x="33570" y="38210"/>
                    </a:lnTo>
                    <a:lnTo>
                      <a:pt x="2543" y="488"/>
                    </a:lnTo>
                    <a:cubicBezTo>
                      <a:pt x="2277" y="167"/>
                      <a:pt x="1894" y="0"/>
                      <a:pt x="15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52"/>
              <p:cNvSpPr/>
              <p:nvPr/>
            </p:nvSpPr>
            <p:spPr>
              <a:xfrm>
                <a:off x="8116525" y="904675"/>
                <a:ext cx="810250" cy="974825"/>
              </a:xfrm>
              <a:custGeom>
                <a:avLst/>
                <a:gdLst/>
                <a:ahLst/>
                <a:cxnLst/>
                <a:rect l="l" t="t" r="r" b="b"/>
                <a:pathLst>
                  <a:path w="32410" h="38993" extrusionOk="0">
                    <a:moveTo>
                      <a:pt x="722" y="1"/>
                    </a:moveTo>
                    <a:cubicBezTo>
                      <a:pt x="475" y="1"/>
                      <a:pt x="246" y="137"/>
                      <a:pt x="129" y="358"/>
                    </a:cubicBezTo>
                    <a:cubicBezTo>
                      <a:pt x="1" y="598"/>
                      <a:pt x="31" y="891"/>
                      <a:pt x="204" y="1101"/>
                    </a:cubicBezTo>
                    <a:lnTo>
                      <a:pt x="31372" y="38992"/>
                    </a:lnTo>
                    <a:lnTo>
                      <a:pt x="32409" y="38136"/>
                    </a:lnTo>
                    <a:lnTo>
                      <a:pt x="1240" y="244"/>
                    </a:lnTo>
                    <a:cubicBezTo>
                      <a:pt x="1149" y="133"/>
                      <a:pt x="1024" y="55"/>
                      <a:pt x="885" y="20"/>
                    </a:cubicBezTo>
                    <a:cubicBezTo>
                      <a:pt x="852" y="13"/>
                      <a:pt x="820" y="7"/>
                      <a:pt x="787" y="4"/>
                    </a:cubicBezTo>
                    <a:cubicBezTo>
                      <a:pt x="765" y="2"/>
                      <a:pt x="744" y="1"/>
                      <a:pt x="72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7" name="Google Shape;757;p52"/>
              <p:cNvSpPr/>
              <p:nvPr/>
            </p:nvSpPr>
            <p:spPr>
              <a:xfrm>
                <a:off x="8109425" y="899050"/>
                <a:ext cx="823675" cy="986075"/>
              </a:xfrm>
              <a:custGeom>
                <a:avLst/>
                <a:gdLst/>
                <a:ahLst/>
                <a:cxnLst/>
                <a:rect l="l" t="t" r="r" b="b"/>
                <a:pathLst>
                  <a:path w="32947" h="39443" extrusionOk="0">
                    <a:moveTo>
                      <a:pt x="1004" y="450"/>
                    </a:moveTo>
                    <a:cubicBezTo>
                      <a:pt x="1020" y="450"/>
                      <a:pt x="1035" y="451"/>
                      <a:pt x="1050" y="453"/>
                    </a:cubicBezTo>
                    <a:cubicBezTo>
                      <a:pt x="1072" y="456"/>
                      <a:pt x="1094" y="459"/>
                      <a:pt x="1115" y="464"/>
                    </a:cubicBezTo>
                    <a:cubicBezTo>
                      <a:pt x="1208" y="486"/>
                      <a:pt x="1290" y="538"/>
                      <a:pt x="1351" y="612"/>
                    </a:cubicBezTo>
                    <a:lnTo>
                      <a:pt x="32377" y="38330"/>
                    </a:lnTo>
                    <a:lnTo>
                      <a:pt x="31686" y="38900"/>
                    </a:lnTo>
                    <a:lnTo>
                      <a:pt x="662" y="1183"/>
                    </a:lnTo>
                    <a:cubicBezTo>
                      <a:pt x="504" y="992"/>
                      <a:pt x="532" y="710"/>
                      <a:pt x="721" y="553"/>
                    </a:cubicBezTo>
                    <a:cubicBezTo>
                      <a:pt x="801" y="486"/>
                      <a:pt x="900" y="450"/>
                      <a:pt x="1004" y="450"/>
                    </a:cubicBezTo>
                    <a:close/>
                    <a:moveTo>
                      <a:pt x="1006" y="1"/>
                    </a:moveTo>
                    <a:cubicBezTo>
                      <a:pt x="798" y="1"/>
                      <a:pt x="596" y="73"/>
                      <a:pt x="435" y="207"/>
                    </a:cubicBezTo>
                    <a:cubicBezTo>
                      <a:pt x="54" y="522"/>
                      <a:pt x="0" y="1087"/>
                      <a:pt x="315" y="1469"/>
                    </a:cubicBezTo>
                    <a:lnTo>
                      <a:pt x="31482" y="39360"/>
                    </a:lnTo>
                    <a:cubicBezTo>
                      <a:pt x="31520" y="39407"/>
                      <a:pt x="31575" y="39436"/>
                      <a:pt x="31634" y="39441"/>
                    </a:cubicBezTo>
                    <a:cubicBezTo>
                      <a:pt x="31638" y="39442"/>
                      <a:pt x="31641" y="39442"/>
                      <a:pt x="31645" y="39442"/>
                    </a:cubicBezTo>
                    <a:cubicBezTo>
                      <a:pt x="31649" y="39442"/>
                      <a:pt x="31652" y="39442"/>
                      <a:pt x="31656" y="39441"/>
                    </a:cubicBezTo>
                    <a:cubicBezTo>
                      <a:pt x="31658" y="39441"/>
                      <a:pt x="31660" y="39441"/>
                      <a:pt x="31661" y="39441"/>
                    </a:cubicBezTo>
                    <a:cubicBezTo>
                      <a:pt x="31712" y="39441"/>
                      <a:pt x="31761" y="39423"/>
                      <a:pt x="31800" y="39391"/>
                    </a:cubicBezTo>
                    <a:lnTo>
                      <a:pt x="32836" y="38535"/>
                    </a:lnTo>
                    <a:cubicBezTo>
                      <a:pt x="32932" y="38456"/>
                      <a:pt x="32946" y="38314"/>
                      <a:pt x="32867" y="38219"/>
                    </a:cubicBezTo>
                    <a:lnTo>
                      <a:pt x="1698" y="327"/>
                    </a:lnTo>
                    <a:cubicBezTo>
                      <a:pt x="1576" y="177"/>
                      <a:pt x="1407" y="71"/>
                      <a:pt x="1220" y="27"/>
                    </a:cubicBezTo>
                    <a:cubicBezTo>
                      <a:pt x="1178" y="17"/>
                      <a:pt x="1136" y="9"/>
                      <a:pt x="1092" y="5"/>
                    </a:cubicBezTo>
                    <a:cubicBezTo>
                      <a:pt x="1063" y="2"/>
                      <a:pt x="1034" y="1"/>
                      <a:pt x="10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8" name="Google Shape;758;p52"/>
              <p:cNvSpPr/>
              <p:nvPr/>
            </p:nvSpPr>
            <p:spPr>
              <a:xfrm>
                <a:off x="8048450" y="961675"/>
                <a:ext cx="809300" cy="974825"/>
              </a:xfrm>
              <a:custGeom>
                <a:avLst/>
                <a:gdLst/>
                <a:ahLst/>
                <a:cxnLst/>
                <a:rect l="l" t="t" r="r" b="b"/>
                <a:pathLst>
                  <a:path w="32372" h="38993" extrusionOk="0">
                    <a:moveTo>
                      <a:pt x="685" y="0"/>
                    </a:moveTo>
                    <a:cubicBezTo>
                      <a:pt x="604" y="0"/>
                      <a:pt x="521" y="15"/>
                      <a:pt x="442" y="46"/>
                    </a:cubicBezTo>
                    <a:cubicBezTo>
                      <a:pt x="172" y="151"/>
                      <a:pt x="0" y="419"/>
                      <a:pt x="15" y="708"/>
                    </a:cubicBezTo>
                    <a:lnTo>
                      <a:pt x="15" y="709"/>
                    </a:lnTo>
                    <a:cubicBezTo>
                      <a:pt x="22" y="852"/>
                      <a:pt x="75" y="989"/>
                      <a:pt x="166" y="1101"/>
                    </a:cubicBezTo>
                    <a:lnTo>
                      <a:pt x="31335" y="38992"/>
                    </a:lnTo>
                    <a:lnTo>
                      <a:pt x="32371" y="38136"/>
                    </a:lnTo>
                    <a:lnTo>
                      <a:pt x="1204" y="244"/>
                    </a:lnTo>
                    <a:cubicBezTo>
                      <a:pt x="1073" y="87"/>
                      <a:pt x="882" y="0"/>
                      <a:pt x="6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9" name="Google Shape;759;p52"/>
              <p:cNvSpPr/>
              <p:nvPr/>
            </p:nvSpPr>
            <p:spPr>
              <a:xfrm>
                <a:off x="8042800" y="956075"/>
                <a:ext cx="821250" cy="986050"/>
              </a:xfrm>
              <a:custGeom>
                <a:avLst/>
                <a:gdLst/>
                <a:ahLst/>
                <a:cxnLst/>
                <a:rect l="l" t="t" r="r" b="b"/>
                <a:pathLst>
                  <a:path w="32850" h="39442" extrusionOk="0">
                    <a:moveTo>
                      <a:pt x="911" y="450"/>
                    </a:moveTo>
                    <a:cubicBezTo>
                      <a:pt x="1040" y="450"/>
                      <a:pt x="1167" y="505"/>
                      <a:pt x="1256" y="611"/>
                    </a:cubicBezTo>
                    <a:lnTo>
                      <a:pt x="32281" y="38329"/>
                    </a:lnTo>
                    <a:lnTo>
                      <a:pt x="31591" y="38900"/>
                    </a:lnTo>
                    <a:lnTo>
                      <a:pt x="566" y="1182"/>
                    </a:lnTo>
                    <a:cubicBezTo>
                      <a:pt x="505" y="1109"/>
                      <a:pt x="470" y="1018"/>
                      <a:pt x="466" y="924"/>
                    </a:cubicBezTo>
                    <a:cubicBezTo>
                      <a:pt x="466" y="919"/>
                      <a:pt x="465" y="914"/>
                      <a:pt x="465" y="910"/>
                    </a:cubicBezTo>
                    <a:cubicBezTo>
                      <a:pt x="460" y="771"/>
                      <a:pt x="521" y="640"/>
                      <a:pt x="626" y="552"/>
                    </a:cubicBezTo>
                    <a:cubicBezTo>
                      <a:pt x="710" y="483"/>
                      <a:pt x="811" y="450"/>
                      <a:pt x="911" y="450"/>
                    </a:cubicBezTo>
                    <a:close/>
                    <a:moveTo>
                      <a:pt x="911" y="1"/>
                    </a:moveTo>
                    <a:cubicBezTo>
                      <a:pt x="710" y="1"/>
                      <a:pt x="508" y="68"/>
                      <a:pt x="340" y="205"/>
                    </a:cubicBezTo>
                    <a:cubicBezTo>
                      <a:pt x="121" y="387"/>
                      <a:pt x="1" y="661"/>
                      <a:pt x="15" y="946"/>
                    </a:cubicBezTo>
                    <a:cubicBezTo>
                      <a:pt x="17" y="950"/>
                      <a:pt x="17" y="955"/>
                      <a:pt x="17" y="959"/>
                    </a:cubicBezTo>
                    <a:cubicBezTo>
                      <a:pt x="28" y="1145"/>
                      <a:pt x="99" y="1325"/>
                      <a:pt x="219" y="1469"/>
                    </a:cubicBezTo>
                    <a:lnTo>
                      <a:pt x="31388" y="39361"/>
                    </a:lnTo>
                    <a:cubicBezTo>
                      <a:pt x="31425" y="39406"/>
                      <a:pt x="31480" y="39436"/>
                      <a:pt x="31539" y="39442"/>
                    </a:cubicBezTo>
                    <a:lnTo>
                      <a:pt x="31561" y="39442"/>
                    </a:lnTo>
                    <a:cubicBezTo>
                      <a:pt x="31613" y="39440"/>
                      <a:pt x="31664" y="39423"/>
                      <a:pt x="31704" y="39390"/>
                    </a:cubicBezTo>
                    <a:lnTo>
                      <a:pt x="32742" y="38534"/>
                    </a:lnTo>
                    <a:cubicBezTo>
                      <a:pt x="32837" y="38455"/>
                      <a:pt x="32850" y="38313"/>
                      <a:pt x="32772" y="38218"/>
                    </a:cubicBezTo>
                    <a:lnTo>
                      <a:pt x="1603" y="326"/>
                    </a:lnTo>
                    <a:cubicBezTo>
                      <a:pt x="1426" y="112"/>
                      <a:pt x="1169" y="1"/>
                      <a:pt x="9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5" name="Google Shape;800;p53"/>
          <p:cNvGrpSpPr/>
          <p:nvPr/>
        </p:nvGrpSpPr>
        <p:grpSpPr>
          <a:xfrm>
            <a:off x="142447" y="2080008"/>
            <a:ext cx="1644513" cy="2819995"/>
            <a:chOff x="142447" y="2080008"/>
            <a:chExt cx="1644513" cy="2819995"/>
          </a:xfrm>
        </p:grpSpPr>
        <p:sp>
          <p:nvSpPr>
            <p:cNvPr id="46" name="Google Shape;801;p53"/>
            <p:cNvSpPr/>
            <p:nvPr/>
          </p:nvSpPr>
          <p:spPr>
            <a:xfrm>
              <a:off x="569746" y="3005050"/>
              <a:ext cx="1122900" cy="1642500"/>
            </a:xfrm>
            <a:prstGeom prst="roundRect">
              <a:avLst>
                <a:gd name="adj" fmla="val 12662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" dist="104775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7" name="Google Shape;802;p53"/>
            <p:cNvGrpSpPr/>
            <p:nvPr/>
          </p:nvGrpSpPr>
          <p:grpSpPr>
            <a:xfrm>
              <a:off x="142447" y="2080008"/>
              <a:ext cx="1644513" cy="2819995"/>
              <a:chOff x="3695625" y="535000"/>
              <a:chExt cx="1415975" cy="2428100"/>
            </a:xfrm>
          </p:grpSpPr>
          <p:sp>
            <p:nvSpPr>
              <p:cNvPr id="48" name="Google Shape;803;p53"/>
              <p:cNvSpPr/>
              <p:nvPr/>
            </p:nvSpPr>
            <p:spPr>
              <a:xfrm>
                <a:off x="4055500" y="1334675"/>
                <a:ext cx="975150" cy="1585200"/>
              </a:xfrm>
              <a:custGeom>
                <a:avLst/>
                <a:gdLst/>
                <a:ahLst/>
                <a:cxnLst/>
                <a:rect l="l" t="t" r="r" b="b"/>
                <a:pathLst>
                  <a:path w="39006" h="63408" extrusionOk="0">
                    <a:moveTo>
                      <a:pt x="19503" y="1"/>
                    </a:moveTo>
                    <a:cubicBezTo>
                      <a:pt x="9751" y="1"/>
                      <a:pt x="0" y="1361"/>
                      <a:pt x="0" y="4081"/>
                    </a:cubicBezTo>
                    <a:lnTo>
                      <a:pt x="0" y="58219"/>
                    </a:lnTo>
                    <a:lnTo>
                      <a:pt x="72" y="58219"/>
                    </a:lnTo>
                    <a:cubicBezTo>
                      <a:pt x="72" y="61678"/>
                      <a:pt x="9787" y="63407"/>
                      <a:pt x="19503" y="63407"/>
                    </a:cubicBezTo>
                    <a:cubicBezTo>
                      <a:pt x="29218" y="63407"/>
                      <a:pt x="38934" y="61678"/>
                      <a:pt x="38934" y="58219"/>
                    </a:cubicBezTo>
                    <a:lnTo>
                      <a:pt x="39005" y="58219"/>
                    </a:lnTo>
                    <a:lnTo>
                      <a:pt x="39005" y="4081"/>
                    </a:lnTo>
                    <a:cubicBezTo>
                      <a:pt x="39005" y="1361"/>
                      <a:pt x="29254" y="1"/>
                      <a:pt x="19503" y="1"/>
                    </a:cubicBezTo>
                    <a:close/>
                  </a:path>
                </a:pathLst>
              </a:custGeom>
              <a:solidFill>
                <a:srgbClr val="496697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804;p53"/>
              <p:cNvSpPr/>
              <p:nvPr/>
            </p:nvSpPr>
            <p:spPr>
              <a:xfrm>
                <a:off x="4106700" y="1374200"/>
                <a:ext cx="872750" cy="168500"/>
              </a:xfrm>
              <a:custGeom>
                <a:avLst/>
                <a:gdLst/>
                <a:ahLst/>
                <a:cxnLst/>
                <a:rect l="l" t="t" r="r" b="b"/>
                <a:pathLst>
                  <a:path w="34910" h="6740" extrusionOk="0">
                    <a:moveTo>
                      <a:pt x="17455" y="0"/>
                    </a:moveTo>
                    <a:cubicBezTo>
                      <a:pt x="7822" y="0"/>
                      <a:pt x="0" y="1512"/>
                      <a:pt x="0" y="3370"/>
                    </a:cubicBezTo>
                    <a:cubicBezTo>
                      <a:pt x="0" y="5227"/>
                      <a:pt x="7822" y="6739"/>
                      <a:pt x="17455" y="6739"/>
                    </a:cubicBezTo>
                    <a:cubicBezTo>
                      <a:pt x="27099" y="6739"/>
                      <a:pt x="34909" y="5227"/>
                      <a:pt x="34909" y="3370"/>
                    </a:cubicBezTo>
                    <a:cubicBezTo>
                      <a:pt x="34909" y="1512"/>
                      <a:pt x="27099" y="0"/>
                      <a:pt x="174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805;p53"/>
              <p:cNvSpPr/>
              <p:nvPr/>
            </p:nvSpPr>
            <p:spPr>
              <a:xfrm>
                <a:off x="4236475" y="1255125"/>
                <a:ext cx="380125" cy="1178750"/>
              </a:xfrm>
              <a:custGeom>
                <a:avLst/>
                <a:gdLst/>
                <a:ahLst/>
                <a:cxnLst/>
                <a:rect l="l" t="t" r="r" b="b"/>
                <a:pathLst>
                  <a:path w="15205" h="47150" extrusionOk="0">
                    <a:moveTo>
                      <a:pt x="5251" y="1"/>
                    </a:moveTo>
                    <a:lnTo>
                      <a:pt x="0" y="46018"/>
                    </a:lnTo>
                    <a:lnTo>
                      <a:pt x="9954" y="47149"/>
                    </a:lnTo>
                    <a:lnTo>
                      <a:pt x="15204" y="1132"/>
                    </a:lnTo>
                    <a:lnTo>
                      <a:pt x="5251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806;p53"/>
              <p:cNvSpPr/>
              <p:nvPr/>
            </p:nvSpPr>
            <p:spPr>
              <a:xfrm>
                <a:off x="4296000" y="1019675"/>
                <a:ext cx="334875" cy="1022775"/>
              </a:xfrm>
              <a:custGeom>
                <a:avLst/>
                <a:gdLst/>
                <a:ahLst/>
                <a:cxnLst/>
                <a:rect l="l" t="t" r="r" b="b"/>
                <a:pathLst>
                  <a:path w="13395" h="40911" extrusionOk="0">
                    <a:moveTo>
                      <a:pt x="13395" y="1"/>
                    </a:moveTo>
                    <a:lnTo>
                      <a:pt x="5823" y="1441"/>
                    </a:lnTo>
                    <a:cubicBezTo>
                      <a:pt x="5918" y="1644"/>
                      <a:pt x="5954" y="1870"/>
                      <a:pt x="5930" y="2096"/>
                    </a:cubicBezTo>
                    <a:cubicBezTo>
                      <a:pt x="5852" y="2759"/>
                      <a:pt x="5293" y="3248"/>
                      <a:pt x="4641" y="3248"/>
                    </a:cubicBezTo>
                    <a:cubicBezTo>
                      <a:pt x="4591" y="3248"/>
                      <a:pt x="4540" y="3245"/>
                      <a:pt x="4489" y="3239"/>
                    </a:cubicBezTo>
                    <a:cubicBezTo>
                      <a:pt x="4394" y="3227"/>
                      <a:pt x="4287" y="3204"/>
                      <a:pt x="4191" y="3168"/>
                    </a:cubicBezTo>
                    <a:lnTo>
                      <a:pt x="0" y="39922"/>
                    </a:lnTo>
                    <a:lnTo>
                      <a:pt x="8728" y="40911"/>
                    </a:lnTo>
                    <a:lnTo>
                      <a:pt x="13395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807;p53"/>
              <p:cNvSpPr/>
              <p:nvPr/>
            </p:nvSpPr>
            <p:spPr>
              <a:xfrm>
                <a:off x="4296000" y="1019675"/>
                <a:ext cx="334875" cy="1022775"/>
              </a:xfrm>
              <a:custGeom>
                <a:avLst/>
                <a:gdLst/>
                <a:ahLst/>
                <a:cxnLst/>
                <a:rect l="l" t="t" r="r" b="b"/>
                <a:pathLst>
                  <a:path w="13395" h="40911" fill="none" extrusionOk="0">
                    <a:moveTo>
                      <a:pt x="13395" y="1"/>
                    </a:moveTo>
                    <a:lnTo>
                      <a:pt x="8728" y="40911"/>
                    </a:lnTo>
                    <a:lnTo>
                      <a:pt x="0" y="39922"/>
                    </a:lnTo>
                    <a:lnTo>
                      <a:pt x="4191" y="3168"/>
                    </a:lnTo>
                    <a:cubicBezTo>
                      <a:pt x="4287" y="3204"/>
                      <a:pt x="4394" y="3227"/>
                      <a:pt x="4489" y="3239"/>
                    </a:cubicBezTo>
                    <a:cubicBezTo>
                      <a:pt x="5203" y="3323"/>
                      <a:pt x="5846" y="2811"/>
                      <a:pt x="5930" y="2096"/>
                    </a:cubicBezTo>
                    <a:cubicBezTo>
                      <a:pt x="5954" y="1870"/>
                      <a:pt x="5918" y="1644"/>
                      <a:pt x="5823" y="1441"/>
                    </a:cubicBezTo>
                    <a:lnTo>
                      <a:pt x="13395" y="1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808;p53"/>
              <p:cNvSpPr/>
              <p:nvPr/>
            </p:nvSpPr>
            <p:spPr>
              <a:xfrm>
                <a:off x="4493950" y="1019675"/>
                <a:ext cx="136925" cy="1022775"/>
              </a:xfrm>
              <a:custGeom>
                <a:avLst/>
                <a:gdLst/>
                <a:ahLst/>
                <a:cxnLst/>
                <a:rect l="l" t="t" r="r" b="b"/>
                <a:pathLst>
                  <a:path w="5477" h="40911" extrusionOk="0">
                    <a:moveTo>
                      <a:pt x="5477" y="1"/>
                    </a:moveTo>
                    <a:lnTo>
                      <a:pt x="4632" y="156"/>
                    </a:lnTo>
                    <a:lnTo>
                      <a:pt x="0" y="40827"/>
                    </a:lnTo>
                    <a:lnTo>
                      <a:pt x="810" y="40911"/>
                    </a:lnTo>
                    <a:lnTo>
                      <a:pt x="5477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809;p53"/>
              <p:cNvSpPr/>
              <p:nvPr/>
            </p:nvSpPr>
            <p:spPr>
              <a:xfrm>
                <a:off x="4393325" y="1124750"/>
                <a:ext cx="225650" cy="42900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6" fill="none" extrusionOk="0">
                    <a:moveTo>
                      <a:pt x="9026" y="1"/>
                    </a:moveTo>
                    <a:lnTo>
                      <a:pt x="1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810;p53"/>
              <p:cNvSpPr/>
              <p:nvPr/>
            </p:nvSpPr>
            <p:spPr>
              <a:xfrm>
                <a:off x="4381125" y="1229525"/>
                <a:ext cx="225650" cy="43200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28" fill="none" extrusionOk="0">
                    <a:moveTo>
                      <a:pt x="9026" y="1"/>
                    </a:moveTo>
                    <a:lnTo>
                      <a:pt x="1" y="1727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811;p53"/>
              <p:cNvSpPr/>
              <p:nvPr/>
            </p:nvSpPr>
            <p:spPr>
              <a:xfrm>
                <a:off x="4369225" y="1334600"/>
                <a:ext cx="225650" cy="42900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6" fill="none" extrusionOk="0">
                    <a:moveTo>
                      <a:pt x="9025" y="1"/>
                    </a:moveTo>
                    <a:lnTo>
                      <a:pt x="0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812;p53"/>
              <p:cNvSpPr/>
              <p:nvPr/>
            </p:nvSpPr>
            <p:spPr>
              <a:xfrm>
                <a:off x="4357325" y="1439675"/>
                <a:ext cx="225650" cy="42875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5" fill="none" extrusionOk="0">
                    <a:moveTo>
                      <a:pt x="9025" y="0"/>
                    </a:moveTo>
                    <a:lnTo>
                      <a:pt x="0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813;p53"/>
              <p:cNvSpPr/>
              <p:nvPr/>
            </p:nvSpPr>
            <p:spPr>
              <a:xfrm>
                <a:off x="4345400" y="1544750"/>
                <a:ext cx="225650" cy="42875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5" fill="none" extrusionOk="0">
                    <a:moveTo>
                      <a:pt x="9026" y="0"/>
                    </a:moveTo>
                    <a:lnTo>
                      <a:pt x="1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814;p53"/>
              <p:cNvSpPr/>
              <p:nvPr/>
            </p:nvSpPr>
            <p:spPr>
              <a:xfrm>
                <a:off x="4333200" y="1649525"/>
                <a:ext cx="225950" cy="43175"/>
              </a:xfrm>
              <a:custGeom>
                <a:avLst/>
                <a:gdLst/>
                <a:ahLst/>
                <a:cxnLst/>
                <a:rect l="l" t="t" r="r" b="b"/>
                <a:pathLst>
                  <a:path w="9038" h="1727" fill="none" extrusionOk="0">
                    <a:moveTo>
                      <a:pt x="9038" y="0"/>
                    </a:moveTo>
                    <a:lnTo>
                      <a:pt x="1" y="1727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815;p53"/>
              <p:cNvSpPr/>
              <p:nvPr/>
            </p:nvSpPr>
            <p:spPr>
              <a:xfrm>
                <a:off x="4321300" y="1754600"/>
                <a:ext cx="225650" cy="42875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5" fill="none" extrusionOk="0">
                    <a:moveTo>
                      <a:pt x="9025" y="0"/>
                    </a:moveTo>
                    <a:lnTo>
                      <a:pt x="0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816;p53"/>
              <p:cNvSpPr/>
              <p:nvPr/>
            </p:nvSpPr>
            <p:spPr>
              <a:xfrm>
                <a:off x="4309400" y="1859675"/>
                <a:ext cx="225650" cy="42875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5" fill="none" extrusionOk="0">
                    <a:moveTo>
                      <a:pt x="9025" y="0"/>
                    </a:moveTo>
                    <a:lnTo>
                      <a:pt x="0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817;p53"/>
              <p:cNvSpPr/>
              <p:nvPr/>
            </p:nvSpPr>
            <p:spPr>
              <a:xfrm>
                <a:off x="4389175" y="1145600"/>
                <a:ext cx="241425" cy="1261775"/>
              </a:xfrm>
              <a:custGeom>
                <a:avLst/>
                <a:gdLst/>
                <a:ahLst/>
                <a:cxnLst/>
                <a:rect l="l" t="t" r="r" b="b"/>
                <a:pathLst>
                  <a:path w="9657" h="50471" extrusionOk="0">
                    <a:moveTo>
                      <a:pt x="5703" y="0"/>
                    </a:moveTo>
                    <a:lnTo>
                      <a:pt x="0" y="50006"/>
                    </a:lnTo>
                    <a:lnTo>
                      <a:pt x="4203" y="50471"/>
                    </a:lnTo>
                    <a:lnTo>
                      <a:pt x="9608" y="3131"/>
                    </a:lnTo>
                    <a:cubicBezTo>
                      <a:pt x="9656" y="2667"/>
                      <a:pt x="9442" y="2227"/>
                      <a:pt x="9037" y="1988"/>
                    </a:cubicBezTo>
                    <a:lnTo>
                      <a:pt x="5703" y="0"/>
                    </a:lnTo>
                    <a:close/>
                  </a:path>
                </a:pathLst>
              </a:custGeom>
              <a:solidFill>
                <a:srgbClr val="334E76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818;p53"/>
              <p:cNvSpPr/>
              <p:nvPr/>
            </p:nvSpPr>
            <p:spPr>
              <a:xfrm>
                <a:off x="4389175" y="1145600"/>
                <a:ext cx="241425" cy="1261775"/>
              </a:xfrm>
              <a:custGeom>
                <a:avLst/>
                <a:gdLst/>
                <a:ahLst/>
                <a:cxnLst/>
                <a:rect l="l" t="t" r="r" b="b"/>
                <a:pathLst>
                  <a:path w="9657" h="50471" fill="none" extrusionOk="0">
                    <a:moveTo>
                      <a:pt x="4203" y="50471"/>
                    </a:moveTo>
                    <a:lnTo>
                      <a:pt x="9608" y="3131"/>
                    </a:lnTo>
                    <a:cubicBezTo>
                      <a:pt x="9656" y="2667"/>
                      <a:pt x="9442" y="2227"/>
                      <a:pt x="9037" y="1988"/>
                    </a:cubicBezTo>
                    <a:lnTo>
                      <a:pt x="5703" y="0"/>
                    </a:lnTo>
                    <a:lnTo>
                      <a:pt x="0" y="50006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819;p53"/>
              <p:cNvSpPr/>
              <p:nvPr/>
            </p:nvSpPr>
            <p:spPr>
              <a:xfrm>
                <a:off x="4460900" y="1296200"/>
                <a:ext cx="186350" cy="1111175"/>
              </a:xfrm>
              <a:custGeom>
                <a:avLst/>
                <a:gdLst/>
                <a:ahLst/>
                <a:cxnLst/>
                <a:rect l="l" t="t" r="r" b="b"/>
                <a:pathLst>
                  <a:path w="7454" h="44447" extrusionOk="0">
                    <a:moveTo>
                      <a:pt x="5037" y="1"/>
                    </a:moveTo>
                    <a:lnTo>
                      <a:pt x="1" y="44161"/>
                    </a:lnTo>
                    <a:lnTo>
                      <a:pt x="2572" y="44447"/>
                    </a:lnTo>
                    <a:lnTo>
                      <a:pt x="7418" y="1930"/>
                    </a:lnTo>
                    <a:cubicBezTo>
                      <a:pt x="7454" y="1644"/>
                      <a:pt x="7323" y="1370"/>
                      <a:pt x="7073" y="1227"/>
                    </a:cubicBezTo>
                    <a:lnTo>
                      <a:pt x="5037" y="1"/>
                    </a:lnTo>
                    <a:close/>
                  </a:path>
                </a:pathLst>
              </a:custGeom>
              <a:solidFill>
                <a:srgbClr val="C97094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820;p53"/>
              <p:cNvSpPr/>
              <p:nvPr/>
            </p:nvSpPr>
            <p:spPr>
              <a:xfrm>
                <a:off x="4460900" y="1296200"/>
                <a:ext cx="186350" cy="1111175"/>
              </a:xfrm>
              <a:custGeom>
                <a:avLst/>
                <a:gdLst/>
                <a:ahLst/>
                <a:cxnLst/>
                <a:rect l="l" t="t" r="r" b="b"/>
                <a:pathLst>
                  <a:path w="7454" h="44447" fill="none" extrusionOk="0">
                    <a:moveTo>
                      <a:pt x="2572" y="44447"/>
                    </a:moveTo>
                    <a:lnTo>
                      <a:pt x="7418" y="1930"/>
                    </a:lnTo>
                    <a:cubicBezTo>
                      <a:pt x="7454" y="1644"/>
                      <a:pt x="7323" y="1370"/>
                      <a:pt x="7073" y="1227"/>
                    </a:cubicBezTo>
                    <a:lnTo>
                      <a:pt x="5037" y="1"/>
                    </a:lnTo>
                    <a:lnTo>
                      <a:pt x="1" y="44161"/>
                    </a:lnTo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821;p53"/>
              <p:cNvSpPr/>
              <p:nvPr/>
            </p:nvSpPr>
            <p:spPr>
              <a:xfrm>
                <a:off x="4236775" y="1139925"/>
                <a:ext cx="247675" cy="1249900"/>
              </a:xfrm>
              <a:custGeom>
                <a:avLst/>
                <a:gdLst/>
                <a:ahLst/>
                <a:cxnLst/>
                <a:rect l="l" t="t" r="r" b="b"/>
                <a:pathLst>
                  <a:path w="9907" h="49996" extrusionOk="0">
                    <a:moveTo>
                      <a:pt x="9906" y="1"/>
                    </a:moveTo>
                    <a:lnTo>
                      <a:pt x="6215" y="1192"/>
                    </a:lnTo>
                    <a:cubicBezTo>
                      <a:pt x="5775" y="1334"/>
                      <a:pt x="5453" y="1727"/>
                      <a:pt x="5406" y="2192"/>
                    </a:cubicBezTo>
                    <a:lnTo>
                      <a:pt x="0" y="49519"/>
                    </a:lnTo>
                    <a:lnTo>
                      <a:pt x="4203" y="49995"/>
                    </a:lnTo>
                    <a:lnTo>
                      <a:pt x="9906" y="1"/>
                    </a:lnTo>
                    <a:close/>
                  </a:path>
                </a:pathLst>
              </a:custGeom>
              <a:solidFill>
                <a:srgbClr val="334E76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822;p53"/>
              <p:cNvSpPr/>
              <p:nvPr/>
            </p:nvSpPr>
            <p:spPr>
              <a:xfrm>
                <a:off x="4236775" y="1139925"/>
                <a:ext cx="247675" cy="1249900"/>
              </a:xfrm>
              <a:custGeom>
                <a:avLst/>
                <a:gdLst/>
                <a:ahLst/>
                <a:cxnLst/>
                <a:rect l="l" t="t" r="r" b="b"/>
                <a:pathLst>
                  <a:path w="9907" h="49996" fill="none" extrusionOk="0">
                    <a:moveTo>
                      <a:pt x="0" y="49519"/>
                    </a:moveTo>
                    <a:lnTo>
                      <a:pt x="5406" y="2192"/>
                    </a:lnTo>
                    <a:cubicBezTo>
                      <a:pt x="5453" y="1727"/>
                      <a:pt x="5775" y="1334"/>
                      <a:pt x="6215" y="1192"/>
                    </a:cubicBezTo>
                    <a:lnTo>
                      <a:pt x="9906" y="1"/>
                    </a:lnTo>
                    <a:lnTo>
                      <a:pt x="4203" y="4999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823;p53"/>
              <p:cNvSpPr/>
              <p:nvPr/>
            </p:nvSpPr>
            <p:spPr>
              <a:xfrm>
                <a:off x="4206700" y="1274775"/>
                <a:ext cx="190225" cy="1103725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44149" extrusionOk="0">
                    <a:moveTo>
                      <a:pt x="7609" y="0"/>
                    </a:moveTo>
                    <a:lnTo>
                      <a:pt x="5346" y="727"/>
                    </a:lnTo>
                    <a:cubicBezTo>
                      <a:pt x="5085" y="810"/>
                      <a:pt x="4882" y="1048"/>
                      <a:pt x="4858" y="1334"/>
                    </a:cubicBezTo>
                    <a:lnTo>
                      <a:pt x="1" y="43851"/>
                    </a:lnTo>
                    <a:lnTo>
                      <a:pt x="2572" y="44149"/>
                    </a:lnTo>
                    <a:lnTo>
                      <a:pt x="76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824;p53"/>
              <p:cNvSpPr/>
              <p:nvPr/>
            </p:nvSpPr>
            <p:spPr>
              <a:xfrm>
                <a:off x="4206700" y="1274775"/>
                <a:ext cx="190225" cy="1103725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44149" fill="none" extrusionOk="0">
                    <a:moveTo>
                      <a:pt x="1" y="43851"/>
                    </a:moveTo>
                    <a:lnTo>
                      <a:pt x="4858" y="1334"/>
                    </a:lnTo>
                    <a:cubicBezTo>
                      <a:pt x="4882" y="1048"/>
                      <a:pt x="5085" y="810"/>
                      <a:pt x="5346" y="727"/>
                    </a:cubicBezTo>
                    <a:lnTo>
                      <a:pt x="7609" y="0"/>
                    </a:lnTo>
                    <a:lnTo>
                      <a:pt x="2572" y="44149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825;p53"/>
              <p:cNvSpPr/>
              <p:nvPr/>
            </p:nvSpPr>
            <p:spPr>
              <a:xfrm>
                <a:off x="4407000" y="1805325"/>
                <a:ext cx="51850" cy="43600"/>
              </a:xfrm>
              <a:custGeom>
                <a:avLst/>
                <a:gdLst/>
                <a:ahLst/>
                <a:cxnLst/>
                <a:rect l="l" t="t" r="r" b="b"/>
                <a:pathLst>
                  <a:path w="2074" h="1744" extrusionOk="0">
                    <a:moveTo>
                      <a:pt x="918" y="1"/>
                    </a:moveTo>
                    <a:cubicBezTo>
                      <a:pt x="485" y="1"/>
                      <a:pt x="105" y="329"/>
                      <a:pt x="61" y="769"/>
                    </a:cubicBezTo>
                    <a:cubicBezTo>
                      <a:pt x="0" y="1332"/>
                      <a:pt x="449" y="1743"/>
                      <a:pt x="932" y="1743"/>
                    </a:cubicBezTo>
                    <a:cubicBezTo>
                      <a:pt x="1114" y="1743"/>
                      <a:pt x="1300" y="1685"/>
                      <a:pt x="1466" y="1555"/>
                    </a:cubicBezTo>
                    <a:cubicBezTo>
                      <a:pt x="2073" y="1067"/>
                      <a:pt x="1787" y="91"/>
                      <a:pt x="1025" y="7"/>
                    </a:cubicBezTo>
                    <a:cubicBezTo>
                      <a:pt x="989" y="3"/>
                      <a:pt x="954" y="1"/>
                      <a:pt x="918" y="1"/>
                    </a:cubicBezTo>
                    <a:close/>
                  </a:path>
                </a:pathLst>
              </a:custGeom>
              <a:solidFill>
                <a:srgbClr val="2C173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826;p53"/>
              <p:cNvSpPr/>
              <p:nvPr/>
            </p:nvSpPr>
            <p:spPr>
              <a:xfrm>
                <a:off x="4313550" y="1889075"/>
                <a:ext cx="228800" cy="193650"/>
              </a:xfrm>
              <a:custGeom>
                <a:avLst/>
                <a:gdLst/>
                <a:ahLst/>
                <a:cxnLst/>
                <a:rect l="l" t="t" r="r" b="b"/>
                <a:pathLst>
                  <a:path w="9152" h="7746" extrusionOk="0">
                    <a:moveTo>
                      <a:pt x="4111" y="1"/>
                    </a:moveTo>
                    <a:cubicBezTo>
                      <a:pt x="2275" y="1"/>
                      <a:pt x="478" y="1294"/>
                      <a:pt x="239" y="3444"/>
                    </a:cubicBezTo>
                    <a:cubicBezTo>
                      <a:pt x="1" y="5563"/>
                      <a:pt x="1513" y="7480"/>
                      <a:pt x="3632" y="7718"/>
                    </a:cubicBezTo>
                    <a:cubicBezTo>
                      <a:pt x="3793" y="7736"/>
                      <a:pt x="3950" y="7745"/>
                      <a:pt x="4105" y="7745"/>
                    </a:cubicBezTo>
                    <a:cubicBezTo>
                      <a:pt x="7257" y="7745"/>
                      <a:pt x="9152" y="4044"/>
                      <a:pt x="7109" y="1467"/>
                    </a:cubicBezTo>
                    <a:cubicBezTo>
                      <a:pt x="6309" y="459"/>
                      <a:pt x="5203" y="1"/>
                      <a:pt x="4111" y="1"/>
                    </a:cubicBezTo>
                    <a:close/>
                  </a:path>
                </a:pathLst>
              </a:custGeom>
              <a:solidFill>
                <a:srgbClr val="2C173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827;p53"/>
              <p:cNvSpPr/>
              <p:nvPr/>
            </p:nvSpPr>
            <p:spPr>
              <a:xfrm>
                <a:off x="4313550" y="1858175"/>
                <a:ext cx="231325" cy="233700"/>
              </a:xfrm>
              <a:custGeom>
                <a:avLst/>
                <a:gdLst/>
                <a:ahLst/>
                <a:cxnLst/>
                <a:rect l="l" t="t" r="r" b="b"/>
                <a:pathLst>
                  <a:path w="9253" h="9348" fill="none" extrusionOk="0">
                    <a:moveTo>
                      <a:pt x="3632" y="8954"/>
                    </a:moveTo>
                    <a:cubicBezTo>
                      <a:pt x="7061" y="9347"/>
                      <a:pt x="9252" y="5406"/>
                      <a:pt x="7109" y="2703"/>
                    </a:cubicBezTo>
                    <a:cubicBezTo>
                      <a:pt x="4966" y="1"/>
                      <a:pt x="620" y="1251"/>
                      <a:pt x="239" y="4680"/>
                    </a:cubicBezTo>
                    <a:cubicBezTo>
                      <a:pt x="1" y="6799"/>
                      <a:pt x="1513" y="8716"/>
                      <a:pt x="3632" y="8954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828;p53"/>
              <p:cNvSpPr/>
              <p:nvPr/>
            </p:nvSpPr>
            <p:spPr>
              <a:xfrm>
                <a:off x="4911850" y="713500"/>
                <a:ext cx="199750" cy="414950"/>
              </a:xfrm>
              <a:custGeom>
                <a:avLst/>
                <a:gdLst/>
                <a:ahLst/>
                <a:cxnLst/>
                <a:rect l="l" t="t" r="r" b="b"/>
                <a:pathLst>
                  <a:path w="7990" h="16598" extrusionOk="0">
                    <a:moveTo>
                      <a:pt x="6340" y="1"/>
                    </a:moveTo>
                    <a:cubicBezTo>
                      <a:pt x="6298" y="1"/>
                      <a:pt x="6256" y="18"/>
                      <a:pt x="6227" y="56"/>
                    </a:cubicBezTo>
                    <a:cubicBezTo>
                      <a:pt x="5275" y="1556"/>
                      <a:pt x="1120" y="8128"/>
                      <a:pt x="596" y="10664"/>
                    </a:cubicBezTo>
                    <a:cubicBezTo>
                      <a:pt x="0" y="13522"/>
                      <a:pt x="1060" y="16153"/>
                      <a:pt x="2965" y="16546"/>
                    </a:cubicBezTo>
                    <a:cubicBezTo>
                      <a:pt x="3128" y="16581"/>
                      <a:pt x="3292" y="16598"/>
                      <a:pt x="3456" y="16598"/>
                    </a:cubicBezTo>
                    <a:cubicBezTo>
                      <a:pt x="5194" y="16598"/>
                      <a:pt x="6922" y="14692"/>
                      <a:pt x="7466" y="12081"/>
                    </a:cubicBezTo>
                    <a:cubicBezTo>
                      <a:pt x="7990" y="9557"/>
                      <a:pt x="6775" y="1866"/>
                      <a:pt x="6489" y="103"/>
                    </a:cubicBezTo>
                    <a:cubicBezTo>
                      <a:pt x="6468" y="39"/>
                      <a:pt x="6404" y="1"/>
                      <a:pt x="634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829;p53"/>
              <p:cNvSpPr/>
              <p:nvPr/>
            </p:nvSpPr>
            <p:spPr>
              <a:xfrm>
                <a:off x="4678775" y="1094425"/>
                <a:ext cx="361675" cy="1418225"/>
              </a:xfrm>
              <a:custGeom>
                <a:avLst/>
                <a:gdLst/>
                <a:ahLst/>
                <a:cxnLst/>
                <a:rect l="l" t="t" r="r" b="b"/>
                <a:pathLst>
                  <a:path w="14467" h="56729" extrusionOk="0">
                    <a:moveTo>
                      <a:pt x="11219" y="0"/>
                    </a:moveTo>
                    <a:cubicBezTo>
                      <a:pt x="10754" y="0"/>
                      <a:pt x="10345" y="332"/>
                      <a:pt x="10252" y="809"/>
                    </a:cubicBezTo>
                    <a:lnTo>
                      <a:pt x="96" y="55554"/>
                    </a:lnTo>
                    <a:cubicBezTo>
                      <a:pt x="1" y="56078"/>
                      <a:pt x="346" y="56590"/>
                      <a:pt x="870" y="56709"/>
                    </a:cubicBezTo>
                    <a:cubicBezTo>
                      <a:pt x="938" y="56722"/>
                      <a:pt x="1005" y="56729"/>
                      <a:pt x="1071" y="56729"/>
                    </a:cubicBezTo>
                    <a:cubicBezTo>
                      <a:pt x="1529" y="56729"/>
                      <a:pt x="1934" y="56416"/>
                      <a:pt x="2049" y="55959"/>
                    </a:cubicBezTo>
                    <a:lnTo>
                      <a:pt x="14348" y="1654"/>
                    </a:lnTo>
                    <a:cubicBezTo>
                      <a:pt x="14467" y="1118"/>
                      <a:pt x="14122" y="583"/>
                      <a:pt x="13586" y="464"/>
                    </a:cubicBezTo>
                    <a:lnTo>
                      <a:pt x="11431" y="23"/>
                    </a:lnTo>
                    <a:cubicBezTo>
                      <a:pt x="11360" y="8"/>
                      <a:pt x="11289" y="0"/>
                      <a:pt x="11219" y="0"/>
                    </a:cubicBezTo>
                    <a:close/>
                  </a:path>
                </a:pathLst>
              </a:custGeom>
              <a:solidFill>
                <a:srgbClr val="68B8F0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830;p53"/>
              <p:cNvSpPr/>
              <p:nvPr/>
            </p:nvSpPr>
            <p:spPr>
              <a:xfrm>
                <a:off x="4905000" y="1074700"/>
                <a:ext cx="144400" cy="212600"/>
              </a:xfrm>
              <a:custGeom>
                <a:avLst/>
                <a:gdLst/>
                <a:ahLst/>
                <a:cxnLst/>
                <a:rect l="l" t="t" r="r" b="b"/>
                <a:pathLst>
                  <a:path w="5776" h="8504" extrusionOk="0">
                    <a:moveTo>
                      <a:pt x="2316" y="0"/>
                    </a:moveTo>
                    <a:cubicBezTo>
                      <a:pt x="1799" y="0"/>
                      <a:pt x="1417" y="99"/>
                      <a:pt x="1370" y="336"/>
                    </a:cubicBezTo>
                    <a:lnTo>
                      <a:pt x="1" y="7682"/>
                    </a:lnTo>
                    <a:cubicBezTo>
                      <a:pt x="9" y="7647"/>
                      <a:pt x="88" y="7631"/>
                      <a:pt x="219" y="7631"/>
                    </a:cubicBezTo>
                    <a:cubicBezTo>
                      <a:pt x="1064" y="7631"/>
                      <a:pt x="4053" y="8277"/>
                      <a:pt x="4001" y="8504"/>
                    </a:cubicBezTo>
                    <a:lnTo>
                      <a:pt x="5656" y="1217"/>
                    </a:lnTo>
                    <a:cubicBezTo>
                      <a:pt x="5775" y="621"/>
                      <a:pt x="3616" y="0"/>
                      <a:pt x="231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831;p53"/>
              <p:cNvSpPr/>
              <p:nvPr/>
            </p:nvSpPr>
            <p:spPr>
              <a:xfrm>
                <a:off x="4925550" y="1068300"/>
                <a:ext cx="131625" cy="91025"/>
              </a:xfrm>
              <a:custGeom>
                <a:avLst/>
                <a:gdLst/>
                <a:ahLst/>
                <a:cxnLst/>
                <a:rect l="l" t="t" r="r" b="b"/>
                <a:pathLst>
                  <a:path w="5265" h="3641" extrusionOk="0">
                    <a:moveTo>
                      <a:pt x="1124" y="0"/>
                    </a:moveTo>
                    <a:cubicBezTo>
                      <a:pt x="686" y="0"/>
                      <a:pt x="382" y="69"/>
                      <a:pt x="345" y="235"/>
                    </a:cubicBezTo>
                    <a:lnTo>
                      <a:pt x="12" y="2640"/>
                    </a:lnTo>
                    <a:cubicBezTo>
                      <a:pt x="0" y="2723"/>
                      <a:pt x="203" y="2830"/>
                      <a:pt x="453" y="2878"/>
                    </a:cubicBezTo>
                    <a:lnTo>
                      <a:pt x="4013" y="3616"/>
                    </a:lnTo>
                    <a:cubicBezTo>
                      <a:pt x="4101" y="3633"/>
                      <a:pt x="4187" y="3641"/>
                      <a:pt x="4261" y="3641"/>
                    </a:cubicBezTo>
                    <a:cubicBezTo>
                      <a:pt x="4397" y="3641"/>
                      <a:pt x="4497" y="3615"/>
                      <a:pt x="4513" y="3568"/>
                    </a:cubicBezTo>
                    <a:lnTo>
                      <a:pt x="5156" y="1223"/>
                    </a:lnTo>
                    <a:cubicBezTo>
                      <a:pt x="5264" y="698"/>
                      <a:pt x="2515" y="0"/>
                      <a:pt x="112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832;p53"/>
              <p:cNvSpPr/>
              <p:nvPr/>
            </p:nvSpPr>
            <p:spPr>
              <a:xfrm>
                <a:off x="3979000" y="1003025"/>
                <a:ext cx="878100" cy="1227050"/>
              </a:xfrm>
              <a:custGeom>
                <a:avLst/>
                <a:gdLst/>
                <a:ahLst/>
                <a:cxnLst/>
                <a:rect l="l" t="t" r="r" b="b"/>
                <a:pathLst>
                  <a:path w="35124" h="49082" extrusionOk="0">
                    <a:moveTo>
                      <a:pt x="2632" y="0"/>
                    </a:moveTo>
                    <a:lnTo>
                      <a:pt x="0" y="1441"/>
                    </a:lnTo>
                    <a:lnTo>
                      <a:pt x="5715" y="11847"/>
                    </a:lnTo>
                    <a:lnTo>
                      <a:pt x="5727" y="11847"/>
                    </a:lnTo>
                    <a:lnTo>
                      <a:pt x="26004" y="48792"/>
                    </a:lnTo>
                    <a:cubicBezTo>
                      <a:pt x="26101" y="48979"/>
                      <a:pt x="26292" y="49081"/>
                      <a:pt x="26486" y="49081"/>
                    </a:cubicBezTo>
                    <a:cubicBezTo>
                      <a:pt x="26601" y="49081"/>
                      <a:pt x="26716" y="49046"/>
                      <a:pt x="26813" y="48970"/>
                    </a:cubicBezTo>
                    <a:cubicBezTo>
                      <a:pt x="35124" y="42803"/>
                      <a:pt x="18538" y="10954"/>
                      <a:pt x="7716" y="9251"/>
                    </a:cubicBezTo>
                    <a:lnTo>
                      <a:pt x="2632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833;p53"/>
              <p:cNvSpPr/>
              <p:nvPr/>
            </p:nvSpPr>
            <p:spPr>
              <a:xfrm>
                <a:off x="3695625" y="646225"/>
                <a:ext cx="484150" cy="590850"/>
              </a:xfrm>
              <a:custGeom>
                <a:avLst/>
                <a:gdLst/>
                <a:ahLst/>
                <a:cxnLst/>
                <a:rect l="l" t="t" r="r" b="b"/>
                <a:pathLst>
                  <a:path w="19366" h="23634" extrusionOk="0">
                    <a:moveTo>
                      <a:pt x="8395" y="4490"/>
                    </a:moveTo>
                    <a:cubicBezTo>
                      <a:pt x="9768" y="4490"/>
                      <a:pt x="10748" y="5786"/>
                      <a:pt x="11645" y="7426"/>
                    </a:cubicBezTo>
                    <a:cubicBezTo>
                      <a:pt x="12835" y="9581"/>
                      <a:pt x="13431" y="11534"/>
                      <a:pt x="11276" y="12724"/>
                    </a:cubicBezTo>
                    <a:cubicBezTo>
                      <a:pt x="10736" y="13019"/>
                      <a:pt x="10231" y="13153"/>
                      <a:pt x="9758" y="13153"/>
                    </a:cubicBezTo>
                    <a:cubicBezTo>
                      <a:pt x="8343" y="13153"/>
                      <a:pt x="7218" y="11959"/>
                      <a:pt x="6335" y="10343"/>
                    </a:cubicBezTo>
                    <a:cubicBezTo>
                      <a:pt x="5144" y="8188"/>
                      <a:pt x="4823" y="6081"/>
                      <a:pt x="6978" y="4902"/>
                    </a:cubicBezTo>
                    <a:cubicBezTo>
                      <a:pt x="7495" y="4618"/>
                      <a:pt x="7964" y="4490"/>
                      <a:pt x="8395" y="4490"/>
                    </a:cubicBezTo>
                    <a:close/>
                    <a:moveTo>
                      <a:pt x="8285" y="0"/>
                    </a:moveTo>
                    <a:cubicBezTo>
                      <a:pt x="7167" y="0"/>
                      <a:pt x="5999" y="298"/>
                      <a:pt x="4811" y="949"/>
                    </a:cubicBezTo>
                    <a:cubicBezTo>
                      <a:pt x="465" y="3330"/>
                      <a:pt x="1" y="8176"/>
                      <a:pt x="2382" y="12522"/>
                    </a:cubicBezTo>
                    <a:cubicBezTo>
                      <a:pt x="4069" y="15594"/>
                      <a:pt x="6448" y="17755"/>
                      <a:pt x="9519" y="17755"/>
                    </a:cubicBezTo>
                    <a:cubicBezTo>
                      <a:pt x="9959" y="17755"/>
                      <a:pt x="10414" y="17710"/>
                      <a:pt x="10883" y="17618"/>
                    </a:cubicBezTo>
                    <a:lnTo>
                      <a:pt x="14038" y="23368"/>
                    </a:lnTo>
                    <a:cubicBezTo>
                      <a:pt x="14142" y="23554"/>
                      <a:pt x="14362" y="23634"/>
                      <a:pt x="14656" y="23634"/>
                    </a:cubicBezTo>
                    <a:cubicBezTo>
                      <a:pt x="16115" y="23634"/>
                      <a:pt x="19366" y="21645"/>
                      <a:pt x="18860" y="20713"/>
                    </a:cubicBezTo>
                    <a:lnTo>
                      <a:pt x="15693" y="14939"/>
                    </a:lnTo>
                    <a:cubicBezTo>
                      <a:pt x="18265" y="12177"/>
                      <a:pt x="17515" y="8748"/>
                      <a:pt x="15610" y="5259"/>
                    </a:cubicBezTo>
                    <a:cubicBezTo>
                      <a:pt x="13880" y="2102"/>
                      <a:pt x="11257" y="0"/>
                      <a:pt x="82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834;p53"/>
              <p:cNvSpPr/>
              <p:nvPr/>
            </p:nvSpPr>
            <p:spPr>
              <a:xfrm>
                <a:off x="4016200" y="951825"/>
                <a:ext cx="348875" cy="1362425"/>
              </a:xfrm>
              <a:custGeom>
                <a:avLst/>
                <a:gdLst/>
                <a:ahLst/>
                <a:cxnLst/>
                <a:rect l="l" t="t" r="r" b="b"/>
                <a:pathLst>
                  <a:path w="13955" h="54497" extrusionOk="0">
                    <a:moveTo>
                      <a:pt x="10573" y="0"/>
                    </a:moveTo>
                    <a:lnTo>
                      <a:pt x="7585" y="179"/>
                    </a:lnTo>
                    <a:lnTo>
                      <a:pt x="8240" y="10716"/>
                    </a:lnTo>
                    <a:cubicBezTo>
                      <a:pt x="1" y="17943"/>
                      <a:pt x="3037" y="53721"/>
                      <a:pt x="13347" y="54495"/>
                    </a:cubicBezTo>
                    <a:cubicBezTo>
                      <a:pt x="13361" y="54496"/>
                      <a:pt x="13374" y="54496"/>
                      <a:pt x="13388" y="54496"/>
                    </a:cubicBezTo>
                    <a:cubicBezTo>
                      <a:pt x="13703" y="54496"/>
                      <a:pt x="13954" y="54231"/>
                      <a:pt x="13943" y="53912"/>
                    </a:cubicBezTo>
                    <a:lnTo>
                      <a:pt x="11300" y="11835"/>
                    </a:lnTo>
                    <a:lnTo>
                      <a:pt x="11312" y="11835"/>
                    </a:lnTo>
                    <a:lnTo>
                      <a:pt x="1057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35;p53"/>
              <p:cNvSpPr/>
              <p:nvPr/>
            </p:nvSpPr>
            <p:spPr>
              <a:xfrm>
                <a:off x="4264150" y="1232500"/>
                <a:ext cx="100925" cy="1081750"/>
              </a:xfrm>
              <a:custGeom>
                <a:avLst/>
                <a:gdLst/>
                <a:ahLst/>
                <a:cxnLst/>
                <a:rect l="l" t="t" r="r" b="b"/>
                <a:pathLst>
                  <a:path w="4037" h="43270" extrusionOk="0">
                    <a:moveTo>
                      <a:pt x="1346" y="1"/>
                    </a:moveTo>
                    <a:cubicBezTo>
                      <a:pt x="882" y="25"/>
                      <a:pt x="429" y="120"/>
                      <a:pt x="0" y="287"/>
                    </a:cubicBezTo>
                    <a:lnTo>
                      <a:pt x="2656" y="42768"/>
                    </a:lnTo>
                    <a:cubicBezTo>
                      <a:pt x="2667" y="42887"/>
                      <a:pt x="2632" y="43018"/>
                      <a:pt x="2560" y="43113"/>
                    </a:cubicBezTo>
                    <a:cubicBezTo>
                      <a:pt x="2846" y="43197"/>
                      <a:pt x="3132" y="43244"/>
                      <a:pt x="3429" y="43268"/>
                    </a:cubicBezTo>
                    <a:cubicBezTo>
                      <a:pt x="3443" y="43269"/>
                      <a:pt x="3456" y="43269"/>
                      <a:pt x="3470" y="43269"/>
                    </a:cubicBezTo>
                    <a:cubicBezTo>
                      <a:pt x="3785" y="43269"/>
                      <a:pt x="4036" y="43004"/>
                      <a:pt x="4025" y="42685"/>
                    </a:cubicBezTo>
                    <a:lnTo>
                      <a:pt x="1346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36;p53"/>
              <p:cNvSpPr/>
              <p:nvPr/>
            </p:nvSpPr>
            <p:spPr>
              <a:xfrm>
                <a:off x="4175750" y="1333350"/>
                <a:ext cx="63275" cy="53575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2143" extrusionOk="0">
                    <a:moveTo>
                      <a:pt x="1422" y="1"/>
                    </a:moveTo>
                    <a:cubicBezTo>
                      <a:pt x="1401" y="1"/>
                      <a:pt x="1379" y="2"/>
                      <a:pt x="1358" y="3"/>
                    </a:cubicBezTo>
                    <a:cubicBezTo>
                      <a:pt x="405" y="63"/>
                      <a:pt x="0" y="1241"/>
                      <a:pt x="715" y="1872"/>
                    </a:cubicBezTo>
                    <a:cubicBezTo>
                      <a:pt x="927" y="2059"/>
                      <a:pt x="1174" y="2143"/>
                      <a:pt x="1416" y="2143"/>
                    </a:cubicBezTo>
                    <a:cubicBezTo>
                      <a:pt x="1989" y="2143"/>
                      <a:pt x="2531" y="1673"/>
                      <a:pt x="2489" y="1003"/>
                    </a:cubicBezTo>
                    <a:cubicBezTo>
                      <a:pt x="2454" y="441"/>
                      <a:pt x="1978" y="1"/>
                      <a:pt x="142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37;p53"/>
              <p:cNvSpPr/>
              <p:nvPr/>
            </p:nvSpPr>
            <p:spPr>
              <a:xfrm>
                <a:off x="4039125" y="535000"/>
                <a:ext cx="390550" cy="625725"/>
              </a:xfrm>
              <a:custGeom>
                <a:avLst/>
                <a:gdLst/>
                <a:ahLst/>
                <a:cxnLst/>
                <a:rect l="l" t="t" r="r" b="b"/>
                <a:pathLst>
                  <a:path w="15622" h="25029" extrusionOk="0">
                    <a:moveTo>
                      <a:pt x="7655" y="4510"/>
                    </a:moveTo>
                    <a:cubicBezTo>
                      <a:pt x="9917" y="4510"/>
                      <a:pt x="10721" y="6411"/>
                      <a:pt x="10871" y="8779"/>
                    </a:cubicBezTo>
                    <a:cubicBezTo>
                      <a:pt x="11026" y="11232"/>
                      <a:pt x="10418" y="13280"/>
                      <a:pt x="7966" y="13435"/>
                    </a:cubicBezTo>
                    <a:lnTo>
                      <a:pt x="7966" y="13423"/>
                    </a:lnTo>
                    <a:cubicBezTo>
                      <a:pt x="7874" y="13429"/>
                      <a:pt x="7786" y="13431"/>
                      <a:pt x="7700" y="13431"/>
                    </a:cubicBezTo>
                    <a:cubicBezTo>
                      <a:pt x="5462" y="13431"/>
                      <a:pt x="4960" y="11522"/>
                      <a:pt x="4810" y="9160"/>
                    </a:cubicBezTo>
                    <a:cubicBezTo>
                      <a:pt x="4668" y="6696"/>
                      <a:pt x="4953" y="4672"/>
                      <a:pt x="7406" y="4517"/>
                    </a:cubicBezTo>
                    <a:cubicBezTo>
                      <a:pt x="7491" y="4512"/>
                      <a:pt x="7574" y="4510"/>
                      <a:pt x="7655" y="4510"/>
                    </a:cubicBezTo>
                    <a:close/>
                    <a:moveTo>
                      <a:pt x="7655" y="0"/>
                    </a:moveTo>
                    <a:cubicBezTo>
                      <a:pt x="7479" y="0"/>
                      <a:pt x="7301" y="6"/>
                      <a:pt x="7120" y="16"/>
                    </a:cubicBezTo>
                    <a:cubicBezTo>
                      <a:pt x="2179" y="314"/>
                      <a:pt x="0" y="4481"/>
                      <a:pt x="310" y="9434"/>
                    </a:cubicBezTo>
                    <a:cubicBezTo>
                      <a:pt x="560" y="13399"/>
                      <a:pt x="1762" y="16697"/>
                      <a:pt x="5418" y="17650"/>
                    </a:cubicBezTo>
                    <a:lnTo>
                      <a:pt x="5834" y="24234"/>
                    </a:lnTo>
                    <a:cubicBezTo>
                      <a:pt x="5865" y="24782"/>
                      <a:pt x="6918" y="25029"/>
                      <a:pt x="8093" y="25029"/>
                    </a:cubicBezTo>
                    <a:cubicBezTo>
                      <a:pt x="9624" y="25029"/>
                      <a:pt x="11364" y="24609"/>
                      <a:pt x="11323" y="23888"/>
                    </a:cubicBezTo>
                    <a:lnTo>
                      <a:pt x="10906" y="17340"/>
                    </a:lnTo>
                    <a:cubicBezTo>
                      <a:pt x="14466" y="15983"/>
                      <a:pt x="15621" y="12518"/>
                      <a:pt x="15371" y="8494"/>
                    </a:cubicBezTo>
                    <a:cubicBezTo>
                      <a:pt x="15073" y="3733"/>
                      <a:pt x="12288" y="0"/>
                      <a:pt x="765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8;p53"/>
              <p:cNvSpPr/>
              <p:nvPr/>
            </p:nvSpPr>
            <p:spPr>
              <a:xfrm>
                <a:off x="4109075" y="1439975"/>
                <a:ext cx="863525" cy="151700"/>
              </a:xfrm>
              <a:custGeom>
                <a:avLst/>
                <a:gdLst/>
                <a:ahLst/>
                <a:cxnLst/>
                <a:rect l="l" t="t" r="r" b="b"/>
                <a:pathLst>
                  <a:path w="34541" h="6068" extrusionOk="0">
                    <a:moveTo>
                      <a:pt x="34540" y="0"/>
                    </a:moveTo>
                    <a:cubicBezTo>
                      <a:pt x="33052" y="1572"/>
                      <a:pt x="25932" y="2763"/>
                      <a:pt x="17360" y="2763"/>
                    </a:cubicBezTo>
                    <a:cubicBezTo>
                      <a:pt x="8930" y="2763"/>
                      <a:pt x="1905" y="1608"/>
                      <a:pt x="262" y="84"/>
                    </a:cubicBezTo>
                    <a:lnTo>
                      <a:pt x="262" y="84"/>
                    </a:lnTo>
                    <a:lnTo>
                      <a:pt x="274" y="143"/>
                    </a:lnTo>
                    <a:lnTo>
                      <a:pt x="0" y="2370"/>
                    </a:lnTo>
                    <a:cubicBezTo>
                      <a:pt x="0" y="2370"/>
                      <a:pt x="3882" y="5192"/>
                      <a:pt x="11109" y="5965"/>
                    </a:cubicBezTo>
                    <a:cubicBezTo>
                      <a:pt x="11765" y="6036"/>
                      <a:pt x="12495" y="6067"/>
                      <a:pt x="13280" y="6067"/>
                    </a:cubicBezTo>
                    <a:cubicBezTo>
                      <a:pt x="21151" y="6067"/>
                      <a:pt x="34540" y="2858"/>
                      <a:pt x="34540" y="2858"/>
                    </a:cubicBezTo>
                    <a:lnTo>
                      <a:pt x="34540" y="0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39;p53"/>
              <p:cNvSpPr/>
              <p:nvPr/>
            </p:nvSpPr>
            <p:spPr>
              <a:xfrm>
                <a:off x="4574300" y="2420450"/>
                <a:ext cx="19975" cy="136050"/>
              </a:xfrm>
              <a:custGeom>
                <a:avLst/>
                <a:gdLst/>
                <a:ahLst/>
                <a:cxnLst/>
                <a:rect l="l" t="t" r="r" b="b"/>
                <a:pathLst>
                  <a:path w="799" h="5442" extrusionOk="0">
                    <a:moveTo>
                      <a:pt x="1" y="5442"/>
                    </a:moveTo>
                    <a:lnTo>
                      <a:pt x="799" y="1"/>
                    </a:lnTo>
                  </a:path>
                </a:pathLst>
              </a:custGeom>
              <a:solidFill>
                <a:srgbClr val="68B8F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40;p53"/>
              <p:cNvSpPr/>
              <p:nvPr/>
            </p:nvSpPr>
            <p:spPr>
              <a:xfrm>
                <a:off x="4574300" y="2419550"/>
                <a:ext cx="26225" cy="136950"/>
              </a:xfrm>
              <a:custGeom>
                <a:avLst/>
                <a:gdLst/>
                <a:ahLst/>
                <a:cxnLst/>
                <a:rect l="l" t="t" r="r" b="b"/>
                <a:pathLst>
                  <a:path w="1049" h="5478" extrusionOk="0">
                    <a:moveTo>
                      <a:pt x="560" y="1"/>
                    </a:moveTo>
                    <a:lnTo>
                      <a:pt x="1" y="5478"/>
                    </a:lnTo>
                    <a:lnTo>
                      <a:pt x="1" y="5478"/>
                    </a:lnTo>
                    <a:lnTo>
                      <a:pt x="1049" y="72"/>
                    </a:lnTo>
                    <a:lnTo>
                      <a:pt x="560" y="1"/>
                    </a:lnTo>
                    <a:close/>
                  </a:path>
                </a:pathLst>
              </a:custGeom>
              <a:solidFill>
                <a:srgbClr val="2C173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41;p53"/>
              <p:cNvSpPr/>
              <p:nvPr/>
            </p:nvSpPr>
            <p:spPr>
              <a:xfrm>
                <a:off x="4908575" y="2422225"/>
                <a:ext cx="18475" cy="136350"/>
              </a:xfrm>
              <a:custGeom>
                <a:avLst/>
                <a:gdLst/>
                <a:ahLst/>
                <a:cxnLst/>
                <a:rect l="l" t="t" r="r" b="b"/>
                <a:pathLst>
                  <a:path w="739" h="5454" extrusionOk="0">
                    <a:moveTo>
                      <a:pt x="739" y="5454"/>
                    </a:moveTo>
                    <a:lnTo>
                      <a:pt x="1" y="1"/>
                    </a:lnTo>
                  </a:path>
                </a:pathLst>
              </a:custGeom>
              <a:solidFill>
                <a:srgbClr val="68B8F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42;p53"/>
              <p:cNvSpPr/>
              <p:nvPr/>
            </p:nvSpPr>
            <p:spPr>
              <a:xfrm>
                <a:off x="4902625" y="2421650"/>
                <a:ext cx="24425" cy="136925"/>
              </a:xfrm>
              <a:custGeom>
                <a:avLst/>
                <a:gdLst/>
                <a:ahLst/>
                <a:cxnLst/>
                <a:rect l="l" t="t" r="r" b="b"/>
                <a:pathLst>
                  <a:path w="977" h="5477" extrusionOk="0">
                    <a:moveTo>
                      <a:pt x="489" y="0"/>
                    </a:moveTo>
                    <a:lnTo>
                      <a:pt x="0" y="60"/>
                    </a:lnTo>
                    <a:lnTo>
                      <a:pt x="977" y="5477"/>
                    </a:lnTo>
                    <a:lnTo>
                      <a:pt x="977" y="5477"/>
                    </a:lnTo>
                    <a:lnTo>
                      <a:pt x="489" y="0"/>
                    </a:lnTo>
                    <a:close/>
                  </a:path>
                </a:pathLst>
              </a:custGeom>
              <a:solidFill>
                <a:srgbClr val="2C173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43;p53"/>
              <p:cNvSpPr/>
              <p:nvPr/>
            </p:nvSpPr>
            <p:spPr>
              <a:xfrm>
                <a:off x="4554950" y="1303525"/>
                <a:ext cx="237575" cy="1160150"/>
              </a:xfrm>
              <a:custGeom>
                <a:avLst/>
                <a:gdLst/>
                <a:ahLst/>
                <a:cxnLst/>
                <a:rect l="l" t="t" r="r" b="b"/>
                <a:pathLst>
                  <a:path w="9503" h="46406" extrusionOk="0">
                    <a:moveTo>
                      <a:pt x="7953" y="1"/>
                    </a:moveTo>
                    <a:cubicBezTo>
                      <a:pt x="7252" y="1"/>
                      <a:pt x="6635" y="518"/>
                      <a:pt x="6537" y="1232"/>
                    </a:cubicBezTo>
                    <a:lnTo>
                      <a:pt x="120" y="44749"/>
                    </a:lnTo>
                    <a:cubicBezTo>
                      <a:pt x="1" y="45535"/>
                      <a:pt x="549" y="46273"/>
                      <a:pt x="1346" y="46392"/>
                    </a:cubicBezTo>
                    <a:cubicBezTo>
                      <a:pt x="1414" y="46401"/>
                      <a:pt x="1480" y="46406"/>
                      <a:pt x="1546" y="46406"/>
                    </a:cubicBezTo>
                    <a:cubicBezTo>
                      <a:pt x="2252" y="46406"/>
                      <a:pt x="2869" y="45896"/>
                      <a:pt x="2977" y="45178"/>
                    </a:cubicBezTo>
                    <a:lnTo>
                      <a:pt x="9395" y="1648"/>
                    </a:lnTo>
                    <a:cubicBezTo>
                      <a:pt x="9502" y="863"/>
                      <a:pt x="8954" y="124"/>
                      <a:pt x="8169" y="17"/>
                    </a:cubicBezTo>
                    <a:cubicBezTo>
                      <a:pt x="8096" y="6"/>
                      <a:pt x="8024" y="1"/>
                      <a:pt x="795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44;p53"/>
              <p:cNvSpPr/>
              <p:nvPr/>
            </p:nvSpPr>
            <p:spPr>
              <a:xfrm>
                <a:off x="4723125" y="1303375"/>
                <a:ext cx="223575" cy="1162375"/>
              </a:xfrm>
              <a:custGeom>
                <a:avLst/>
                <a:gdLst/>
                <a:ahLst/>
                <a:cxnLst/>
                <a:rect l="l" t="t" r="r" b="b"/>
                <a:pathLst>
                  <a:path w="8943" h="46495" extrusionOk="0">
                    <a:moveTo>
                      <a:pt x="1536" y="1"/>
                    </a:moveTo>
                    <a:cubicBezTo>
                      <a:pt x="1477" y="1"/>
                      <a:pt x="1418" y="4"/>
                      <a:pt x="1358" y="11"/>
                    </a:cubicBezTo>
                    <a:cubicBezTo>
                      <a:pt x="561" y="119"/>
                      <a:pt x="1" y="857"/>
                      <a:pt x="108" y="1643"/>
                    </a:cubicBezTo>
                    <a:lnTo>
                      <a:pt x="5966" y="45231"/>
                    </a:lnTo>
                    <a:cubicBezTo>
                      <a:pt x="6064" y="45963"/>
                      <a:pt x="6684" y="46494"/>
                      <a:pt x="7401" y="46494"/>
                    </a:cubicBezTo>
                    <a:cubicBezTo>
                      <a:pt x="7466" y="46494"/>
                      <a:pt x="7531" y="46490"/>
                      <a:pt x="7597" y="46481"/>
                    </a:cubicBezTo>
                    <a:cubicBezTo>
                      <a:pt x="8383" y="46374"/>
                      <a:pt x="8943" y="45648"/>
                      <a:pt x="8835" y="44850"/>
                    </a:cubicBezTo>
                    <a:lnTo>
                      <a:pt x="2977" y="1262"/>
                    </a:lnTo>
                    <a:cubicBezTo>
                      <a:pt x="2878" y="524"/>
                      <a:pt x="2251" y="1"/>
                      <a:pt x="153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845;p53"/>
              <p:cNvSpPr/>
              <p:nvPr/>
            </p:nvSpPr>
            <p:spPr>
              <a:xfrm>
                <a:off x="4720750" y="1000025"/>
                <a:ext cx="82775" cy="328050"/>
              </a:xfrm>
              <a:custGeom>
                <a:avLst/>
                <a:gdLst/>
                <a:ahLst/>
                <a:cxnLst/>
                <a:rect l="l" t="t" r="r" b="b"/>
                <a:pathLst>
                  <a:path w="3311" h="13122" extrusionOk="0">
                    <a:moveTo>
                      <a:pt x="1681" y="1"/>
                    </a:moveTo>
                    <a:cubicBezTo>
                      <a:pt x="798" y="1"/>
                      <a:pt x="84" y="711"/>
                      <a:pt x="72" y="1596"/>
                    </a:cubicBezTo>
                    <a:lnTo>
                      <a:pt x="1" y="13098"/>
                    </a:lnTo>
                    <a:lnTo>
                      <a:pt x="3227" y="13122"/>
                    </a:lnTo>
                    <a:lnTo>
                      <a:pt x="3311" y="1620"/>
                    </a:lnTo>
                    <a:cubicBezTo>
                      <a:pt x="3311" y="727"/>
                      <a:pt x="2596" y="1"/>
                      <a:pt x="1703" y="1"/>
                    </a:cubicBezTo>
                    <a:cubicBezTo>
                      <a:pt x="1696" y="1"/>
                      <a:pt x="1689" y="1"/>
                      <a:pt x="168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846;p53"/>
              <p:cNvSpPr/>
              <p:nvPr/>
            </p:nvSpPr>
            <p:spPr>
              <a:xfrm>
                <a:off x="4762125" y="1060450"/>
                <a:ext cx="1525" cy="267325"/>
              </a:xfrm>
              <a:custGeom>
                <a:avLst/>
                <a:gdLst/>
                <a:ahLst/>
                <a:cxnLst/>
                <a:rect l="l" t="t" r="r" b="b"/>
                <a:pathLst>
                  <a:path w="61" h="10693" extrusionOk="0">
                    <a:moveTo>
                      <a:pt x="60" y="1"/>
                    </a:moveTo>
                    <a:lnTo>
                      <a:pt x="1" y="10693"/>
                    </a:lnTo>
                  </a:path>
                </a:pathLst>
              </a:custGeom>
              <a:solidFill>
                <a:srgbClr val="68B8F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847;p53"/>
              <p:cNvSpPr/>
              <p:nvPr/>
            </p:nvSpPr>
            <p:spPr>
              <a:xfrm>
                <a:off x="4762125" y="1060450"/>
                <a:ext cx="1525" cy="267325"/>
              </a:xfrm>
              <a:custGeom>
                <a:avLst/>
                <a:gdLst/>
                <a:ahLst/>
                <a:cxnLst/>
                <a:rect l="l" t="t" r="r" b="b"/>
                <a:pathLst>
                  <a:path w="61" h="10693" fill="none" extrusionOk="0">
                    <a:moveTo>
                      <a:pt x="60" y="1"/>
                    </a:moveTo>
                    <a:lnTo>
                      <a:pt x="1" y="10693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848;p53"/>
              <p:cNvSpPr/>
              <p:nvPr/>
            </p:nvSpPr>
            <p:spPr>
              <a:xfrm>
                <a:off x="4683250" y="1208700"/>
                <a:ext cx="156000" cy="227725"/>
              </a:xfrm>
              <a:custGeom>
                <a:avLst/>
                <a:gdLst/>
                <a:ahLst/>
                <a:cxnLst/>
                <a:rect l="l" t="t" r="r" b="b"/>
                <a:pathLst>
                  <a:path w="6240" h="9109" extrusionOk="0">
                    <a:moveTo>
                      <a:pt x="60" y="0"/>
                    </a:moveTo>
                    <a:lnTo>
                      <a:pt x="12" y="5989"/>
                    </a:lnTo>
                    <a:cubicBezTo>
                      <a:pt x="0" y="7704"/>
                      <a:pt x="1382" y="9097"/>
                      <a:pt x="3096" y="9109"/>
                    </a:cubicBezTo>
                    <a:cubicBezTo>
                      <a:pt x="3103" y="9109"/>
                      <a:pt x="3111" y="9109"/>
                      <a:pt x="3118" y="9109"/>
                    </a:cubicBezTo>
                    <a:cubicBezTo>
                      <a:pt x="4811" y="9109"/>
                      <a:pt x="6192" y="7732"/>
                      <a:pt x="6204" y="6037"/>
                    </a:cubicBezTo>
                    <a:lnTo>
                      <a:pt x="6239" y="36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849;p53"/>
              <p:cNvSpPr/>
              <p:nvPr/>
            </p:nvSpPr>
            <p:spPr>
              <a:xfrm>
                <a:off x="4715400" y="1291450"/>
                <a:ext cx="77125" cy="66075"/>
              </a:xfrm>
              <a:custGeom>
                <a:avLst/>
                <a:gdLst/>
                <a:ahLst/>
                <a:cxnLst/>
                <a:rect l="l" t="t" r="r" b="b"/>
                <a:pathLst>
                  <a:path w="3085" h="2643" extrusionOk="0">
                    <a:moveTo>
                      <a:pt x="1774" y="0"/>
                    </a:moveTo>
                    <a:cubicBezTo>
                      <a:pt x="596" y="0"/>
                      <a:pt x="0" y="1405"/>
                      <a:pt x="834" y="2250"/>
                    </a:cubicBezTo>
                    <a:cubicBezTo>
                      <a:pt x="1101" y="2522"/>
                      <a:pt x="1431" y="2643"/>
                      <a:pt x="1755" y="2643"/>
                    </a:cubicBezTo>
                    <a:cubicBezTo>
                      <a:pt x="2428" y="2643"/>
                      <a:pt x="3076" y="2121"/>
                      <a:pt x="3084" y="1334"/>
                    </a:cubicBezTo>
                    <a:cubicBezTo>
                      <a:pt x="3084" y="596"/>
                      <a:pt x="2501" y="12"/>
                      <a:pt x="177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850;p53"/>
              <p:cNvSpPr/>
              <p:nvPr/>
            </p:nvSpPr>
            <p:spPr>
              <a:xfrm>
                <a:off x="4055500" y="1436700"/>
                <a:ext cx="975150" cy="1526400"/>
              </a:xfrm>
              <a:custGeom>
                <a:avLst/>
                <a:gdLst/>
                <a:ahLst/>
                <a:cxnLst/>
                <a:rect l="l" t="t" r="r" b="b"/>
                <a:pathLst>
                  <a:path w="39006" h="61056" fill="none" extrusionOk="0">
                    <a:moveTo>
                      <a:pt x="0" y="0"/>
                    </a:moveTo>
                    <a:lnTo>
                      <a:pt x="0" y="54138"/>
                    </a:lnTo>
                    <a:lnTo>
                      <a:pt x="72" y="54138"/>
                    </a:lnTo>
                    <a:cubicBezTo>
                      <a:pt x="72" y="61056"/>
                      <a:pt x="38934" y="61056"/>
                      <a:pt x="38934" y="54138"/>
                    </a:cubicBezTo>
                    <a:lnTo>
                      <a:pt x="39005" y="54138"/>
                    </a:lnTo>
                    <a:lnTo>
                      <a:pt x="39005" y="0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851;p53"/>
              <p:cNvSpPr/>
              <p:nvPr/>
            </p:nvSpPr>
            <p:spPr>
              <a:xfrm>
                <a:off x="4106700" y="1458425"/>
                <a:ext cx="872750" cy="90225"/>
              </a:xfrm>
              <a:custGeom>
                <a:avLst/>
                <a:gdLst/>
                <a:ahLst/>
                <a:cxnLst/>
                <a:rect l="l" t="t" r="r" b="b"/>
                <a:pathLst>
                  <a:path w="34910" h="3609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2" y="191"/>
                      <a:pt x="72" y="382"/>
                      <a:pt x="191" y="536"/>
                    </a:cubicBezTo>
                    <a:cubicBezTo>
                      <a:pt x="322" y="679"/>
                      <a:pt x="464" y="810"/>
                      <a:pt x="619" y="929"/>
                    </a:cubicBezTo>
                    <a:cubicBezTo>
                      <a:pt x="929" y="1155"/>
                      <a:pt x="1262" y="1334"/>
                      <a:pt x="1619" y="1489"/>
                    </a:cubicBezTo>
                    <a:cubicBezTo>
                      <a:pt x="2334" y="1787"/>
                      <a:pt x="3060" y="2025"/>
                      <a:pt x="3798" y="2215"/>
                    </a:cubicBezTo>
                    <a:cubicBezTo>
                      <a:pt x="5286" y="2584"/>
                      <a:pt x="6799" y="2858"/>
                      <a:pt x="8311" y="3049"/>
                    </a:cubicBezTo>
                    <a:cubicBezTo>
                      <a:pt x="11347" y="3430"/>
                      <a:pt x="14395" y="3608"/>
                      <a:pt x="17455" y="3608"/>
                    </a:cubicBezTo>
                    <a:cubicBezTo>
                      <a:pt x="20515" y="3608"/>
                      <a:pt x="23563" y="3430"/>
                      <a:pt x="26599" y="3049"/>
                    </a:cubicBezTo>
                    <a:cubicBezTo>
                      <a:pt x="28123" y="2858"/>
                      <a:pt x="29623" y="2584"/>
                      <a:pt x="31111" y="2215"/>
                    </a:cubicBezTo>
                    <a:cubicBezTo>
                      <a:pt x="31849" y="2025"/>
                      <a:pt x="32576" y="1787"/>
                      <a:pt x="33290" y="1489"/>
                    </a:cubicBezTo>
                    <a:cubicBezTo>
                      <a:pt x="33647" y="1334"/>
                      <a:pt x="33981" y="1155"/>
                      <a:pt x="34302" y="929"/>
                    </a:cubicBezTo>
                    <a:cubicBezTo>
                      <a:pt x="34457" y="822"/>
                      <a:pt x="34588" y="679"/>
                      <a:pt x="34719" y="536"/>
                    </a:cubicBezTo>
                    <a:cubicBezTo>
                      <a:pt x="34838" y="382"/>
                      <a:pt x="34897" y="191"/>
                      <a:pt x="34909" y="1"/>
                    </a:cubicBezTo>
                    <a:lnTo>
                      <a:pt x="34909" y="1"/>
                    </a:lnTo>
                    <a:cubicBezTo>
                      <a:pt x="34897" y="191"/>
                      <a:pt x="34814" y="370"/>
                      <a:pt x="34695" y="513"/>
                    </a:cubicBezTo>
                    <a:cubicBezTo>
                      <a:pt x="34564" y="655"/>
                      <a:pt x="34421" y="774"/>
                      <a:pt x="34254" y="870"/>
                    </a:cubicBezTo>
                    <a:cubicBezTo>
                      <a:pt x="33945" y="1072"/>
                      <a:pt x="33600" y="1239"/>
                      <a:pt x="33242" y="1370"/>
                    </a:cubicBezTo>
                    <a:cubicBezTo>
                      <a:pt x="32528" y="1632"/>
                      <a:pt x="31802" y="1834"/>
                      <a:pt x="31063" y="1989"/>
                    </a:cubicBezTo>
                    <a:cubicBezTo>
                      <a:pt x="29575" y="2310"/>
                      <a:pt x="28075" y="2537"/>
                      <a:pt x="26563" y="2691"/>
                    </a:cubicBezTo>
                    <a:cubicBezTo>
                      <a:pt x="23647" y="2978"/>
                      <a:pt x="20720" y="3133"/>
                      <a:pt x="17782" y="3133"/>
                    </a:cubicBezTo>
                    <a:cubicBezTo>
                      <a:pt x="17673" y="3133"/>
                      <a:pt x="17564" y="3132"/>
                      <a:pt x="17455" y="3132"/>
                    </a:cubicBezTo>
                    <a:cubicBezTo>
                      <a:pt x="17346" y="3132"/>
                      <a:pt x="17237" y="3133"/>
                      <a:pt x="17128" y="3133"/>
                    </a:cubicBezTo>
                    <a:cubicBezTo>
                      <a:pt x="14201" y="3133"/>
                      <a:pt x="11274" y="2978"/>
                      <a:pt x="8358" y="2691"/>
                    </a:cubicBezTo>
                    <a:cubicBezTo>
                      <a:pt x="6846" y="2537"/>
                      <a:pt x="5346" y="2310"/>
                      <a:pt x="3858" y="1989"/>
                    </a:cubicBezTo>
                    <a:cubicBezTo>
                      <a:pt x="3120" y="1834"/>
                      <a:pt x="2381" y="1632"/>
                      <a:pt x="1667" y="1370"/>
                    </a:cubicBezTo>
                    <a:cubicBezTo>
                      <a:pt x="1322" y="1239"/>
                      <a:pt x="976" y="1072"/>
                      <a:pt x="655" y="870"/>
                    </a:cubicBezTo>
                    <a:cubicBezTo>
                      <a:pt x="500" y="763"/>
                      <a:pt x="357" y="644"/>
                      <a:pt x="226" y="513"/>
                    </a:cubicBezTo>
                    <a:cubicBezTo>
                      <a:pt x="95" y="370"/>
                      <a:pt x="24" y="191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852;p53"/>
              <p:cNvSpPr/>
              <p:nvPr/>
            </p:nvSpPr>
            <p:spPr>
              <a:xfrm>
                <a:off x="4055800" y="1438750"/>
                <a:ext cx="974850" cy="1481125"/>
              </a:xfrm>
              <a:custGeom>
                <a:avLst/>
                <a:gdLst/>
                <a:ahLst/>
                <a:cxnLst/>
                <a:rect l="l" t="t" r="r" b="b"/>
                <a:pathLst>
                  <a:path w="38994" h="59245" extrusionOk="0">
                    <a:moveTo>
                      <a:pt x="169" y="0"/>
                    </a:moveTo>
                    <a:cubicBezTo>
                      <a:pt x="77" y="0"/>
                      <a:pt x="0" y="73"/>
                      <a:pt x="0" y="168"/>
                    </a:cubicBezTo>
                    <a:lnTo>
                      <a:pt x="0" y="54056"/>
                    </a:lnTo>
                    <a:lnTo>
                      <a:pt x="72" y="54056"/>
                    </a:lnTo>
                    <a:cubicBezTo>
                      <a:pt x="72" y="57515"/>
                      <a:pt x="9784" y="59244"/>
                      <a:pt x="19497" y="59244"/>
                    </a:cubicBezTo>
                    <a:cubicBezTo>
                      <a:pt x="29209" y="59244"/>
                      <a:pt x="38922" y="57515"/>
                      <a:pt x="38922" y="54056"/>
                    </a:cubicBezTo>
                    <a:lnTo>
                      <a:pt x="38993" y="54056"/>
                    </a:lnTo>
                    <a:lnTo>
                      <a:pt x="38993" y="180"/>
                    </a:lnTo>
                    <a:cubicBezTo>
                      <a:pt x="38993" y="75"/>
                      <a:pt x="38908" y="0"/>
                      <a:pt x="38819" y="0"/>
                    </a:cubicBezTo>
                    <a:cubicBezTo>
                      <a:pt x="38797" y="0"/>
                      <a:pt x="38776" y="4"/>
                      <a:pt x="38755" y="14"/>
                    </a:cubicBezTo>
                    <a:lnTo>
                      <a:pt x="38303" y="204"/>
                    </a:lnTo>
                    <a:cubicBezTo>
                      <a:pt x="37683" y="490"/>
                      <a:pt x="37124" y="895"/>
                      <a:pt x="36671" y="1395"/>
                    </a:cubicBezTo>
                    <a:cubicBezTo>
                      <a:pt x="35195" y="2966"/>
                      <a:pt x="28063" y="4157"/>
                      <a:pt x="19491" y="4157"/>
                    </a:cubicBezTo>
                    <a:cubicBezTo>
                      <a:pt x="10490" y="4157"/>
                      <a:pt x="3072" y="2847"/>
                      <a:pt x="2143" y="1157"/>
                    </a:cubicBezTo>
                    <a:cubicBezTo>
                      <a:pt x="2000" y="883"/>
                      <a:pt x="1774" y="680"/>
                      <a:pt x="1500" y="561"/>
                    </a:cubicBezTo>
                    <a:lnTo>
                      <a:pt x="238" y="14"/>
                    </a:lnTo>
                    <a:cubicBezTo>
                      <a:pt x="215" y="4"/>
                      <a:pt x="192" y="0"/>
                      <a:pt x="16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74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2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" name="Google Shape;2222;p84"/>
          <p:cNvSpPr txBox="1">
            <a:spLocks noGrp="1"/>
          </p:cNvSpPr>
          <p:nvPr>
            <p:ph type="title"/>
          </p:nvPr>
        </p:nvSpPr>
        <p:spPr>
          <a:xfrm>
            <a:off x="1791050" y="843375"/>
            <a:ext cx="5665500" cy="345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4400" dirty="0" smtClean="0"/>
              <a:t>Домашна работа</a:t>
            </a:r>
            <a:br>
              <a:rPr lang="bg-BG" sz="4400" dirty="0" smtClean="0"/>
            </a:br>
            <a:r>
              <a:rPr lang="bg-BG" sz="4400" dirty="0" smtClean="0"/>
              <a:t>учебна тетрадка </a:t>
            </a:r>
            <a:br>
              <a:rPr lang="bg-BG" sz="4400" dirty="0" smtClean="0"/>
            </a:br>
            <a:r>
              <a:rPr lang="bg-BG" sz="4400" dirty="0" smtClean="0"/>
              <a:t>стр. </a:t>
            </a:r>
            <a:r>
              <a:rPr lang="bg-BG" sz="4400" dirty="0" smtClean="0"/>
              <a:t>31</a:t>
            </a:r>
            <a:endParaRPr sz="4400" dirty="0"/>
          </a:p>
        </p:txBody>
      </p:sp>
      <p:grpSp>
        <p:nvGrpSpPr>
          <p:cNvPr id="2223" name="Google Shape;2223;p84"/>
          <p:cNvGrpSpPr/>
          <p:nvPr/>
        </p:nvGrpSpPr>
        <p:grpSpPr>
          <a:xfrm rot="-989189">
            <a:off x="1320575" y="3291138"/>
            <a:ext cx="1602329" cy="2127110"/>
            <a:chOff x="636075" y="1177950"/>
            <a:chExt cx="1451400" cy="1926750"/>
          </a:xfrm>
        </p:grpSpPr>
        <p:sp>
          <p:nvSpPr>
            <p:cNvPr id="2224" name="Google Shape;2224;p84"/>
            <p:cNvSpPr/>
            <p:nvPr/>
          </p:nvSpPr>
          <p:spPr>
            <a:xfrm>
              <a:off x="820925" y="1177950"/>
              <a:ext cx="1266550" cy="1926750"/>
            </a:xfrm>
            <a:custGeom>
              <a:avLst/>
              <a:gdLst/>
              <a:ahLst/>
              <a:cxnLst/>
              <a:rect l="l" t="t" r="r" b="b"/>
              <a:pathLst>
                <a:path w="50662" h="77070" extrusionOk="0">
                  <a:moveTo>
                    <a:pt x="46980" y="1"/>
                  </a:moveTo>
                  <a:cubicBezTo>
                    <a:pt x="46973" y="1"/>
                    <a:pt x="46966" y="1"/>
                    <a:pt x="46959" y="1"/>
                  </a:cubicBezTo>
                  <a:lnTo>
                    <a:pt x="0" y="1"/>
                  </a:lnTo>
                  <a:lnTo>
                    <a:pt x="0" y="77070"/>
                  </a:lnTo>
                  <a:lnTo>
                    <a:pt x="46959" y="77070"/>
                  </a:lnTo>
                  <a:cubicBezTo>
                    <a:pt x="48995" y="77070"/>
                    <a:pt x="50662" y="75415"/>
                    <a:pt x="50662" y="73379"/>
                  </a:cubicBezTo>
                  <a:lnTo>
                    <a:pt x="50662" y="3692"/>
                  </a:lnTo>
                  <a:cubicBezTo>
                    <a:pt x="50662" y="1663"/>
                    <a:pt x="49018" y="1"/>
                    <a:pt x="46980" y="1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95250" dir="306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84"/>
            <p:cNvSpPr/>
            <p:nvPr/>
          </p:nvSpPr>
          <p:spPr>
            <a:xfrm>
              <a:off x="636075" y="1177950"/>
              <a:ext cx="184875" cy="1926750"/>
            </a:xfrm>
            <a:custGeom>
              <a:avLst/>
              <a:gdLst/>
              <a:ahLst/>
              <a:cxnLst/>
              <a:rect l="l" t="t" r="r" b="b"/>
              <a:pathLst>
                <a:path w="7395" h="77070" extrusionOk="0">
                  <a:moveTo>
                    <a:pt x="3692" y="1"/>
                  </a:moveTo>
                  <a:cubicBezTo>
                    <a:pt x="1656" y="1"/>
                    <a:pt x="1" y="1656"/>
                    <a:pt x="13" y="3692"/>
                  </a:cubicBezTo>
                  <a:lnTo>
                    <a:pt x="13" y="73379"/>
                  </a:lnTo>
                  <a:cubicBezTo>
                    <a:pt x="1" y="75415"/>
                    <a:pt x="1656" y="77070"/>
                    <a:pt x="3704" y="77070"/>
                  </a:cubicBezTo>
                  <a:lnTo>
                    <a:pt x="7394" y="77070"/>
                  </a:lnTo>
                  <a:lnTo>
                    <a:pt x="7394" y="1"/>
                  </a:ln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95250" dir="306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84"/>
            <p:cNvSpPr/>
            <p:nvPr/>
          </p:nvSpPr>
          <p:spPr>
            <a:xfrm>
              <a:off x="1056375" y="1473525"/>
              <a:ext cx="795050" cy="370600"/>
            </a:xfrm>
            <a:custGeom>
              <a:avLst/>
              <a:gdLst/>
              <a:ahLst/>
              <a:cxnLst/>
              <a:rect l="l" t="t" r="r" b="b"/>
              <a:pathLst>
                <a:path w="31802" h="14824" extrusionOk="0">
                  <a:moveTo>
                    <a:pt x="0" y="1"/>
                  </a:moveTo>
                  <a:lnTo>
                    <a:pt x="0" y="14824"/>
                  </a:lnTo>
                  <a:lnTo>
                    <a:pt x="31802" y="14824"/>
                  </a:lnTo>
                  <a:lnTo>
                    <a:pt x="3180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84"/>
            <p:cNvSpPr/>
            <p:nvPr/>
          </p:nvSpPr>
          <p:spPr>
            <a:xfrm>
              <a:off x="1132275" y="1537225"/>
              <a:ext cx="643550" cy="21750"/>
            </a:xfrm>
            <a:custGeom>
              <a:avLst/>
              <a:gdLst/>
              <a:ahLst/>
              <a:cxnLst/>
              <a:rect l="l" t="t" r="r" b="b"/>
              <a:pathLst>
                <a:path w="25742" h="870" extrusionOk="0">
                  <a:moveTo>
                    <a:pt x="0" y="0"/>
                  </a:moveTo>
                  <a:lnTo>
                    <a:pt x="0" y="870"/>
                  </a:lnTo>
                  <a:lnTo>
                    <a:pt x="25742" y="870"/>
                  </a:lnTo>
                  <a:lnTo>
                    <a:pt x="2574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84"/>
            <p:cNvSpPr/>
            <p:nvPr/>
          </p:nvSpPr>
          <p:spPr>
            <a:xfrm>
              <a:off x="1132275" y="1592600"/>
              <a:ext cx="643550" cy="21750"/>
            </a:xfrm>
            <a:custGeom>
              <a:avLst/>
              <a:gdLst/>
              <a:ahLst/>
              <a:cxnLst/>
              <a:rect l="l" t="t" r="r" b="b"/>
              <a:pathLst>
                <a:path w="25742" h="870" extrusionOk="0">
                  <a:moveTo>
                    <a:pt x="0" y="0"/>
                  </a:moveTo>
                  <a:lnTo>
                    <a:pt x="0" y="869"/>
                  </a:lnTo>
                  <a:lnTo>
                    <a:pt x="25742" y="869"/>
                  </a:lnTo>
                  <a:lnTo>
                    <a:pt x="2574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84"/>
            <p:cNvSpPr/>
            <p:nvPr/>
          </p:nvSpPr>
          <p:spPr>
            <a:xfrm>
              <a:off x="1132275" y="1647950"/>
              <a:ext cx="643550" cy="21750"/>
            </a:xfrm>
            <a:custGeom>
              <a:avLst/>
              <a:gdLst/>
              <a:ahLst/>
              <a:cxnLst/>
              <a:rect l="l" t="t" r="r" b="b"/>
              <a:pathLst>
                <a:path w="25742" h="870" extrusionOk="0">
                  <a:moveTo>
                    <a:pt x="0" y="1"/>
                  </a:moveTo>
                  <a:lnTo>
                    <a:pt x="0" y="870"/>
                  </a:lnTo>
                  <a:lnTo>
                    <a:pt x="25742" y="870"/>
                  </a:lnTo>
                  <a:lnTo>
                    <a:pt x="257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84"/>
            <p:cNvSpPr/>
            <p:nvPr/>
          </p:nvSpPr>
          <p:spPr>
            <a:xfrm>
              <a:off x="1132275" y="1703325"/>
              <a:ext cx="643550" cy="21750"/>
            </a:xfrm>
            <a:custGeom>
              <a:avLst/>
              <a:gdLst/>
              <a:ahLst/>
              <a:cxnLst/>
              <a:rect l="l" t="t" r="r" b="b"/>
              <a:pathLst>
                <a:path w="25742" h="870" extrusionOk="0">
                  <a:moveTo>
                    <a:pt x="0" y="0"/>
                  </a:moveTo>
                  <a:lnTo>
                    <a:pt x="0" y="869"/>
                  </a:lnTo>
                  <a:lnTo>
                    <a:pt x="25742" y="869"/>
                  </a:lnTo>
                  <a:lnTo>
                    <a:pt x="2574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84"/>
            <p:cNvSpPr/>
            <p:nvPr/>
          </p:nvSpPr>
          <p:spPr>
            <a:xfrm>
              <a:off x="1132275" y="1758675"/>
              <a:ext cx="643550" cy="21750"/>
            </a:xfrm>
            <a:custGeom>
              <a:avLst/>
              <a:gdLst/>
              <a:ahLst/>
              <a:cxnLst/>
              <a:rect l="l" t="t" r="r" b="b"/>
              <a:pathLst>
                <a:path w="25742" h="870" extrusionOk="0">
                  <a:moveTo>
                    <a:pt x="0" y="1"/>
                  </a:moveTo>
                  <a:lnTo>
                    <a:pt x="0" y="870"/>
                  </a:lnTo>
                  <a:lnTo>
                    <a:pt x="25742" y="870"/>
                  </a:lnTo>
                  <a:lnTo>
                    <a:pt x="257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32" name="Google Shape;2232;p84"/>
          <p:cNvGrpSpPr/>
          <p:nvPr/>
        </p:nvGrpSpPr>
        <p:grpSpPr>
          <a:xfrm rot="-10290130">
            <a:off x="6068730" y="-445968"/>
            <a:ext cx="2340705" cy="2319815"/>
            <a:chOff x="5959564" y="3351813"/>
            <a:chExt cx="1314673" cy="1302868"/>
          </a:xfrm>
        </p:grpSpPr>
        <p:sp>
          <p:nvSpPr>
            <p:cNvPr id="2233" name="Google Shape;2233;p84"/>
            <p:cNvSpPr/>
            <p:nvPr/>
          </p:nvSpPr>
          <p:spPr>
            <a:xfrm>
              <a:off x="5959904" y="3356666"/>
              <a:ext cx="1314219" cy="1298015"/>
            </a:xfrm>
            <a:custGeom>
              <a:avLst/>
              <a:gdLst/>
              <a:ahLst/>
              <a:cxnLst/>
              <a:rect l="l" t="t" r="r" b="b"/>
              <a:pathLst>
                <a:path w="46312" h="45741" extrusionOk="0">
                  <a:moveTo>
                    <a:pt x="36751" y="19288"/>
                  </a:moveTo>
                  <a:cubicBezTo>
                    <a:pt x="36852" y="19288"/>
                    <a:pt x="36945" y="19366"/>
                    <a:pt x="36945" y="19487"/>
                  </a:cubicBezTo>
                  <a:lnTo>
                    <a:pt x="36803" y="36382"/>
                  </a:lnTo>
                  <a:lnTo>
                    <a:pt x="19896" y="36227"/>
                  </a:lnTo>
                  <a:cubicBezTo>
                    <a:pt x="19891" y="36227"/>
                    <a:pt x="19887" y="36227"/>
                    <a:pt x="19882" y="36227"/>
                  </a:cubicBezTo>
                  <a:cubicBezTo>
                    <a:pt x="19713" y="36227"/>
                    <a:pt x="19637" y="36010"/>
                    <a:pt x="19765" y="35894"/>
                  </a:cubicBezTo>
                  <a:lnTo>
                    <a:pt x="36612" y="19344"/>
                  </a:lnTo>
                  <a:cubicBezTo>
                    <a:pt x="36654" y="19306"/>
                    <a:pt x="36704" y="19288"/>
                    <a:pt x="36751" y="19288"/>
                  </a:cubicBezTo>
                  <a:close/>
                  <a:moveTo>
                    <a:pt x="45790" y="1"/>
                  </a:moveTo>
                  <a:cubicBezTo>
                    <a:pt x="45662" y="1"/>
                    <a:pt x="45530" y="47"/>
                    <a:pt x="45423" y="151"/>
                  </a:cubicBezTo>
                  <a:lnTo>
                    <a:pt x="334" y="44454"/>
                  </a:lnTo>
                  <a:cubicBezTo>
                    <a:pt x="0" y="44776"/>
                    <a:pt x="227" y="45335"/>
                    <a:pt x="691" y="45347"/>
                  </a:cubicBezTo>
                  <a:lnTo>
                    <a:pt x="45911" y="45740"/>
                  </a:lnTo>
                  <a:lnTo>
                    <a:pt x="46304" y="520"/>
                  </a:lnTo>
                  <a:cubicBezTo>
                    <a:pt x="46312" y="206"/>
                    <a:pt x="46058" y="1"/>
                    <a:pt x="45790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952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84"/>
            <p:cNvSpPr/>
            <p:nvPr/>
          </p:nvSpPr>
          <p:spPr>
            <a:xfrm>
              <a:off x="5959564" y="3356666"/>
              <a:ext cx="1314559" cy="1298015"/>
            </a:xfrm>
            <a:custGeom>
              <a:avLst/>
              <a:gdLst/>
              <a:ahLst/>
              <a:cxnLst/>
              <a:rect l="l" t="t" r="r" b="b"/>
              <a:pathLst>
                <a:path w="46324" h="45741" extrusionOk="0">
                  <a:moveTo>
                    <a:pt x="45802" y="1"/>
                  </a:moveTo>
                  <a:cubicBezTo>
                    <a:pt x="45674" y="1"/>
                    <a:pt x="45542" y="47"/>
                    <a:pt x="45435" y="151"/>
                  </a:cubicBezTo>
                  <a:lnTo>
                    <a:pt x="43137" y="2401"/>
                  </a:lnTo>
                  <a:lnTo>
                    <a:pt x="42780" y="42585"/>
                  </a:lnTo>
                  <a:lnTo>
                    <a:pt x="2596" y="42228"/>
                  </a:lnTo>
                  <a:lnTo>
                    <a:pt x="334" y="44454"/>
                  </a:lnTo>
                  <a:cubicBezTo>
                    <a:pt x="0" y="44776"/>
                    <a:pt x="227" y="45335"/>
                    <a:pt x="703" y="45347"/>
                  </a:cubicBezTo>
                  <a:lnTo>
                    <a:pt x="45923" y="45740"/>
                  </a:lnTo>
                  <a:lnTo>
                    <a:pt x="46316" y="520"/>
                  </a:lnTo>
                  <a:cubicBezTo>
                    <a:pt x="46324" y="206"/>
                    <a:pt x="46070" y="1"/>
                    <a:pt x="45802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rgbClr val="2C1738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84"/>
            <p:cNvSpPr/>
            <p:nvPr/>
          </p:nvSpPr>
          <p:spPr>
            <a:xfrm>
              <a:off x="7202218" y="4597930"/>
              <a:ext cx="18956" cy="56386"/>
            </a:xfrm>
            <a:custGeom>
              <a:avLst/>
              <a:gdLst/>
              <a:ahLst/>
              <a:cxnLst/>
              <a:rect l="l" t="t" r="r" b="b"/>
              <a:pathLst>
                <a:path w="668" h="1987" extrusionOk="0">
                  <a:moveTo>
                    <a:pt x="340" y="1"/>
                  </a:moveTo>
                  <a:cubicBezTo>
                    <a:pt x="176" y="1"/>
                    <a:pt x="13" y="111"/>
                    <a:pt x="13" y="331"/>
                  </a:cubicBezTo>
                  <a:lnTo>
                    <a:pt x="1" y="1986"/>
                  </a:lnTo>
                  <a:lnTo>
                    <a:pt x="644" y="1986"/>
                  </a:lnTo>
                  <a:lnTo>
                    <a:pt x="667" y="331"/>
                  </a:lnTo>
                  <a:cubicBezTo>
                    <a:pt x="667" y="111"/>
                    <a:pt x="504" y="1"/>
                    <a:pt x="3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84"/>
            <p:cNvSpPr/>
            <p:nvPr/>
          </p:nvSpPr>
          <p:spPr>
            <a:xfrm>
              <a:off x="7123501" y="4597249"/>
              <a:ext cx="18956" cy="56386"/>
            </a:xfrm>
            <a:custGeom>
              <a:avLst/>
              <a:gdLst/>
              <a:ahLst/>
              <a:cxnLst/>
              <a:rect l="l" t="t" r="r" b="b"/>
              <a:pathLst>
                <a:path w="668" h="1987" extrusionOk="0">
                  <a:moveTo>
                    <a:pt x="340" y="1"/>
                  </a:moveTo>
                  <a:cubicBezTo>
                    <a:pt x="176" y="1"/>
                    <a:pt x="12" y="111"/>
                    <a:pt x="12" y="331"/>
                  </a:cubicBezTo>
                  <a:lnTo>
                    <a:pt x="0" y="1986"/>
                  </a:lnTo>
                  <a:lnTo>
                    <a:pt x="643" y="1986"/>
                  </a:lnTo>
                  <a:lnTo>
                    <a:pt x="667" y="331"/>
                  </a:lnTo>
                  <a:cubicBezTo>
                    <a:pt x="667" y="111"/>
                    <a:pt x="504" y="1"/>
                    <a:pt x="3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84"/>
            <p:cNvSpPr/>
            <p:nvPr/>
          </p:nvSpPr>
          <p:spPr>
            <a:xfrm>
              <a:off x="7044613" y="4596086"/>
              <a:ext cx="19268" cy="56869"/>
            </a:xfrm>
            <a:custGeom>
              <a:avLst/>
              <a:gdLst/>
              <a:ahLst/>
              <a:cxnLst/>
              <a:rect l="l" t="t" r="r" b="b"/>
              <a:pathLst>
                <a:path w="679" h="2004" extrusionOk="0">
                  <a:moveTo>
                    <a:pt x="340" y="0"/>
                  </a:moveTo>
                  <a:cubicBezTo>
                    <a:pt x="170" y="0"/>
                    <a:pt x="0" y="116"/>
                    <a:pt x="18" y="349"/>
                  </a:cubicBezTo>
                  <a:lnTo>
                    <a:pt x="6" y="2004"/>
                  </a:lnTo>
                  <a:lnTo>
                    <a:pt x="649" y="2004"/>
                  </a:lnTo>
                  <a:lnTo>
                    <a:pt x="661" y="349"/>
                  </a:lnTo>
                  <a:cubicBezTo>
                    <a:pt x="679" y="116"/>
                    <a:pt x="509" y="0"/>
                    <a:pt x="3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84"/>
            <p:cNvSpPr/>
            <p:nvPr/>
          </p:nvSpPr>
          <p:spPr>
            <a:xfrm>
              <a:off x="6966065" y="4596171"/>
              <a:ext cx="18587" cy="56102"/>
            </a:xfrm>
            <a:custGeom>
              <a:avLst/>
              <a:gdLst/>
              <a:ahLst/>
              <a:cxnLst/>
              <a:rect l="l" t="t" r="r" b="b"/>
              <a:pathLst>
                <a:path w="655" h="1977" extrusionOk="0">
                  <a:moveTo>
                    <a:pt x="334" y="0"/>
                  </a:moveTo>
                  <a:cubicBezTo>
                    <a:pt x="173" y="0"/>
                    <a:pt x="12" y="107"/>
                    <a:pt x="12" y="322"/>
                  </a:cubicBezTo>
                  <a:lnTo>
                    <a:pt x="0" y="1977"/>
                  </a:lnTo>
                  <a:lnTo>
                    <a:pt x="643" y="1977"/>
                  </a:lnTo>
                  <a:lnTo>
                    <a:pt x="655" y="322"/>
                  </a:lnTo>
                  <a:cubicBezTo>
                    <a:pt x="655" y="107"/>
                    <a:pt x="494" y="0"/>
                    <a:pt x="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84"/>
            <p:cNvSpPr/>
            <p:nvPr/>
          </p:nvSpPr>
          <p:spPr>
            <a:xfrm>
              <a:off x="6887348" y="4595149"/>
              <a:ext cx="18928" cy="56443"/>
            </a:xfrm>
            <a:custGeom>
              <a:avLst/>
              <a:gdLst/>
              <a:ahLst/>
              <a:cxnLst/>
              <a:rect l="l" t="t" r="r" b="b"/>
              <a:pathLst>
                <a:path w="667" h="1989" extrusionOk="0">
                  <a:moveTo>
                    <a:pt x="339" y="1"/>
                  </a:moveTo>
                  <a:cubicBezTo>
                    <a:pt x="176" y="1"/>
                    <a:pt x="12" y="108"/>
                    <a:pt x="12" y="322"/>
                  </a:cubicBezTo>
                  <a:lnTo>
                    <a:pt x="0" y="1989"/>
                  </a:lnTo>
                  <a:lnTo>
                    <a:pt x="643" y="1989"/>
                  </a:lnTo>
                  <a:lnTo>
                    <a:pt x="667" y="322"/>
                  </a:lnTo>
                  <a:cubicBezTo>
                    <a:pt x="667" y="108"/>
                    <a:pt x="503" y="1"/>
                    <a:pt x="3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84"/>
            <p:cNvSpPr/>
            <p:nvPr/>
          </p:nvSpPr>
          <p:spPr>
            <a:xfrm>
              <a:off x="6808602" y="4594979"/>
              <a:ext cx="18616" cy="55620"/>
            </a:xfrm>
            <a:custGeom>
              <a:avLst/>
              <a:gdLst/>
              <a:ahLst/>
              <a:cxnLst/>
              <a:rect l="l" t="t" r="r" b="b"/>
              <a:pathLst>
                <a:path w="656" h="1960" extrusionOk="0">
                  <a:moveTo>
                    <a:pt x="334" y="1"/>
                  </a:moveTo>
                  <a:cubicBezTo>
                    <a:pt x="179" y="1"/>
                    <a:pt x="25" y="102"/>
                    <a:pt x="13" y="304"/>
                  </a:cubicBezTo>
                  <a:lnTo>
                    <a:pt x="1" y="1959"/>
                  </a:lnTo>
                  <a:lnTo>
                    <a:pt x="644" y="1959"/>
                  </a:lnTo>
                  <a:lnTo>
                    <a:pt x="656" y="304"/>
                  </a:lnTo>
                  <a:cubicBezTo>
                    <a:pt x="644" y="102"/>
                    <a:pt x="489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84"/>
            <p:cNvSpPr/>
            <p:nvPr/>
          </p:nvSpPr>
          <p:spPr>
            <a:xfrm>
              <a:off x="6729884" y="4593787"/>
              <a:ext cx="18956" cy="56471"/>
            </a:xfrm>
            <a:custGeom>
              <a:avLst/>
              <a:gdLst/>
              <a:ahLst/>
              <a:cxnLst/>
              <a:rect l="l" t="t" r="r" b="b"/>
              <a:pathLst>
                <a:path w="668" h="1990" extrusionOk="0">
                  <a:moveTo>
                    <a:pt x="346" y="1"/>
                  </a:moveTo>
                  <a:cubicBezTo>
                    <a:pt x="167" y="1"/>
                    <a:pt x="25" y="144"/>
                    <a:pt x="25" y="322"/>
                  </a:cubicBezTo>
                  <a:lnTo>
                    <a:pt x="1" y="1989"/>
                  </a:lnTo>
                  <a:lnTo>
                    <a:pt x="656" y="1989"/>
                  </a:lnTo>
                  <a:lnTo>
                    <a:pt x="667" y="334"/>
                  </a:lnTo>
                  <a:cubicBezTo>
                    <a:pt x="667" y="156"/>
                    <a:pt x="525" y="1"/>
                    <a:pt x="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84"/>
            <p:cNvSpPr/>
            <p:nvPr/>
          </p:nvSpPr>
          <p:spPr>
            <a:xfrm>
              <a:off x="6651167" y="4592539"/>
              <a:ext cx="19126" cy="57039"/>
            </a:xfrm>
            <a:custGeom>
              <a:avLst/>
              <a:gdLst/>
              <a:ahLst/>
              <a:cxnLst/>
              <a:rect l="l" t="t" r="r" b="b"/>
              <a:pathLst>
                <a:path w="674" h="2010" extrusionOk="0">
                  <a:moveTo>
                    <a:pt x="332" y="0"/>
                  </a:moveTo>
                  <a:cubicBezTo>
                    <a:pt x="166" y="0"/>
                    <a:pt x="1" y="113"/>
                    <a:pt x="12" y="343"/>
                  </a:cubicBezTo>
                  <a:lnTo>
                    <a:pt x="1" y="2009"/>
                  </a:lnTo>
                  <a:lnTo>
                    <a:pt x="643" y="2009"/>
                  </a:lnTo>
                  <a:lnTo>
                    <a:pt x="655" y="354"/>
                  </a:lnTo>
                  <a:cubicBezTo>
                    <a:pt x="673" y="119"/>
                    <a:pt x="502" y="0"/>
                    <a:pt x="3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84"/>
            <p:cNvSpPr/>
            <p:nvPr/>
          </p:nvSpPr>
          <p:spPr>
            <a:xfrm>
              <a:off x="6572279" y="4591687"/>
              <a:ext cx="19297" cy="56869"/>
            </a:xfrm>
            <a:custGeom>
              <a:avLst/>
              <a:gdLst/>
              <a:ahLst/>
              <a:cxnLst/>
              <a:rect l="l" t="t" r="r" b="b"/>
              <a:pathLst>
                <a:path w="680" h="2004" extrusionOk="0">
                  <a:moveTo>
                    <a:pt x="340" y="1"/>
                  </a:moveTo>
                  <a:cubicBezTo>
                    <a:pt x="170" y="1"/>
                    <a:pt x="0" y="117"/>
                    <a:pt x="18" y="349"/>
                  </a:cubicBezTo>
                  <a:lnTo>
                    <a:pt x="6" y="2004"/>
                  </a:lnTo>
                  <a:lnTo>
                    <a:pt x="649" y="2004"/>
                  </a:lnTo>
                  <a:lnTo>
                    <a:pt x="661" y="349"/>
                  </a:lnTo>
                  <a:cubicBezTo>
                    <a:pt x="679" y="117"/>
                    <a:pt x="509" y="1"/>
                    <a:pt x="3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84"/>
            <p:cNvSpPr/>
            <p:nvPr/>
          </p:nvSpPr>
          <p:spPr>
            <a:xfrm>
              <a:off x="6493391" y="4591347"/>
              <a:ext cx="19439" cy="56869"/>
            </a:xfrm>
            <a:custGeom>
              <a:avLst/>
              <a:gdLst/>
              <a:ahLst/>
              <a:cxnLst/>
              <a:rect l="l" t="t" r="r" b="b"/>
              <a:pathLst>
                <a:path w="685" h="2004" extrusionOk="0">
                  <a:moveTo>
                    <a:pt x="346" y="1"/>
                  </a:moveTo>
                  <a:cubicBezTo>
                    <a:pt x="176" y="1"/>
                    <a:pt x="6" y="117"/>
                    <a:pt x="24" y="349"/>
                  </a:cubicBezTo>
                  <a:lnTo>
                    <a:pt x="0" y="2004"/>
                  </a:lnTo>
                  <a:lnTo>
                    <a:pt x="655" y="2004"/>
                  </a:lnTo>
                  <a:lnTo>
                    <a:pt x="667" y="349"/>
                  </a:lnTo>
                  <a:cubicBezTo>
                    <a:pt x="685" y="117"/>
                    <a:pt x="515" y="1"/>
                    <a:pt x="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84"/>
            <p:cNvSpPr/>
            <p:nvPr/>
          </p:nvSpPr>
          <p:spPr>
            <a:xfrm>
              <a:off x="6414843" y="4590325"/>
              <a:ext cx="19268" cy="56897"/>
            </a:xfrm>
            <a:custGeom>
              <a:avLst/>
              <a:gdLst/>
              <a:ahLst/>
              <a:cxnLst/>
              <a:rect l="l" t="t" r="r" b="b"/>
              <a:pathLst>
                <a:path w="679" h="2005" extrusionOk="0">
                  <a:moveTo>
                    <a:pt x="339" y="1"/>
                  </a:moveTo>
                  <a:cubicBezTo>
                    <a:pt x="170" y="1"/>
                    <a:pt x="0" y="117"/>
                    <a:pt x="18" y="349"/>
                  </a:cubicBezTo>
                  <a:lnTo>
                    <a:pt x="6" y="2004"/>
                  </a:lnTo>
                  <a:lnTo>
                    <a:pt x="649" y="2004"/>
                  </a:lnTo>
                  <a:lnTo>
                    <a:pt x="661" y="349"/>
                  </a:lnTo>
                  <a:cubicBezTo>
                    <a:pt x="679" y="117"/>
                    <a:pt x="509" y="1"/>
                    <a:pt x="3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84"/>
            <p:cNvSpPr/>
            <p:nvPr/>
          </p:nvSpPr>
          <p:spPr>
            <a:xfrm>
              <a:off x="6336268" y="4590921"/>
              <a:ext cx="18616" cy="55620"/>
            </a:xfrm>
            <a:custGeom>
              <a:avLst/>
              <a:gdLst/>
              <a:ahLst/>
              <a:cxnLst/>
              <a:rect l="l" t="t" r="r" b="b"/>
              <a:pathLst>
                <a:path w="656" h="1960" extrusionOk="0">
                  <a:moveTo>
                    <a:pt x="334" y="1"/>
                  </a:moveTo>
                  <a:cubicBezTo>
                    <a:pt x="180" y="1"/>
                    <a:pt x="25" y="102"/>
                    <a:pt x="13" y="304"/>
                  </a:cubicBezTo>
                  <a:lnTo>
                    <a:pt x="1" y="1959"/>
                  </a:lnTo>
                  <a:lnTo>
                    <a:pt x="644" y="1959"/>
                  </a:lnTo>
                  <a:lnTo>
                    <a:pt x="656" y="304"/>
                  </a:lnTo>
                  <a:cubicBezTo>
                    <a:pt x="644" y="102"/>
                    <a:pt x="489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84"/>
            <p:cNvSpPr/>
            <p:nvPr/>
          </p:nvSpPr>
          <p:spPr>
            <a:xfrm>
              <a:off x="6257550" y="4589758"/>
              <a:ext cx="18616" cy="56102"/>
            </a:xfrm>
            <a:custGeom>
              <a:avLst/>
              <a:gdLst/>
              <a:ahLst/>
              <a:cxnLst/>
              <a:rect l="l" t="t" r="r" b="b"/>
              <a:pathLst>
                <a:path w="656" h="1977" extrusionOk="0">
                  <a:moveTo>
                    <a:pt x="334" y="0"/>
                  </a:moveTo>
                  <a:cubicBezTo>
                    <a:pt x="156" y="0"/>
                    <a:pt x="13" y="143"/>
                    <a:pt x="13" y="322"/>
                  </a:cubicBezTo>
                  <a:lnTo>
                    <a:pt x="1" y="1976"/>
                  </a:lnTo>
                  <a:lnTo>
                    <a:pt x="644" y="1976"/>
                  </a:lnTo>
                  <a:lnTo>
                    <a:pt x="656" y="322"/>
                  </a:lnTo>
                  <a:cubicBezTo>
                    <a:pt x="656" y="143"/>
                    <a:pt x="513" y="0"/>
                    <a:pt x="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84"/>
            <p:cNvSpPr/>
            <p:nvPr/>
          </p:nvSpPr>
          <p:spPr>
            <a:xfrm>
              <a:off x="6178662" y="4588310"/>
              <a:ext cx="19297" cy="56869"/>
            </a:xfrm>
            <a:custGeom>
              <a:avLst/>
              <a:gdLst/>
              <a:ahLst/>
              <a:cxnLst/>
              <a:rect l="l" t="t" r="r" b="b"/>
              <a:pathLst>
                <a:path w="680" h="2004" extrusionOk="0">
                  <a:moveTo>
                    <a:pt x="340" y="0"/>
                  </a:moveTo>
                  <a:cubicBezTo>
                    <a:pt x="170" y="0"/>
                    <a:pt x="1" y="117"/>
                    <a:pt x="19" y="349"/>
                  </a:cubicBezTo>
                  <a:lnTo>
                    <a:pt x="7" y="2004"/>
                  </a:lnTo>
                  <a:lnTo>
                    <a:pt x="650" y="2004"/>
                  </a:lnTo>
                  <a:lnTo>
                    <a:pt x="661" y="349"/>
                  </a:lnTo>
                  <a:cubicBezTo>
                    <a:pt x="679" y="117"/>
                    <a:pt x="510" y="0"/>
                    <a:pt x="3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84"/>
            <p:cNvSpPr/>
            <p:nvPr/>
          </p:nvSpPr>
          <p:spPr>
            <a:xfrm>
              <a:off x="6099944" y="4587629"/>
              <a:ext cx="19297" cy="56869"/>
            </a:xfrm>
            <a:custGeom>
              <a:avLst/>
              <a:gdLst/>
              <a:ahLst/>
              <a:cxnLst/>
              <a:rect l="l" t="t" r="r" b="b"/>
              <a:pathLst>
                <a:path w="680" h="2004" extrusionOk="0">
                  <a:moveTo>
                    <a:pt x="340" y="1"/>
                  </a:moveTo>
                  <a:cubicBezTo>
                    <a:pt x="170" y="1"/>
                    <a:pt x="0" y="117"/>
                    <a:pt x="18" y="349"/>
                  </a:cubicBezTo>
                  <a:lnTo>
                    <a:pt x="6" y="2004"/>
                  </a:lnTo>
                  <a:lnTo>
                    <a:pt x="649" y="2004"/>
                  </a:lnTo>
                  <a:lnTo>
                    <a:pt x="661" y="349"/>
                  </a:lnTo>
                  <a:cubicBezTo>
                    <a:pt x="679" y="117"/>
                    <a:pt x="509" y="1"/>
                    <a:pt x="3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84"/>
            <p:cNvSpPr/>
            <p:nvPr/>
          </p:nvSpPr>
          <p:spPr>
            <a:xfrm>
              <a:off x="7207497" y="3674119"/>
              <a:ext cx="64020" cy="18956"/>
            </a:xfrm>
            <a:custGeom>
              <a:avLst/>
              <a:gdLst/>
              <a:ahLst/>
              <a:cxnLst/>
              <a:rect l="l" t="t" r="r" b="b"/>
              <a:pathLst>
                <a:path w="2256" h="668" extrusionOk="0">
                  <a:moveTo>
                    <a:pt x="435" y="1"/>
                  </a:moveTo>
                  <a:cubicBezTo>
                    <a:pt x="1" y="1"/>
                    <a:pt x="1" y="657"/>
                    <a:pt x="435" y="657"/>
                  </a:cubicBezTo>
                  <a:cubicBezTo>
                    <a:pt x="442" y="657"/>
                    <a:pt x="450" y="656"/>
                    <a:pt x="458" y="656"/>
                  </a:cubicBezTo>
                  <a:lnTo>
                    <a:pt x="2255" y="668"/>
                  </a:lnTo>
                  <a:lnTo>
                    <a:pt x="2255" y="25"/>
                  </a:lnTo>
                  <a:lnTo>
                    <a:pt x="458" y="1"/>
                  </a:lnTo>
                  <a:cubicBezTo>
                    <a:pt x="450" y="1"/>
                    <a:pt x="442" y="1"/>
                    <a:pt x="4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84"/>
            <p:cNvSpPr/>
            <p:nvPr/>
          </p:nvSpPr>
          <p:spPr>
            <a:xfrm>
              <a:off x="7207298" y="3752865"/>
              <a:ext cx="63197" cy="18956"/>
            </a:xfrm>
            <a:custGeom>
              <a:avLst/>
              <a:gdLst/>
              <a:ahLst/>
              <a:cxnLst/>
              <a:rect l="l" t="t" r="r" b="b"/>
              <a:pathLst>
                <a:path w="2227" h="668" extrusionOk="0">
                  <a:moveTo>
                    <a:pt x="429" y="0"/>
                  </a:moveTo>
                  <a:cubicBezTo>
                    <a:pt x="0" y="0"/>
                    <a:pt x="0" y="655"/>
                    <a:pt x="429" y="655"/>
                  </a:cubicBezTo>
                  <a:lnTo>
                    <a:pt x="2227" y="667"/>
                  </a:lnTo>
                  <a:lnTo>
                    <a:pt x="2227" y="24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84"/>
            <p:cNvSpPr/>
            <p:nvPr/>
          </p:nvSpPr>
          <p:spPr>
            <a:xfrm>
              <a:off x="7205822" y="3831554"/>
              <a:ext cx="63991" cy="18985"/>
            </a:xfrm>
            <a:custGeom>
              <a:avLst/>
              <a:gdLst/>
              <a:ahLst/>
              <a:cxnLst/>
              <a:rect l="l" t="t" r="r" b="b"/>
              <a:pathLst>
                <a:path w="2255" h="669" extrusionOk="0">
                  <a:moveTo>
                    <a:pt x="434" y="1"/>
                  </a:moveTo>
                  <a:cubicBezTo>
                    <a:pt x="0" y="1"/>
                    <a:pt x="0" y="657"/>
                    <a:pt x="434" y="657"/>
                  </a:cubicBezTo>
                  <a:cubicBezTo>
                    <a:pt x="442" y="657"/>
                    <a:pt x="449" y="657"/>
                    <a:pt x="457" y="656"/>
                  </a:cubicBezTo>
                  <a:lnTo>
                    <a:pt x="2255" y="668"/>
                  </a:lnTo>
                  <a:lnTo>
                    <a:pt x="2255" y="25"/>
                  </a:lnTo>
                  <a:lnTo>
                    <a:pt x="457" y="1"/>
                  </a:lnTo>
                  <a:cubicBezTo>
                    <a:pt x="449" y="1"/>
                    <a:pt x="442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84"/>
            <p:cNvSpPr/>
            <p:nvPr/>
          </p:nvSpPr>
          <p:spPr>
            <a:xfrm>
              <a:off x="7205595" y="3910300"/>
              <a:ext cx="63566" cy="18956"/>
            </a:xfrm>
            <a:custGeom>
              <a:avLst/>
              <a:gdLst/>
              <a:ahLst/>
              <a:cxnLst/>
              <a:rect l="l" t="t" r="r" b="b"/>
              <a:pathLst>
                <a:path w="2240" h="668" extrusionOk="0">
                  <a:moveTo>
                    <a:pt x="441" y="1"/>
                  </a:moveTo>
                  <a:cubicBezTo>
                    <a:pt x="1" y="1"/>
                    <a:pt x="1" y="655"/>
                    <a:pt x="441" y="655"/>
                  </a:cubicBezTo>
                  <a:lnTo>
                    <a:pt x="2239" y="667"/>
                  </a:lnTo>
                  <a:lnTo>
                    <a:pt x="2239" y="24"/>
                  </a:lnTo>
                  <a:lnTo>
                    <a:pt x="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84"/>
            <p:cNvSpPr/>
            <p:nvPr/>
          </p:nvSpPr>
          <p:spPr>
            <a:xfrm>
              <a:off x="7204120" y="3989018"/>
              <a:ext cx="64360" cy="18956"/>
            </a:xfrm>
            <a:custGeom>
              <a:avLst/>
              <a:gdLst/>
              <a:ahLst/>
              <a:cxnLst/>
              <a:rect l="l" t="t" r="r" b="b"/>
              <a:pathLst>
                <a:path w="2268" h="668" extrusionOk="0">
                  <a:moveTo>
                    <a:pt x="435" y="0"/>
                  </a:moveTo>
                  <a:cubicBezTo>
                    <a:pt x="1" y="0"/>
                    <a:pt x="1" y="656"/>
                    <a:pt x="435" y="656"/>
                  </a:cubicBezTo>
                  <a:cubicBezTo>
                    <a:pt x="442" y="656"/>
                    <a:pt x="450" y="656"/>
                    <a:pt x="458" y="656"/>
                  </a:cubicBezTo>
                  <a:lnTo>
                    <a:pt x="2267" y="668"/>
                  </a:lnTo>
                  <a:lnTo>
                    <a:pt x="2267" y="25"/>
                  </a:lnTo>
                  <a:lnTo>
                    <a:pt x="469" y="1"/>
                  </a:lnTo>
                  <a:lnTo>
                    <a:pt x="458" y="1"/>
                  </a:lnTo>
                  <a:cubicBezTo>
                    <a:pt x="450" y="0"/>
                    <a:pt x="442" y="0"/>
                    <a:pt x="4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84"/>
            <p:cNvSpPr/>
            <p:nvPr/>
          </p:nvSpPr>
          <p:spPr>
            <a:xfrm>
              <a:off x="7203779" y="4067735"/>
              <a:ext cx="64020" cy="18956"/>
            </a:xfrm>
            <a:custGeom>
              <a:avLst/>
              <a:gdLst/>
              <a:ahLst/>
              <a:cxnLst/>
              <a:rect l="l" t="t" r="r" b="b"/>
              <a:pathLst>
                <a:path w="2256" h="668" extrusionOk="0">
                  <a:moveTo>
                    <a:pt x="435" y="0"/>
                  </a:moveTo>
                  <a:cubicBezTo>
                    <a:pt x="1" y="0"/>
                    <a:pt x="1" y="656"/>
                    <a:pt x="435" y="656"/>
                  </a:cubicBezTo>
                  <a:cubicBezTo>
                    <a:pt x="442" y="656"/>
                    <a:pt x="450" y="656"/>
                    <a:pt x="458" y="656"/>
                  </a:cubicBezTo>
                  <a:lnTo>
                    <a:pt x="2255" y="668"/>
                  </a:lnTo>
                  <a:lnTo>
                    <a:pt x="2255" y="25"/>
                  </a:lnTo>
                  <a:lnTo>
                    <a:pt x="458" y="1"/>
                  </a:lnTo>
                  <a:cubicBezTo>
                    <a:pt x="450" y="1"/>
                    <a:pt x="442" y="0"/>
                    <a:pt x="4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84"/>
            <p:cNvSpPr/>
            <p:nvPr/>
          </p:nvSpPr>
          <p:spPr>
            <a:xfrm>
              <a:off x="7203921" y="4146481"/>
              <a:ext cx="63537" cy="18928"/>
            </a:xfrm>
            <a:custGeom>
              <a:avLst/>
              <a:gdLst/>
              <a:ahLst/>
              <a:cxnLst/>
              <a:rect l="l" t="t" r="r" b="b"/>
              <a:pathLst>
                <a:path w="2239" h="667" extrusionOk="0">
                  <a:moveTo>
                    <a:pt x="429" y="0"/>
                  </a:moveTo>
                  <a:cubicBezTo>
                    <a:pt x="0" y="0"/>
                    <a:pt x="0" y="655"/>
                    <a:pt x="429" y="655"/>
                  </a:cubicBezTo>
                  <a:lnTo>
                    <a:pt x="2239" y="667"/>
                  </a:lnTo>
                  <a:lnTo>
                    <a:pt x="2239" y="24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84"/>
            <p:cNvSpPr/>
            <p:nvPr/>
          </p:nvSpPr>
          <p:spPr>
            <a:xfrm>
              <a:off x="7205936" y="4225199"/>
              <a:ext cx="60501" cy="18928"/>
            </a:xfrm>
            <a:custGeom>
              <a:avLst/>
              <a:gdLst/>
              <a:ahLst/>
              <a:cxnLst/>
              <a:rect l="l" t="t" r="r" b="b"/>
              <a:pathLst>
                <a:path w="2132" h="667" extrusionOk="0">
                  <a:moveTo>
                    <a:pt x="322" y="0"/>
                  </a:moveTo>
                  <a:cubicBezTo>
                    <a:pt x="155" y="0"/>
                    <a:pt x="13" y="143"/>
                    <a:pt x="1" y="322"/>
                  </a:cubicBezTo>
                  <a:cubicBezTo>
                    <a:pt x="1" y="500"/>
                    <a:pt x="143" y="643"/>
                    <a:pt x="322" y="643"/>
                  </a:cubicBezTo>
                  <a:lnTo>
                    <a:pt x="2132" y="667"/>
                  </a:lnTo>
                  <a:lnTo>
                    <a:pt x="2132" y="12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84"/>
            <p:cNvSpPr/>
            <p:nvPr/>
          </p:nvSpPr>
          <p:spPr>
            <a:xfrm>
              <a:off x="7201537" y="4303888"/>
              <a:ext cx="64218" cy="18985"/>
            </a:xfrm>
            <a:custGeom>
              <a:avLst/>
              <a:gdLst/>
              <a:ahLst/>
              <a:cxnLst/>
              <a:rect l="l" t="t" r="r" b="b"/>
              <a:pathLst>
                <a:path w="2263" h="669" extrusionOk="0">
                  <a:moveTo>
                    <a:pt x="432" y="0"/>
                  </a:moveTo>
                  <a:cubicBezTo>
                    <a:pt x="8" y="0"/>
                    <a:pt x="0" y="657"/>
                    <a:pt x="431" y="657"/>
                  </a:cubicBezTo>
                  <a:cubicBezTo>
                    <a:pt x="438" y="657"/>
                    <a:pt x="446" y="657"/>
                    <a:pt x="453" y="656"/>
                  </a:cubicBezTo>
                  <a:lnTo>
                    <a:pt x="2263" y="668"/>
                  </a:lnTo>
                  <a:lnTo>
                    <a:pt x="2263" y="25"/>
                  </a:lnTo>
                  <a:lnTo>
                    <a:pt x="453" y="1"/>
                  </a:lnTo>
                  <a:lnTo>
                    <a:pt x="465" y="1"/>
                  </a:lnTo>
                  <a:cubicBezTo>
                    <a:pt x="454" y="1"/>
                    <a:pt x="443" y="0"/>
                    <a:pt x="4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84"/>
            <p:cNvSpPr/>
            <p:nvPr/>
          </p:nvSpPr>
          <p:spPr>
            <a:xfrm>
              <a:off x="7200856" y="4382947"/>
              <a:ext cx="64247" cy="18644"/>
            </a:xfrm>
            <a:custGeom>
              <a:avLst/>
              <a:gdLst/>
              <a:ahLst/>
              <a:cxnLst/>
              <a:rect l="l" t="t" r="r" b="b"/>
              <a:pathLst>
                <a:path w="2264" h="657" extrusionOk="0">
                  <a:moveTo>
                    <a:pt x="420" y="0"/>
                  </a:moveTo>
                  <a:cubicBezTo>
                    <a:pt x="0" y="0"/>
                    <a:pt x="0" y="646"/>
                    <a:pt x="420" y="646"/>
                  </a:cubicBezTo>
                  <a:cubicBezTo>
                    <a:pt x="431" y="646"/>
                    <a:pt x="442" y="645"/>
                    <a:pt x="453" y="644"/>
                  </a:cubicBezTo>
                  <a:lnTo>
                    <a:pt x="2263" y="656"/>
                  </a:lnTo>
                  <a:lnTo>
                    <a:pt x="2263" y="13"/>
                  </a:lnTo>
                  <a:lnTo>
                    <a:pt x="453" y="1"/>
                  </a:lnTo>
                  <a:cubicBezTo>
                    <a:pt x="442" y="1"/>
                    <a:pt x="431" y="0"/>
                    <a:pt x="4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84"/>
            <p:cNvSpPr/>
            <p:nvPr/>
          </p:nvSpPr>
          <p:spPr>
            <a:xfrm>
              <a:off x="7203921" y="4461664"/>
              <a:ext cx="60501" cy="18644"/>
            </a:xfrm>
            <a:custGeom>
              <a:avLst/>
              <a:gdLst/>
              <a:ahLst/>
              <a:cxnLst/>
              <a:rect l="l" t="t" r="r" b="b"/>
              <a:pathLst>
                <a:path w="2132" h="657" extrusionOk="0">
                  <a:moveTo>
                    <a:pt x="301" y="1"/>
                  </a:moveTo>
                  <a:cubicBezTo>
                    <a:pt x="132" y="1"/>
                    <a:pt x="0" y="140"/>
                    <a:pt x="0" y="323"/>
                  </a:cubicBezTo>
                  <a:cubicBezTo>
                    <a:pt x="0" y="502"/>
                    <a:pt x="143" y="645"/>
                    <a:pt x="322" y="645"/>
                  </a:cubicBezTo>
                  <a:lnTo>
                    <a:pt x="2119" y="656"/>
                  </a:lnTo>
                  <a:lnTo>
                    <a:pt x="2131" y="14"/>
                  </a:lnTo>
                  <a:lnTo>
                    <a:pt x="322" y="2"/>
                  </a:lnTo>
                  <a:cubicBezTo>
                    <a:pt x="315" y="1"/>
                    <a:pt x="308" y="1"/>
                    <a:pt x="3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84"/>
            <p:cNvSpPr/>
            <p:nvPr/>
          </p:nvSpPr>
          <p:spPr>
            <a:xfrm>
              <a:off x="7202899" y="4540410"/>
              <a:ext cx="60841" cy="18616"/>
            </a:xfrm>
            <a:custGeom>
              <a:avLst/>
              <a:gdLst/>
              <a:ahLst/>
              <a:cxnLst/>
              <a:rect l="l" t="t" r="r" b="b"/>
              <a:pathLst>
                <a:path w="2144" h="656" extrusionOk="0">
                  <a:moveTo>
                    <a:pt x="313" y="0"/>
                  </a:moveTo>
                  <a:cubicBezTo>
                    <a:pt x="144" y="0"/>
                    <a:pt x="12" y="139"/>
                    <a:pt x="12" y="322"/>
                  </a:cubicBezTo>
                  <a:cubicBezTo>
                    <a:pt x="0" y="501"/>
                    <a:pt x="155" y="644"/>
                    <a:pt x="334" y="644"/>
                  </a:cubicBezTo>
                  <a:lnTo>
                    <a:pt x="2144" y="656"/>
                  </a:lnTo>
                  <a:lnTo>
                    <a:pt x="2144" y="13"/>
                  </a:lnTo>
                  <a:lnTo>
                    <a:pt x="334" y="1"/>
                  </a:lnTo>
                  <a:cubicBezTo>
                    <a:pt x="327" y="0"/>
                    <a:pt x="320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84"/>
            <p:cNvSpPr/>
            <p:nvPr/>
          </p:nvSpPr>
          <p:spPr>
            <a:xfrm>
              <a:off x="5959904" y="3351813"/>
              <a:ext cx="1314332" cy="1302868"/>
            </a:xfrm>
            <a:custGeom>
              <a:avLst/>
              <a:gdLst/>
              <a:ahLst/>
              <a:cxnLst/>
              <a:rect l="l" t="t" r="r" b="b"/>
              <a:pathLst>
                <a:path w="46316" h="45912" fill="none" extrusionOk="0">
                  <a:moveTo>
                    <a:pt x="691" y="45518"/>
                  </a:moveTo>
                  <a:lnTo>
                    <a:pt x="45911" y="45911"/>
                  </a:lnTo>
                  <a:lnTo>
                    <a:pt x="46304" y="691"/>
                  </a:lnTo>
                  <a:cubicBezTo>
                    <a:pt x="46316" y="227"/>
                    <a:pt x="45756" y="1"/>
                    <a:pt x="45423" y="322"/>
                  </a:cubicBezTo>
                  <a:lnTo>
                    <a:pt x="334" y="44625"/>
                  </a:lnTo>
                  <a:cubicBezTo>
                    <a:pt x="0" y="44947"/>
                    <a:pt x="227" y="45506"/>
                    <a:pt x="691" y="45518"/>
                  </a:cubicBezTo>
                  <a:close/>
                  <a:moveTo>
                    <a:pt x="19765" y="36065"/>
                  </a:moveTo>
                  <a:lnTo>
                    <a:pt x="36612" y="19515"/>
                  </a:lnTo>
                  <a:cubicBezTo>
                    <a:pt x="36743" y="19396"/>
                    <a:pt x="36945" y="19479"/>
                    <a:pt x="36945" y="19658"/>
                  </a:cubicBezTo>
                  <a:lnTo>
                    <a:pt x="36803" y="36553"/>
                  </a:lnTo>
                  <a:lnTo>
                    <a:pt x="19896" y="36398"/>
                  </a:lnTo>
                  <a:cubicBezTo>
                    <a:pt x="19717" y="36410"/>
                    <a:pt x="19634" y="36184"/>
                    <a:pt x="19765" y="36065"/>
                  </a:cubicBezTo>
                  <a:close/>
                </a:path>
              </a:pathLst>
            </a:custGeom>
            <a:noFill/>
            <a:ln w="74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84"/>
            <p:cNvSpPr/>
            <p:nvPr/>
          </p:nvSpPr>
          <p:spPr>
            <a:xfrm>
              <a:off x="6032209" y="3423777"/>
              <a:ext cx="1151474" cy="1141343"/>
            </a:xfrm>
            <a:custGeom>
              <a:avLst/>
              <a:gdLst/>
              <a:ahLst/>
              <a:cxnLst/>
              <a:rect l="l" t="t" r="r" b="b"/>
              <a:pathLst>
                <a:path w="40577" h="40220" fill="none" extrusionOk="0">
                  <a:moveTo>
                    <a:pt x="40220" y="40220"/>
                  </a:moveTo>
                  <a:lnTo>
                    <a:pt x="40577" y="1"/>
                  </a:lnTo>
                  <a:lnTo>
                    <a:pt x="0" y="39863"/>
                  </a:lnTo>
                  <a:close/>
                  <a:moveTo>
                    <a:pt x="17217" y="33529"/>
                  </a:moveTo>
                  <a:lnTo>
                    <a:pt x="34064" y="16979"/>
                  </a:lnTo>
                  <a:cubicBezTo>
                    <a:pt x="34195" y="16848"/>
                    <a:pt x="34397" y="16943"/>
                    <a:pt x="34397" y="17110"/>
                  </a:cubicBezTo>
                  <a:lnTo>
                    <a:pt x="34255" y="34017"/>
                  </a:lnTo>
                  <a:lnTo>
                    <a:pt x="17348" y="33862"/>
                  </a:lnTo>
                  <a:cubicBezTo>
                    <a:pt x="17181" y="33862"/>
                    <a:pt x="17098" y="33648"/>
                    <a:pt x="17217" y="33529"/>
                  </a:cubicBezTo>
                  <a:close/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4" name="Google Shape;2264;p84"/>
          <p:cNvGrpSpPr/>
          <p:nvPr/>
        </p:nvGrpSpPr>
        <p:grpSpPr>
          <a:xfrm rot="1586459">
            <a:off x="6738930" y="1685626"/>
            <a:ext cx="363425" cy="3807782"/>
            <a:chOff x="7291170" y="1804698"/>
            <a:chExt cx="225602" cy="2363743"/>
          </a:xfrm>
        </p:grpSpPr>
        <p:sp>
          <p:nvSpPr>
            <p:cNvPr id="2265" name="Google Shape;2265;p84"/>
            <p:cNvSpPr/>
            <p:nvPr/>
          </p:nvSpPr>
          <p:spPr>
            <a:xfrm>
              <a:off x="7370769" y="1804698"/>
              <a:ext cx="66466" cy="89300"/>
            </a:xfrm>
            <a:custGeom>
              <a:avLst/>
              <a:gdLst/>
              <a:ahLst/>
              <a:cxnLst/>
              <a:rect l="l" t="t" r="r" b="b"/>
              <a:pathLst>
                <a:path w="1144" h="1537" extrusionOk="0">
                  <a:moveTo>
                    <a:pt x="572" y="0"/>
                  </a:moveTo>
                  <a:lnTo>
                    <a:pt x="0" y="1536"/>
                  </a:lnTo>
                  <a:lnTo>
                    <a:pt x="1143" y="1536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85725" dir="306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84"/>
            <p:cNvSpPr/>
            <p:nvPr/>
          </p:nvSpPr>
          <p:spPr>
            <a:xfrm>
              <a:off x="7291170" y="1893941"/>
              <a:ext cx="225602" cy="216539"/>
            </a:xfrm>
            <a:custGeom>
              <a:avLst/>
              <a:gdLst/>
              <a:ahLst/>
              <a:cxnLst/>
              <a:rect l="l" t="t" r="r" b="b"/>
              <a:pathLst>
                <a:path w="3883" h="3727" extrusionOk="0">
                  <a:moveTo>
                    <a:pt x="1370" y="0"/>
                  </a:moveTo>
                  <a:lnTo>
                    <a:pt x="1" y="3727"/>
                  </a:lnTo>
                  <a:lnTo>
                    <a:pt x="3882" y="3727"/>
                  </a:lnTo>
                  <a:lnTo>
                    <a:pt x="2513" y="0"/>
                  </a:ln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85725" dir="306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84"/>
            <p:cNvSpPr/>
            <p:nvPr/>
          </p:nvSpPr>
          <p:spPr>
            <a:xfrm>
              <a:off x="7291170" y="2110423"/>
              <a:ext cx="225602" cy="2058018"/>
            </a:xfrm>
            <a:custGeom>
              <a:avLst/>
              <a:gdLst/>
              <a:ahLst/>
              <a:cxnLst/>
              <a:rect l="l" t="t" r="r" b="b"/>
              <a:pathLst>
                <a:path w="3883" h="35422" extrusionOk="0">
                  <a:moveTo>
                    <a:pt x="1" y="1"/>
                  </a:moveTo>
                  <a:lnTo>
                    <a:pt x="1" y="34874"/>
                  </a:lnTo>
                  <a:cubicBezTo>
                    <a:pt x="1" y="35184"/>
                    <a:pt x="251" y="35422"/>
                    <a:pt x="549" y="35422"/>
                  </a:cubicBezTo>
                  <a:lnTo>
                    <a:pt x="3335" y="35422"/>
                  </a:lnTo>
                  <a:cubicBezTo>
                    <a:pt x="3632" y="35422"/>
                    <a:pt x="3882" y="35184"/>
                    <a:pt x="3882" y="34874"/>
                  </a:cubicBezTo>
                  <a:lnTo>
                    <a:pt x="3882" y="1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85725" dir="306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84"/>
            <p:cNvSpPr/>
            <p:nvPr/>
          </p:nvSpPr>
          <p:spPr>
            <a:xfrm>
              <a:off x="7363855" y="2110423"/>
              <a:ext cx="80294" cy="2058018"/>
            </a:xfrm>
            <a:custGeom>
              <a:avLst/>
              <a:gdLst/>
              <a:ahLst/>
              <a:cxnLst/>
              <a:rect l="l" t="t" r="r" b="b"/>
              <a:pathLst>
                <a:path w="1382" h="35422" extrusionOk="0">
                  <a:moveTo>
                    <a:pt x="0" y="1"/>
                  </a:moveTo>
                  <a:lnTo>
                    <a:pt x="0" y="35422"/>
                  </a:lnTo>
                  <a:lnTo>
                    <a:pt x="1381" y="35422"/>
                  </a:lnTo>
                  <a:lnTo>
                    <a:pt x="1381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49"/>
          <p:cNvSpPr txBox="1">
            <a:spLocks noGrp="1"/>
          </p:cNvSpPr>
          <p:nvPr>
            <p:ph type="title"/>
          </p:nvPr>
        </p:nvSpPr>
        <p:spPr>
          <a:xfrm>
            <a:off x="806005" y="2285207"/>
            <a:ext cx="25680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b="0" dirty="0"/>
              <a:t>какъв е редът на действията при пресмятане на изрази, съдържащи степени;</a:t>
            </a:r>
            <a:endParaRPr dirty="0"/>
          </a:p>
        </p:txBody>
      </p:sp>
      <p:sp>
        <p:nvSpPr>
          <p:cNvPr id="540" name="Google Shape;540;p49"/>
          <p:cNvSpPr txBox="1">
            <a:spLocks noGrp="1"/>
          </p:cNvSpPr>
          <p:nvPr>
            <p:ph type="title" idx="2"/>
          </p:nvPr>
        </p:nvSpPr>
        <p:spPr>
          <a:xfrm>
            <a:off x="1494675" y="1379428"/>
            <a:ext cx="1005000" cy="53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</a:t>
            </a:r>
            <a:endParaRPr dirty="0"/>
          </a:p>
        </p:txBody>
      </p:sp>
      <p:sp>
        <p:nvSpPr>
          <p:cNvPr id="542" name="Google Shape;542;p49"/>
          <p:cNvSpPr txBox="1">
            <a:spLocks noGrp="1"/>
          </p:cNvSpPr>
          <p:nvPr>
            <p:ph type="title" idx="3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В  този  урок  ще  научите</a:t>
            </a:r>
            <a:endParaRPr dirty="0"/>
          </a:p>
        </p:txBody>
      </p:sp>
      <p:sp>
        <p:nvSpPr>
          <p:cNvPr id="543" name="Google Shape;543;p49"/>
          <p:cNvSpPr txBox="1">
            <a:spLocks noGrp="1"/>
          </p:cNvSpPr>
          <p:nvPr>
            <p:ph type="title" idx="4"/>
          </p:nvPr>
        </p:nvSpPr>
        <p:spPr>
          <a:xfrm>
            <a:off x="3280150" y="3596625"/>
            <a:ext cx="25680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b="0" dirty="0"/>
              <a:t>да пресмятате числови изрази, съдържащи </a:t>
            </a:r>
            <a:r>
              <a:rPr lang="ru-RU" b="0" dirty="0" smtClean="0"/>
              <a:t>степени</a:t>
            </a:r>
            <a:r>
              <a:rPr lang="ru-RU" b="0" dirty="0"/>
              <a:t>;</a:t>
            </a:r>
            <a:endParaRPr lang="ru-RU" b="0" dirty="0"/>
          </a:p>
        </p:txBody>
      </p:sp>
      <p:sp>
        <p:nvSpPr>
          <p:cNvPr id="544" name="Google Shape;544;p49"/>
          <p:cNvSpPr txBox="1">
            <a:spLocks noGrp="1"/>
          </p:cNvSpPr>
          <p:nvPr>
            <p:ph type="title" idx="5"/>
          </p:nvPr>
        </p:nvSpPr>
        <p:spPr>
          <a:xfrm>
            <a:off x="4076349" y="2512365"/>
            <a:ext cx="1005000" cy="53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2</a:t>
            </a:r>
            <a:endParaRPr dirty="0"/>
          </a:p>
        </p:txBody>
      </p:sp>
      <p:sp>
        <p:nvSpPr>
          <p:cNvPr id="546" name="Google Shape;546;p49"/>
          <p:cNvSpPr txBox="1">
            <a:spLocks noGrp="1"/>
          </p:cNvSpPr>
          <p:nvPr>
            <p:ph type="title" idx="7"/>
          </p:nvPr>
        </p:nvSpPr>
        <p:spPr>
          <a:xfrm>
            <a:off x="5917351" y="2350465"/>
            <a:ext cx="25680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b="0" dirty="0" smtClean="0"/>
              <a:t>да </a:t>
            </a:r>
            <a:r>
              <a:rPr lang="bg-BG" b="0" dirty="0" smtClean="0"/>
              <a:t>намирате неизвестни компоненти при действие събиране.</a:t>
            </a:r>
            <a:endParaRPr b="0" dirty="0"/>
          </a:p>
        </p:txBody>
      </p:sp>
      <p:sp>
        <p:nvSpPr>
          <p:cNvPr id="547" name="Google Shape;547;p49"/>
          <p:cNvSpPr txBox="1">
            <a:spLocks noGrp="1"/>
          </p:cNvSpPr>
          <p:nvPr>
            <p:ph type="title" idx="8"/>
          </p:nvPr>
        </p:nvSpPr>
        <p:spPr>
          <a:xfrm>
            <a:off x="6658024" y="1379428"/>
            <a:ext cx="1005000" cy="53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/>
              <a:t>3</a:t>
            </a:r>
            <a:endParaRPr dirty="0"/>
          </a:p>
        </p:txBody>
      </p:sp>
      <p:grpSp>
        <p:nvGrpSpPr>
          <p:cNvPr id="549" name="Google Shape;549;p49"/>
          <p:cNvGrpSpPr/>
          <p:nvPr/>
        </p:nvGrpSpPr>
        <p:grpSpPr>
          <a:xfrm>
            <a:off x="6581980" y="3200890"/>
            <a:ext cx="2007031" cy="2059617"/>
            <a:chOff x="6030080" y="3093890"/>
            <a:chExt cx="2007031" cy="2059617"/>
          </a:xfrm>
        </p:grpSpPr>
        <p:sp>
          <p:nvSpPr>
            <p:cNvPr id="550" name="Google Shape;550;p49"/>
            <p:cNvSpPr/>
            <p:nvPr/>
          </p:nvSpPr>
          <p:spPr>
            <a:xfrm rot="900241">
              <a:off x="6222097" y="3275049"/>
              <a:ext cx="1622997" cy="1697298"/>
            </a:xfrm>
            <a:custGeom>
              <a:avLst/>
              <a:gdLst/>
              <a:ahLst/>
              <a:cxnLst/>
              <a:rect l="l" t="t" r="r" b="b"/>
              <a:pathLst>
                <a:path w="63856" h="66773" extrusionOk="0">
                  <a:moveTo>
                    <a:pt x="35889" y="3901"/>
                  </a:moveTo>
                  <a:cubicBezTo>
                    <a:pt x="36207" y="3901"/>
                    <a:pt x="36530" y="3941"/>
                    <a:pt x="36852" y="4024"/>
                  </a:cubicBezTo>
                  <a:cubicBezTo>
                    <a:pt x="38910" y="4556"/>
                    <a:pt x="40153" y="6663"/>
                    <a:pt x="39621" y="8720"/>
                  </a:cubicBezTo>
                  <a:cubicBezTo>
                    <a:pt x="39172" y="10456"/>
                    <a:pt x="37604" y="11610"/>
                    <a:pt x="35889" y="11610"/>
                  </a:cubicBezTo>
                  <a:cubicBezTo>
                    <a:pt x="35571" y="11610"/>
                    <a:pt x="35247" y="11570"/>
                    <a:pt x="34925" y="11487"/>
                  </a:cubicBezTo>
                  <a:cubicBezTo>
                    <a:pt x="32868" y="10955"/>
                    <a:pt x="31625" y="8849"/>
                    <a:pt x="32157" y="6791"/>
                  </a:cubicBezTo>
                  <a:cubicBezTo>
                    <a:pt x="32605" y="5056"/>
                    <a:pt x="34174" y="3901"/>
                    <a:pt x="35889" y="3901"/>
                  </a:cubicBezTo>
                  <a:close/>
                  <a:moveTo>
                    <a:pt x="55010" y="19248"/>
                  </a:moveTo>
                  <a:cubicBezTo>
                    <a:pt x="56454" y="19248"/>
                    <a:pt x="57840" y="20061"/>
                    <a:pt x="58498" y="21450"/>
                  </a:cubicBezTo>
                  <a:cubicBezTo>
                    <a:pt x="59410" y="23370"/>
                    <a:pt x="58588" y="25673"/>
                    <a:pt x="56669" y="26585"/>
                  </a:cubicBezTo>
                  <a:cubicBezTo>
                    <a:pt x="56137" y="26837"/>
                    <a:pt x="55576" y="26956"/>
                    <a:pt x="55023" y="26956"/>
                  </a:cubicBezTo>
                  <a:cubicBezTo>
                    <a:pt x="53580" y="26956"/>
                    <a:pt x="52193" y="26142"/>
                    <a:pt x="51534" y="24754"/>
                  </a:cubicBezTo>
                  <a:cubicBezTo>
                    <a:pt x="50624" y="22834"/>
                    <a:pt x="51444" y="20531"/>
                    <a:pt x="53365" y="19619"/>
                  </a:cubicBezTo>
                  <a:cubicBezTo>
                    <a:pt x="53896" y="19367"/>
                    <a:pt x="54457" y="19248"/>
                    <a:pt x="55010" y="19248"/>
                  </a:cubicBezTo>
                  <a:close/>
                  <a:moveTo>
                    <a:pt x="35882" y="0"/>
                  </a:moveTo>
                  <a:cubicBezTo>
                    <a:pt x="32433" y="0"/>
                    <a:pt x="29286" y="2320"/>
                    <a:pt x="28383" y="5815"/>
                  </a:cubicBezTo>
                  <a:cubicBezTo>
                    <a:pt x="27514" y="9174"/>
                    <a:pt x="28987" y="12588"/>
                    <a:pt x="31782" y="14332"/>
                  </a:cubicBezTo>
                  <a:lnTo>
                    <a:pt x="30365" y="19817"/>
                  </a:lnTo>
                  <a:cubicBezTo>
                    <a:pt x="30293" y="20097"/>
                    <a:pt x="30562" y="20386"/>
                    <a:pt x="30999" y="20640"/>
                  </a:cubicBezTo>
                  <a:lnTo>
                    <a:pt x="29513" y="26400"/>
                  </a:lnTo>
                  <a:lnTo>
                    <a:pt x="28904" y="28922"/>
                  </a:lnTo>
                  <a:lnTo>
                    <a:pt x="2019" y="46222"/>
                  </a:lnTo>
                  <a:cubicBezTo>
                    <a:pt x="554" y="47116"/>
                    <a:pt x="1" y="48971"/>
                    <a:pt x="736" y="50522"/>
                  </a:cubicBezTo>
                  <a:lnTo>
                    <a:pt x="26663" y="38223"/>
                  </a:lnTo>
                  <a:lnTo>
                    <a:pt x="26663" y="38223"/>
                  </a:lnTo>
                  <a:lnTo>
                    <a:pt x="19809" y="66665"/>
                  </a:lnTo>
                  <a:cubicBezTo>
                    <a:pt x="20089" y="66738"/>
                    <a:pt x="20371" y="66773"/>
                    <a:pt x="20650" y="66773"/>
                  </a:cubicBezTo>
                  <a:cubicBezTo>
                    <a:pt x="22019" y="66773"/>
                    <a:pt x="23290" y="65930"/>
                    <a:pt x="23789" y="64593"/>
                  </a:cubicBezTo>
                  <a:lnTo>
                    <a:pt x="35306" y="34121"/>
                  </a:lnTo>
                  <a:lnTo>
                    <a:pt x="37912" y="32886"/>
                  </a:lnTo>
                  <a:lnTo>
                    <a:pt x="43285" y="30337"/>
                  </a:lnTo>
                  <a:cubicBezTo>
                    <a:pt x="43554" y="30644"/>
                    <a:pt x="43822" y="30839"/>
                    <a:pt x="44053" y="30839"/>
                  </a:cubicBezTo>
                  <a:cubicBezTo>
                    <a:pt x="44109" y="30839"/>
                    <a:pt x="44163" y="30828"/>
                    <a:pt x="44214" y="30804"/>
                  </a:cubicBezTo>
                  <a:lnTo>
                    <a:pt x="49333" y="28376"/>
                  </a:lnTo>
                  <a:cubicBezTo>
                    <a:pt x="50806" y="29965"/>
                    <a:pt x="52882" y="30856"/>
                    <a:pt x="55022" y="30856"/>
                  </a:cubicBezTo>
                  <a:cubicBezTo>
                    <a:pt x="56135" y="30856"/>
                    <a:pt x="57266" y="30615"/>
                    <a:pt x="58339" y="30106"/>
                  </a:cubicBezTo>
                  <a:cubicBezTo>
                    <a:pt x="62207" y="28271"/>
                    <a:pt x="63856" y="23647"/>
                    <a:pt x="62021" y="19779"/>
                  </a:cubicBezTo>
                  <a:cubicBezTo>
                    <a:pt x="60695" y="16984"/>
                    <a:pt x="57912" y="15348"/>
                    <a:pt x="55011" y="15348"/>
                  </a:cubicBezTo>
                  <a:cubicBezTo>
                    <a:pt x="53898" y="15348"/>
                    <a:pt x="52767" y="15589"/>
                    <a:pt x="51694" y="16098"/>
                  </a:cubicBezTo>
                  <a:cubicBezTo>
                    <a:pt x="48589" y="17570"/>
                    <a:pt x="46916" y="20838"/>
                    <a:pt x="47325" y="24071"/>
                  </a:cubicBezTo>
                  <a:lnTo>
                    <a:pt x="42178" y="26512"/>
                  </a:lnTo>
                  <a:cubicBezTo>
                    <a:pt x="41901" y="26644"/>
                    <a:pt x="41860" y="27077"/>
                    <a:pt x="41969" y="27621"/>
                  </a:cubicBezTo>
                  <a:lnTo>
                    <a:pt x="36618" y="30159"/>
                  </a:lnTo>
                  <a:lnTo>
                    <a:pt x="36000" y="28855"/>
                  </a:lnTo>
                  <a:cubicBezTo>
                    <a:pt x="35422" y="27636"/>
                    <a:pt x="34215" y="26939"/>
                    <a:pt x="32968" y="26939"/>
                  </a:cubicBezTo>
                  <a:cubicBezTo>
                    <a:pt x="32806" y="26939"/>
                    <a:pt x="32644" y="26951"/>
                    <a:pt x="32482" y="26975"/>
                  </a:cubicBezTo>
                  <a:lnTo>
                    <a:pt x="33917" y="21422"/>
                  </a:lnTo>
                  <a:cubicBezTo>
                    <a:pt x="33923" y="21422"/>
                    <a:pt x="33930" y="21422"/>
                    <a:pt x="33936" y="21422"/>
                  </a:cubicBezTo>
                  <a:cubicBezTo>
                    <a:pt x="34481" y="21422"/>
                    <a:pt x="34890" y="21302"/>
                    <a:pt x="34965" y="21006"/>
                  </a:cubicBezTo>
                  <a:lnTo>
                    <a:pt x="36390" y="15491"/>
                  </a:lnTo>
                  <a:cubicBezTo>
                    <a:pt x="39641" y="15281"/>
                    <a:pt x="42535" y="13020"/>
                    <a:pt x="43395" y="9694"/>
                  </a:cubicBezTo>
                  <a:cubicBezTo>
                    <a:pt x="44466" y="5549"/>
                    <a:pt x="41973" y="1320"/>
                    <a:pt x="37828" y="249"/>
                  </a:cubicBezTo>
                  <a:cubicBezTo>
                    <a:pt x="37177" y="81"/>
                    <a:pt x="36524" y="0"/>
                    <a:pt x="358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1" name="Google Shape;551;p49"/>
            <p:cNvGrpSpPr/>
            <p:nvPr/>
          </p:nvGrpSpPr>
          <p:grpSpPr>
            <a:xfrm>
              <a:off x="6126064" y="3266253"/>
              <a:ext cx="1815062" cy="1714891"/>
              <a:chOff x="6624036" y="3351263"/>
              <a:chExt cx="1815062" cy="1714891"/>
            </a:xfrm>
          </p:grpSpPr>
          <p:sp>
            <p:nvSpPr>
              <p:cNvPr id="552" name="Google Shape;552;p49"/>
              <p:cNvSpPr/>
              <p:nvPr/>
            </p:nvSpPr>
            <p:spPr>
              <a:xfrm rot="900241">
                <a:off x="7175152" y="3705323"/>
                <a:ext cx="432640" cy="1320081"/>
              </a:xfrm>
              <a:custGeom>
                <a:avLst/>
                <a:gdLst/>
                <a:ahLst/>
                <a:cxnLst/>
                <a:rect l="l" t="t" r="r" b="b"/>
                <a:pathLst>
                  <a:path w="17022" h="51933" extrusionOk="0">
                    <a:moveTo>
                      <a:pt x="12689" y="0"/>
                    </a:moveTo>
                    <a:lnTo>
                      <a:pt x="9703" y="11558"/>
                    </a:lnTo>
                    <a:lnTo>
                      <a:pt x="1" y="51825"/>
                    </a:lnTo>
                    <a:cubicBezTo>
                      <a:pt x="281" y="51897"/>
                      <a:pt x="563" y="51932"/>
                      <a:pt x="840" y="51932"/>
                    </a:cubicBezTo>
                    <a:cubicBezTo>
                      <a:pt x="2210" y="51932"/>
                      <a:pt x="3480" y="51089"/>
                      <a:pt x="3981" y="49753"/>
                    </a:cubicBezTo>
                    <a:lnTo>
                      <a:pt x="16323" y="17096"/>
                    </a:lnTo>
                    <a:cubicBezTo>
                      <a:pt x="17021" y="15231"/>
                      <a:pt x="15950" y="13173"/>
                      <a:pt x="14023" y="12675"/>
                    </a:cubicBezTo>
                    <a:lnTo>
                      <a:pt x="12626" y="12313"/>
                    </a:lnTo>
                    <a:lnTo>
                      <a:pt x="15612" y="756"/>
                    </a:lnTo>
                    <a:lnTo>
                      <a:pt x="1268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49"/>
              <p:cNvSpPr/>
              <p:nvPr/>
            </p:nvSpPr>
            <p:spPr>
              <a:xfrm rot="900241">
                <a:off x="7168400" y="3698357"/>
                <a:ext cx="446111" cy="1332765"/>
              </a:xfrm>
              <a:custGeom>
                <a:avLst/>
                <a:gdLst/>
                <a:ahLst/>
                <a:cxnLst/>
                <a:rect l="l" t="t" r="r" b="b"/>
                <a:pathLst>
                  <a:path w="17552" h="52432" extrusionOk="0">
                    <a:moveTo>
                      <a:pt x="13123" y="549"/>
                    </a:moveTo>
                    <a:lnTo>
                      <a:pt x="15610" y="1192"/>
                    </a:lnTo>
                    <a:lnTo>
                      <a:pt x="12623" y="12750"/>
                    </a:lnTo>
                    <a:lnTo>
                      <a:pt x="14239" y="13167"/>
                    </a:lnTo>
                    <a:cubicBezTo>
                      <a:pt x="16036" y="13631"/>
                      <a:pt x="17036" y="15551"/>
                      <a:pt x="16386" y="17289"/>
                    </a:cubicBezTo>
                    <a:lnTo>
                      <a:pt x="4042" y="49948"/>
                    </a:lnTo>
                    <a:cubicBezTo>
                      <a:pt x="3582" y="51188"/>
                      <a:pt x="2402" y="51982"/>
                      <a:pt x="1119" y="51982"/>
                    </a:cubicBezTo>
                    <a:cubicBezTo>
                      <a:pt x="929" y="51982"/>
                      <a:pt x="737" y="51965"/>
                      <a:pt x="544" y="51929"/>
                    </a:cubicBezTo>
                    <a:lnTo>
                      <a:pt x="10193" y="11889"/>
                    </a:lnTo>
                    <a:lnTo>
                      <a:pt x="13123" y="549"/>
                    </a:lnTo>
                    <a:close/>
                    <a:moveTo>
                      <a:pt x="12800" y="0"/>
                    </a:moveTo>
                    <a:lnTo>
                      <a:pt x="9755" y="11779"/>
                    </a:lnTo>
                    <a:lnTo>
                      <a:pt x="1" y="52261"/>
                    </a:lnTo>
                    <a:lnTo>
                      <a:pt x="216" y="52316"/>
                    </a:lnTo>
                    <a:cubicBezTo>
                      <a:pt x="509" y="52393"/>
                      <a:pt x="813" y="52432"/>
                      <a:pt x="1118" y="52432"/>
                    </a:cubicBezTo>
                    <a:cubicBezTo>
                      <a:pt x="2609" y="52430"/>
                      <a:pt x="3943" y="51503"/>
                      <a:pt x="4463" y="50105"/>
                    </a:cubicBezTo>
                    <a:lnTo>
                      <a:pt x="16808" y="17447"/>
                    </a:lnTo>
                    <a:cubicBezTo>
                      <a:pt x="17552" y="15456"/>
                      <a:pt x="16407" y="13260"/>
                      <a:pt x="14351" y="12729"/>
                    </a:cubicBezTo>
                    <a:lnTo>
                      <a:pt x="13171" y="12425"/>
                    </a:lnTo>
                    <a:lnTo>
                      <a:pt x="16157" y="867"/>
                    </a:lnTo>
                    <a:lnTo>
                      <a:pt x="1280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49"/>
              <p:cNvSpPr/>
              <p:nvPr/>
            </p:nvSpPr>
            <p:spPr>
              <a:xfrm rot="900241">
                <a:off x="7562354" y="3404594"/>
                <a:ext cx="430861" cy="544550"/>
              </a:xfrm>
              <a:custGeom>
                <a:avLst/>
                <a:gdLst/>
                <a:ahLst/>
                <a:cxnLst/>
                <a:rect l="l" t="t" r="r" b="b"/>
                <a:pathLst>
                  <a:path w="16952" h="21423" extrusionOk="0">
                    <a:moveTo>
                      <a:pt x="8375" y="3901"/>
                    </a:moveTo>
                    <a:cubicBezTo>
                      <a:pt x="8693" y="3901"/>
                      <a:pt x="9017" y="3941"/>
                      <a:pt x="9339" y="4024"/>
                    </a:cubicBezTo>
                    <a:cubicBezTo>
                      <a:pt x="11396" y="4556"/>
                      <a:pt x="12639" y="6663"/>
                      <a:pt x="12107" y="8720"/>
                    </a:cubicBezTo>
                    <a:cubicBezTo>
                      <a:pt x="11659" y="10456"/>
                      <a:pt x="10089" y="11612"/>
                      <a:pt x="8374" y="11612"/>
                    </a:cubicBezTo>
                    <a:cubicBezTo>
                      <a:pt x="8056" y="11612"/>
                      <a:pt x="7733" y="11572"/>
                      <a:pt x="7411" y="11489"/>
                    </a:cubicBezTo>
                    <a:cubicBezTo>
                      <a:pt x="5354" y="10957"/>
                      <a:pt x="4111" y="8850"/>
                      <a:pt x="4643" y="6791"/>
                    </a:cubicBezTo>
                    <a:cubicBezTo>
                      <a:pt x="5091" y="5056"/>
                      <a:pt x="6660" y="3901"/>
                      <a:pt x="8375" y="3901"/>
                    </a:cubicBezTo>
                    <a:close/>
                    <a:moveTo>
                      <a:pt x="8370" y="1"/>
                    </a:moveTo>
                    <a:cubicBezTo>
                      <a:pt x="4920" y="1"/>
                      <a:pt x="1773" y="2321"/>
                      <a:pt x="869" y="5816"/>
                    </a:cubicBezTo>
                    <a:cubicBezTo>
                      <a:pt x="1" y="9177"/>
                      <a:pt x="1473" y="12590"/>
                      <a:pt x="4269" y="14334"/>
                    </a:cubicBezTo>
                    <a:lnTo>
                      <a:pt x="2853" y="19818"/>
                    </a:lnTo>
                    <a:cubicBezTo>
                      <a:pt x="2654" y="20588"/>
                      <a:pt x="5008" y="21423"/>
                      <a:pt x="6428" y="21423"/>
                    </a:cubicBezTo>
                    <a:cubicBezTo>
                      <a:pt x="6970" y="21423"/>
                      <a:pt x="7376" y="21301"/>
                      <a:pt x="7452" y="21008"/>
                    </a:cubicBezTo>
                    <a:lnTo>
                      <a:pt x="8876" y="15492"/>
                    </a:lnTo>
                    <a:cubicBezTo>
                      <a:pt x="12127" y="15283"/>
                      <a:pt x="15022" y="13023"/>
                      <a:pt x="15881" y="9696"/>
                    </a:cubicBezTo>
                    <a:cubicBezTo>
                      <a:pt x="16952" y="5550"/>
                      <a:pt x="14459" y="1321"/>
                      <a:pt x="10314" y="249"/>
                    </a:cubicBezTo>
                    <a:cubicBezTo>
                      <a:pt x="9664" y="81"/>
                      <a:pt x="9012" y="1"/>
                      <a:pt x="837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49"/>
              <p:cNvSpPr/>
              <p:nvPr/>
            </p:nvSpPr>
            <p:spPr>
              <a:xfrm rot="900241">
                <a:off x="7556968" y="3399075"/>
                <a:ext cx="442552" cy="555886"/>
              </a:xfrm>
              <a:custGeom>
                <a:avLst/>
                <a:gdLst/>
                <a:ahLst/>
                <a:cxnLst/>
                <a:rect l="l" t="t" r="r" b="b"/>
                <a:pathLst>
                  <a:path w="17412" h="21869" extrusionOk="0">
                    <a:moveTo>
                      <a:pt x="8583" y="4348"/>
                    </a:moveTo>
                    <a:cubicBezTo>
                      <a:pt x="8891" y="4348"/>
                      <a:pt x="9197" y="4387"/>
                      <a:pt x="9495" y="4465"/>
                    </a:cubicBezTo>
                    <a:cubicBezTo>
                      <a:pt x="11432" y="4965"/>
                      <a:pt x="12601" y="6948"/>
                      <a:pt x="12100" y="8886"/>
                    </a:cubicBezTo>
                    <a:cubicBezTo>
                      <a:pt x="11677" y="10521"/>
                      <a:pt x="10199" y="11608"/>
                      <a:pt x="8585" y="11608"/>
                    </a:cubicBezTo>
                    <a:cubicBezTo>
                      <a:pt x="8285" y="11608"/>
                      <a:pt x="7981" y="11571"/>
                      <a:pt x="7679" y="11493"/>
                    </a:cubicBezTo>
                    <a:cubicBezTo>
                      <a:pt x="5741" y="10991"/>
                      <a:pt x="4572" y="9007"/>
                      <a:pt x="5072" y="7070"/>
                    </a:cubicBezTo>
                    <a:cubicBezTo>
                      <a:pt x="5488" y="5470"/>
                      <a:pt x="6930" y="4353"/>
                      <a:pt x="8583" y="4348"/>
                    </a:cubicBezTo>
                    <a:close/>
                    <a:moveTo>
                      <a:pt x="8587" y="3899"/>
                    </a:moveTo>
                    <a:cubicBezTo>
                      <a:pt x="6771" y="3899"/>
                      <a:pt x="5114" y="5119"/>
                      <a:pt x="4637" y="6959"/>
                    </a:cubicBezTo>
                    <a:cubicBezTo>
                      <a:pt x="4074" y="9136"/>
                      <a:pt x="5389" y="11365"/>
                      <a:pt x="7566" y="11927"/>
                    </a:cubicBezTo>
                    <a:cubicBezTo>
                      <a:pt x="7898" y="12014"/>
                      <a:pt x="8241" y="12057"/>
                      <a:pt x="8585" y="12057"/>
                    </a:cubicBezTo>
                    <a:cubicBezTo>
                      <a:pt x="10401" y="12057"/>
                      <a:pt x="12061" y="10837"/>
                      <a:pt x="12536" y="8999"/>
                    </a:cubicBezTo>
                    <a:cubicBezTo>
                      <a:pt x="13098" y="6821"/>
                      <a:pt x="11785" y="4592"/>
                      <a:pt x="9606" y="4028"/>
                    </a:cubicBezTo>
                    <a:cubicBezTo>
                      <a:pt x="9265" y="3941"/>
                      <a:pt x="8923" y="3899"/>
                      <a:pt x="8587" y="3899"/>
                    </a:cubicBezTo>
                    <a:close/>
                    <a:moveTo>
                      <a:pt x="8588" y="449"/>
                    </a:moveTo>
                    <a:cubicBezTo>
                      <a:pt x="9222" y="451"/>
                      <a:pt x="9855" y="530"/>
                      <a:pt x="10470" y="689"/>
                    </a:cubicBezTo>
                    <a:cubicBezTo>
                      <a:pt x="14488" y="1728"/>
                      <a:pt x="16913" y="5843"/>
                      <a:pt x="15874" y="9861"/>
                    </a:cubicBezTo>
                    <a:cubicBezTo>
                      <a:pt x="15065" y="13013"/>
                      <a:pt x="12320" y="15284"/>
                      <a:pt x="9073" y="15490"/>
                    </a:cubicBezTo>
                    <a:lnTo>
                      <a:pt x="8910" y="15501"/>
                    </a:lnTo>
                    <a:lnTo>
                      <a:pt x="7445" y="21173"/>
                    </a:lnTo>
                    <a:cubicBezTo>
                      <a:pt x="7405" y="21327"/>
                      <a:pt x="7110" y="21421"/>
                      <a:pt x="6645" y="21421"/>
                    </a:cubicBezTo>
                    <a:cubicBezTo>
                      <a:pt x="6266" y="21421"/>
                      <a:pt x="5773" y="21358"/>
                      <a:pt x="5214" y="21214"/>
                    </a:cubicBezTo>
                    <a:cubicBezTo>
                      <a:pt x="4640" y="21066"/>
                      <a:pt x="4106" y="20854"/>
                      <a:pt x="3746" y="20633"/>
                    </a:cubicBezTo>
                    <a:cubicBezTo>
                      <a:pt x="3425" y="20435"/>
                      <a:pt x="3247" y="20230"/>
                      <a:pt x="3281" y="20097"/>
                    </a:cubicBezTo>
                    <a:lnTo>
                      <a:pt x="4740" y="14453"/>
                    </a:lnTo>
                    <a:lnTo>
                      <a:pt x="4600" y="14365"/>
                    </a:lnTo>
                    <a:cubicBezTo>
                      <a:pt x="1798" y="12618"/>
                      <a:pt x="472" y="9295"/>
                      <a:pt x="1298" y="6094"/>
                    </a:cubicBezTo>
                    <a:cubicBezTo>
                      <a:pt x="2174" y="2705"/>
                      <a:pt x="5238" y="449"/>
                      <a:pt x="8588" y="449"/>
                    </a:cubicBezTo>
                    <a:close/>
                    <a:moveTo>
                      <a:pt x="8589" y="0"/>
                    </a:moveTo>
                    <a:cubicBezTo>
                      <a:pt x="5040" y="0"/>
                      <a:pt x="1791" y="2390"/>
                      <a:pt x="863" y="5982"/>
                    </a:cubicBezTo>
                    <a:cubicBezTo>
                      <a:pt x="1" y="9319"/>
                      <a:pt x="1349" y="12784"/>
                      <a:pt x="4223" y="14658"/>
                    </a:cubicBezTo>
                    <a:lnTo>
                      <a:pt x="2846" y="19984"/>
                    </a:lnTo>
                    <a:cubicBezTo>
                      <a:pt x="2782" y="20230"/>
                      <a:pt x="2846" y="20607"/>
                      <a:pt x="3509" y="21016"/>
                    </a:cubicBezTo>
                    <a:cubicBezTo>
                      <a:pt x="3912" y="21264"/>
                      <a:pt x="4477" y="21488"/>
                      <a:pt x="5101" y="21650"/>
                    </a:cubicBezTo>
                    <a:cubicBezTo>
                      <a:pt x="5601" y="21779"/>
                      <a:pt x="6149" y="21868"/>
                      <a:pt x="6628" y="21868"/>
                    </a:cubicBezTo>
                    <a:cubicBezTo>
                      <a:pt x="7261" y="21868"/>
                      <a:pt x="7770" y="21712"/>
                      <a:pt x="7881" y="21286"/>
                    </a:cubicBezTo>
                    <a:lnTo>
                      <a:pt x="9265" y="15927"/>
                    </a:lnTo>
                    <a:cubicBezTo>
                      <a:pt x="12640" y="15644"/>
                      <a:pt x="15468" y="13255"/>
                      <a:pt x="16310" y="9974"/>
                    </a:cubicBezTo>
                    <a:cubicBezTo>
                      <a:pt x="17411" y="5716"/>
                      <a:pt x="14840" y="1355"/>
                      <a:pt x="10581" y="254"/>
                    </a:cubicBezTo>
                    <a:cubicBezTo>
                      <a:pt x="9915" y="82"/>
                      <a:pt x="9247" y="0"/>
                      <a:pt x="858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49"/>
              <p:cNvSpPr/>
              <p:nvPr/>
            </p:nvSpPr>
            <p:spPr>
              <a:xfrm rot="900241">
                <a:off x="6695022" y="3941109"/>
                <a:ext cx="1237708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48697" h="25481" extrusionOk="0">
                    <a:moveTo>
                      <a:pt x="47404" y="0"/>
                    </a:moveTo>
                    <a:lnTo>
                      <a:pt x="36618" y="5116"/>
                    </a:lnTo>
                    <a:lnTo>
                      <a:pt x="35999" y="3813"/>
                    </a:lnTo>
                    <a:cubicBezTo>
                      <a:pt x="35421" y="2594"/>
                      <a:pt x="34213" y="1896"/>
                      <a:pt x="32965" y="1896"/>
                    </a:cubicBezTo>
                    <a:cubicBezTo>
                      <a:pt x="32372" y="1896"/>
                      <a:pt x="31770" y="2054"/>
                      <a:pt x="31223" y="2388"/>
                    </a:cubicBezTo>
                    <a:lnTo>
                      <a:pt x="2019" y="21180"/>
                    </a:lnTo>
                    <a:cubicBezTo>
                      <a:pt x="554" y="22075"/>
                      <a:pt x="0" y="23930"/>
                      <a:pt x="736" y="25480"/>
                    </a:cubicBezTo>
                    <a:lnTo>
                      <a:pt x="37912" y="7844"/>
                    </a:lnTo>
                    <a:lnTo>
                      <a:pt x="48697" y="2728"/>
                    </a:lnTo>
                    <a:lnTo>
                      <a:pt x="4740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49"/>
              <p:cNvSpPr/>
              <p:nvPr/>
            </p:nvSpPr>
            <p:spPr>
              <a:xfrm rot="900241">
                <a:off x="6688499" y="3933632"/>
                <a:ext cx="1251865" cy="662926"/>
              </a:xfrm>
              <a:custGeom>
                <a:avLst/>
                <a:gdLst/>
                <a:ahLst/>
                <a:cxnLst/>
                <a:rect l="l" t="t" r="r" b="b"/>
                <a:pathLst>
                  <a:path w="49254" h="26080" extrusionOk="0">
                    <a:moveTo>
                      <a:pt x="47551" y="601"/>
                    </a:moveTo>
                    <a:lnTo>
                      <a:pt x="48654" y="2921"/>
                    </a:lnTo>
                    <a:lnTo>
                      <a:pt x="1106" y="25477"/>
                    </a:lnTo>
                    <a:cubicBezTo>
                      <a:pt x="554" y="24062"/>
                      <a:pt x="1099" y="22456"/>
                      <a:pt x="2396" y="21668"/>
                    </a:cubicBezTo>
                    <a:lnTo>
                      <a:pt x="31597" y="2881"/>
                    </a:lnTo>
                    <a:cubicBezTo>
                      <a:pt x="32088" y="2580"/>
                      <a:pt x="32651" y="2423"/>
                      <a:pt x="33228" y="2423"/>
                    </a:cubicBezTo>
                    <a:lnTo>
                      <a:pt x="33228" y="2423"/>
                    </a:lnTo>
                    <a:cubicBezTo>
                      <a:pt x="34435" y="2423"/>
                      <a:pt x="35534" y="3118"/>
                      <a:pt x="36052" y="4210"/>
                    </a:cubicBezTo>
                    <a:lnTo>
                      <a:pt x="36767" y="5717"/>
                    </a:lnTo>
                    <a:lnTo>
                      <a:pt x="47551" y="601"/>
                    </a:lnTo>
                    <a:close/>
                    <a:moveTo>
                      <a:pt x="47767" y="1"/>
                    </a:moveTo>
                    <a:lnTo>
                      <a:pt x="36981" y="5117"/>
                    </a:lnTo>
                    <a:lnTo>
                      <a:pt x="36459" y="4016"/>
                    </a:lnTo>
                    <a:cubicBezTo>
                      <a:pt x="35842" y="2715"/>
                      <a:pt x="34553" y="1971"/>
                      <a:pt x="33222" y="1971"/>
                    </a:cubicBezTo>
                    <a:cubicBezTo>
                      <a:pt x="32587" y="1971"/>
                      <a:pt x="31943" y="2140"/>
                      <a:pt x="31357" y="2499"/>
                    </a:cubicBezTo>
                    <a:lnTo>
                      <a:pt x="2158" y="21287"/>
                    </a:lnTo>
                    <a:cubicBezTo>
                      <a:pt x="591" y="22239"/>
                      <a:pt x="1" y="24221"/>
                      <a:pt x="789" y="25876"/>
                    </a:cubicBezTo>
                    <a:lnTo>
                      <a:pt x="885" y="26079"/>
                    </a:lnTo>
                    <a:lnTo>
                      <a:pt x="49253" y="3135"/>
                    </a:lnTo>
                    <a:lnTo>
                      <a:pt x="4776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49"/>
              <p:cNvSpPr/>
              <p:nvPr/>
            </p:nvSpPr>
            <p:spPr>
              <a:xfrm rot="900241">
                <a:off x="7815290" y="3892910"/>
                <a:ext cx="574896" cy="394273"/>
              </a:xfrm>
              <a:custGeom>
                <a:avLst/>
                <a:gdLst/>
                <a:ahLst/>
                <a:cxnLst/>
                <a:rect l="l" t="t" r="r" b="b"/>
                <a:pathLst>
                  <a:path w="22619" h="15511" extrusionOk="0">
                    <a:moveTo>
                      <a:pt x="13773" y="3902"/>
                    </a:moveTo>
                    <a:cubicBezTo>
                      <a:pt x="15216" y="3902"/>
                      <a:pt x="16602" y="4715"/>
                      <a:pt x="17260" y="6104"/>
                    </a:cubicBezTo>
                    <a:cubicBezTo>
                      <a:pt x="18172" y="8024"/>
                      <a:pt x="17352" y="10327"/>
                      <a:pt x="15430" y="11238"/>
                    </a:cubicBezTo>
                    <a:cubicBezTo>
                      <a:pt x="14898" y="11490"/>
                      <a:pt x="14337" y="11610"/>
                      <a:pt x="13784" y="11610"/>
                    </a:cubicBezTo>
                    <a:cubicBezTo>
                      <a:pt x="12341" y="11610"/>
                      <a:pt x="10955" y="10795"/>
                      <a:pt x="10296" y="9407"/>
                    </a:cubicBezTo>
                    <a:cubicBezTo>
                      <a:pt x="9386" y="7487"/>
                      <a:pt x="10207" y="5184"/>
                      <a:pt x="12127" y="4273"/>
                    </a:cubicBezTo>
                    <a:cubicBezTo>
                      <a:pt x="12659" y="4021"/>
                      <a:pt x="13220" y="3902"/>
                      <a:pt x="13773" y="3902"/>
                    </a:cubicBezTo>
                    <a:close/>
                    <a:moveTo>
                      <a:pt x="13773" y="1"/>
                    </a:moveTo>
                    <a:cubicBezTo>
                      <a:pt x="12660" y="1"/>
                      <a:pt x="11529" y="242"/>
                      <a:pt x="10457" y="751"/>
                    </a:cubicBezTo>
                    <a:cubicBezTo>
                      <a:pt x="7353" y="2225"/>
                      <a:pt x="5680" y="5491"/>
                      <a:pt x="6087" y="8725"/>
                    </a:cubicBezTo>
                    <a:lnTo>
                      <a:pt x="942" y="11165"/>
                    </a:lnTo>
                    <a:cubicBezTo>
                      <a:pt x="1" y="11611"/>
                      <a:pt x="1782" y="15494"/>
                      <a:pt x="2816" y="15494"/>
                    </a:cubicBezTo>
                    <a:cubicBezTo>
                      <a:pt x="2872" y="15494"/>
                      <a:pt x="2926" y="15483"/>
                      <a:pt x="2978" y="15458"/>
                    </a:cubicBezTo>
                    <a:lnTo>
                      <a:pt x="8096" y="13031"/>
                    </a:lnTo>
                    <a:cubicBezTo>
                      <a:pt x="9569" y="14620"/>
                      <a:pt x="11644" y="15510"/>
                      <a:pt x="13784" y="15510"/>
                    </a:cubicBezTo>
                    <a:cubicBezTo>
                      <a:pt x="14898" y="15510"/>
                      <a:pt x="16029" y="15269"/>
                      <a:pt x="17102" y="14760"/>
                    </a:cubicBezTo>
                    <a:cubicBezTo>
                      <a:pt x="20969" y="12925"/>
                      <a:pt x="22618" y="8302"/>
                      <a:pt x="20783" y="4432"/>
                    </a:cubicBezTo>
                    <a:cubicBezTo>
                      <a:pt x="19457" y="1637"/>
                      <a:pt x="16675" y="1"/>
                      <a:pt x="1377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49"/>
              <p:cNvSpPr/>
              <p:nvPr/>
            </p:nvSpPr>
            <p:spPr>
              <a:xfrm rot="900241">
                <a:off x="7818772" y="3888442"/>
                <a:ext cx="577641" cy="405864"/>
              </a:xfrm>
              <a:custGeom>
                <a:avLst/>
                <a:gdLst/>
                <a:ahLst/>
                <a:cxnLst/>
                <a:rect l="l" t="t" r="r" b="b"/>
                <a:pathLst>
                  <a:path w="22727" h="15967" extrusionOk="0">
                    <a:moveTo>
                      <a:pt x="13630" y="4353"/>
                    </a:moveTo>
                    <a:cubicBezTo>
                      <a:pt x="14989" y="4354"/>
                      <a:pt x="16293" y="5121"/>
                      <a:pt x="16914" y="6426"/>
                    </a:cubicBezTo>
                    <a:cubicBezTo>
                      <a:pt x="17720" y="8228"/>
                      <a:pt x="16940" y="10343"/>
                      <a:pt x="15157" y="11190"/>
                    </a:cubicBezTo>
                    <a:cubicBezTo>
                      <a:pt x="14655" y="11428"/>
                      <a:pt x="14125" y="11541"/>
                      <a:pt x="13604" y="11541"/>
                    </a:cubicBezTo>
                    <a:cubicBezTo>
                      <a:pt x="12272" y="11541"/>
                      <a:pt x="10991" y="10805"/>
                      <a:pt x="10356" y="9537"/>
                    </a:cubicBezTo>
                    <a:cubicBezTo>
                      <a:pt x="9824" y="8415"/>
                      <a:pt x="9904" y="7097"/>
                      <a:pt x="10568" y="6045"/>
                    </a:cubicBezTo>
                    <a:cubicBezTo>
                      <a:pt x="11231" y="4995"/>
                      <a:pt x="12386" y="4356"/>
                      <a:pt x="13630" y="4353"/>
                    </a:cubicBezTo>
                    <a:close/>
                    <a:moveTo>
                      <a:pt x="13629" y="3903"/>
                    </a:moveTo>
                    <a:cubicBezTo>
                      <a:pt x="13044" y="3903"/>
                      <a:pt x="12449" y="4029"/>
                      <a:pt x="11886" y="4297"/>
                    </a:cubicBezTo>
                    <a:cubicBezTo>
                      <a:pt x="9853" y="5263"/>
                      <a:pt x="8986" y="7695"/>
                      <a:pt x="9950" y="9729"/>
                    </a:cubicBezTo>
                    <a:cubicBezTo>
                      <a:pt x="10629" y="11153"/>
                      <a:pt x="12064" y="12060"/>
                      <a:pt x="13642" y="12063"/>
                    </a:cubicBezTo>
                    <a:cubicBezTo>
                      <a:pt x="15039" y="12059"/>
                      <a:pt x="16338" y="11340"/>
                      <a:pt x="17083" y="10159"/>
                    </a:cubicBezTo>
                    <a:cubicBezTo>
                      <a:pt x="17829" y="8978"/>
                      <a:pt x="17918" y="7497"/>
                      <a:pt x="17320" y="6233"/>
                    </a:cubicBezTo>
                    <a:cubicBezTo>
                      <a:pt x="16624" y="4764"/>
                      <a:pt x="15157" y="3903"/>
                      <a:pt x="13629" y="3903"/>
                    </a:cubicBezTo>
                    <a:close/>
                    <a:moveTo>
                      <a:pt x="13631" y="451"/>
                    </a:moveTo>
                    <a:cubicBezTo>
                      <a:pt x="14482" y="451"/>
                      <a:pt x="15337" y="598"/>
                      <a:pt x="16163" y="893"/>
                    </a:cubicBezTo>
                    <a:cubicBezTo>
                      <a:pt x="18057" y="1567"/>
                      <a:pt x="19574" y="2940"/>
                      <a:pt x="20437" y="4756"/>
                    </a:cubicBezTo>
                    <a:cubicBezTo>
                      <a:pt x="22215" y="8507"/>
                      <a:pt x="20612" y="13005"/>
                      <a:pt x="16861" y="14784"/>
                    </a:cubicBezTo>
                    <a:cubicBezTo>
                      <a:pt x="15820" y="15277"/>
                      <a:pt x="14715" y="15517"/>
                      <a:pt x="13622" y="15517"/>
                    </a:cubicBezTo>
                    <a:cubicBezTo>
                      <a:pt x="11579" y="15517"/>
                      <a:pt x="9579" y="14681"/>
                      <a:pt x="8116" y="13105"/>
                    </a:cubicBezTo>
                    <a:lnTo>
                      <a:pt x="8004" y="12983"/>
                    </a:lnTo>
                    <a:lnTo>
                      <a:pt x="2737" y="15481"/>
                    </a:lnTo>
                    <a:cubicBezTo>
                      <a:pt x="2715" y="15492"/>
                      <a:pt x="2691" y="15497"/>
                      <a:pt x="2665" y="15497"/>
                    </a:cubicBezTo>
                    <a:cubicBezTo>
                      <a:pt x="2368" y="15497"/>
                      <a:pt x="1780" y="14862"/>
                      <a:pt x="1275" y="13795"/>
                    </a:cubicBezTo>
                    <a:cubicBezTo>
                      <a:pt x="723" y="12634"/>
                      <a:pt x="633" y="11720"/>
                      <a:pt x="893" y="11596"/>
                    </a:cubicBezTo>
                    <a:lnTo>
                      <a:pt x="6187" y="9086"/>
                    </a:lnTo>
                    <a:lnTo>
                      <a:pt x="6166" y="8923"/>
                    </a:lnTo>
                    <a:cubicBezTo>
                      <a:pt x="5755" y="5697"/>
                      <a:pt x="7468" y="2572"/>
                      <a:pt x="10409" y="1182"/>
                    </a:cubicBezTo>
                    <a:cubicBezTo>
                      <a:pt x="11433" y="696"/>
                      <a:pt x="12530" y="451"/>
                      <a:pt x="13631" y="451"/>
                    </a:cubicBezTo>
                    <a:close/>
                    <a:moveTo>
                      <a:pt x="13631" y="1"/>
                    </a:moveTo>
                    <a:cubicBezTo>
                      <a:pt x="12464" y="1"/>
                      <a:pt x="11301" y="260"/>
                      <a:pt x="10216" y="776"/>
                    </a:cubicBezTo>
                    <a:cubicBezTo>
                      <a:pt x="7153" y="2222"/>
                      <a:pt x="5341" y="5450"/>
                      <a:pt x="5701" y="8818"/>
                    </a:cubicBezTo>
                    <a:lnTo>
                      <a:pt x="700" y="11190"/>
                    </a:lnTo>
                    <a:cubicBezTo>
                      <a:pt x="1" y="11521"/>
                      <a:pt x="353" y="12904"/>
                      <a:pt x="867" y="13987"/>
                    </a:cubicBezTo>
                    <a:cubicBezTo>
                      <a:pt x="1320" y="14942"/>
                      <a:pt x="2034" y="15947"/>
                      <a:pt x="2674" y="15947"/>
                    </a:cubicBezTo>
                    <a:cubicBezTo>
                      <a:pt x="2761" y="15947"/>
                      <a:pt x="2846" y="15928"/>
                      <a:pt x="2929" y="15889"/>
                    </a:cubicBezTo>
                    <a:lnTo>
                      <a:pt x="7900" y="13531"/>
                    </a:lnTo>
                    <a:cubicBezTo>
                      <a:pt x="9438" y="15123"/>
                      <a:pt x="11509" y="15967"/>
                      <a:pt x="13621" y="15967"/>
                    </a:cubicBezTo>
                    <a:cubicBezTo>
                      <a:pt x="14809" y="15967"/>
                      <a:pt x="15982" y="15701"/>
                      <a:pt x="17054" y="15190"/>
                    </a:cubicBezTo>
                    <a:cubicBezTo>
                      <a:pt x="21028" y="13305"/>
                      <a:pt x="22727" y="8537"/>
                      <a:pt x="20843" y="4564"/>
                    </a:cubicBezTo>
                    <a:cubicBezTo>
                      <a:pt x="19928" y="2638"/>
                      <a:pt x="18322" y="1183"/>
                      <a:pt x="16315" y="468"/>
                    </a:cubicBezTo>
                    <a:cubicBezTo>
                      <a:pt x="15439" y="156"/>
                      <a:pt x="14534" y="1"/>
                      <a:pt x="1363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49"/>
              <p:cNvSpPr/>
              <p:nvPr/>
            </p:nvSpPr>
            <p:spPr>
              <a:xfrm rot="900241">
                <a:off x="7518560" y="4118046"/>
                <a:ext cx="90254" cy="81417"/>
              </a:xfrm>
              <a:custGeom>
                <a:avLst/>
                <a:gdLst/>
                <a:ahLst/>
                <a:cxnLst/>
                <a:rect l="l" t="t" r="r" b="b"/>
                <a:pathLst>
                  <a:path w="3551" h="3203" extrusionOk="0">
                    <a:moveTo>
                      <a:pt x="1724" y="1"/>
                    </a:moveTo>
                    <a:cubicBezTo>
                      <a:pt x="1698" y="1"/>
                      <a:pt x="1671" y="1"/>
                      <a:pt x="1645" y="2"/>
                    </a:cubicBezTo>
                    <a:cubicBezTo>
                      <a:pt x="999" y="36"/>
                      <a:pt x="436" y="453"/>
                      <a:pt x="217" y="1063"/>
                    </a:cubicBezTo>
                    <a:cubicBezTo>
                      <a:pt x="1" y="1673"/>
                      <a:pt x="171" y="2355"/>
                      <a:pt x="651" y="2788"/>
                    </a:cubicBezTo>
                    <a:cubicBezTo>
                      <a:pt x="951" y="3061"/>
                      <a:pt x="1336" y="3203"/>
                      <a:pt x="1725" y="3203"/>
                    </a:cubicBezTo>
                    <a:cubicBezTo>
                      <a:pt x="1958" y="3203"/>
                      <a:pt x="2192" y="3152"/>
                      <a:pt x="2411" y="3048"/>
                    </a:cubicBezTo>
                    <a:cubicBezTo>
                      <a:pt x="3210" y="2670"/>
                      <a:pt x="3551" y="1715"/>
                      <a:pt x="3172" y="916"/>
                    </a:cubicBezTo>
                    <a:cubicBezTo>
                      <a:pt x="2905" y="354"/>
                      <a:pt x="2341" y="1"/>
                      <a:pt x="172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49"/>
              <p:cNvSpPr/>
              <p:nvPr/>
            </p:nvSpPr>
            <p:spPr>
              <a:xfrm rot="900241">
                <a:off x="7513438" y="4112208"/>
                <a:ext cx="100573" cy="93008"/>
              </a:xfrm>
              <a:custGeom>
                <a:avLst/>
                <a:gdLst/>
                <a:ahLst/>
                <a:cxnLst/>
                <a:rect l="l" t="t" r="r" b="b"/>
                <a:pathLst>
                  <a:path w="3957" h="3659" extrusionOk="0">
                    <a:moveTo>
                      <a:pt x="1925" y="455"/>
                    </a:moveTo>
                    <a:cubicBezTo>
                      <a:pt x="2568" y="456"/>
                      <a:pt x="3124" y="903"/>
                      <a:pt x="3266" y="1529"/>
                    </a:cubicBezTo>
                    <a:cubicBezTo>
                      <a:pt x="3407" y="2156"/>
                      <a:pt x="3095" y="2797"/>
                      <a:pt x="2516" y="3075"/>
                    </a:cubicBezTo>
                    <a:cubicBezTo>
                      <a:pt x="2323" y="3166"/>
                      <a:pt x="2122" y="3209"/>
                      <a:pt x="1926" y="3209"/>
                    </a:cubicBezTo>
                    <a:cubicBezTo>
                      <a:pt x="1307" y="3209"/>
                      <a:pt x="729" y="2787"/>
                      <a:pt x="581" y="2134"/>
                    </a:cubicBezTo>
                    <a:cubicBezTo>
                      <a:pt x="388" y="1273"/>
                      <a:pt x="1042" y="455"/>
                      <a:pt x="1925" y="455"/>
                    </a:cubicBezTo>
                    <a:close/>
                    <a:moveTo>
                      <a:pt x="1925" y="0"/>
                    </a:moveTo>
                    <a:cubicBezTo>
                      <a:pt x="1791" y="0"/>
                      <a:pt x="1655" y="15"/>
                      <a:pt x="1519" y="46"/>
                    </a:cubicBezTo>
                    <a:cubicBezTo>
                      <a:pt x="610" y="253"/>
                      <a:pt x="0" y="1110"/>
                      <a:pt x="106" y="2036"/>
                    </a:cubicBezTo>
                    <a:cubicBezTo>
                      <a:pt x="210" y="2960"/>
                      <a:pt x="991" y="3658"/>
                      <a:pt x="1922" y="3658"/>
                    </a:cubicBezTo>
                    <a:cubicBezTo>
                      <a:pt x="1924" y="3658"/>
                      <a:pt x="1926" y="3658"/>
                      <a:pt x="1928" y="3658"/>
                    </a:cubicBezTo>
                    <a:cubicBezTo>
                      <a:pt x="2198" y="3658"/>
                      <a:pt x="2465" y="3598"/>
                      <a:pt x="2709" y="3482"/>
                    </a:cubicBezTo>
                    <a:cubicBezTo>
                      <a:pt x="3550" y="3082"/>
                      <a:pt x="3956" y="2112"/>
                      <a:pt x="3652" y="1231"/>
                    </a:cubicBezTo>
                    <a:cubicBezTo>
                      <a:pt x="3392" y="481"/>
                      <a:pt x="2689" y="0"/>
                      <a:pt x="19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62" name="Google Shape;562;p49"/>
          <p:cNvGrpSpPr/>
          <p:nvPr/>
        </p:nvGrpSpPr>
        <p:grpSpPr>
          <a:xfrm rot="899960">
            <a:off x="-1068371" y="2030869"/>
            <a:ext cx="3275974" cy="3275974"/>
            <a:chOff x="-185618" y="2288430"/>
            <a:chExt cx="3276072" cy="3276072"/>
          </a:xfrm>
        </p:grpSpPr>
        <p:sp>
          <p:nvSpPr>
            <p:cNvPr id="563" name="Google Shape;563;p49"/>
            <p:cNvSpPr/>
            <p:nvPr/>
          </p:nvSpPr>
          <p:spPr>
            <a:xfrm>
              <a:off x="52775" y="3703550"/>
              <a:ext cx="2789100" cy="445800"/>
            </a:xfrm>
            <a:prstGeom prst="roundRect">
              <a:avLst>
                <a:gd name="adj" fmla="val 24725"/>
              </a:avLst>
            </a:prstGeom>
            <a:solidFill>
              <a:schemeClr val="lt1"/>
            </a:solidFill>
            <a:ln>
              <a:noFill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64" name="Google Shape;564;p49"/>
            <p:cNvGrpSpPr/>
            <p:nvPr/>
          </p:nvGrpSpPr>
          <p:grpSpPr>
            <a:xfrm rot="-2700000">
              <a:off x="294151" y="2768200"/>
              <a:ext cx="2316533" cy="2316533"/>
              <a:chOff x="-683555" y="2093497"/>
              <a:chExt cx="2316555" cy="2316555"/>
            </a:xfrm>
          </p:grpSpPr>
          <p:sp>
            <p:nvSpPr>
              <p:cNvPr id="565" name="Google Shape;565;p49"/>
              <p:cNvSpPr/>
              <p:nvPr/>
            </p:nvSpPr>
            <p:spPr>
              <a:xfrm rot="2700000">
                <a:off x="-924308" y="3025068"/>
                <a:ext cx="2798080" cy="453472"/>
              </a:xfrm>
              <a:custGeom>
                <a:avLst/>
                <a:gdLst/>
                <a:ahLst/>
                <a:cxnLst/>
                <a:rect l="l" t="t" r="r" b="b"/>
                <a:pathLst>
                  <a:path w="102688" h="16640" extrusionOk="0">
                    <a:moveTo>
                      <a:pt x="95663" y="5492"/>
                    </a:moveTo>
                    <a:cubicBezTo>
                      <a:pt x="96625" y="5492"/>
                      <a:pt x="97561" y="5951"/>
                      <a:pt x="98143" y="6783"/>
                    </a:cubicBezTo>
                    <a:cubicBezTo>
                      <a:pt x="98988" y="7991"/>
                      <a:pt x="98841" y="9632"/>
                      <a:pt x="97795" y="10671"/>
                    </a:cubicBezTo>
                    <a:cubicBezTo>
                      <a:pt x="97302" y="11159"/>
                      <a:pt x="96656" y="11464"/>
                      <a:pt x="95966" y="11532"/>
                    </a:cubicBezTo>
                    <a:cubicBezTo>
                      <a:pt x="95863" y="11542"/>
                      <a:pt x="95762" y="11547"/>
                      <a:pt x="95661" y="11547"/>
                    </a:cubicBezTo>
                    <a:cubicBezTo>
                      <a:pt x="94313" y="11547"/>
                      <a:pt x="93111" y="10650"/>
                      <a:pt x="92745" y="9328"/>
                    </a:cubicBezTo>
                    <a:cubicBezTo>
                      <a:pt x="92351" y="7907"/>
                      <a:pt x="93038" y="6410"/>
                      <a:pt x="94372" y="5781"/>
                    </a:cubicBezTo>
                    <a:cubicBezTo>
                      <a:pt x="94787" y="5586"/>
                      <a:pt x="95228" y="5492"/>
                      <a:pt x="95663" y="5492"/>
                    </a:cubicBezTo>
                    <a:close/>
                    <a:moveTo>
                      <a:pt x="1012" y="0"/>
                    </a:moveTo>
                    <a:cubicBezTo>
                      <a:pt x="491" y="0"/>
                      <a:pt x="69" y="421"/>
                      <a:pt x="66" y="941"/>
                    </a:cubicBezTo>
                    <a:lnTo>
                      <a:pt x="35" y="8092"/>
                    </a:lnTo>
                    <a:lnTo>
                      <a:pt x="1" y="15241"/>
                    </a:lnTo>
                    <a:cubicBezTo>
                      <a:pt x="0" y="15764"/>
                      <a:pt x="420" y="16189"/>
                      <a:pt x="944" y="16190"/>
                    </a:cubicBezTo>
                    <a:lnTo>
                      <a:pt x="50141" y="16416"/>
                    </a:lnTo>
                    <a:lnTo>
                      <a:pt x="99339" y="16640"/>
                    </a:lnTo>
                    <a:cubicBezTo>
                      <a:pt x="99342" y="16640"/>
                      <a:pt x="99345" y="16640"/>
                      <a:pt x="99348" y="16640"/>
                    </a:cubicBezTo>
                    <a:cubicBezTo>
                      <a:pt x="101537" y="16640"/>
                      <a:pt x="102650" y="12602"/>
                      <a:pt x="102668" y="8560"/>
                    </a:cubicBezTo>
                    <a:cubicBezTo>
                      <a:pt x="102687" y="4511"/>
                      <a:pt x="101608" y="458"/>
                      <a:pt x="99413" y="448"/>
                    </a:cubicBezTo>
                    <a:lnTo>
                      <a:pt x="50215" y="224"/>
                    </a:lnTo>
                    <a:lnTo>
                      <a:pt x="1017" y="0"/>
                    </a:lnTo>
                    <a:cubicBezTo>
                      <a:pt x="1015" y="0"/>
                      <a:pt x="1014" y="0"/>
                      <a:pt x="101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49"/>
              <p:cNvSpPr/>
              <p:nvPr/>
            </p:nvSpPr>
            <p:spPr>
              <a:xfrm rot="2700000">
                <a:off x="-930449" y="3018893"/>
                <a:ext cx="2810341" cy="465762"/>
              </a:xfrm>
              <a:custGeom>
                <a:avLst/>
                <a:gdLst/>
                <a:ahLst/>
                <a:cxnLst/>
                <a:rect l="l" t="t" r="r" b="b"/>
                <a:pathLst>
                  <a:path w="103138" h="17091" extrusionOk="0">
                    <a:moveTo>
                      <a:pt x="95895" y="5960"/>
                    </a:moveTo>
                    <a:cubicBezTo>
                      <a:pt x="97385" y="5960"/>
                      <a:pt x="98613" y="7127"/>
                      <a:pt x="98687" y="8615"/>
                    </a:cubicBezTo>
                    <a:cubicBezTo>
                      <a:pt x="98762" y="10104"/>
                      <a:pt x="97654" y="11388"/>
                      <a:pt x="96170" y="11534"/>
                    </a:cubicBezTo>
                    <a:cubicBezTo>
                      <a:pt x="96083" y="11542"/>
                      <a:pt x="95997" y="11546"/>
                      <a:pt x="95912" y="11546"/>
                    </a:cubicBezTo>
                    <a:cubicBezTo>
                      <a:pt x="94492" y="11546"/>
                      <a:pt x="93278" y="10466"/>
                      <a:pt x="93136" y="9024"/>
                    </a:cubicBezTo>
                    <a:cubicBezTo>
                      <a:pt x="92986" y="7497"/>
                      <a:pt x="94097" y="6133"/>
                      <a:pt x="95624" y="5973"/>
                    </a:cubicBezTo>
                    <a:cubicBezTo>
                      <a:pt x="95713" y="5964"/>
                      <a:pt x="95803" y="5960"/>
                      <a:pt x="95893" y="5960"/>
                    </a:cubicBezTo>
                    <a:cubicBezTo>
                      <a:pt x="95894" y="5960"/>
                      <a:pt x="95894" y="5960"/>
                      <a:pt x="95895" y="5960"/>
                    </a:cubicBezTo>
                    <a:close/>
                    <a:moveTo>
                      <a:pt x="95908" y="5561"/>
                    </a:moveTo>
                    <a:cubicBezTo>
                      <a:pt x="95856" y="5561"/>
                      <a:pt x="95804" y="5563"/>
                      <a:pt x="95751" y="5565"/>
                    </a:cubicBezTo>
                    <a:cubicBezTo>
                      <a:pt x="94006" y="5648"/>
                      <a:pt x="92645" y="7105"/>
                      <a:pt x="92685" y="8852"/>
                    </a:cubicBezTo>
                    <a:cubicBezTo>
                      <a:pt x="92725" y="10599"/>
                      <a:pt x="94153" y="11995"/>
                      <a:pt x="95900" y="11996"/>
                    </a:cubicBezTo>
                    <a:cubicBezTo>
                      <a:pt x="96004" y="11996"/>
                      <a:pt x="96108" y="11992"/>
                      <a:pt x="96212" y="11982"/>
                    </a:cubicBezTo>
                    <a:cubicBezTo>
                      <a:pt x="97952" y="11814"/>
                      <a:pt x="99240" y="10290"/>
                      <a:pt x="99115" y="8547"/>
                    </a:cubicBezTo>
                    <a:cubicBezTo>
                      <a:pt x="98994" y="6857"/>
                      <a:pt x="97585" y="5561"/>
                      <a:pt x="95908" y="5561"/>
                    </a:cubicBezTo>
                    <a:close/>
                    <a:moveTo>
                      <a:pt x="1243" y="452"/>
                    </a:moveTo>
                    <a:lnTo>
                      <a:pt x="99638" y="900"/>
                    </a:lnTo>
                    <a:cubicBezTo>
                      <a:pt x="101652" y="910"/>
                      <a:pt x="102688" y="4873"/>
                      <a:pt x="102669" y="8784"/>
                    </a:cubicBezTo>
                    <a:cubicBezTo>
                      <a:pt x="102652" y="12691"/>
                      <a:pt x="101583" y="16640"/>
                      <a:pt x="99573" y="16640"/>
                    </a:cubicBezTo>
                    <a:lnTo>
                      <a:pt x="99565" y="16640"/>
                    </a:lnTo>
                    <a:lnTo>
                      <a:pt x="1171" y="16192"/>
                    </a:lnTo>
                    <a:cubicBezTo>
                      <a:pt x="774" y="16191"/>
                      <a:pt x="453" y="15866"/>
                      <a:pt x="454" y="15468"/>
                    </a:cubicBezTo>
                    <a:lnTo>
                      <a:pt x="519" y="1168"/>
                    </a:lnTo>
                    <a:cubicBezTo>
                      <a:pt x="521" y="771"/>
                      <a:pt x="843" y="452"/>
                      <a:pt x="1239" y="452"/>
                    </a:cubicBezTo>
                    <a:close/>
                    <a:moveTo>
                      <a:pt x="1239" y="1"/>
                    </a:moveTo>
                    <a:cubicBezTo>
                      <a:pt x="594" y="1"/>
                      <a:pt x="71" y="523"/>
                      <a:pt x="70" y="1167"/>
                    </a:cubicBezTo>
                    <a:lnTo>
                      <a:pt x="3" y="15467"/>
                    </a:lnTo>
                    <a:cubicBezTo>
                      <a:pt x="1" y="16113"/>
                      <a:pt x="522" y="16639"/>
                      <a:pt x="1170" y="16642"/>
                    </a:cubicBezTo>
                    <a:lnTo>
                      <a:pt x="99564" y="17091"/>
                    </a:lnTo>
                    <a:lnTo>
                      <a:pt x="99573" y="17091"/>
                    </a:lnTo>
                    <a:cubicBezTo>
                      <a:pt x="101984" y="17091"/>
                      <a:pt x="103103" y="12788"/>
                      <a:pt x="103120" y="8787"/>
                    </a:cubicBezTo>
                    <a:cubicBezTo>
                      <a:pt x="103137" y="4779"/>
                      <a:pt x="102056" y="462"/>
                      <a:pt x="99639" y="450"/>
                    </a:cubicBezTo>
                    <a:lnTo>
                      <a:pt x="124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49"/>
              <p:cNvSpPr/>
              <p:nvPr/>
            </p:nvSpPr>
            <p:spPr>
              <a:xfrm rot="2700000">
                <a:off x="-1002193" y="3213098"/>
                <a:ext cx="2797589" cy="232976"/>
              </a:xfrm>
              <a:custGeom>
                <a:avLst/>
                <a:gdLst/>
                <a:ahLst/>
                <a:cxnLst/>
                <a:rect l="l" t="t" r="r" b="b"/>
                <a:pathLst>
                  <a:path w="102670" h="8549" extrusionOk="0">
                    <a:moveTo>
                      <a:pt x="36" y="1"/>
                    </a:moveTo>
                    <a:lnTo>
                      <a:pt x="3" y="7150"/>
                    </a:lnTo>
                    <a:cubicBezTo>
                      <a:pt x="0" y="7673"/>
                      <a:pt x="422" y="8098"/>
                      <a:pt x="944" y="8101"/>
                    </a:cubicBezTo>
                    <a:lnTo>
                      <a:pt x="50141" y="8325"/>
                    </a:lnTo>
                    <a:lnTo>
                      <a:pt x="99339" y="8549"/>
                    </a:lnTo>
                    <a:cubicBezTo>
                      <a:pt x="99342" y="8549"/>
                      <a:pt x="99345" y="8549"/>
                      <a:pt x="99348" y="8549"/>
                    </a:cubicBezTo>
                    <a:cubicBezTo>
                      <a:pt x="101538" y="8549"/>
                      <a:pt x="102651" y="4511"/>
                      <a:pt x="102670" y="469"/>
                    </a:cubicBezTo>
                    <a:lnTo>
                      <a:pt x="98676" y="345"/>
                    </a:lnTo>
                    <a:lnTo>
                      <a:pt x="98676" y="345"/>
                    </a:lnTo>
                    <a:cubicBezTo>
                      <a:pt x="98789" y="1411"/>
                      <a:pt x="98278" y="2102"/>
                      <a:pt x="97795" y="2580"/>
                    </a:cubicBezTo>
                    <a:cubicBezTo>
                      <a:pt x="97217" y="3153"/>
                      <a:pt x="96449" y="3454"/>
                      <a:pt x="95670" y="3454"/>
                    </a:cubicBezTo>
                    <a:cubicBezTo>
                      <a:pt x="95227" y="3454"/>
                      <a:pt x="94780" y="3357"/>
                      <a:pt x="94363" y="3156"/>
                    </a:cubicBezTo>
                    <a:cubicBezTo>
                      <a:pt x="93212" y="2603"/>
                      <a:pt x="92534" y="1385"/>
                      <a:pt x="92670" y="115"/>
                    </a:cubicBezTo>
                    <a:lnTo>
                      <a:pt x="3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49"/>
              <p:cNvSpPr/>
              <p:nvPr/>
            </p:nvSpPr>
            <p:spPr>
              <a:xfrm rot="2700000">
                <a:off x="-1008343" y="3206948"/>
                <a:ext cx="2809851" cy="245240"/>
              </a:xfrm>
              <a:custGeom>
                <a:avLst/>
                <a:gdLst/>
                <a:ahLst/>
                <a:cxnLst/>
                <a:rect l="l" t="t" r="r" b="b"/>
                <a:pathLst>
                  <a:path w="103120" h="8999" extrusionOk="0">
                    <a:moveTo>
                      <a:pt x="486" y="451"/>
                    </a:moveTo>
                    <a:lnTo>
                      <a:pt x="92655" y="565"/>
                    </a:lnTo>
                    <a:cubicBezTo>
                      <a:pt x="92614" y="1892"/>
                      <a:pt x="93387" y="3108"/>
                      <a:pt x="94604" y="3637"/>
                    </a:cubicBezTo>
                    <a:cubicBezTo>
                      <a:pt x="95019" y="3817"/>
                      <a:pt x="95458" y="3905"/>
                      <a:pt x="95894" y="3905"/>
                    </a:cubicBezTo>
                    <a:cubicBezTo>
                      <a:pt x="96733" y="3905"/>
                      <a:pt x="97558" y="3580"/>
                      <a:pt x="98178" y="2965"/>
                    </a:cubicBezTo>
                    <a:cubicBezTo>
                      <a:pt x="98612" y="2536"/>
                      <a:pt x="99164" y="1855"/>
                      <a:pt x="99141" y="804"/>
                    </a:cubicBezTo>
                    <a:lnTo>
                      <a:pt x="99141" y="804"/>
                    </a:lnTo>
                    <a:lnTo>
                      <a:pt x="102668" y="912"/>
                    </a:lnTo>
                    <a:cubicBezTo>
                      <a:pt x="102611" y="4745"/>
                      <a:pt x="101545" y="8548"/>
                      <a:pt x="99573" y="8548"/>
                    </a:cubicBezTo>
                    <a:lnTo>
                      <a:pt x="99565" y="8548"/>
                    </a:lnTo>
                    <a:lnTo>
                      <a:pt x="1171" y="8100"/>
                    </a:lnTo>
                    <a:cubicBezTo>
                      <a:pt x="774" y="8099"/>
                      <a:pt x="453" y="7774"/>
                      <a:pt x="454" y="7376"/>
                    </a:cubicBezTo>
                    <a:lnTo>
                      <a:pt x="486" y="451"/>
                    </a:lnTo>
                    <a:close/>
                    <a:moveTo>
                      <a:pt x="262" y="0"/>
                    </a:moveTo>
                    <a:cubicBezTo>
                      <a:pt x="138" y="0"/>
                      <a:pt x="37" y="100"/>
                      <a:pt x="37" y="224"/>
                    </a:cubicBezTo>
                    <a:lnTo>
                      <a:pt x="3" y="7375"/>
                    </a:lnTo>
                    <a:cubicBezTo>
                      <a:pt x="1" y="8021"/>
                      <a:pt x="522" y="8547"/>
                      <a:pt x="1170" y="8550"/>
                    </a:cubicBezTo>
                    <a:lnTo>
                      <a:pt x="99564" y="8999"/>
                    </a:lnTo>
                    <a:lnTo>
                      <a:pt x="99573" y="8999"/>
                    </a:lnTo>
                    <a:cubicBezTo>
                      <a:pt x="101984" y="8999"/>
                      <a:pt x="103103" y="4696"/>
                      <a:pt x="103120" y="694"/>
                    </a:cubicBezTo>
                    <a:cubicBezTo>
                      <a:pt x="103120" y="572"/>
                      <a:pt x="103023" y="473"/>
                      <a:pt x="102902" y="468"/>
                    </a:cubicBezTo>
                    <a:lnTo>
                      <a:pt x="98908" y="346"/>
                    </a:lnTo>
                    <a:cubicBezTo>
                      <a:pt x="98843" y="346"/>
                      <a:pt x="98781" y="372"/>
                      <a:pt x="98736" y="418"/>
                    </a:cubicBezTo>
                    <a:cubicBezTo>
                      <a:pt x="98691" y="464"/>
                      <a:pt x="98670" y="529"/>
                      <a:pt x="98677" y="594"/>
                    </a:cubicBezTo>
                    <a:cubicBezTo>
                      <a:pt x="98782" y="1591"/>
                      <a:pt x="98297" y="2214"/>
                      <a:pt x="97862" y="2644"/>
                    </a:cubicBezTo>
                    <a:cubicBezTo>
                      <a:pt x="97326" y="3176"/>
                      <a:pt x="96615" y="3456"/>
                      <a:pt x="95892" y="3456"/>
                    </a:cubicBezTo>
                    <a:cubicBezTo>
                      <a:pt x="95483" y="3456"/>
                      <a:pt x="95069" y="3366"/>
                      <a:pt x="94683" y="3180"/>
                    </a:cubicBezTo>
                    <a:cubicBezTo>
                      <a:pt x="93618" y="2668"/>
                      <a:pt x="92991" y="1539"/>
                      <a:pt x="93118" y="363"/>
                    </a:cubicBezTo>
                    <a:cubicBezTo>
                      <a:pt x="93131" y="230"/>
                      <a:pt x="93027" y="116"/>
                      <a:pt x="92895" y="116"/>
                    </a:cubicBezTo>
                    <a:lnTo>
                      <a:pt x="2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49"/>
              <p:cNvSpPr/>
              <p:nvPr/>
            </p:nvSpPr>
            <p:spPr>
              <a:xfrm rot="2700000">
                <a:off x="-312125" y="2161475"/>
                <a:ext cx="15259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39" extrusionOk="0">
                    <a:moveTo>
                      <a:pt x="285" y="0"/>
                    </a:moveTo>
                    <a:cubicBezTo>
                      <a:pt x="133" y="0"/>
                      <a:pt x="10" y="121"/>
                      <a:pt x="10" y="273"/>
                    </a:cubicBezTo>
                    <a:lnTo>
                      <a:pt x="1" y="2263"/>
                    </a:lnTo>
                    <a:cubicBezTo>
                      <a:pt x="0" y="2415"/>
                      <a:pt x="123" y="2537"/>
                      <a:pt x="275" y="2539"/>
                    </a:cubicBezTo>
                    <a:lnTo>
                      <a:pt x="276" y="2539"/>
                    </a:lnTo>
                    <a:cubicBezTo>
                      <a:pt x="426" y="2539"/>
                      <a:pt x="549" y="2416"/>
                      <a:pt x="549" y="2264"/>
                    </a:cubicBezTo>
                    <a:lnTo>
                      <a:pt x="559" y="275"/>
                    </a:lnTo>
                    <a:cubicBezTo>
                      <a:pt x="559" y="124"/>
                      <a:pt x="438" y="0"/>
                      <a:pt x="2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49"/>
              <p:cNvSpPr/>
              <p:nvPr/>
            </p:nvSpPr>
            <p:spPr>
              <a:xfrm rot="2700000">
                <a:off x="-581687" y="2428601"/>
                <a:ext cx="15286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1" h="2540" extrusionOk="0">
                    <a:moveTo>
                      <a:pt x="284" y="1"/>
                    </a:moveTo>
                    <a:cubicBezTo>
                      <a:pt x="134" y="1"/>
                      <a:pt x="11" y="124"/>
                      <a:pt x="10" y="274"/>
                    </a:cubicBezTo>
                    <a:lnTo>
                      <a:pt x="1" y="2263"/>
                    </a:lnTo>
                    <a:cubicBezTo>
                      <a:pt x="1" y="2415"/>
                      <a:pt x="122" y="2539"/>
                      <a:pt x="274" y="2539"/>
                    </a:cubicBezTo>
                    <a:lnTo>
                      <a:pt x="275" y="2539"/>
                    </a:lnTo>
                    <a:cubicBezTo>
                      <a:pt x="426" y="2539"/>
                      <a:pt x="549" y="2418"/>
                      <a:pt x="550" y="2266"/>
                    </a:cubicBezTo>
                    <a:lnTo>
                      <a:pt x="559" y="277"/>
                    </a:lnTo>
                    <a:cubicBezTo>
                      <a:pt x="560" y="125"/>
                      <a:pt x="437" y="2"/>
                      <a:pt x="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49"/>
              <p:cNvSpPr/>
              <p:nvPr/>
            </p:nvSpPr>
            <p:spPr>
              <a:xfrm rot="2700000">
                <a:off x="-296407" y="2188831"/>
                <a:ext cx="15532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70" h="4529" extrusionOk="0">
                    <a:moveTo>
                      <a:pt x="294" y="0"/>
                    </a:moveTo>
                    <a:cubicBezTo>
                      <a:pt x="144" y="0"/>
                      <a:pt x="21" y="123"/>
                      <a:pt x="19" y="273"/>
                    </a:cubicBezTo>
                    <a:lnTo>
                      <a:pt x="2" y="4253"/>
                    </a:lnTo>
                    <a:cubicBezTo>
                      <a:pt x="1" y="4404"/>
                      <a:pt x="123" y="4529"/>
                      <a:pt x="275" y="4529"/>
                    </a:cubicBezTo>
                    <a:lnTo>
                      <a:pt x="277" y="4529"/>
                    </a:lnTo>
                    <a:cubicBezTo>
                      <a:pt x="427" y="4529"/>
                      <a:pt x="550" y="4407"/>
                      <a:pt x="551" y="4256"/>
                    </a:cubicBezTo>
                    <a:lnTo>
                      <a:pt x="568" y="276"/>
                    </a:lnTo>
                    <a:cubicBezTo>
                      <a:pt x="570" y="125"/>
                      <a:pt x="447" y="2"/>
                      <a:pt x="2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49"/>
              <p:cNvSpPr/>
              <p:nvPr/>
            </p:nvSpPr>
            <p:spPr>
              <a:xfrm rot="2700000">
                <a:off x="-527455" y="2417812"/>
                <a:ext cx="15477" cy="123451"/>
              </a:xfrm>
              <a:custGeom>
                <a:avLst/>
                <a:gdLst/>
                <a:ahLst/>
                <a:cxnLst/>
                <a:rect l="l" t="t" r="r" b="b"/>
                <a:pathLst>
                  <a:path w="568" h="4530" extrusionOk="0">
                    <a:moveTo>
                      <a:pt x="292" y="1"/>
                    </a:moveTo>
                    <a:cubicBezTo>
                      <a:pt x="142" y="1"/>
                      <a:pt x="19" y="124"/>
                      <a:pt x="19" y="274"/>
                    </a:cubicBezTo>
                    <a:lnTo>
                      <a:pt x="0" y="4253"/>
                    </a:lnTo>
                    <a:cubicBezTo>
                      <a:pt x="0" y="4405"/>
                      <a:pt x="121" y="4528"/>
                      <a:pt x="273" y="4529"/>
                    </a:cubicBezTo>
                    <a:lnTo>
                      <a:pt x="275" y="4529"/>
                    </a:lnTo>
                    <a:cubicBezTo>
                      <a:pt x="425" y="4529"/>
                      <a:pt x="548" y="4406"/>
                      <a:pt x="549" y="4256"/>
                    </a:cubicBezTo>
                    <a:lnTo>
                      <a:pt x="567" y="277"/>
                    </a:lnTo>
                    <a:cubicBezTo>
                      <a:pt x="568" y="125"/>
                      <a:pt x="445" y="2"/>
                      <a:pt x="2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49"/>
              <p:cNvSpPr/>
              <p:nvPr/>
            </p:nvSpPr>
            <p:spPr>
              <a:xfrm rot="2700000">
                <a:off x="-241938" y="2232292"/>
                <a:ext cx="15286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1" h="2539" extrusionOk="0">
                    <a:moveTo>
                      <a:pt x="286" y="0"/>
                    </a:moveTo>
                    <a:cubicBezTo>
                      <a:pt x="134" y="0"/>
                      <a:pt x="11" y="123"/>
                      <a:pt x="11" y="273"/>
                    </a:cubicBezTo>
                    <a:lnTo>
                      <a:pt x="1" y="2263"/>
                    </a:lnTo>
                    <a:cubicBezTo>
                      <a:pt x="1" y="2414"/>
                      <a:pt x="122" y="2537"/>
                      <a:pt x="274" y="2539"/>
                    </a:cubicBezTo>
                    <a:lnTo>
                      <a:pt x="275" y="2539"/>
                    </a:lnTo>
                    <a:cubicBezTo>
                      <a:pt x="427" y="2539"/>
                      <a:pt x="550" y="2416"/>
                      <a:pt x="550" y="2266"/>
                    </a:cubicBezTo>
                    <a:lnTo>
                      <a:pt x="559" y="276"/>
                    </a:lnTo>
                    <a:cubicBezTo>
                      <a:pt x="560" y="124"/>
                      <a:pt x="437" y="1"/>
                      <a:pt x="2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49"/>
              <p:cNvSpPr/>
              <p:nvPr/>
            </p:nvSpPr>
            <p:spPr>
              <a:xfrm rot="2700000">
                <a:off x="-511521" y="2499442"/>
                <a:ext cx="15259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39" extrusionOk="0">
                    <a:moveTo>
                      <a:pt x="284" y="0"/>
                    </a:moveTo>
                    <a:cubicBezTo>
                      <a:pt x="133" y="0"/>
                      <a:pt x="10" y="122"/>
                      <a:pt x="10" y="273"/>
                    </a:cubicBezTo>
                    <a:lnTo>
                      <a:pt x="0" y="2263"/>
                    </a:lnTo>
                    <a:cubicBezTo>
                      <a:pt x="0" y="2415"/>
                      <a:pt x="122" y="2537"/>
                      <a:pt x="273" y="2539"/>
                    </a:cubicBezTo>
                    <a:lnTo>
                      <a:pt x="275" y="2539"/>
                    </a:lnTo>
                    <a:cubicBezTo>
                      <a:pt x="427" y="2537"/>
                      <a:pt x="549" y="2416"/>
                      <a:pt x="549" y="2264"/>
                    </a:cubicBezTo>
                    <a:lnTo>
                      <a:pt x="558" y="275"/>
                    </a:lnTo>
                    <a:cubicBezTo>
                      <a:pt x="559" y="124"/>
                      <a:pt x="437" y="0"/>
                      <a:pt x="2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49"/>
              <p:cNvSpPr/>
              <p:nvPr/>
            </p:nvSpPr>
            <p:spPr>
              <a:xfrm rot="2700000">
                <a:off x="-226211" y="2259668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4" y="1"/>
                    </a:moveTo>
                    <a:cubicBezTo>
                      <a:pt x="142" y="1"/>
                      <a:pt x="19" y="122"/>
                      <a:pt x="19" y="274"/>
                    </a:cubicBezTo>
                    <a:lnTo>
                      <a:pt x="0" y="4253"/>
                    </a:lnTo>
                    <a:cubicBezTo>
                      <a:pt x="0" y="4405"/>
                      <a:pt x="122" y="4527"/>
                      <a:pt x="274" y="4529"/>
                    </a:cubicBezTo>
                    <a:lnTo>
                      <a:pt x="275" y="4529"/>
                    </a:lnTo>
                    <a:cubicBezTo>
                      <a:pt x="427" y="4529"/>
                      <a:pt x="548" y="4406"/>
                      <a:pt x="549" y="4256"/>
                    </a:cubicBezTo>
                    <a:lnTo>
                      <a:pt x="567" y="277"/>
                    </a:lnTo>
                    <a:cubicBezTo>
                      <a:pt x="568" y="125"/>
                      <a:pt x="445" y="1"/>
                      <a:pt x="2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49"/>
              <p:cNvSpPr/>
              <p:nvPr/>
            </p:nvSpPr>
            <p:spPr>
              <a:xfrm rot="2700000">
                <a:off x="-457287" y="2488611"/>
                <a:ext cx="15504" cy="123451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30" extrusionOk="0">
                    <a:moveTo>
                      <a:pt x="294" y="1"/>
                    </a:moveTo>
                    <a:cubicBezTo>
                      <a:pt x="142" y="2"/>
                      <a:pt x="19" y="124"/>
                      <a:pt x="19" y="275"/>
                    </a:cubicBezTo>
                    <a:lnTo>
                      <a:pt x="2" y="4253"/>
                    </a:lnTo>
                    <a:cubicBezTo>
                      <a:pt x="1" y="4405"/>
                      <a:pt x="123" y="4529"/>
                      <a:pt x="275" y="4529"/>
                    </a:cubicBezTo>
                    <a:cubicBezTo>
                      <a:pt x="427" y="4529"/>
                      <a:pt x="550" y="4408"/>
                      <a:pt x="550" y="4256"/>
                    </a:cubicBezTo>
                    <a:lnTo>
                      <a:pt x="568" y="277"/>
                    </a:lnTo>
                    <a:cubicBezTo>
                      <a:pt x="568" y="125"/>
                      <a:pt x="447" y="2"/>
                      <a:pt x="2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49"/>
              <p:cNvSpPr/>
              <p:nvPr/>
            </p:nvSpPr>
            <p:spPr>
              <a:xfrm rot="2700000">
                <a:off x="-171733" y="2303068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5" y="1"/>
                    </a:moveTo>
                    <a:cubicBezTo>
                      <a:pt x="133" y="1"/>
                      <a:pt x="10" y="124"/>
                      <a:pt x="10" y="275"/>
                    </a:cubicBezTo>
                    <a:lnTo>
                      <a:pt x="2" y="2265"/>
                    </a:lnTo>
                    <a:cubicBezTo>
                      <a:pt x="0" y="2415"/>
                      <a:pt x="123" y="2540"/>
                      <a:pt x="275" y="2540"/>
                    </a:cubicBezTo>
                    <a:cubicBezTo>
                      <a:pt x="427" y="2540"/>
                      <a:pt x="549" y="2418"/>
                      <a:pt x="549" y="2266"/>
                    </a:cubicBezTo>
                    <a:lnTo>
                      <a:pt x="559" y="277"/>
                    </a:lnTo>
                    <a:cubicBezTo>
                      <a:pt x="559" y="127"/>
                      <a:pt x="437" y="2"/>
                      <a:pt x="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49"/>
              <p:cNvSpPr/>
              <p:nvPr/>
            </p:nvSpPr>
            <p:spPr>
              <a:xfrm rot="2700000">
                <a:off x="-441349" y="2570231"/>
                <a:ext cx="15259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39" extrusionOk="0">
                    <a:moveTo>
                      <a:pt x="285" y="0"/>
                    </a:moveTo>
                    <a:cubicBezTo>
                      <a:pt x="134" y="0"/>
                      <a:pt x="11" y="123"/>
                      <a:pt x="11" y="273"/>
                    </a:cubicBezTo>
                    <a:lnTo>
                      <a:pt x="2" y="2263"/>
                    </a:lnTo>
                    <a:cubicBezTo>
                      <a:pt x="1" y="2414"/>
                      <a:pt x="124" y="2539"/>
                      <a:pt x="275" y="2539"/>
                    </a:cubicBezTo>
                    <a:lnTo>
                      <a:pt x="277" y="2539"/>
                    </a:lnTo>
                    <a:cubicBezTo>
                      <a:pt x="427" y="2539"/>
                      <a:pt x="550" y="2417"/>
                      <a:pt x="550" y="2266"/>
                    </a:cubicBezTo>
                    <a:lnTo>
                      <a:pt x="560" y="276"/>
                    </a:lnTo>
                    <a:cubicBezTo>
                      <a:pt x="560" y="124"/>
                      <a:pt x="439" y="1"/>
                      <a:pt x="2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49"/>
              <p:cNvSpPr/>
              <p:nvPr/>
            </p:nvSpPr>
            <p:spPr>
              <a:xfrm rot="2700000">
                <a:off x="-156039" y="2330457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4" y="1"/>
                    </a:moveTo>
                    <a:cubicBezTo>
                      <a:pt x="142" y="1"/>
                      <a:pt x="21" y="123"/>
                      <a:pt x="20" y="274"/>
                    </a:cubicBezTo>
                    <a:lnTo>
                      <a:pt x="2" y="4253"/>
                    </a:lnTo>
                    <a:cubicBezTo>
                      <a:pt x="1" y="4405"/>
                      <a:pt x="124" y="4529"/>
                      <a:pt x="275" y="4529"/>
                    </a:cubicBezTo>
                    <a:lnTo>
                      <a:pt x="277" y="4529"/>
                    </a:lnTo>
                    <a:cubicBezTo>
                      <a:pt x="427" y="4529"/>
                      <a:pt x="550" y="4407"/>
                      <a:pt x="550" y="4256"/>
                    </a:cubicBezTo>
                    <a:lnTo>
                      <a:pt x="569" y="277"/>
                    </a:lnTo>
                    <a:cubicBezTo>
                      <a:pt x="569" y="125"/>
                      <a:pt x="447" y="2"/>
                      <a:pt x="2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49"/>
              <p:cNvSpPr/>
              <p:nvPr/>
            </p:nvSpPr>
            <p:spPr>
              <a:xfrm rot="2700000">
                <a:off x="-387105" y="2559481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4" y="0"/>
                    </a:moveTo>
                    <a:cubicBezTo>
                      <a:pt x="142" y="0"/>
                      <a:pt x="19" y="123"/>
                      <a:pt x="19" y="273"/>
                    </a:cubicBezTo>
                    <a:lnTo>
                      <a:pt x="0" y="4252"/>
                    </a:lnTo>
                    <a:cubicBezTo>
                      <a:pt x="0" y="4404"/>
                      <a:pt x="122" y="4527"/>
                      <a:pt x="273" y="4528"/>
                    </a:cubicBezTo>
                    <a:lnTo>
                      <a:pt x="275" y="4528"/>
                    </a:lnTo>
                    <a:cubicBezTo>
                      <a:pt x="427" y="4528"/>
                      <a:pt x="548" y="4406"/>
                      <a:pt x="549" y="4255"/>
                    </a:cubicBezTo>
                    <a:lnTo>
                      <a:pt x="567" y="276"/>
                    </a:lnTo>
                    <a:cubicBezTo>
                      <a:pt x="568" y="124"/>
                      <a:pt x="445" y="2"/>
                      <a:pt x="2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581;p49"/>
              <p:cNvSpPr/>
              <p:nvPr/>
            </p:nvSpPr>
            <p:spPr>
              <a:xfrm rot="2700000">
                <a:off x="-101589" y="2373899"/>
                <a:ext cx="15259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39" extrusionOk="0">
                    <a:moveTo>
                      <a:pt x="285" y="0"/>
                    </a:moveTo>
                    <a:cubicBezTo>
                      <a:pt x="135" y="0"/>
                      <a:pt x="12" y="123"/>
                      <a:pt x="11" y="273"/>
                    </a:cubicBezTo>
                    <a:lnTo>
                      <a:pt x="2" y="2263"/>
                    </a:lnTo>
                    <a:cubicBezTo>
                      <a:pt x="1" y="2415"/>
                      <a:pt x="124" y="2537"/>
                      <a:pt x="275" y="2539"/>
                    </a:cubicBezTo>
                    <a:lnTo>
                      <a:pt x="277" y="2539"/>
                    </a:lnTo>
                    <a:cubicBezTo>
                      <a:pt x="427" y="2539"/>
                      <a:pt x="550" y="2416"/>
                      <a:pt x="551" y="2266"/>
                    </a:cubicBezTo>
                    <a:lnTo>
                      <a:pt x="560" y="276"/>
                    </a:lnTo>
                    <a:cubicBezTo>
                      <a:pt x="560" y="125"/>
                      <a:pt x="439" y="2"/>
                      <a:pt x="2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49"/>
              <p:cNvSpPr/>
              <p:nvPr/>
            </p:nvSpPr>
            <p:spPr>
              <a:xfrm rot="2700000">
                <a:off x="-371167" y="2641074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4" y="0"/>
                    </a:moveTo>
                    <a:cubicBezTo>
                      <a:pt x="134" y="0"/>
                      <a:pt x="11" y="122"/>
                      <a:pt x="9" y="273"/>
                    </a:cubicBezTo>
                    <a:lnTo>
                      <a:pt x="1" y="2263"/>
                    </a:lnTo>
                    <a:cubicBezTo>
                      <a:pt x="1" y="2415"/>
                      <a:pt x="122" y="2538"/>
                      <a:pt x="274" y="2539"/>
                    </a:cubicBezTo>
                    <a:lnTo>
                      <a:pt x="275" y="2539"/>
                    </a:lnTo>
                    <a:cubicBezTo>
                      <a:pt x="427" y="2539"/>
                      <a:pt x="548" y="2416"/>
                      <a:pt x="550" y="2266"/>
                    </a:cubicBezTo>
                    <a:lnTo>
                      <a:pt x="558" y="276"/>
                    </a:lnTo>
                    <a:cubicBezTo>
                      <a:pt x="560" y="125"/>
                      <a:pt x="437" y="0"/>
                      <a:pt x="2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49"/>
              <p:cNvSpPr/>
              <p:nvPr/>
            </p:nvSpPr>
            <p:spPr>
              <a:xfrm rot="2700000">
                <a:off x="-85880" y="2401290"/>
                <a:ext cx="15532" cy="123451"/>
              </a:xfrm>
              <a:custGeom>
                <a:avLst/>
                <a:gdLst/>
                <a:ahLst/>
                <a:cxnLst/>
                <a:rect l="l" t="t" r="r" b="b"/>
                <a:pathLst>
                  <a:path w="570" h="4530" extrusionOk="0">
                    <a:moveTo>
                      <a:pt x="294" y="1"/>
                    </a:moveTo>
                    <a:cubicBezTo>
                      <a:pt x="143" y="1"/>
                      <a:pt x="21" y="122"/>
                      <a:pt x="19" y="274"/>
                    </a:cubicBezTo>
                    <a:lnTo>
                      <a:pt x="2" y="4253"/>
                    </a:lnTo>
                    <a:cubicBezTo>
                      <a:pt x="0" y="4405"/>
                      <a:pt x="123" y="4528"/>
                      <a:pt x="275" y="4529"/>
                    </a:cubicBezTo>
                    <a:lnTo>
                      <a:pt x="276" y="4529"/>
                    </a:lnTo>
                    <a:cubicBezTo>
                      <a:pt x="427" y="4529"/>
                      <a:pt x="549" y="4406"/>
                      <a:pt x="551" y="4256"/>
                    </a:cubicBezTo>
                    <a:lnTo>
                      <a:pt x="568" y="277"/>
                    </a:lnTo>
                    <a:cubicBezTo>
                      <a:pt x="570" y="125"/>
                      <a:pt x="447" y="1"/>
                      <a:pt x="2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49"/>
              <p:cNvSpPr/>
              <p:nvPr/>
            </p:nvSpPr>
            <p:spPr>
              <a:xfrm rot="2700000">
                <a:off x="-316953" y="2630289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2" y="0"/>
                    </a:moveTo>
                    <a:cubicBezTo>
                      <a:pt x="142" y="0"/>
                      <a:pt x="20" y="123"/>
                      <a:pt x="20" y="274"/>
                    </a:cubicBezTo>
                    <a:lnTo>
                      <a:pt x="1" y="4253"/>
                    </a:lnTo>
                    <a:cubicBezTo>
                      <a:pt x="1" y="4404"/>
                      <a:pt x="122" y="4527"/>
                      <a:pt x="274" y="4529"/>
                    </a:cubicBezTo>
                    <a:lnTo>
                      <a:pt x="275" y="4529"/>
                    </a:lnTo>
                    <a:cubicBezTo>
                      <a:pt x="427" y="4529"/>
                      <a:pt x="548" y="4406"/>
                      <a:pt x="550" y="4256"/>
                    </a:cubicBezTo>
                    <a:lnTo>
                      <a:pt x="567" y="276"/>
                    </a:lnTo>
                    <a:cubicBezTo>
                      <a:pt x="569" y="125"/>
                      <a:pt x="446" y="0"/>
                      <a:pt x="294" y="0"/>
                    </a:cubicBezTo>
                    <a:cubicBezTo>
                      <a:pt x="293" y="0"/>
                      <a:pt x="292" y="0"/>
                      <a:pt x="2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49"/>
              <p:cNvSpPr/>
              <p:nvPr/>
            </p:nvSpPr>
            <p:spPr>
              <a:xfrm rot="2700000">
                <a:off x="-31407" y="2444742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5" y="1"/>
                    </a:moveTo>
                    <a:cubicBezTo>
                      <a:pt x="138" y="8"/>
                      <a:pt x="11" y="122"/>
                      <a:pt x="11" y="274"/>
                    </a:cubicBezTo>
                    <a:lnTo>
                      <a:pt x="1" y="2263"/>
                    </a:lnTo>
                    <a:cubicBezTo>
                      <a:pt x="1" y="2415"/>
                      <a:pt x="122" y="2538"/>
                      <a:pt x="274" y="2539"/>
                    </a:cubicBezTo>
                    <a:lnTo>
                      <a:pt x="275" y="2539"/>
                    </a:lnTo>
                    <a:cubicBezTo>
                      <a:pt x="427" y="2538"/>
                      <a:pt x="550" y="2416"/>
                      <a:pt x="550" y="2265"/>
                    </a:cubicBezTo>
                    <a:lnTo>
                      <a:pt x="558" y="275"/>
                    </a:lnTo>
                    <a:cubicBezTo>
                      <a:pt x="560" y="125"/>
                      <a:pt x="437" y="1"/>
                      <a:pt x="2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49"/>
              <p:cNvSpPr/>
              <p:nvPr/>
            </p:nvSpPr>
            <p:spPr>
              <a:xfrm rot="2700000">
                <a:off x="-300966" y="2711886"/>
                <a:ext cx="15259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39" extrusionOk="0">
                    <a:moveTo>
                      <a:pt x="285" y="0"/>
                    </a:moveTo>
                    <a:cubicBezTo>
                      <a:pt x="133" y="0"/>
                      <a:pt x="10" y="123"/>
                      <a:pt x="10" y="275"/>
                    </a:cubicBezTo>
                    <a:lnTo>
                      <a:pt x="0" y="2263"/>
                    </a:lnTo>
                    <a:cubicBezTo>
                      <a:pt x="0" y="2415"/>
                      <a:pt x="121" y="2539"/>
                      <a:pt x="273" y="2539"/>
                    </a:cubicBezTo>
                    <a:lnTo>
                      <a:pt x="275" y="2539"/>
                    </a:lnTo>
                    <a:cubicBezTo>
                      <a:pt x="426" y="2539"/>
                      <a:pt x="549" y="2418"/>
                      <a:pt x="549" y="2266"/>
                    </a:cubicBezTo>
                    <a:lnTo>
                      <a:pt x="558" y="276"/>
                    </a:lnTo>
                    <a:cubicBezTo>
                      <a:pt x="559" y="125"/>
                      <a:pt x="436" y="2"/>
                      <a:pt x="2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49"/>
              <p:cNvSpPr/>
              <p:nvPr/>
            </p:nvSpPr>
            <p:spPr>
              <a:xfrm rot="2700000">
                <a:off x="-15662" y="2472098"/>
                <a:ext cx="15477" cy="123451"/>
              </a:xfrm>
              <a:custGeom>
                <a:avLst/>
                <a:gdLst/>
                <a:ahLst/>
                <a:cxnLst/>
                <a:rect l="l" t="t" r="r" b="b"/>
                <a:pathLst>
                  <a:path w="568" h="4530" extrusionOk="0">
                    <a:moveTo>
                      <a:pt x="287" y="1"/>
                    </a:moveTo>
                    <a:cubicBezTo>
                      <a:pt x="138" y="1"/>
                      <a:pt x="16" y="123"/>
                      <a:pt x="19" y="274"/>
                    </a:cubicBezTo>
                    <a:lnTo>
                      <a:pt x="2" y="4253"/>
                    </a:lnTo>
                    <a:cubicBezTo>
                      <a:pt x="0" y="4405"/>
                      <a:pt x="122" y="4528"/>
                      <a:pt x="273" y="4529"/>
                    </a:cubicBezTo>
                    <a:lnTo>
                      <a:pt x="275" y="4529"/>
                    </a:lnTo>
                    <a:cubicBezTo>
                      <a:pt x="426" y="4529"/>
                      <a:pt x="549" y="4408"/>
                      <a:pt x="549" y="4256"/>
                    </a:cubicBezTo>
                    <a:lnTo>
                      <a:pt x="568" y="277"/>
                    </a:lnTo>
                    <a:cubicBezTo>
                      <a:pt x="568" y="125"/>
                      <a:pt x="447" y="1"/>
                      <a:pt x="295" y="1"/>
                    </a:cubicBezTo>
                    <a:cubicBezTo>
                      <a:pt x="292" y="1"/>
                      <a:pt x="290" y="1"/>
                      <a:pt x="2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49"/>
              <p:cNvSpPr/>
              <p:nvPr/>
            </p:nvSpPr>
            <p:spPr>
              <a:xfrm rot="2700000">
                <a:off x="-246742" y="2701116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3" y="0"/>
                    </a:moveTo>
                    <a:cubicBezTo>
                      <a:pt x="142" y="0"/>
                      <a:pt x="19" y="123"/>
                      <a:pt x="19" y="275"/>
                    </a:cubicBezTo>
                    <a:lnTo>
                      <a:pt x="1" y="4254"/>
                    </a:lnTo>
                    <a:cubicBezTo>
                      <a:pt x="1" y="4404"/>
                      <a:pt x="122" y="4527"/>
                      <a:pt x="274" y="4529"/>
                    </a:cubicBezTo>
                    <a:cubicBezTo>
                      <a:pt x="425" y="4529"/>
                      <a:pt x="548" y="4407"/>
                      <a:pt x="550" y="4255"/>
                    </a:cubicBezTo>
                    <a:lnTo>
                      <a:pt x="567" y="276"/>
                    </a:lnTo>
                    <a:cubicBezTo>
                      <a:pt x="569" y="125"/>
                      <a:pt x="446" y="2"/>
                      <a:pt x="2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49"/>
              <p:cNvSpPr/>
              <p:nvPr/>
            </p:nvSpPr>
            <p:spPr>
              <a:xfrm rot="2700000">
                <a:off x="38803" y="2515569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4" y="0"/>
                    </a:moveTo>
                    <a:cubicBezTo>
                      <a:pt x="133" y="0"/>
                      <a:pt x="11" y="123"/>
                      <a:pt x="9" y="274"/>
                    </a:cubicBezTo>
                    <a:lnTo>
                      <a:pt x="0" y="2263"/>
                    </a:lnTo>
                    <a:cubicBezTo>
                      <a:pt x="0" y="2415"/>
                      <a:pt x="122" y="2539"/>
                      <a:pt x="274" y="2539"/>
                    </a:cubicBezTo>
                    <a:lnTo>
                      <a:pt x="275" y="2539"/>
                    </a:lnTo>
                    <a:cubicBezTo>
                      <a:pt x="427" y="2539"/>
                      <a:pt x="548" y="2418"/>
                      <a:pt x="550" y="2266"/>
                    </a:cubicBezTo>
                    <a:lnTo>
                      <a:pt x="558" y="276"/>
                    </a:lnTo>
                    <a:cubicBezTo>
                      <a:pt x="560" y="125"/>
                      <a:pt x="437" y="2"/>
                      <a:pt x="2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49"/>
              <p:cNvSpPr/>
              <p:nvPr/>
            </p:nvSpPr>
            <p:spPr>
              <a:xfrm rot="2700000">
                <a:off x="-230822" y="2782690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5" y="1"/>
                    </a:moveTo>
                    <a:cubicBezTo>
                      <a:pt x="133" y="1"/>
                      <a:pt x="11" y="122"/>
                      <a:pt x="11" y="274"/>
                    </a:cubicBezTo>
                    <a:lnTo>
                      <a:pt x="2" y="2263"/>
                    </a:lnTo>
                    <a:cubicBezTo>
                      <a:pt x="0" y="2415"/>
                      <a:pt x="123" y="2538"/>
                      <a:pt x="275" y="2539"/>
                    </a:cubicBezTo>
                    <a:lnTo>
                      <a:pt x="276" y="2539"/>
                    </a:lnTo>
                    <a:cubicBezTo>
                      <a:pt x="427" y="2539"/>
                      <a:pt x="550" y="2416"/>
                      <a:pt x="551" y="2266"/>
                    </a:cubicBezTo>
                    <a:lnTo>
                      <a:pt x="560" y="277"/>
                    </a:lnTo>
                    <a:cubicBezTo>
                      <a:pt x="560" y="125"/>
                      <a:pt x="438" y="2"/>
                      <a:pt x="2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49"/>
              <p:cNvSpPr/>
              <p:nvPr/>
            </p:nvSpPr>
            <p:spPr>
              <a:xfrm rot="2700000">
                <a:off x="54478" y="2542939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4" y="0"/>
                    </a:moveTo>
                    <a:cubicBezTo>
                      <a:pt x="142" y="0"/>
                      <a:pt x="19" y="122"/>
                      <a:pt x="19" y="273"/>
                    </a:cubicBezTo>
                    <a:lnTo>
                      <a:pt x="2" y="4252"/>
                    </a:lnTo>
                    <a:cubicBezTo>
                      <a:pt x="1" y="4404"/>
                      <a:pt x="123" y="4527"/>
                      <a:pt x="275" y="4528"/>
                    </a:cubicBezTo>
                    <a:cubicBezTo>
                      <a:pt x="427" y="4528"/>
                      <a:pt x="550" y="4406"/>
                      <a:pt x="550" y="4255"/>
                    </a:cubicBezTo>
                    <a:lnTo>
                      <a:pt x="568" y="276"/>
                    </a:lnTo>
                    <a:cubicBezTo>
                      <a:pt x="568" y="124"/>
                      <a:pt x="447" y="2"/>
                      <a:pt x="2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49"/>
              <p:cNvSpPr/>
              <p:nvPr/>
            </p:nvSpPr>
            <p:spPr>
              <a:xfrm rot="2700000">
                <a:off x="-176612" y="2771915"/>
                <a:ext cx="15532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70" h="4529" extrusionOk="0">
                    <a:moveTo>
                      <a:pt x="294" y="1"/>
                    </a:moveTo>
                    <a:cubicBezTo>
                      <a:pt x="144" y="1"/>
                      <a:pt x="21" y="122"/>
                      <a:pt x="19" y="274"/>
                    </a:cubicBezTo>
                    <a:lnTo>
                      <a:pt x="2" y="4253"/>
                    </a:lnTo>
                    <a:cubicBezTo>
                      <a:pt x="1" y="4405"/>
                      <a:pt x="123" y="4527"/>
                      <a:pt x="275" y="4529"/>
                    </a:cubicBezTo>
                    <a:lnTo>
                      <a:pt x="277" y="4529"/>
                    </a:lnTo>
                    <a:cubicBezTo>
                      <a:pt x="427" y="4529"/>
                      <a:pt x="550" y="4406"/>
                      <a:pt x="551" y="4256"/>
                    </a:cubicBezTo>
                    <a:lnTo>
                      <a:pt x="569" y="277"/>
                    </a:lnTo>
                    <a:cubicBezTo>
                      <a:pt x="570" y="125"/>
                      <a:pt x="447" y="1"/>
                      <a:pt x="2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3" name="Google Shape;593;p49"/>
              <p:cNvSpPr/>
              <p:nvPr/>
            </p:nvSpPr>
            <p:spPr>
              <a:xfrm rot="2700000">
                <a:off x="108960" y="2586367"/>
                <a:ext cx="15232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59" h="2540" extrusionOk="0">
                    <a:moveTo>
                      <a:pt x="284" y="1"/>
                    </a:moveTo>
                    <a:cubicBezTo>
                      <a:pt x="134" y="1"/>
                      <a:pt x="11" y="122"/>
                      <a:pt x="10" y="274"/>
                    </a:cubicBezTo>
                    <a:lnTo>
                      <a:pt x="1" y="2263"/>
                    </a:lnTo>
                    <a:cubicBezTo>
                      <a:pt x="1" y="2415"/>
                      <a:pt x="122" y="2538"/>
                      <a:pt x="274" y="2539"/>
                    </a:cubicBezTo>
                    <a:lnTo>
                      <a:pt x="275" y="2539"/>
                    </a:lnTo>
                    <a:cubicBezTo>
                      <a:pt x="426" y="2539"/>
                      <a:pt x="549" y="2417"/>
                      <a:pt x="550" y="2266"/>
                    </a:cubicBezTo>
                    <a:lnTo>
                      <a:pt x="559" y="275"/>
                    </a:lnTo>
                    <a:cubicBezTo>
                      <a:pt x="559" y="125"/>
                      <a:pt x="437" y="1"/>
                      <a:pt x="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49"/>
              <p:cNvSpPr/>
              <p:nvPr/>
            </p:nvSpPr>
            <p:spPr>
              <a:xfrm rot="2700000">
                <a:off x="-160664" y="2853512"/>
                <a:ext cx="15286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1" h="2539" extrusionOk="0">
                    <a:moveTo>
                      <a:pt x="286" y="1"/>
                    </a:moveTo>
                    <a:cubicBezTo>
                      <a:pt x="134" y="1"/>
                      <a:pt x="11" y="122"/>
                      <a:pt x="11" y="274"/>
                    </a:cubicBezTo>
                    <a:lnTo>
                      <a:pt x="2" y="2264"/>
                    </a:lnTo>
                    <a:cubicBezTo>
                      <a:pt x="1" y="2414"/>
                      <a:pt x="124" y="2538"/>
                      <a:pt x="275" y="2538"/>
                    </a:cubicBezTo>
                    <a:lnTo>
                      <a:pt x="277" y="2538"/>
                    </a:lnTo>
                    <a:cubicBezTo>
                      <a:pt x="427" y="2538"/>
                      <a:pt x="550" y="2417"/>
                      <a:pt x="550" y="2265"/>
                    </a:cubicBezTo>
                    <a:lnTo>
                      <a:pt x="560" y="275"/>
                    </a:lnTo>
                    <a:cubicBezTo>
                      <a:pt x="560" y="124"/>
                      <a:pt x="439" y="1"/>
                      <a:pt x="2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49"/>
              <p:cNvSpPr/>
              <p:nvPr/>
            </p:nvSpPr>
            <p:spPr>
              <a:xfrm rot="2700000">
                <a:off x="124679" y="2613789"/>
                <a:ext cx="15504" cy="123397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8" extrusionOk="0">
                    <a:moveTo>
                      <a:pt x="292" y="0"/>
                    </a:moveTo>
                    <a:cubicBezTo>
                      <a:pt x="142" y="0"/>
                      <a:pt x="19" y="122"/>
                      <a:pt x="19" y="274"/>
                    </a:cubicBezTo>
                    <a:lnTo>
                      <a:pt x="0" y="4253"/>
                    </a:lnTo>
                    <a:cubicBezTo>
                      <a:pt x="0" y="4403"/>
                      <a:pt x="122" y="4527"/>
                      <a:pt x="274" y="4527"/>
                    </a:cubicBezTo>
                    <a:lnTo>
                      <a:pt x="275" y="4527"/>
                    </a:lnTo>
                    <a:cubicBezTo>
                      <a:pt x="425" y="4527"/>
                      <a:pt x="548" y="4406"/>
                      <a:pt x="550" y="4254"/>
                    </a:cubicBezTo>
                    <a:lnTo>
                      <a:pt x="567" y="275"/>
                    </a:lnTo>
                    <a:cubicBezTo>
                      <a:pt x="568" y="123"/>
                      <a:pt x="445" y="0"/>
                      <a:pt x="2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596;p49"/>
              <p:cNvSpPr/>
              <p:nvPr/>
            </p:nvSpPr>
            <p:spPr>
              <a:xfrm rot="2700000">
                <a:off x="-106397" y="2842732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77" y="0"/>
                    </a:moveTo>
                    <a:cubicBezTo>
                      <a:pt x="129" y="0"/>
                      <a:pt x="19" y="127"/>
                      <a:pt x="19" y="274"/>
                    </a:cubicBezTo>
                    <a:lnTo>
                      <a:pt x="1" y="4253"/>
                    </a:lnTo>
                    <a:cubicBezTo>
                      <a:pt x="1" y="4405"/>
                      <a:pt x="122" y="4529"/>
                      <a:pt x="274" y="4529"/>
                    </a:cubicBezTo>
                    <a:lnTo>
                      <a:pt x="275" y="4529"/>
                    </a:lnTo>
                    <a:cubicBezTo>
                      <a:pt x="427" y="4529"/>
                      <a:pt x="548" y="4407"/>
                      <a:pt x="550" y="4256"/>
                    </a:cubicBezTo>
                    <a:lnTo>
                      <a:pt x="567" y="277"/>
                    </a:lnTo>
                    <a:cubicBezTo>
                      <a:pt x="568" y="125"/>
                      <a:pt x="446" y="2"/>
                      <a:pt x="294" y="1"/>
                    </a:cubicBezTo>
                    <a:cubicBezTo>
                      <a:pt x="288" y="0"/>
                      <a:pt x="283" y="0"/>
                      <a:pt x="2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" name="Google Shape;597;p49"/>
              <p:cNvSpPr/>
              <p:nvPr/>
            </p:nvSpPr>
            <p:spPr>
              <a:xfrm rot="2700000">
                <a:off x="179148" y="2657185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6" y="1"/>
                    </a:moveTo>
                    <a:cubicBezTo>
                      <a:pt x="135" y="1"/>
                      <a:pt x="10" y="122"/>
                      <a:pt x="10" y="274"/>
                    </a:cubicBezTo>
                    <a:lnTo>
                      <a:pt x="2" y="2263"/>
                    </a:lnTo>
                    <a:cubicBezTo>
                      <a:pt x="0" y="2415"/>
                      <a:pt x="122" y="2539"/>
                      <a:pt x="273" y="2539"/>
                    </a:cubicBezTo>
                    <a:lnTo>
                      <a:pt x="275" y="2539"/>
                    </a:lnTo>
                    <a:cubicBezTo>
                      <a:pt x="427" y="2539"/>
                      <a:pt x="549" y="2418"/>
                      <a:pt x="549" y="2266"/>
                    </a:cubicBezTo>
                    <a:lnTo>
                      <a:pt x="558" y="277"/>
                    </a:lnTo>
                    <a:cubicBezTo>
                      <a:pt x="559" y="125"/>
                      <a:pt x="437" y="2"/>
                      <a:pt x="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598;p49"/>
              <p:cNvSpPr/>
              <p:nvPr/>
            </p:nvSpPr>
            <p:spPr>
              <a:xfrm rot="2700000">
                <a:off x="-90459" y="2924325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78" y="1"/>
                    </a:moveTo>
                    <a:cubicBezTo>
                      <a:pt x="129" y="1"/>
                      <a:pt x="8" y="123"/>
                      <a:pt x="11" y="274"/>
                    </a:cubicBezTo>
                    <a:lnTo>
                      <a:pt x="1" y="2264"/>
                    </a:lnTo>
                    <a:cubicBezTo>
                      <a:pt x="1" y="2415"/>
                      <a:pt x="122" y="2538"/>
                      <a:pt x="274" y="2539"/>
                    </a:cubicBezTo>
                    <a:lnTo>
                      <a:pt x="275" y="2539"/>
                    </a:lnTo>
                    <a:cubicBezTo>
                      <a:pt x="427" y="2539"/>
                      <a:pt x="550" y="2417"/>
                      <a:pt x="550" y="2266"/>
                    </a:cubicBezTo>
                    <a:lnTo>
                      <a:pt x="558" y="277"/>
                    </a:lnTo>
                    <a:cubicBezTo>
                      <a:pt x="560" y="125"/>
                      <a:pt x="437" y="1"/>
                      <a:pt x="285" y="1"/>
                    </a:cubicBezTo>
                    <a:cubicBezTo>
                      <a:pt x="283" y="1"/>
                      <a:pt x="280" y="1"/>
                      <a:pt x="2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" name="Google Shape;599;p49"/>
              <p:cNvSpPr/>
              <p:nvPr/>
            </p:nvSpPr>
            <p:spPr>
              <a:xfrm rot="2700000">
                <a:off x="194841" y="2684574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4" y="0"/>
                    </a:moveTo>
                    <a:cubicBezTo>
                      <a:pt x="142" y="0"/>
                      <a:pt x="20" y="123"/>
                      <a:pt x="20" y="273"/>
                    </a:cubicBezTo>
                    <a:lnTo>
                      <a:pt x="1" y="4253"/>
                    </a:lnTo>
                    <a:cubicBezTo>
                      <a:pt x="1" y="4404"/>
                      <a:pt x="122" y="4527"/>
                      <a:pt x="274" y="4529"/>
                    </a:cubicBezTo>
                    <a:lnTo>
                      <a:pt x="275" y="4529"/>
                    </a:lnTo>
                    <a:cubicBezTo>
                      <a:pt x="427" y="4529"/>
                      <a:pt x="550" y="4406"/>
                      <a:pt x="550" y="4256"/>
                    </a:cubicBezTo>
                    <a:lnTo>
                      <a:pt x="569" y="276"/>
                    </a:lnTo>
                    <a:cubicBezTo>
                      <a:pt x="569" y="125"/>
                      <a:pt x="446" y="0"/>
                      <a:pt x="2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" name="Google Shape;600;p49"/>
              <p:cNvSpPr/>
              <p:nvPr/>
            </p:nvSpPr>
            <p:spPr>
              <a:xfrm rot="2700000">
                <a:off x="-36254" y="2913536"/>
                <a:ext cx="15504" cy="123451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30" extrusionOk="0">
                    <a:moveTo>
                      <a:pt x="294" y="1"/>
                    </a:moveTo>
                    <a:cubicBezTo>
                      <a:pt x="143" y="1"/>
                      <a:pt x="21" y="122"/>
                      <a:pt x="20" y="274"/>
                    </a:cubicBezTo>
                    <a:lnTo>
                      <a:pt x="2" y="4253"/>
                    </a:lnTo>
                    <a:cubicBezTo>
                      <a:pt x="1" y="4405"/>
                      <a:pt x="124" y="4528"/>
                      <a:pt x="275" y="4529"/>
                    </a:cubicBezTo>
                    <a:lnTo>
                      <a:pt x="277" y="4529"/>
                    </a:lnTo>
                    <a:cubicBezTo>
                      <a:pt x="427" y="4528"/>
                      <a:pt x="550" y="4406"/>
                      <a:pt x="550" y="4255"/>
                    </a:cubicBezTo>
                    <a:lnTo>
                      <a:pt x="569" y="277"/>
                    </a:lnTo>
                    <a:cubicBezTo>
                      <a:pt x="569" y="125"/>
                      <a:pt x="447" y="1"/>
                      <a:pt x="2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" name="Google Shape;601;p49"/>
              <p:cNvSpPr/>
              <p:nvPr/>
            </p:nvSpPr>
            <p:spPr>
              <a:xfrm rot="2700000">
                <a:off x="249291" y="2728016"/>
                <a:ext cx="15259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39" extrusionOk="0">
                    <a:moveTo>
                      <a:pt x="284" y="0"/>
                    </a:moveTo>
                    <a:cubicBezTo>
                      <a:pt x="134" y="0"/>
                      <a:pt x="11" y="123"/>
                      <a:pt x="11" y="275"/>
                    </a:cubicBezTo>
                    <a:lnTo>
                      <a:pt x="2" y="2263"/>
                    </a:lnTo>
                    <a:cubicBezTo>
                      <a:pt x="1" y="2414"/>
                      <a:pt x="124" y="2537"/>
                      <a:pt x="275" y="2539"/>
                    </a:cubicBezTo>
                    <a:lnTo>
                      <a:pt x="277" y="2539"/>
                    </a:lnTo>
                    <a:cubicBezTo>
                      <a:pt x="427" y="2537"/>
                      <a:pt x="548" y="2416"/>
                      <a:pt x="550" y="2266"/>
                    </a:cubicBezTo>
                    <a:lnTo>
                      <a:pt x="558" y="276"/>
                    </a:lnTo>
                    <a:cubicBezTo>
                      <a:pt x="560" y="124"/>
                      <a:pt x="437" y="2"/>
                      <a:pt x="2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49"/>
              <p:cNvSpPr/>
              <p:nvPr/>
            </p:nvSpPr>
            <p:spPr>
              <a:xfrm rot="2700000">
                <a:off x="-20296" y="2995176"/>
                <a:ext cx="15259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39" extrusionOk="0">
                    <a:moveTo>
                      <a:pt x="285" y="0"/>
                    </a:moveTo>
                    <a:cubicBezTo>
                      <a:pt x="133" y="0"/>
                      <a:pt x="10" y="122"/>
                      <a:pt x="10" y="273"/>
                    </a:cubicBezTo>
                    <a:lnTo>
                      <a:pt x="2" y="2263"/>
                    </a:lnTo>
                    <a:cubicBezTo>
                      <a:pt x="0" y="2415"/>
                      <a:pt x="123" y="2537"/>
                      <a:pt x="275" y="2539"/>
                    </a:cubicBezTo>
                    <a:lnTo>
                      <a:pt x="276" y="2539"/>
                    </a:lnTo>
                    <a:cubicBezTo>
                      <a:pt x="426" y="2539"/>
                      <a:pt x="549" y="2416"/>
                      <a:pt x="551" y="2264"/>
                    </a:cubicBezTo>
                    <a:lnTo>
                      <a:pt x="559" y="275"/>
                    </a:lnTo>
                    <a:cubicBezTo>
                      <a:pt x="559" y="124"/>
                      <a:pt x="438" y="0"/>
                      <a:pt x="2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49"/>
              <p:cNvSpPr/>
              <p:nvPr/>
            </p:nvSpPr>
            <p:spPr>
              <a:xfrm rot="2700000">
                <a:off x="265013" y="2755401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4" y="1"/>
                    </a:moveTo>
                    <a:cubicBezTo>
                      <a:pt x="142" y="1"/>
                      <a:pt x="21" y="122"/>
                      <a:pt x="19" y="274"/>
                    </a:cubicBezTo>
                    <a:lnTo>
                      <a:pt x="2" y="4253"/>
                    </a:lnTo>
                    <a:cubicBezTo>
                      <a:pt x="0" y="4405"/>
                      <a:pt x="123" y="4528"/>
                      <a:pt x="275" y="4529"/>
                    </a:cubicBezTo>
                    <a:lnTo>
                      <a:pt x="276" y="4529"/>
                    </a:lnTo>
                    <a:cubicBezTo>
                      <a:pt x="427" y="4529"/>
                      <a:pt x="549" y="4406"/>
                      <a:pt x="549" y="4256"/>
                    </a:cubicBezTo>
                    <a:lnTo>
                      <a:pt x="568" y="277"/>
                    </a:lnTo>
                    <a:cubicBezTo>
                      <a:pt x="568" y="125"/>
                      <a:pt x="447" y="1"/>
                      <a:pt x="2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49"/>
              <p:cNvSpPr/>
              <p:nvPr/>
            </p:nvSpPr>
            <p:spPr>
              <a:xfrm rot="2700000">
                <a:off x="33933" y="2984354"/>
                <a:ext cx="15532" cy="123451"/>
              </a:xfrm>
              <a:custGeom>
                <a:avLst/>
                <a:gdLst/>
                <a:ahLst/>
                <a:cxnLst/>
                <a:rect l="l" t="t" r="r" b="b"/>
                <a:pathLst>
                  <a:path w="570" h="4530" extrusionOk="0">
                    <a:moveTo>
                      <a:pt x="294" y="1"/>
                    </a:moveTo>
                    <a:cubicBezTo>
                      <a:pt x="143" y="1"/>
                      <a:pt x="21" y="124"/>
                      <a:pt x="21" y="275"/>
                    </a:cubicBezTo>
                    <a:lnTo>
                      <a:pt x="2" y="4253"/>
                    </a:lnTo>
                    <a:cubicBezTo>
                      <a:pt x="0" y="4405"/>
                      <a:pt x="123" y="4529"/>
                      <a:pt x="275" y="4529"/>
                    </a:cubicBezTo>
                    <a:lnTo>
                      <a:pt x="276" y="4529"/>
                    </a:lnTo>
                    <a:cubicBezTo>
                      <a:pt x="427" y="4529"/>
                      <a:pt x="549" y="4408"/>
                      <a:pt x="551" y="4256"/>
                    </a:cubicBezTo>
                    <a:lnTo>
                      <a:pt x="568" y="277"/>
                    </a:lnTo>
                    <a:cubicBezTo>
                      <a:pt x="570" y="125"/>
                      <a:pt x="447" y="2"/>
                      <a:pt x="2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49"/>
              <p:cNvSpPr/>
              <p:nvPr/>
            </p:nvSpPr>
            <p:spPr>
              <a:xfrm rot="2700000">
                <a:off x="319515" y="2798811"/>
                <a:ext cx="15232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59" h="2540" extrusionOk="0">
                    <a:moveTo>
                      <a:pt x="284" y="1"/>
                    </a:moveTo>
                    <a:cubicBezTo>
                      <a:pt x="134" y="1"/>
                      <a:pt x="11" y="124"/>
                      <a:pt x="9" y="274"/>
                    </a:cubicBezTo>
                    <a:lnTo>
                      <a:pt x="1" y="2264"/>
                    </a:lnTo>
                    <a:cubicBezTo>
                      <a:pt x="1" y="2415"/>
                      <a:pt x="122" y="2540"/>
                      <a:pt x="274" y="2540"/>
                    </a:cubicBezTo>
                    <a:lnTo>
                      <a:pt x="275" y="2540"/>
                    </a:lnTo>
                    <a:cubicBezTo>
                      <a:pt x="427" y="2540"/>
                      <a:pt x="548" y="2418"/>
                      <a:pt x="550" y="2267"/>
                    </a:cubicBezTo>
                    <a:lnTo>
                      <a:pt x="558" y="277"/>
                    </a:lnTo>
                    <a:cubicBezTo>
                      <a:pt x="558" y="125"/>
                      <a:pt x="437" y="2"/>
                      <a:pt x="2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49"/>
              <p:cNvSpPr/>
              <p:nvPr/>
            </p:nvSpPr>
            <p:spPr>
              <a:xfrm rot="2700000">
                <a:off x="49915" y="3066003"/>
                <a:ext cx="15259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39" extrusionOk="0">
                    <a:moveTo>
                      <a:pt x="283" y="0"/>
                    </a:moveTo>
                    <a:cubicBezTo>
                      <a:pt x="133" y="0"/>
                      <a:pt x="10" y="123"/>
                      <a:pt x="10" y="273"/>
                    </a:cubicBezTo>
                    <a:lnTo>
                      <a:pt x="0" y="2263"/>
                    </a:lnTo>
                    <a:cubicBezTo>
                      <a:pt x="0" y="2414"/>
                      <a:pt x="121" y="2539"/>
                      <a:pt x="273" y="2539"/>
                    </a:cubicBezTo>
                    <a:lnTo>
                      <a:pt x="275" y="2539"/>
                    </a:lnTo>
                    <a:cubicBezTo>
                      <a:pt x="426" y="2539"/>
                      <a:pt x="549" y="2417"/>
                      <a:pt x="549" y="2266"/>
                    </a:cubicBezTo>
                    <a:lnTo>
                      <a:pt x="558" y="276"/>
                    </a:lnTo>
                    <a:cubicBezTo>
                      <a:pt x="559" y="124"/>
                      <a:pt x="436" y="2"/>
                      <a:pt x="2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49"/>
              <p:cNvSpPr/>
              <p:nvPr/>
            </p:nvSpPr>
            <p:spPr>
              <a:xfrm rot="2700000">
                <a:off x="335228" y="2826219"/>
                <a:ext cx="15477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8" h="4529" extrusionOk="0">
                    <a:moveTo>
                      <a:pt x="292" y="1"/>
                    </a:moveTo>
                    <a:cubicBezTo>
                      <a:pt x="142" y="1"/>
                      <a:pt x="19" y="123"/>
                      <a:pt x="19" y="274"/>
                    </a:cubicBezTo>
                    <a:lnTo>
                      <a:pt x="0" y="4253"/>
                    </a:lnTo>
                    <a:cubicBezTo>
                      <a:pt x="0" y="4405"/>
                      <a:pt x="122" y="4527"/>
                      <a:pt x="273" y="4529"/>
                    </a:cubicBezTo>
                    <a:lnTo>
                      <a:pt x="275" y="4529"/>
                    </a:lnTo>
                    <a:cubicBezTo>
                      <a:pt x="425" y="4529"/>
                      <a:pt x="548" y="4406"/>
                      <a:pt x="549" y="4256"/>
                    </a:cubicBezTo>
                    <a:lnTo>
                      <a:pt x="567" y="277"/>
                    </a:lnTo>
                    <a:cubicBezTo>
                      <a:pt x="568" y="125"/>
                      <a:pt x="445" y="2"/>
                      <a:pt x="2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49"/>
              <p:cNvSpPr/>
              <p:nvPr/>
            </p:nvSpPr>
            <p:spPr>
              <a:xfrm rot="2700000">
                <a:off x="104119" y="3055214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4" y="0"/>
                    </a:moveTo>
                    <a:cubicBezTo>
                      <a:pt x="142" y="0"/>
                      <a:pt x="19" y="122"/>
                      <a:pt x="19" y="273"/>
                    </a:cubicBezTo>
                    <a:lnTo>
                      <a:pt x="0" y="4252"/>
                    </a:lnTo>
                    <a:cubicBezTo>
                      <a:pt x="0" y="4404"/>
                      <a:pt x="122" y="4527"/>
                      <a:pt x="273" y="4528"/>
                    </a:cubicBezTo>
                    <a:lnTo>
                      <a:pt x="275" y="4528"/>
                    </a:lnTo>
                    <a:cubicBezTo>
                      <a:pt x="426" y="4528"/>
                      <a:pt x="548" y="4406"/>
                      <a:pt x="549" y="4255"/>
                    </a:cubicBezTo>
                    <a:lnTo>
                      <a:pt x="567" y="276"/>
                    </a:lnTo>
                    <a:cubicBezTo>
                      <a:pt x="568" y="124"/>
                      <a:pt x="445" y="0"/>
                      <a:pt x="2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49"/>
              <p:cNvSpPr/>
              <p:nvPr/>
            </p:nvSpPr>
            <p:spPr>
              <a:xfrm rot="2700000">
                <a:off x="389674" y="2869671"/>
                <a:ext cx="15259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39" extrusionOk="0">
                    <a:moveTo>
                      <a:pt x="285" y="0"/>
                    </a:moveTo>
                    <a:cubicBezTo>
                      <a:pt x="133" y="0"/>
                      <a:pt x="10" y="122"/>
                      <a:pt x="10" y="273"/>
                    </a:cubicBezTo>
                    <a:lnTo>
                      <a:pt x="1" y="2263"/>
                    </a:lnTo>
                    <a:cubicBezTo>
                      <a:pt x="0" y="2415"/>
                      <a:pt x="123" y="2537"/>
                      <a:pt x="275" y="2539"/>
                    </a:cubicBezTo>
                    <a:cubicBezTo>
                      <a:pt x="426" y="2539"/>
                      <a:pt x="549" y="2416"/>
                      <a:pt x="549" y="2266"/>
                    </a:cubicBezTo>
                    <a:lnTo>
                      <a:pt x="559" y="276"/>
                    </a:lnTo>
                    <a:cubicBezTo>
                      <a:pt x="559" y="125"/>
                      <a:pt x="436" y="0"/>
                      <a:pt x="2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49"/>
              <p:cNvSpPr/>
              <p:nvPr/>
            </p:nvSpPr>
            <p:spPr>
              <a:xfrm rot="2700000">
                <a:off x="120058" y="3136807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5" y="0"/>
                    </a:moveTo>
                    <a:cubicBezTo>
                      <a:pt x="133" y="0"/>
                      <a:pt x="11" y="122"/>
                      <a:pt x="11" y="273"/>
                    </a:cubicBezTo>
                    <a:lnTo>
                      <a:pt x="0" y="2263"/>
                    </a:lnTo>
                    <a:cubicBezTo>
                      <a:pt x="0" y="2415"/>
                      <a:pt x="123" y="2538"/>
                      <a:pt x="274" y="2539"/>
                    </a:cubicBezTo>
                    <a:lnTo>
                      <a:pt x="275" y="2539"/>
                    </a:lnTo>
                    <a:cubicBezTo>
                      <a:pt x="427" y="2539"/>
                      <a:pt x="550" y="2416"/>
                      <a:pt x="550" y="2265"/>
                    </a:cubicBezTo>
                    <a:lnTo>
                      <a:pt x="560" y="276"/>
                    </a:lnTo>
                    <a:cubicBezTo>
                      <a:pt x="560" y="125"/>
                      <a:pt x="437" y="0"/>
                      <a:pt x="2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49"/>
              <p:cNvSpPr/>
              <p:nvPr/>
            </p:nvSpPr>
            <p:spPr>
              <a:xfrm rot="2700000">
                <a:off x="405367" y="2897033"/>
                <a:ext cx="15504" cy="123451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30" extrusionOk="0">
                    <a:moveTo>
                      <a:pt x="294" y="1"/>
                    </a:moveTo>
                    <a:cubicBezTo>
                      <a:pt x="142" y="1"/>
                      <a:pt x="19" y="122"/>
                      <a:pt x="19" y="274"/>
                    </a:cubicBezTo>
                    <a:lnTo>
                      <a:pt x="1" y="4253"/>
                    </a:lnTo>
                    <a:cubicBezTo>
                      <a:pt x="1" y="4405"/>
                      <a:pt x="122" y="4528"/>
                      <a:pt x="274" y="4529"/>
                    </a:cubicBezTo>
                    <a:lnTo>
                      <a:pt x="275" y="4529"/>
                    </a:lnTo>
                    <a:cubicBezTo>
                      <a:pt x="427" y="4529"/>
                      <a:pt x="550" y="4406"/>
                      <a:pt x="550" y="4256"/>
                    </a:cubicBezTo>
                    <a:lnTo>
                      <a:pt x="568" y="277"/>
                    </a:lnTo>
                    <a:cubicBezTo>
                      <a:pt x="568" y="125"/>
                      <a:pt x="446" y="1"/>
                      <a:pt x="2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49"/>
              <p:cNvSpPr/>
              <p:nvPr/>
            </p:nvSpPr>
            <p:spPr>
              <a:xfrm rot="2700000">
                <a:off x="174282" y="3126027"/>
                <a:ext cx="15504" cy="123397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8" extrusionOk="0">
                    <a:moveTo>
                      <a:pt x="291" y="0"/>
                    </a:moveTo>
                    <a:cubicBezTo>
                      <a:pt x="141" y="0"/>
                      <a:pt x="21" y="123"/>
                      <a:pt x="19" y="274"/>
                    </a:cubicBezTo>
                    <a:lnTo>
                      <a:pt x="2" y="4253"/>
                    </a:lnTo>
                    <a:cubicBezTo>
                      <a:pt x="1" y="4403"/>
                      <a:pt x="123" y="4527"/>
                      <a:pt x="275" y="4527"/>
                    </a:cubicBezTo>
                    <a:lnTo>
                      <a:pt x="277" y="4527"/>
                    </a:lnTo>
                    <a:cubicBezTo>
                      <a:pt x="427" y="4527"/>
                      <a:pt x="550" y="4406"/>
                      <a:pt x="550" y="4254"/>
                    </a:cubicBezTo>
                    <a:lnTo>
                      <a:pt x="569" y="275"/>
                    </a:lnTo>
                    <a:cubicBezTo>
                      <a:pt x="569" y="123"/>
                      <a:pt x="447" y="0"/>
                      <a:pt x="295" y="0"/>
                    </a:cubicBezTo>
                    <a:lnTo>
                      <a:pt x="294" y="0"/>
                    </a:lnTo>
                    <a:cubicBezTo>
                      <a:pt x="293" y="0"/>
                      <a:pt x="292" y="0"/>
                      <a:pt x="29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49"/>
              <p:cNvSpPr/>
              <p:nvPr/>
            </p:nvSpPr>
            <p:spPr>
              <a:xfrm rot="2700000">
                <a:off x="459836" y="2940483"/>
                <a:ext cx="15259" cy="69165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38" extrusionOk="0">
                    <a:moveTo>
                      <a:pt x="282" y="1"/>
                    </a:moveTo>
                    <a:cubicBezTo>
                      <a:pt x="132" y="1"/>
                      <a:pt x="11" y="123"/>
                      <a:pt x="11" y="274"/>
                    </a:cubicBezTo>
                    <a:lnTo>
                      <a:pt x="2" y="2263"/>
                    </a:lnTo>
                    <a:cubicBezTo>
                      <a:pt x="0" y="2414"/>
                      <a:pt x="123" y="2538"/>
                      <a:pt x="275" y="2538"/>
                    </a:cubicBezTo>
                    <a:lnTo>
                      <a:pt x="276" y="2538"/>
                    </a:lnTo>
                    <a:cubicBezTo>
                      <a:pt x="427" y="2538"/>
                      <a:pt x="550" y="2416"/>
                      <a:pt x="551" y="2265"/>
                    </a:cubicBezTo>
                    <a:lnTo>
                      <a:pt x="560" y="275"/>
                    </a:lnTo>
                    <a:cubicBezTo>
                      <a:pt x="560" y="123"/>
                      <a:pt x="438" y="1"/>
                      <a:pt x="287" y="1"/>
                    </a:cubicBezTo>
                    <a:lnTo>
                      <a:pt x="285" y="1"/>
                    </a:lnTo>
                    <a:cubicBezTo>
                      <a:pt x="284" y="1"/>
                      <a:pt x="283" y="1"/>
                      <a:pt x="28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49"/>
              <p:cNvSpPr/>
              <p:nvPr/>
            </p:nvSpPr>
            <p:spPr>
              <a:xfrm rot="2700000">
                <a:off x="190278" y="3207639"/>
                <a:ext cx="15259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39" extrusionOk="0">
                    <a:moveTo>
                      <a:pt x="284" y="0"/>
                    </a:moveTo>
                    <a:cubicBezTo>
                      <a:pt x="133" y="0"/>
                      <a:pt x="10" y="123"/>
                      <a:pt x="9" y="273"/>
                    </a:cubicBezTo>
                    <a:lnTo>
                      <a:pt x="0" y="2263"/>
                    </a:lnTo>
                    <a:cubicBezTo>
                      <a:pt x="0" y="2415"/>
                      <a:pt x="122" y="2539"/>
                      <a:pt x="273" y="2539"/>
                    </a:cubicBezTo>
                    <a:lnTo>
                      <a:pt x="275" y="2539"/>
                    </a:lnTo>
                    <a:cubicBezTo>
                      <a:pt x="427" y="2539"/>
                      <a:pt x="548" y="2418"/>
                      <a:pt x="549" y="2266"/>
                    </a:cubicBezTo>
                    <a:lnTo>
                      <a:pt x="558" y="276"/>
                    </a:lnTo>
                    <a:cubicBezTo>
                      <a:pt x="560" y="125"/>
                      <a:pt x="437" y="2"/>
                      <a:pt x="2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49"/>
              <p:cNvSpPr/>
              <p:nvPr/>
            </p:nvSpPr>
            <p:spPr>
              <a:xfrm rot="2700000">
                <a:off x="475563" y="2967831"/>
                <a:ext cx="15477" cy="123451"/>
              </a:xfrm>
              <a:custGeom>
                <a:avLst/>
                <a:gdLst/>
                <a:ahLst/>
                <a:cxnLst/>
                <a:rect l="l" t="t" r="r" b="b"/>
                <a:pathLst>
                  <a:path w="568" h="4530" extrusionOk="0">
                    <a:moveTo>
                      <a:pt x="293" y="1"/>
                    </a:moveTo>
                    <a:cubicBezTo>
                      <a:pt x="142" y="1"/>
                      <a:pt x="20" y="124"/>
                      <a:pt x="19" y="274"/>
                    </a:cubicBezTo>
                    <a:lnTo>
                      <a:pt x="1" y="4253"/>
                    </a:lnTo>
                    <a:cubicBezTo>
                      <a:pt x="0" y="4405"/>
                      <a:pt x="123" y="4529"/>
                      <a:pt x="275" y="4529"/>
                    </a:cubicBezTo>
                    <a:lnTo>
                      <a:pt x="276" y="4529"/>
                    </a:lnTo>
                    <a:cubicBezTo>
                      <a:pt x="426" y="4529"/>
                      <a:pt x="549" y="4408"/>
                      <a:pt x="549" y="4256"/>
                    </a:cubicBezTo>
                    <a:lnTo>
                      <a:pt x="568" y="277"/>
                    </a:lnTo>
                    <a:cubicBezTo>
                      <a:pt x="568" y="125"/>
                      <a:pt x="446" y="2"/>
                      <a:pt x="2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49"/>
              <p:cNvSpPr/>
              <p:nvPr/>
            </p:nvSpPr>
            <p:spPr>
              <a:xfrm rot="2700000">
                <a:off x="244483" y="3196850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2" y="0"/>
                    </a:moveTo>
                    <a:cubicBezTo>
                      <a:pt x="142" y="0"/>
                      <a:pt x="19" y="123"/>
                      <a:pt x="19" y="273"/>
                    </a:cubicBezTo>
                    <a:lnTo>
                      <a:pt x="1" y="4253"/>
                    </a:lnTo>
                    <a:cubicBezTo>
                      <a:pt x="1" y="4404"/>
                      <a:pt x="122" y="4527"/>
                      <a:pt x="274" y="4529"/>
                    </a:cubicBezTo>
                    <a:lnTo>
                      <a:pt x="275" y="4529"/>
                    </a:lnTo>
                    <a:cubicBezTo>
                      <a:pt x="425" y="4529"/>
                      <a:pt x="548" y="4406"/>
                      <a:pt x="550" y="4256"/>
                    </a:cubicBezTo>
                    <a:lnTo>
                      <a:pt x="567" y="276"/>
                    </a:lnTo>
                    <a:cubicBezTo>
                      <a:pt x="568" y="125"/>
                      <a:pt x="446" y="2"/>
                      <a:pt x="2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49"/>
              <p:cNvSpPr/>
              <p:nvPr/>
            </p:nvSpPr>
            <p:spPr>
              <a:xfrm rot="2700000">
                <a:off x="530028" y="3011303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4" y="1"/>
                    </a:moveTo>
                    <a:cubicBezTo>
                      <a:pt x="133" y="1"/>
                      <a:pt x="10" y="123"/>
                      <a:pt x="9" y="274"/>
                    </a:cubicBezTo>
                    <a:lnTo>
                      <a:pt x="0" y="2263"/>
                    </a:lnTo>
                    <a:cubicBezTo>
                      <a:pt x="0" y="2415"/>
                      <a:pt x="122" y="2538"/>
                      <a:pt x="273" y="2539"/>
                    </a:cubicBezTo>
                    <a:lnTo>
                      <a:pt x="275" y="2539"/>
                    </a:lnTo>
                    <a:cubicBezTo>
                      <a:pt x="427" y="2539"/>
                      <a:pt x="548" y="2416"/>
                      <a:pt x="549" y="2266"/>
                    </a:cubicBezTo>
                    <a:lnTo>
                      <a:pt x="558" y="276"/>
                    </a:lnTo>
                    <a:cubicBezTo>
                      <a:pt x="560" y="125"/>
                      <a:pt x="437" y="1"/>
                      <a:pt x="2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49"/>
              <p:cNvSpPr/>
              <p:nvPr/>
            </p:nvSpPr>
            <p:spPr>
              <a:xfrm rot="2700000">
                <a:off x="260422" y="3278443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4" y="1"/>
                    </a:moveTo>
                    <a:cubicBezTo>
                      <a:pt x="134" y="1"/>
                      <a:pt x="11" y="122"/>
                      <a:pt x="11" y="274"/>
                    </a:cubicBezTo>
                    <a:lnTo>
                      <a:pt x="1" y="2263"/>
                    </a:lnTo>
                    <a:cubicBezTo>
                      <a:pt x="1" y="2415"/>
                      <a:pt x="122" y="2538"/>
                      <a:pt x="274" y="2539"/>
                    </a:cubicBezTo>
                    <a:lnTo>
                      <a:pt x="275" y="2539"/>
                    </a:lnTo>
                    <a:cubicBezTo>
                      <a:pt x="427" y="2539"/>
                      <a:pt x="550" y="2416"/>
                      <a:pt x="550" y="2266"/>
                    </a:cubicBezTo>
                    <a:lnTo>
                      <a:pt x="558" y="277"/>
                    </a:lnTo>
                    <a:cubicBezTo>
                      <a:pt x="560" y="125"/>
                      <a:pt x="437" y="1"/>
                      <a:pt x="2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49"/>
              <p:cNvSpPr/>
              <p:nvPr/>
            </p:nvSpPr>
            <p:spPr>
              <a:xfrm rot="2700000">
                <a:off x="545721" y="3038692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4" y="0"/>
                    </a:moveTo>
                    <a:cubicBezTo>
                      <a:pt x="142" y="0"/>
                      <a:pt x="20" y="122"/>
                      <a:pt x="20" y="273"/>
                    </a:cubicBezTo>
                    <a:lnTo>
                      <a:pt x="1" y="4252"/>
                    </a:lnTo>
                    <a:cubicBezTo>
                      <a:pt x="1" y="4404"/>
                      <a:pt x="122" y="4527"/>
                      <a:pt x="274" y="4528"/>
                    </a:cubicBezTo>
                    <a:lnTo>
                      <a:pt x="275" y="4528"/>
                    </a:lnTo>
                    <a:cubicBezTo>
                      <a:pt x="427" y="4528"/>
                      <a:pt x="548" y="4406"/>
                      <a:pt x="550" y="4255"/>
                    </a:cubicBezTo>
                    <a:lnTo>
                      <a:pt x="567" y="276"/>
                    </a:lnTo>
                    <a:cubicBezTo>
                      <a:pt x="569" y="124"/>
                      <a:pt x="446" y="0"/>
                      <a:pt x="2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49"/>
              <p:cNvSpPr/>
              <p:nvPr/>
            </p:nvSpPr>
            <p:spPr>
              <a:xfrm rot="2700000">
                <a:off x="314645" y="3267662"/>
                <a:ext cx="15504" cy="123397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8" extrusionOk="0">
                    <a:moveTo>
                      <a:pt x="296" y="1"/>
                    </a:moveTo>
                    <a:cubicBezTo>
                      <a:pt x="138" y="4"/>
                      <a:pt x="20" y="122"/>
                      <a:pt x="20" y="274"/>
                    </a:cubicBezTo>
                    <a:lnTo>
                      <a:pt x="1" y="4253"/>
                    </a:lnTo>
                    <a:cubicBezTo>
                      <a:pt x="1" y="4403"/>
                      <a:pt x="122" y="4528"/>
                      <a:pt x="274" y="4528"/>
                    </a:cubicBezTo>
                    <a:lnTo>
                      <a:pt x="275" y="4528"/>
                    </a:lnTo>
                    <a:cubicBezTo>
                      <a:pt x="427" y="4528"/>
                      <a:pt x="550" y="4406"/>
                      <a:pt x="550" y="4254"/>
                    </a:cubicBezTo>
                    <a:lnTo>
                      <a:pt x="569" y="277"/>
                    </a:lnTo>
                    <a:cubicBezTo>
                      <a:pt x="569" y="125"/>
                      <a:pt x="446" y="1"/>
                      <a:pt x="2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49"/>
              <p:cNvSpPr/>
              <p:nvPr/>
            </p:nvSpPr>
            <p:spPr>
              <a:xfrm rot="2700000">
                <a:off x="600191" y="3082088"/>
                <a:ext cx="15259" cy="69247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1" extrusionOk="0">
                    <a:moveTo>
                      <a:pt x="287" y="0"/>
                    </a:moveTo>
                    <a:cubicBezTo>
                      <a:pt x="138" y="11"/>
                      <a:pt x="11" y="123"/>
                      <a:pt x="11" y="275"/>
                    </a:cubicBezTo>
                    <a:lnTo>
                      <a:pt x="2" y="2265"/>
                    </a:lnTo>
                    <a:cubicBezTo>
                      <a:pt x="1" y="2416"/>
                      <a:pt x="124" y="2539"/>
                      <a:pt x="275" y="2541"/>
                    </a:cubicBezTo>
                    <a:cubicBezTo>
                      <a:pt x="427" y="2541"/>
                      <a:pt x="550" y="2418"/>
                      <a:pt x="550" y="2266"/>
                    </a:cubicBezTo>
                    <a:lnTo>
                      <a:pt x="560" y="276"/>
                    </a:lnTo>
                    <a:cubicBezTo>
                      <a:pt x="560" y="126"/>
                      <a:pt x="437" y="2"/>
                      <a:pt x="2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49"/>
              <p:cNvSpPr/>
              <p:nvPr/>
            </p:nvSpPr>
            <p:spPr>
              <a:xfrm rot="2700000">
                <a:off x="330613" y="3349251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5" y="1"/>
                    </a:moveTo>
                    <a:cubicBezTo>
                      <a:pt x="133" y="1"/>
                      <a:pt x="10" y="123"/>
                      <a:pt x="10" y="274"/>
                    </a:cubicBezTo>
                    <a:lnTo>
                      <a:pt x="2" y="2263"/>
                    </a:lnTo>
                    <a:cubicBezTo>
                      <a:pt x="0" y="2415"/>
                      <a:pt x="123" y="2539"/>
                      <a:pt x="275" y="2539"/>
                    </a:cubicBezTo>
                    <a:cubicBezTo>
                      <a:pt x="426" y="2539"/>
                      <a:pt x="549" y="2418"/>
                      <a:pt x="549" y="2266"/>
                    </a:cubicBezTo>
                    <a:lnTo>
                      <a:pt x="559" y="277"/>
                    </a:lnTo>
                    <a:cubicBezTo>
                      <a:pt x="559" y="125"/>
                      <a:pt x="437" y="2"/>
                      <a:pt x="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49"/>
              <p:cNvSpPr/>
              <p:nvPr/>
            </p:nvSpPr>
            <p:spPr>
              <a:xfrm rot="2700000">
                <a:off x="615913" y="3109500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0" y="0"/>
                    </a:moveTo>
                    <a:cubicBezTo>
                      <a:pt x="139" y="0"/>
                      <a:pt x="16" y="123"/>
                      <a:pt x="19" y="273"/>
                    </a:cubicBezTo>
                    <a:lnTo>
                      <a:pt x="0" y="4252"/>
                    </a:lnTo>
                    <a:cubicBezTo>
                      <a:pt x="0" y="4404"/>
                      <a:pt x="122" y="4528"/>
                      <a:pt x="273" y="4528"/>
                    </a:cubicBezTo>
                    <a:lnTo>
                      <a:pt x="275" y="4528"/>
                    </a:lnTo>
                    <a:cubicBezTo>
                      <a:pt x="427" y="4528"/>
                      <a:pt x="549" y="4407"/>
                      <a:pt x="549" y="4255"/>
                    </a:cubicBezTo>
                    <a:lnTo>
                      <a:pt x="568" y="276"/>
                    </a:lnTo>
                    <a:cubicBezTo>
                      <a:pt x="568" y="124"/>
                      <a:pt x="445" y="2"/>
                      <a:pt x="295" y="0"/>
                    </a:cubicBezTo>
                    <a:cubicBezTo>
                      <a:pt x="293" y="0"/>
                      <a:pt x="292" y="0"/>
                      <a:pt x="2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49"/>
              <p:cNvSpPr/>
              <p:nvPr/>
            </p:nvSpPr>
            <p:spPr>
              <a:xfrm rot="2700000">
                <a:off x="384827" y="3338466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4" y="1"/>
                    </a:moveTo>
                    <a:cubicBezTo>
                      <a:pt x="143" y="1"/>
                      <a:pt x="21" y="123"/>
                      <a:pt x="19" y="274"/>
                    </a:cubicBezTo>
                    <a:lnTo>
                      <a:pt x="2" y="4253"/>
                    </a:lnTo>
                    <a:cubicBezTo>
                      <a:pt x="0" y="4405"/>
                      <a:pt x="123" y="4527"/>
                      <a:pt x="275" y="4529"/>
                    </a:cubicBezTo>
                    <a:lnTo>
                      <a:pt x="276" y="4529"/>
                    </a:lnTo>
                    <a:cubicBezTo>
                      <a:pt x="427" y="4529"/>
                      <a:pt x="549" y="4406"/>
                      <a:pt x="551" y="4256"/>
                    </a:cubicBezTo>
                    <a:lnTo>
                      <a:pt x="568" y="277"/>
                    </a:lnTo>
                    <a:cubicBezTo>
                      <a:pt x="568" y="125"/>
                      <a:pt x="447" y="2"/>
                      <a:pt x="2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49"/>
              <p:cNvSpPr/>
              <p:nvPr/>
            </p:nvSpPr>
            <p:spPr>
              <a:xfrm rot="2700000">
                <a:off x="670372" y="3152919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5" y="1"/>
                    </a:moveTo>
                    <a:cubicBezTo>
                      <a:pt x="133" y="1"/>
                      <a:pt x="10" y="124"/>
                      <a:pt x="10" y="274"/>
                    </a:cubicBezTo>
                    <a:lnTo>
                      <a:pt x="2" y="2263"/>
                    </a:lnTo>
                    <a:cubicBezTo>
                      <a:pt x="0" y="2415"/>
                      <a:pt x="123" y="2538"/>
                      <a:pt x="275" y="2539"/>
                    </a:cubicBezTo>
                    <a:lnTo>
                      <a:pt x="276" y="2539"/>
                    </a:lnTo>
                    <a:cubicBezTo>
                      <a:pt x="426" y="2539"/>
                      <a:pt x="549" y="2418"/>
                      <a:pt x="551" y="2266"/>
                    </a:cubicBezTo>
                    <a:lnTo>
                      <a:pt x="559" y="277"/>
                    </a:lnTo>
                    <a:cubicBezTo>
                      <a:pt x="559" y="125"/>
                      <a:pt x="438" y="2"/>
                      <a:pt x="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49"/>
              <p:cNvSpPr/>
              <p:nvPr/>
            </p:nvSpPr>
            <p:spPr>
              <a:xfrm rot="2700000">
                <a:off x="400766" y="3420059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5" y="1"/>
                    </a:moveTo>
                    <a:cubicBezTo>
                      <a:pt x="134" y="1"/>
                      <a:pt x="12" y="122"/>
                      <a:pt x="11" y="274"/>
                    </a:cubicBezTo>
                    <a:lnTo>
                      <a:pt x="2" y="2264"/>
                    </a:lnTo>
                    <a:cubicBezTo>
                      <a:pt x="1" y="2415"/>
                      <a:pt x="123" y="2538"/>
                      <a:pt x="275" y="2540"/>
                    </a:cubicBezTo>
                    <a:lnTo>
                      <a:pt x="277" y="2540"/>
                    </a:lnTo>
                    <a:cubicBezTo>
                      <a:pt x="427" y="2540"/>
                      <a:pt x="550" y="2417"/>
                      <a:pt x="551" y="2265"/>
                    </a:cubicBezTo>
                    <a:lnTo>
                      <a:pt x="560" y="275"/>
                    </a:lnTo>
                    <a:cubicBezTo>
                      <a:pt x="560" y="125"/>
                      <a:pt x="438" y="1"/>
                      <a:pt x="2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49"/>
              <p:cNvSpPr/>
              <p:nvPr/>
            </p:nvSpPr>
            <p:spPr>
              <a:xfrm rot="2700000">
                <a:off x="686066" y="3180308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4" y="0"/>
                    </a:moveTo>
                    <a:cubicBezTo>
                      <a:pt x="144" y="0"/>
                      <a:pt x="21" y="122"/>
                      <a:pt x="20" y="274"/>
                    </a:cubicBezTo>
                    <a:lnTo>
                      <a:pt x="2" y="4253"/>
                    </a:lnTo>
                    <a:cubicBezTo>
                      <a:pt x="1" y="4404"/>
                      <a:pt x="124" y="4527"/>
                      <a:pt x="275" y="4529"/>
                    </a:cubicBezTo>
                    <a:lnTo>
                      <a:pt x="277" y="4529"/>
                    </a:lnTo>
                    <a:cubicBezTo>
                      <a:pt x="427" y="4529"/>
                      <a:pt x="550" y="4406"/>
                      <a:pt x="551" y="4256"/>
                    </a:cubicBezTo>
                    <a:lnTo>
                      <a:pt x="569" y="276"/>
                    </a:lnTo>
                    <a:cubicBezTo>
                      <a:pt x="569" y="125"/>
                      <a:pt x="447" y="0"/>
                      <a:pt x="2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49"/>
              <p:cNvSpPr/>
              <p:nvPr/>
            </p:nvSpPr>
            <p:spPr>
              <a:xfrm rot="2700000">
                <a:off x="454970" y="3409270"/>
                <a:ext cx="15504" cy="123451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30" extrusionOk="0">
                    <a:moveTo>
                      <a:pt x="294" y="1"/>
                    </a:moveTo>
                    <a:cubicBezTo>
                      <a:pt x="142" y="1"/>
                      <a:pt x="21" y="122"/>
                      <a:pt x="20" y="274"/>
                    </a:cubicBezTo>
                    <a:lnTo>
                      <a:pt x="2" y="4253"/>
                    </a:lnTo>
                    <a:cubicBezTo>
                      <a:pt x="1" y="4405"/>
                      <a:pt x="124" y="4528"/>
                      <a:pt x="275" y="4529"/>
                    </a:cubicBezTo>
                    <a:lnTo>
                      <a:pt x="277" y="4529"/>
                    </a:lnTo>
                    <a:cubicBezTo>
                      <a:pt x="427" y="4529"/>
                      <a:pt x="550" y="4406"/>
                      <a:pt x="550" y="4256"/>
                    </a:cubicBezTo>
                    <a:lnTo>
                      <a:pt x="569" y="277"/>
                    </a:lnTo>
                    <a:cubicBezTo>
                      <a:pt x="569" y="125"/>
                      <a:pt x="447" y="1"/>
                      <a:pt x="2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49"/>
              <p:cNvSpPr/>
              <p:nvPr/>
            </p:nvSpPr>
            <p:spPr>
              <a:xfrm rot="2700000">
                <a:off x="740554" y="3223789"/>
                <a:ext cx="15259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39" extrusionOk="0">
                    <a:moveTo>
                      <a:pt x="283" y="0"/>
                    </a:moveTo>
                    <a:cubicBezTo>
                      <a:pt x="133" y="0"/>
                      <a:pt x="10" y="121"/>
                      <a:pt x="10" y="273"/>
                    </a:cubicBezTo>
                    <a:lnTo>
                      <a:pt x="0" y="2263"/>
                    </a:lnTo>
                    <a:cubicBezTo>
                      <a:pt x="0" y="2414"/>
                      <a:pt x="121" y="2537"/>
                      <a:pt x="273" y="2539"/>
                    </a:cubicBezTo>
                    <a:lnTo>
                      <a:pt x="275" y="2539"/>
                    </a:lnTo>
                    <a:cubicBezTo>
                      <a:pt x="426" y="2539"/>
                      <a:pt x="549" y="2416"/>
                      <a:pt x="549" y="2264"/>
                    </a:cubicBezTo>
                    <a:lnTo>
                      <a:pt x="558" y="275"/>
                    </a:lnTo>
                    <a:cubicBezTo>
                      <a:pt x="559" y="124"/>
                      <a:pt x="436" y="0"/>
                      <a:pt x="2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49"/>
              <p:cNvSpPr/>
              <p:nvPr/>
            </p:nvSpPr>
            <p:spPr>
              <a:xfrm rot="2700000">
                <a:off x="470948" y="3490929"/>
                <a:ext cx="15259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39" extrusionOk="0">
                    <a:moveTo>
                      <a:pt x="285" y="0"/>
                    </a:moveTo>
                    <a:cubicBezTo>
                      <a:pt x="133" y="0"/>
                      <a:pt x="11" y="123"/>
                      <a:pt x="11" y="273"/>
                    </a:cubicBezTo>
                    <a:lnTo>
                      <a:pt x="0" y="2263"/>
                    </a:lnTo>
                    <a:cubicBezTo>
                      <a:pt x="0" y="2415"/>
                      <a:pt x="122" y="2537"/>
                      <a:pt x="274" y="2539"/>
                    </a:cubicBezTo>
                    <a:lnTo>
                      <a:pt x="275" y="2539"/>
                    </a:lnTo>
                    <a:cubicBezTo>
                      <a:pt x="427" y="2539"/>
                      <a:pt x="550" y="2416"/>
                      <a:pt x="550" y="2266"/>
                    </a:cubicBezTo>
                    <a:lnTo>
                      <a:pt x="558" y="276"/>
                    </a:lnTo>
                    <a:cubicBezTo>
                      <a:pt x="560" y="124"/>
                      <a:pt x="437" y="2"/>
                      <a:pt x="2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49"/>
              <p:cNvSpPr/>
              <p:nvPr/>
            </p:nvSpPr>
            <p:spPr>
              <a:xfrm rot="2700000">
                <a:off x="756267" y="3251159"/>
                <a:ext cx="15504" cy="123397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8" extrusionOk="0">
                    <a:moveTo>
                      <a:pt x="291" y="1"/>
                    </a:moveTo>
                    <a:cubicBezTo>
                      <a:pt x="141" y="1"/>
                      <a:pt x="19" y="123"/>
                      <a:pt x="19" y="274"/>
                    </a:cubicBezTo>
                    <a:lnTo>
                      <a:pt x="1" y="4253"/>
                    </a:lnTo>
                    <a:cubicBezTo>
                      <a:pt x="1" y="4403"/>
                      <a:pt x="122" y="4528"/>
                      <a:pt x="274" y="4528"/>
                    </a:cubicBezTo>
                    <a:lnTo>
                      <a:pt x="275" y="4528"/>
                    </a:lnTo>
                    <a:cubicBezTo>
                      <a:pt x="427" y="4528"/>
                      <a:pt x="548" y="4406"/>
                      <a:pt x="550" y="4254"/>
                    </a:cubicBezTo>
                    <a:lnTo>
                      <a:pt x="567" y="275"/>
                    </a:lnTo>
                    <a:cubicBezTo>
                      <a:pt x="568" y="124"/>
                      <a:pt x="446" y="1"/>
                      <a:pt x="295" y="1"/>
                    </a:cubicBezTo>
                    <a:lnTo>
                      <a:pt x="294" y="1"/>
                    </a:lnTo>
                    <a:cubicBezTo>
                      <a:pt x="293" y="1"/>
                      <a:pt x="292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49"/>
              <p:cNvSpPr/>
              <p:nvPr/>
            </p:nvSpPr>
            <p:spPr>
              <a:xfrm rot="2700000">
                <a:off x="525181" y="3480098"/>
                <a:ext cx="15504" cy="123451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30" extrusionOk="0">
                    <a:moveTo>
                      <a:pt x="281" y="0"/>
                    </a:moveTo>
                    <a:cubicBezTo>
                      <a:pt x="131" y="0"/>
                      <a:pt x="19" y="127"/>
                      <a:pt x="19" y="274"/>
                    </a:cubicBezTo>
                    <a:lnTo>
                      <a:pt x="1" y="4253"/>
                    </a:lnTo>
                    <a:cubicBezTo>
                      <a:pt x="1" y="4405"/>
                      <a:pt x="124" y="4529"/>
                      <a:pt x="275" y="4529"/>
                    </a:cubicBezTo>
                    <a:cubicBezTo>
                      <a:pt x="427" y="4529"/>
                      <a:pt x="550" y="4408"/>
                      <a:pt x="550" y="4256"/>
                    </a:cubicBezTo>
                    <a:lnTo>
                      <a:pt x="569" y="277"/>
                    </a:lnTo>
                    <a:cubicBezTo>
                      <a:pt x="569" y="125"/>
                      <a:pt x="447" y="2"/>
                      <a:pt x="295" y="1"/>
                    </a:cubicBezTo>
                    <a:cubicBezTo>
                      <a:pt x="290" y="1"/>
                      <a:pt x="286" y="0"/>
                      <a:pt x="28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49"/>
              <p:cNvSpPr/>
              <p:nvPr/>
            </p:nvSpPr>
            <p:spPr>
              <a:xfrm rot="2700000">
                <a:off x="810736" y="3294554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7" y="1"/>
                    </a:moveTo>
                    <a:cubicBezTo>
                      <a:pt x="135" y="1"/>
                      <a:pt x="11" y="122"/>
                      <a:pt x="11" y="274"/>
                    </a:cubicBezTo>
                    <a:lnTo>
                      <a:pt x="2" y="2264"/>
                    </a:lnTo>
                    <a:cubicBezTo>
                      <a:pt x="0" y="2415"/>
                      <a:pt x="123" y="2540"/>
                      <a:pt x="275" y="2540"/>
                    </a:cubicBezTo>
                    <a:lnTo>
                      <a:pt x="276" y="2540"/>
                    </a:lnTo>
                    <a:cubicBezTo>
                      <a:pt x="427" y="2540"/>
                      <a:pt x="550" y="2418"/>
                      <a:pt x="550" y="2267"/>
                    </a:cubicBezTo>
                    <a:lnTo>
                      <a:pt x="560" y="277"/>
                    </a:lnTo>
                    <a:cubicBezTo>
                      <a:pt x="560" y="125"/>
                      <a:pt x="438" y="2"/>
                      <a:pt x="2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49"/>
              <p:cNvSpPr/>
              <p:nvPr/>
            </p:nvSpPr>
            <p:spPr>
              <a:xfrm rot="2700000">
                <a:off x="541126" y="3561704"/>
                <a:ext cx="15286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1" h="2540" extrusionOk="0">
                    <a:moveTo>
                      <a:pt x="279" y="1"/>
                    </a:moveTo>
                    <a:cubicBezTo>
                      <a:pt x="130" y="1"/>
                      <a:pt x="8" y="124"/>
                      <a:pt x="11" y="274"/>
                    </a:cubicBezTo>
                    <a:lnTo>
                      <a:pt x="2" y="2264"/>
                    </a:lnTo>
                    <a:cubicBezTo>
                      <a:pt x="1" y="2415"/>
                      <a:pt x="124" y="2538"/>
                      <a:pt x="275" y="2540"/>
                    </a:cubicBezTo>
                    <a:cubicBezTo>
                      <a:pt x="427" y="2540"/>
                      <a:pt x="550" y="2417"/>
                      <a:pt x="550" y="2267"/>
                    </a:cubicBezTo>
                    <a:lnTo>
                      <a:pt x="560" y="277"/>
                    </a:lnTo>
                    <a:cubicBezTo>
                      <a:pt x="560" y="125"/>
                      <a:pt x="439" y="1"/>
                      <a:pt x="287" y="1"/>
                    </a:cubicBezTo>
                    <a:cubicBezTo>
                      <a:pt x="284" y="1"/>
                      <a:pt x="282" y="1"/>
                      <a:pt x="2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49"/>
              <p:cNvSpPr/>
              <p:nvPr/>
            </p:nvSpPr>
            <p:spPr>
              <a:xfrm rot="2700000">
                <a:off x="826453" y="3321953"/>
                <a:ext cx="15477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8" h="4529" extrusionOk="0">
                    <a:moveTo>
                      <a:pt x="293" y="1"/>
                    </a:moveTo>
                    <a:cubicBezTo>
                      <a:pt x="142" y="1"/>
                      <a:pt x="19" y="122"/>
                      <a:pt x="19" y="274"/>
                    </a:cubicBezTo>
                    <a:lnTo>
                      <a:pt x="0" y="4253"/>
                    </a:lnTo>
                    <a:cubicBezTo>
                      <a:pt x="0" y="4405"/>
                      <a:pt x="121" y="4527"/>
                      <a:pt x="273" y="4529"/>
                    </a:cubicBezTo>
                    <a:lnTo>
                      <a:pt x="275" y="4529"/>
                    </a:lnTo>
                    <a:cubicBezTo>
                      <a:pt x="426" y="4529"/>
                      <a:pt x="549" y="4406"/>
                      <a:pt x="549" y="4256"/>
                    </a:cubicBezTo>
                    <a:lnTo>
                      <a:pt x="568" y="277"/>
                    </a:lnTo>
                    <a:cubicBezTo>
                      <a:pt x="568" y="125"/>
                      <a:pt x="445" y="2"/>
                      <a:pt x="2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49"/>
              <p:cNvSpPr/>
              <p:nvPr/>
            </p:nvSpPr>
            <p:spPr>
              <a:xfrm rot="2700000">
                <a:off x="595340" y="3550958"/>
                <a:ext cx="15532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70" h="4529" extrusionOk="0">
                    <a:moveTo>
                      <a:pt x="293" y="0"/>
                    </a:moveTo>
                    <a:cubicBezTo>
                      <a:pt x="143" y="0"/>
                      <a:pt x="20" y="122"/>
                      <a:pt x="19" y="273"/>
                    </a:cubicBezTo>
                    <a:lnTo>
                      <a:pt x="2" y="4252"/>
                    </a:lnTo>
                    <a:cubicBezTo>
                      <a:pt x="0" y="4404"/>
                      <a:pt x="123" y="4527"/>
                      <a:pt x="275" y="4528"/>
                    </a:cubicBezTo>
                    <a:lnTo>
                      <a:pt x="276" y="4528"/>
                    </a:lnTo>
                    <a:cubicBezTo>
                      <a:pt x="426" y="4528"/>
                      <a:pt x="549" y="4406"/>
                      <a:pt x="551" y="4255"/>
                    </a:cubicBezTo>
                    <a:lnTo>
                      <a:pt x="568" y="276"/>
                    </a:lnTo>
                    <a:cubicBezTo>
                      <a:pt x="569" y="124"/>
                      <a:pt x="447" y="0"/>
                      <a:pt x="2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49"/>
              <p:cNvSpPr/>
              <p:nvPr/>
            </p:nvSpPr>
            <p:spPr>
              <a:xfrm rot="2700000">
                <a:off x="880875" y="3365395"/>
                <a:ext cx="15286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1" h="2539" extrusionOk="0">
                    <a:moveTo>
                      <a:pt x="286" y="0"/>
                    </a:moveTo>
                    <a:cubicBezTo>
                      <a:pt x="134" y="0"/>
                      <a:pt x="11" y="122"/>
                      <a:pt x="11" y="273"/>
                    </a:cubicBezTo>
                    <a:lnTo>
                      <a:pt x="2" y="2263"/>
                    </a:lnTo>
                    <a:cubicBezTo>
                      <a:pt x="1" y="2415"/>
                      <a:pt x="124" y="2538"/>
                      <a:pt x="275" y="2539"/>
                    </a:cubicBezTo>
                    <a:lnTo>
                      <a:pt x="277" y="2539"/>
                    </a:lnTo>
                    <a:cubicBezTo>
                      <a:pt x="427" y="2539"/>
                      <a:pt x="550" y="2416"/>
                      <a:pt x="550" y="2266"/>
                    </a:cubicBezTo>
                    <a:lnTo>
                      <a:pt x="560" y="276"/>
                    </a:lnTo>
                    <a:cubicBezTo>
                      <a:pt x="560" y="125"/>
                      <a:pt x="439" y="0"/>
                      <a:pt x="2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49"/>
              <p:cNvSpPr/>
              <p:nvPr/>
            </p:nvSpPr>
            <p:spPr>
              <a:xfrm rot="2700000">
                <a:off x="611306" y="3632551"/>
                <a:ext cx="15232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59" h="2540" extrusionOk="0">
                    <a:moveTo>
                      <a:pt x="281" y="0"/>
                    </a:moveTo>
                    <a:cubicBezTo>
                      <a:pt x="132" y="0"/>
                      <a:pt x="11" y="123"/>
                      <a:pt x="9" y="274"/>
                    </a:cubicBezTo>
                    <a:lnTo>
                      <a:pt x="1" y="2263"/>
                    </a:lnTo>
                    <a:cubicBezTo>
                      <a:pt x="1" y="2413"/>
                      <a:pt x="122" y="2538"/>
                      <a:pt x="274" y="2539"/>
                    </a:cubicBezTo>
                    <a:lnTo>
                      <a:pt x="275" y="2539"/>
                    </a:lnTo>
                    <a:cubicBezTo>
                      <a:pt x="426" y="2538"/>
                      <a:pt x="548" y="2416"/>
                      <a:pt x="550" y="2265"/>
                    </a:cubicBezTo>
                    <a:lnTo>
                      <a:pt x="558" y="275"/>
                    </a:lnTo>
                    <a:cubicBezTo>
                      <a:pt x="558" y="123"/>
                      <a:pt x="437" y="0"/>
                      <a:pt x="285" y="0"/>
                    </a:cubicBezTo>
                    <a:lnTo>
                      <a:pt x="284" y="0"/>
                    </a:lnTo>
                    <a:cubicBezTo>
                      <a:pt x="283" y="0"/>
                      <a:pt x="282" y="0"/>
                      <a:pt x="28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49"/>
              <p:cNvSpPr/>
              <p:nvPr/>
            </p:nvSpPr>
            <p:spPr>
              <a:xfrm rot="2700000">
                <a:off x="896621" y="3392751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4" y="1"/>
                    </a:moveTo>
                    <a:cubicBezTo>
                      <a:pt x="143" y="1"/>
                      <a:pt x="21" y="123"/>
                      <a:pt x="19" y="275"/>
                    </a:cubicBezTo>
                    <a:lnTo>
                      <a:pt x="2" y="4254"/>
                    </a:lnTo>
                    <a:cubicBezTo>
                      <a:pt x="0" y="4405"/>
                      <a:pt x="123" y="4529"/>
                      <a:pt x="275" y="4529"/>
                    </a:cubicBezTo>
                    <a:lnTo>
                      <a:pt x="276" y="4529"/>
                    </a:lnTo>
                    <a:cubicBezTo>
                      <a:pt x="427" y="4529"/>
                      <a:pt x="549" y="4407"/>
                      <a:pt x="549" y="4256"/>
                    </a:cubicBezTo>
                    <a:lnTo>
                      <a:pt x="568" y="277"/>
                    </a:lnTo>
                    <a:cubicBezTo>
                      <a:pt x="568" y="125"/>
                      <a:pt x="447" y="2"/>
                      <a:pt x="2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49"/>
              <p:cNvSpPr/>
              <p:nvPr/>
            </p:nvSpPr>
            <p:spPr>
              <a:xfrm rot="2700000">
                <a:off x="665535" y="3621756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4" y="0"/>
                    </a:moveTo>
                    <a:cubicBezTo>
                      <a:pt x="143" y="0"/>
                      <a:pt x="20" y="123"/>
                      <a:pt x="20" y="273"/>
                    </a:cubicBezTo>
                    <a:lnTo>
                      <a:pt x="1" y="4252"/>
                    </a:lnTo>
                    <a:cubicBezTo>
                      <a:pt x="1" y="4404"/>
                      <a:pt x="122" y="4528"/>
                      <a:pt x="274" y="4528"/>
                    </a:cubicBezTo>
                    <a:lnTo>
                      <a:pt x="276" y="4528"/>
                    </a:lnTo>
                    <a:cubicBezTo>
                      <a:pt x="427" y="4528"/>
                      <a:pt x="549" y="4407"/>
                      <a:pt x="550" y="4255"/>
                    </a:cubicBezTo>
                    <a:lnTo>
                      <a:pt x="567" y="276"/>
                    </a:lnTo>
                    <a:cubicBezTo>
                      <a:pt x="569" y="124"/>
                      <a:pt x="446" y="2"/>
                      <a:pt x="2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49"/>
              <p:cNvSpPr/>
              <p:nvPr/>
            </p:nvSpPr>
            <p:spPr>
              <a:xfrm rot="2700000">
                <a:off x="951090" y="3436213"/>
                <a:ext cx="15259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39" extrusionOk="0">
                    <a:moveTo>
                      <a:pt x="284" y="0"/>
                    </a:moveTo>
                    <a:cubicBezTo>
                      <a:pt x="134" y="0"/>
                      <a:pt x="11" y="123"/>
                      <a:pt x="11" y="273"/>
                    </a:cubicBezTo>
                    <a:lnTo>
                      <a:pt x="1" y="2263"/>
                    </a:lnTo>
                    <a:cubicBezTo>
                      <a:pt x="1" y="2415"/>
                      <a:pt x="122" y="2539"/>
                      <a:pt x="274" y="2539"/>
                    </a:cubicBezTo>
                    <a:lnTo>
                      <a:pt x="275" y="2539"/>
                    </a:lnTo>
                    <a:cubicBezTo>
                      <a:pt x="427" y="2539"/>
                      <a:pt x="550" y="2417"/>
                      <a:pt x="550" y="2266"/>
                    </a:cubicBezTo>
                    <a:lnTo>
                      <a:pt x="558" y="276"/>
                    </a:lnTo>
                    <a:cubicBezTo>
                      <a:pt x="560" y="124"/>
                      <a:pt x="437" y="2"/>
                      <a:pt x="2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49"/>
              <p:cNvSpPr/>
              <p:nvPr/>
            </p:nvSpPr>
            <p:spPr>
              <a:xfrm rot="2700000">
                <a:off x="681503" y="3703373"/>
                <a:ext cx="15259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39" extrusionOk="0">
                    <a:moveTo>
                      <a:pt x="285" y="0"/>
                    </a:moveTo>
                    <a:cubicBezTo>
                      <a:pt x="133" y="0"/>
                      <a:pt x="10" y="123"/>
                      <a:pt x="10" y="273"/>
                    </a:cubicBezTo>
                    <a:lnTo>
                      <a:pt x="0" y="2263"/>
                    </a:lnTo>
                    <a:cubicBezTo>
                      <a:pt x="0" y="2415"/>
                      <a:pt x="122" y="2539"/>
                      <a:pt x="273" y="2539"/>
                    </a:cubicBezTo>
                    <a:lnTo>
                      <a:pt x="275" y="2539"/>
                    </a:lnTo>
                    <a:cubicBezTo>
                      <a:pt x="426" y="2539"/>
                      <a:pt x="549" y="2418"/>
                      <a:pt x="549" y="2266"/>
                    </a:cubicBezTo>
                    <a:lnTo>
                      <a:pt x="558" y="276"/>
                    </a:lnTo>
                    <a:cubicBezTo>
                      <a:pt x="559" y="125"/>
                      <a:pt x="437" y="2"/>
                      <a:pt x="2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49"/>
              <p:cNvSpPr/>
              <p:nvPr/>
            </p:nvSpPr>
            <p:spPr>
              <a:xfrm rot="2700000">
                <a:off x="966803" y="3463594"/>
                <a:ext cx="15504" cy="123451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30" extrusionOk="0">
                    <a:moveTo>
                      <a:pt x="294" y="1"/>
                    </a:moveTo>
                    <a:cubicBezTo>
                      <a:pt x="142" y="1"/>
                      <a:pt x="19" y="124"/>
                      <a:pt x="19" y="274"/>
                    </a:cubicBezTo>
                    <a:lnTo>
                      <a:pt x="0" y="4253"/>
                    </a:lnTo>
                    <a:cubicBezTo>
                      <a:pt x="0" y="4405"/>
                      <a:pt x="122" y="4528"/>
                      <a:pt x="273" y="4529"/>
                    </a:cubicBezTo>
                    <a:lnTo>
                      <a:pt x="275" y="4529"/>
                    </a:lnTo>
                    <a:cubicBezTo>
                      <a:pt x="427" y="4529"/>
                      <a:pt x="549" y="4408"/>
                      <a:pt x="549" y="4256"/>
                    </a:cubicBezTo>
                    <a:lnTo>
                      <a:pt x="568" y="277"/>
                    </a:lnTo>
                    <a:cubicBezTo>
                      <a:pt x="568" y="125"/>
                      <a:pt x="445" y="2"/>
                      <a:pt x="2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49"/>
              <p:cNvSpPr/>
              <p:nvPr/>
            </p:nvSpPr>
            <p:spPr>
              <a:xfrm rot="2700000">
                <a:off x="735707" y="3692584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4" y="0"/>
                    </a:moveTo>
                    <a:cubicBezTo>
                      <a:pt x="142" y="0"/>
                      <a:pt x="21" y="122"/>
                      <a:pt x="19" y="273"/>
                    </a:cubicBezTo>
                    <a:lnTo>
                      <a:pt x="2" y="4253"/>
                    </a:lnTo>
                    <a:cubicBezTo>
                      <a:pt x="0" y="4404"/>
                      <a:pt x="123" y="4527"/>
                      <a:pt x="275" y="4529"/>
                    </a:cubicBezTo>
                    <a:lnTo>
                      <a:pt x="276" y="4529"/>
                    </a:lnTo>
                    <a:cubicBezTo>
                      <a:pt x="427" y="4529"/>
                      <a:pt x="549" y="4406"/>
                      <a:pt x="549" y="4256"/>
                    </a:cubicBezTo>
                    <a:lnTo>
                      <a:pt x="568" y="276"/>
                    </a:lnTo>
                    <a:cubicBezTo>
                      <a:pt x="568" y="125"/>
                      <a:pt x="447" y="0"/>
                      <a:pt x="2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49"/>
              <p:cNvSpPr/>
              <p:nvPr/>
            </p:nvSpPr>
            <p:spPr>
              <a:xfrm rot="2700000">
                <a:off x="1021253" y="3507037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5" y="1"/>
                    </a:moveTo>
                    <a:cubicBezTo>
                      <a:pt x="133" y="1"/>
                      <a:pt x="10" y="122"/>
                      <a:pt x="10" y="274"/>
                    </a:cubicBezTo>
                    <a:lnTo>
                      <a:pt x="2" y="2263"/>
                    </a:lnTo>
                    <a:cubicBezTo>
                      <a:pt x="0" y="2415"/>
                      <a:pt x="123" y="2538"/>
                      <a:pt x="275" y="2539"/>
                    </a:cubicBezTo>
                    <a:lnTo>
                      <a:pt x="276" y="2539"/>
                    </a:lnTo>
                    <a:cubicBezTo>
                      <a:pt x="426" y="2539"/>
                      <a:pt x="549" y="2416"/>
                      <a:pt x="549" y="2266"/>
                    </a:cubicBezTo>
                    <a:lnTo>
                      <a:pt x="559" y="277"/>
                    </a:lnTo>
                    <a:cubicBezTo>
                      <a:pt x="559" y="125"/>
                      <a:pt x="438" y="1"/>
                      <a:pt x="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49"/>
              <p:cNvSpPr/>
              <p:nvPr/>
            </p:nvSpPr>
            <p:spPr>
              <a:xfrm rot="2700000">
                <a:off x="751646" y="3774177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5" y="1"/>
                    </a:moveTo>
                    <a:cubicBezTo>
                      <a:pt x="134" y="1"/>
                      <a:pt x="11" y="122"/>
                      <a:pt x="11" y="274"/>
                    </a:cubicBezTo>
                    <a:lnTo>
                      <a:pt x="2" y="2263"/>
                    </a:lnTo>
                    <a:cubicBezTo>
                      <a:pt x="1" y="2415"/>
                      <a:pt x="123" y="2538"/>
                      <a:pt x="275" y="2539"/>
                    </a:cubicBezTo>
                    <a:lnTo>
                      <a:pt x="277" y="2539"/>
                    </a:lnTo>
                    <a:cubicBezTo>
                      <a:pt x="427" y="2538"/>
                      <a:pt x="550" y="2417"/>
                      <a:pt x="550" y="2265"/>
                    </a:cubicBezTo>
                    <a:lnTo>
                      <a:pt x="560" y="275"/>
                    </a:lnTo>
                    <a:cubicBezTo>
                      <a:pt x="560" y="125"/>
                      <a:pt x="438" y="1"/>
                      <a:pt x="2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49"/>
              <p:cNvSpPr/>
              <p:nvPr/>
            </p:nvSpPr>
            <p:spPr>
              <a:xfrm rot="2700000">
                <a:off x="1036946" y="3534426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4" y="0"/>
                    </a:moveTo>
                    <a:cubicBezTo>
                      <a:pt x="142" y="0"/>
                      <a:pt x="21" y="122"/>
                      <a:pt x="20" y="273"/>
                    </a:cubicBezTo>
                    <a:lnTo>
                      <a:pt x="2" y="4252"/>
                    </a:lnTo>
                    <a:cubicBezTo>
                      <a:pt x="1" y="4404"/>
                      <a:pt x="124" y="4527"/>
                      <a:pt x="275" y="4528"/>
                    </a:cubicBezTo>
                    <a:lnTo>
                      <a:pt x="277" y="4528"/>
                    </a:lnTo>
                    <a:cubicBezTo>
                      <a:pt x="427" y="4528"/>
                      <a:pt x="550" y="4406"/>
                      <a:pt x="550" y="4255"/>
                    </a:cubicBezTo>
                    <a:lnTo>
                      <a:pt x="569" y="276"/>
                    </a:lnTo>
                    <a:cubicBezTo>
                      <a:pt x="569" y="124"/>
                      <a:pt x="447" y="0"/>
                      <a:pt x="2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49"/>
              <p:cNvSpPr/>
              <p:nvPr/>
            </p:nvSpPr>
            <p:spPr>
              <a:xfrm rot="2700000">
                <a:off x="805918" y="3763411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4" y="0"/>
                    </a:moveTo>
                    <a:cubicBezTo>
                      <a:pt x="142" y="0"/>
                      <a:pt x="19" y="123"/>
                      <a:pt x="19" y="275"/>
                    </a:cubicBezTo>
                    <a:lnTo>
                      <a:pt x="0" y="4253"/>
                    </a:lnTo>
                    <a:cubicBezTo>
                      <a:pt x="0" y="4404"/>
                      <a:pt x="122" y="4529"/>
                      <a:pt x="273" y="4529"/>
                    </a:cubicBezTo>
                    <a:lnTo>
                      <a:pt x="275" y="4529"/>
                    </a:lnTo>
                    <a:cubicBezTo>
                      <a:pt x="427" y="4529"/>
                      <a:pt x="549" y="4407"/>
                      <a:pt x="549" y="4255"/>
                    </a:cubicBezTo>
                    <a:lnTo>
                      <a:pt x="567" y="276"/>
                    </a:lnTo>
                    <a:cubicBezTo>
                      <a:pt x="568" y="125"/>
                      <a:pt x="445" y="2"/>
                      <a:pt x="2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49"/>
              <p:cNvSpPr/>
              <p:nvPr/>
            </p:nvSpPr>
            <p:spPr>
              <a:xfrm rot="2700000">
                <a:off x="1091425" y="3577825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5" y="0"/>
                    </a:moveTo>
                    <a:cubicBezTo>
                      <a:pt x="134" y="0"/>
                      <a:pt x="12" y="123"/>
                      <a:pt x="11" y="275"/>
                    </a:cubicBezTo>
                    <a:lnTo>
                      <a:pt x="2" y="2263"/>
                    </a:lnTo>
                    <a:cubicBezTo>
                      <a:pt x="1" y="2415"/>
                      <a:pt x="123" y="2539"/>
                      <a:pt x="275" y="2539"/>
                    </a:cubicBezTo>
                    <a:lnTo>
                      <a:pt x="277" y="2539"/>
                    </a:lnTo>
                    <a:cubicBezTo>
                      <a:pt x="427" y="2539"/>
                      <a:pt x="550" y="2418"/>
                      <a:pt x="551" y="2266"/>
                    </a:cubicBezTo>
                    <a:lnTo>
                      <a:pt x="560" y="276"/>
                    </a:lnTo>
                    <a:cubicBezTo>
                      <a:pt x="560" y="125"/>
                      <a:pt x="438" y="2"/>
                      <a:pt x="2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49"/>
              <p:cNvSpPr/>
              <p:nvPr/>
            </p:nvSpPr>
            <p:spPr>
              <a:xfrm rot="2700000">
                <a:off x="821861" y="3844994"/>
                <a:ext cx="15232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59" h="2540" extrusionOk="0">
                    <a:moveTo>
                      <a:pt x="284" y="1"/>
                    </a:moveTo>
                    <a:cubicBezTo>
                      <a:pt x="133" y="1"/>
                      <a:pt x="11" y="123"/>
                      <a:pt x="9" y="274"/>
                    </a:cubicBezTo>
                    <a:lnTo>
                      <a:pt x="0" y="2263"/>
                    </a:lnTo>
                    <a:cubicBezTo>
                      <a:pt x="0" y="2415"/>
                      <a:pt x="122" y="2538"/>
                      <a:pt x="274" y="2539"/>
                    </a:cubicBezTo>
                    <a:lnTo>
                      <a:pt x="275" y="2539"/>
                    </a:lnTo>
                    <a:cubicBezTo>
                      <a:pt x="425" y="2539"/>
                      <a:pt x="548" y="2418"/>
                      <a:pt x="550" y="2266"/>
                    </a:cubicBezTo>
                    <a:lnTo>
                      <a:pt x="558" y="277"/>
                    </a:lnTo>
                    <a:cubicBezTo>
                      <a:pt x="558" y="125"/>
                      <a:pt x="437" y="2"/>
                      <a:pt x="2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49"/>
              <p:cNvSpPr/>
              <p:nvPr/>
            </p:nvSpPr>
            <p:spPr>
              <a:xfrm rot="2700000">
                <a:off x="1107134" y="3605243"/>
                <a:ext cx="15532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70" h="4529" extrusionOk="0">
                    <a:moveTo>
                      <a:pt x="293" y="0"/>
                    </a:moveTo>
                    <a:cubicBezTo>
                      <a:pt x="143" y="0"/>
                      <a:pt x="20" y="123"/>
                      <a:pt x="19" y="273"/>
                    </a:cubicBezTo>
                    <a:lnTo>
                      <a:pt x="2" y="4252"/>
                    </a:lnTo>
                    <a:cubicBezTo>
                      <a:pt x="0" y="4404"/>
                      <a:pt x="123" y="4528"/>
                      <a:pt x="275" y="4528"/>
                    </a:cubicBezTo>
                    <a:lnTo>
                      <a:pt x="276" y="4528"/>
                    </a:lnTo>
                    <a:cubicBezTo>
                      <a:pt x="426" y="4528"/>
                      <a:pt x="549" y="4407"/>
                      <a:pt x="551" y="4255"/>
                    </a:cubicBezTo>
                    <a:lnTo>
                      <a:pt x="568" y="276"/>
                    </a:lnTo>
                    <a:cubicBezTo>
                      <a:pt x="569" y="124"/>
                      <a:pt x="447" y="2"/>
                      <a:pt x="2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49"/>
              <p:cNvSpPr/>
              <p:nvPr/>
            </p:nvSpPr>
            <p:spPr>
              <a:xfrm rot="2700000">
                <a:off x="876071" y="3834219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4" y="1"/>
                    </a:moveTo>
                    <a:cubicBezTo>
                      <a:pt x="142" y="1"/>
                      <a:pt x="19" y="122"/>
                      <a:pt x="19" y="274"/>
                    </a:cubicBezTo>
                    <a:lnTo>
                      <a:pt x="1" y="4253"/>
                    </a:lnTo>
                    <a:cubicBezTo>
                      <a:pt x="1" y="4405"/>
                      <a:pt x="122" y="4527"/>
                      <a:pt x="274" y="4529"/>
                    </a:cubicBezTo>
                    <a:lnTo>
                      <a:pt x="275" y="4529"/>
                    </a:lnTo>
                    <a:cubicBezTo>
                      <a:pt x="427" y="4527"/>
                      <a:pt x="550" y="4406"/>
                      <a:pt x="550" y="4254"/>
                    </a:cubicBezTo>
                    <a:lnTo>
                      <a:pt x="569" y="277"/>
                    </a:lnTo>
                    <a:cubicBezTo>
                      <a:pt x="569" y="125"/>
                      <a:pt x="446" y="1"/>
                      <a:pt x="2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49"/>
              <p:cNvSpPr/>
              <p:nvPr/>
            </p:nvSpPr>
            <p:spPr>
              <a:xfrm rot="2700000">
                <a:off x="1161616" y="3648672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5" y="1"/>
                    </a:moveTo>
                    <a:cubicBezTo>
                      <a:pt x="133" y="1"/>
                      <a:pt x="11" y="122"/>
                      <a:pt x="11" y="274"/>
                    </a:cubicBezTo>
                    <a:lnTo>
                      <a:pt x="0" y="2263"/>
                    </a:lnTo>
                    <a:cubicBezTo>
                      <a:pt x="0" y="2415"/>
                      <a:pt x="122" y="2538"/>
                      <a:pt x="274" y="2539"/>
                    </a:cubicBezTo>
                    <a:lnTo>
                      <a:pt x="275" y="2539"/>
                    </a:lnTo>
                    <a:cubicBezTo>
                      <a:pt x="427" y="2539"/>
                      <a:pt x="550" y="2417"/>
                      <a:pt x="550" y="2266"/>
                    </a:cubicBezTo>
                    <a:lnTo>
                      <a:pt x="558" y="277"/>
                    </a:lnTo>
                    <a:cubicBezTo>
                      <a:pt x="560" y="125"/>
                      <a:pt x="437" y="2"/>
                      <a:pt x="2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49"/>
              <p:cNvSpPr/>
              <p:nvPr/>
            </p:nvSpPr>
            <p:spPr>
              <a:xfrm rot="2700000">
                <a:off x="892006" y="3915822"/>
                <a:ext cx="15286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1" h="2540" extrusionOk="0">
                    <a:moveTo>
                      <a:pt x="286" y="1"/>
                    </a:moveTo>
                    <a:cubicBezTo>
                      <a:pt x="134" y="1"/>
                      <a:pt x="11" y="122"/>
                      <a:pt x="11" y="274"/>
                    </a:cubicBezTo>
                    <a:lnTo>
                      <a:pt x="1" y="2264"/>
                    </a:lnTo>
                    <a:cubicBezTo>
                      <a:pt x="1" y="2415"/>
                      <a:pt x="122" y="2538"/>
                      <a:pt x="274" y="2540"/>
                    </a:cubicBezTo>
                    <a:lnTo>
                      <a:pt x="275" y="2540"/>
                    </a:lnTo>
                    <a:cubicBezTo>
                      <a:pt x="427" y="2540"/>
                      <a:pt x="550" y="2417"/>
                      <a:pt x="550" y="2266"/>
                    </a:cubicBezTo>
                    <a:lnTo>
                      <a:pt x="559" y="277"/>
                    </a:lnTo>
                    <a:cubicBezTo>
                      <a:pt x="560" y="125"/>
                      <a:pt x="437" y="1"/>
                      <a:pt x="2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49"/>
              <p:cNvSpPr/>
              <p:nvPr/>
            </p:nvSpPr>
            <p:spPr>
              <a:xfrm rot="2700000">
                <a:off x="1177333" y="3676071"/>
                <a:ext cx="15477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8" h="4529" extrusionOk="0">
                    <a:moveTo>
                      <a:pt x="293" y="0"/>
                    </a:moveTo>
                    <a:cubicBezTo>
                      <a:pt x="142" y="0"/>
                      <a:pt x="19" y="122"/>
                      <a:pt x="19" y="274"/>
                    </a:cubicBezTo>
                    <a:lnTo>
                      <a:pt x="0" y="4253"/>
                    </a:lnTo>
                    <a:cubicBezTo>
                      <a:pt x="0" y="4404"/>
                      <a:pt x="121" y="4527"/>
                      <a:pt x="273" y="4529"/>
                    </a:cubicBezTo>
                    <a:lnTo>
                      <a:pt x="275" y="4529"/>
                    </a:lnTo>
                    <a:cubicBezTo>
                      <a:pt x="426" y="4527"/>
                      <a:pt x="549" y="4406"/>
                      <a:pt x="549" y="4254"/>
                    </a:cubicBezTo>
                    <a:lnTo>
                      <a:pt x="568" y="276"/>
                    </a:lnTo>
                    <a:cubicBezTo>
                      <a:pt x="568" y="125"/>
                      <a:pt x="445" y="0"/>
                      <a:pt x="2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49"/>
              <p:cNvSpPr/>
              <p:nvPr/>
            </p:nvSpPr>
            <p:spPr>
              <a:xfrm rot="2700000">
                <a:off x="946238" y="3905033"/>
                <a:ext cx="15477" cy="123451"/>
              </a:xfrm>
              <a:custGeom>
                <a:avLst/>
                <a:gdLst/>
                <a:ahLst/>
                <a:cxnLst/>
                <a:rect l="l" t="t" r="r" b="b"/>
                <a:pathLst>
                  <a:path w="568" h="4530" extrusionOk="0">
                    <a:moveTo>
                      <a:pt x="295" y="1"/>
                    </a:moveTo>
                    <a:cubicBezTo>
                      <a:pt x="137" y="5"/>
                      <a:pt x="19" y="122"/>
                      <a:pt x="19" y="274"/>
                    </a:cubicBezTo>
                    <a:lnTo>
                      <a:pt x="2" y="4253"/>
                    </a:lnTo>
                    <a:cubicBezTo>
                      <a:pt x="0" y="4405"/>
                      <a:pt x="123" y="4528"/>
                      <a:pt x="275" y="4529"/>
                    </a:cubicBezTo>
                    <a:lnTo>
                      <a:pt x="276" y="4529"/>
                    </a:lnTo>
                    <a:cubicBezTo>
                      <a:pt x="426" y="4529"/>
                      <a:pt x="549" y="4408"/>
                      <a:pt x="549" y="4256"/>
                    </a:cubicBezTo>
                    <a:lnTo>
                      <a:pt x="568" y="277"/>
                    </a:lnTo>
                    <a:cubicBezTo>
                      <a:pt x="568" y="125"/>
                      <a:pt x="447" y="2"/>
                      <a:pt x="2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49"/>
              <p:cNvSpPr/>
              <p:nvPr/>
            </p:nvSpPr>
            <p:spPr>
              <a:xfrm rot="2700000">
                <a:off x="1231827" y="3719499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5" y="1"/>
                    </a:moveTo>
                    <a:cubicBezTo>
                      <a:pt x="136" y="12"/>
                      <a:pt x="9" y="123"/>
                      <a:pt x="9" y="275"/>
                    </a:cubicBezTo>
                    <a:lnTo>
                      <a:pt x="0" y="2265"/>
                    </a:lnTo>
                    <a:cubicBezTo>
                      <a:pt x="0" y="2415"/>
                      <a:pt x="122" y="2539"/>
                      <a:pt x="273" y="2539"/>
                    </a:cubicBezTo>
                    <a:lnTo>
                      <a:pt x="275" y="2539"/>
                    </a:lnTo>
                    <a:cubicBezTo>
                      <a:pt x="427" y="2539"/>
                      <a:pt x="548" y="2418"/>
                      <a:pt x="549" y="2266"/>
                    </a:cubicBezTo>
                    <a:lnTo>
                      <a:pt x="558" y="277"/>
                    </a:lnTo>
                    <a:cubicBezTo>
                      <a:pt x="560" y="125"/>
                      <a:pt x="437" y="2"/>
                      <a:pt x="2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49"/>
              <p:cNvSpPr/>
              <p:nvPr/>
            </p:nvSpPr>
            <p:spPr>
              <a:xfrm rot="2700000">
                <a:off x="962201" y="3986620"/>
                <a:ext cx="15259" cy="69220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40" extrusionOk="0">
                    <a:moveTo>
                      <a:pt x="285" y="1"/>
                    </a:moveTo>
                    <a:cubicBezTo>
                      <a:pt x="133" y="1"/>
                      <a:pt x="10" y="124"/>
                      <a:pt x="10" y="274"/>
                    </a:cubicBezTo>
                    <a:lnTo>
                      <a:pt x="2" y="2263"/>
                    </a:lnTo>
                    <a:cubicBezTo>
                      <a:pt x="0" y="2415"/>
                      <a:pt x="123" y="2539"/>
                      <a:pt x="275" y="2539"/>
                    </a:cubicBezTo>
                    <a:lnTo>
                      <a:pt x="276" y="2539"/>
                    </a:lnTo>
                    <a:cubicBezTo>
                      <a:pt x="427" y="2539"/>
                      <a:pt x="549" y="2418"/>
                      <a:pt x="549" y="2266"/>
                    </a:cubicBezTo>
                    <a:lnTo>
                      <a:pt x="560" y="277"/>
                    </a:lnTo>
                    <a:cubicBezTo>
                      <a:pt x="560" y="125"/>
                      <a:pt x="438" y="2"/>
                      <a:pt x="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49"/>
              <p:cNvSpPr/>
              <p:nvPr/>
            </p:nvSpPr>
            <p:spPr>
              <a:xfrm rot="2700000">
                <a:off x="1247501" y="3746869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5" y="0"/>
                    </a:moveTo>
                    <a:cubicBezTo>
                      <a:pt x="133" y="3"/>
                      <a:pt x="19" y="122"/>
                      <a:pt x="19" y="273"/>
                    </a:cubicBezTo>
                    <a:lnTo>
                      <a:pt x="2" y="4253"/>
                    </a:lnTo>
                    <a:cubicBezTo>
                      <a:pt x="0" y="4404"/>
                      <a:pt x="123" y="4529"/>
                      <a:pt x="275" y="4529"/>
                    </a:cubicBezTo>
                    <a:lnTo>
                      <a:pt x="276" y="4529"/>
                    </a:lnTo>
                    <a:cubicBezTo>
                      <a:pt x="427" y="4529"/>
                      <a:pt x="550" y="4407"/>
                      <a:pt x="550" y="4255"/>
                    </a:cubicBezTo>
                    <a:lnTo>
                      <a:pt x="568" y="276"/>
                    </a:lnTo>
                    <a:cubicBezTo>
                      <a:pt x="568" y="125"/>
                      <a:pt x="447" y="2"/>
                      <a:pt x="2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49"/>
              <p:cNvSpPr/>
              <p:nvPr/>
            </p:nvSpPr>
            <p:spPr>
              <a:xfrm rot="2700000">
                <a:off x="1016402" y="3975841"/>
                <a:ext cx="15532" cy="123451"/>
              </a:xfrm>
              <a:custGeom>
                <a:avLst/>
                <a:gdLst/>
                <a:ahLst/>
                <a:cxnLst/>
                <a:rect l="l" t="t" r="r" b="b"/>
                <a:pathLst>
                  <a:path w="570" h="4530" extrusionOk="0">
                    <a:moveTo>
                      <a:pt x="294" y="1"/>
                    </a:moveTo>
                    <a:cubicBezTo>
                      <a:pt x="144" y="1"/>
                      <a:pt x="21" y="124"/>
                      <a:pt x="19" y="274"/>
                    </a:cubicBezTo>
                    <a:lnTo>
                      <a:pt x="2" y="4253"/>
                    </a:lnTo>
                    <a:cubicBezTo>
                      <a:pt x="1" y="4405"/>
                      <a:pt x="123" y="4528"/>
                      <a:pt x="275" y="4529"/>
                    </a:cubicBezTo>
                    <a:lnTo>
                      <a:pt x="277" y="4529"/>
                    </a:lnTo>
                    <a:cubicBezTo>
                      <a:pt x="427" y="4529"/>
                      <a:pt x="550" y="4406"/>
                      <a:pt x="551" y="4256"/>
                    </a:cubicBezTo>
                    <a:lnTo>
                      <a:pt x="568" y="277"/>
                    </a:lnTo>
                    <a:cubicBezTo>
                      <a:pt x="570" y="125"/>
                      <a:pt x="447" y="2"/>
                      <a:pt x="2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49"/>
              <p:cNvSpPr/>
              <p:nvPr/>
            </p:nvSpPr>
            <p:spPr>
              <a:xfrm rot="2700000">
                <a:off x="1301970" y="3790331"/>
                <a:ext cx="15259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39" extrusionOk="0">
                    <a:moveTo>
                      <a:pt x="284" y="0"/>
                    </a:moveTo>
                    <a:cubicBezTo>
                      <a:pt x="134" y="0"/>
                      <a:pt x="11" y="123"/>
                      <a:pt x="9" y="273"/>
                    </a:cubicBezTo>
                    <a:lnTo>
                      <a:pt x="1" y="2263"/>
                    </a:lnTo>
                    <a:cubicBezTo>
                      <a:pt x="1" y="2414"/>
                      <a:pt x="122" y="2537"/>
                      <a:pt x="274" y="2539"/>
                    </a:cubicBezTo>
                    <a:lnTo>
                      <a:pt x="275" y="2539"/>
                    </a:lnTo>
                    <a:cubicBezTo>
                      <a:pt x="427" y="2539"/>
                      <a:pt x="548" y="2416"/>
                      <a:pt x="550" y="2266"/>
                    </a:cubicBezTo>
                    <a:lnTo>
                      <a:pt x="558" y="276"/>
                    </a:lnTo>
                    <a:cubicBezTo>
                      <a:pt x="560" y="124"/>
                      <a:pt x="437" y="1"/>
                      <a:pt x="2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49"/>
              <p:cNvSpPr/>
              <p:nvPr/>
            </p:nvSpPr>
            <p:spPr>
              <a:xfrm rot="2700000">
                <a:off x="1032345" y="4057452"/>
                <a:ext cx="15259" cy="69193"/>
              </a:xfrm>
              <a:custGeom>
                <a:avLst/>
                <a:gdLst/>
                <a:ahLst/>
                <a:cxnLst/>
                <a:rect l="l" t="t" r="r" b="b"/>
                <a:pathLst>
                  <a:path w="560" h="2539" extrusionOk="0">
                    <a:moveTo>
                      <a:pt x="285" y="0"/>
                    </a:moveTo>
                    <a:cubicBezTo>
                      <a:pt x="134" y="0"/>
                      <a:pt x="11" y="122"/>
                      <a:pt x="11" y="273"/>
                    </a:cubicBezTo>
                    <a:lnTo>
                      <a:pt x="2" y="2263"/>
                    </a:lnTo>
                    <a:cubicBezTo>
                      <a:pt x="1" y="2415"/>
                      <a:pt x="124" y="2537"/>
                      <a:pt x="275" y="2539"/>
                    </a:cubicBezTo>
                    <a:lnTo>
                      <a:pt x="277" y="2539"/>
                    </a:lnTo>
                    <a:cubicBezTo>
                      <a:pt x="427" y="2539"/>
                      <a:pt x="550" y="2416"/>
                      <a:pt x="550" y="2266"/>
                    </a:cubicBezTo>
                    <a:lnTo>
                      <a:pt x="560" y="276"/>
                    </a:lnTo>
                    <a:cubicBezTo>
                      <a:pt x="560" y="124"/>
                      <a:pt x="439" y="0"/>
                      <a:pt x="2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49"/>
              <p:cNvSpPr/>
              <p:nvPr/>
            </p:nvSpPr>
            <p:spPr>
              <a:xfrm rot="2700000">
                <a:off x="1317646" y="3817696"/>
                <a:ext cx="15559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71" h="4529" extrusionOk="0">
                    <a:moveTo>
                      <a:pt x="294" y="1"/>
                    </a:moveTo>
                    <a:cubicBezTo>
                      <a:pt x="144" y="1"/>
                      <a:pt x="21" y="122"/>
                      <a:pt x="20" y="274"/>
                    </a:cubicBezTo>
                    <a:lnTo>
                      <a:pt x="2" y="4253"/>
                    </a:lnTo>
                    <a:cubicBezTo>
                      <a:pt x="1" y="4405"/>
                      <a:pt x="124" y="4527"/>
                      <a:pt x="275" y="4529"/>
                    </a:cubicBezTo>
                    <a:lnTo>
                      <a:pt x="277" y="4529"/>
                    </a:lnTo>
                    <a:cubicBezTo>
                      <a:pt x="427" y="4529"/>
                      <a:pt x="550" y="4406"/>
                      <a:pt x="551" y="4256"/>
                    </a:cubicBezTo>
                    <a:lnTo>
                      <a:pt x="569" y="277"/>
                    </a:lnTo>
                    <a:cubicBezTo>
                      <a:pt x="570" y="125"/>
                      <a:pt x="447" y="1"/>
                      <a:pt x="2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49"/>
              <p:cNvSpPr/>
              <p:nvPr/>
            </p:nvSpPr>
            <p:spPr>
              <a:xfrm rot="2700000">
                <a:off x="1086588" y="4046701"/>
                <a:ext cx="15504" cy="123424"/>
              </a:xfrm>
              <a:custGeom>
                <a:avLst/>
                <a:gdLst/>
                <a:ahLst/>
                <a:cxnLst/>
                <a:rect l="l" t="t" r="r" b="b"/>
                <a:pathLst>
                  <a:path w="569" h="4529" extrusionOk="0">
                    <a:moveTo>
                      <a:pt x="291" y="0"/>
                    </a:moveTo>
                    <a:cubicBezTo>
                      <a:pt x="141" y="0"/>
                      <a:pt x="19" y="122"/>
                      <a:pt x="19" y="273"/>
                    </a:cubicBezTo>
                    <a:lnTo>
                      <a:pt x="0" y="4252"/>
                    </a:lnTo>
                    <a:cubicBezTo>
                      <a:pt x="0" y="4404"/>
                      <a:pt x="122" y="4527"/>
                      <a:pt x="273" y="4528"/>
                    </a:cubicBezTo>
                    <a:lnTo>
                      <a:pt x="275" y="4528"/>
                    </a:lnTo>
                    <a:cubicBezTo>
                      <a:pt x="427" y="4527"/>
                      <a:pt x="548" y="4406"/>
                      <a:pt x="549" y="4254"/>
                    </a:cubicBezTo>
                    <a:lnTo>
                      <a:pt x="567" y="276"/>
                    </a:lnTo>
                    <a:cubicBezTo>
                      <a:pt x="568" y="124"/>
                      <a:pt x="445" y="0"/>
                      <a:pt x="295" y="0"/>
                    </a:cubicBezTo>
                    <a:lnTo>
                      <a:pt x="294" y="0"/>
                    </a:lnTo>
                    <a:cubicBezTo>
                      <a:pt x="293" y="0"/>
                      <a:pt x="292" y="0"/>
                      <a:pt x="29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" name="Google Shape;491;p47"/>
          <p:cNvGrpSpPr/>
          <p:nvPr/>
        </p:nvGrpSpPr>
        <p:grpSpPr>
          <a:xfrm rot="1820824">
            <a:off x="7722362" y="3180288"/>
            <a:ext cx="363429" cy="3807821"/>
            <a:chOff x="7291170" y="1804698"/>
            <a:chExt cx="225602" cy="2363743"/>
          </a:xfrm>
        </p:grpSpPr>
        <p:sp>
          <p:nvSpPr>
            <p:cNvPr id="492" name="Google Shape;492;p47"/>
            <p:cNvSpPr/>
            <p:nvPr/>
          </p:nvSpPr>
          <p:spPr>
            <a:xfrm>
              <a:off x="7370769" y="1804698"/>
              <a:ext cx="66466" cy="89300"/>
            </a:xfrm>
            <a:custGeom>
              <a:avLst/>
              <a:gdLst/>
              <a:ahLst/>
              <a:cxnLst/>
              <a:rect l="l" t="t" r="r" b="b"/>
              <a:pathLst>
                <a:path w="1144" h="1537" extrusionOk="0">
                  <a:moveTo>
                    <a:pt x="572" y="0"/>
                  </a:moveTo>
                  <a:lnTo>
                    <a:pt x="0" y="1536"/>
                  </a:lnTo>
                  <a:lnTo>
                    <a:pt x="1143" y="1536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85725" dir="306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7"/>
            <p:cNvSpPr/>
            <p:nvPr/>
          </p:nvSpPr>
          <p:spPr>
            <a:xfrm>
              <a:off x="7291170" y="1893941"/>
              <a:ext cx="225602" cy="216539"/>
            </a:xfrm>
            <a:custGeom>
              <a:avLst/>
              <a:gdLst/>
              <a:ahLst/>
              <a:cxnLst/>
              <a:rect l="l" t="t" r="r" b="b"/>
              <a:pathLst>
                <a:path w="3883" h="3727" extrusionOk="0">
                  <a:moveTo>
                    <a:pt x="1370" y="0"/>
                  </a:moveTo>
                  <a:lnTo>
                    <a:pt x="1" y="3727"/>
                  </a:lnTo>
                  <a:lnTo>
                    <a:pt x="3882" y="3727"/>
                  </a:lnTo>
                  <a:lnTo>
                    <a:pt x="2513" y="0"/>
                  </a:ln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85725" dir="306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7"/>
            <p:cNvSpPr/>
            <p:nvPr/>
          </p:nvSpPr>
          <p:spPr>
            <a:xfrm>
              <a:off x="7291170" y="2110423"/>
              <a:ext cx="225602" cy="2058018"/>
            </a:xfrm>
            <a:custGeom>
              <a:avLst/>
              <a:gdLst/>
              <a:ahLst/>
              <a:cxnLst/>
              <a:rect l="l" t="t" r="r" b="b"/>
              <a:pathLst>
                <a:path w="3883" h="35422" extrusionOk="0">
                  <a:moveTo>
                    <a:pt x="1" y="1"/>
                  </a:moveTo>
                  <a:lnTo>
                    <a:pt x="1" y="34874"/>
                  </a:lnTo>
                  <a:cubicBezTo>
                    <a:pt x="1" y="35184"/>
                    <a:pt x="251" y="35422"/>
                    <a:pt x="549" y="35422"/>
                  </a:cubicBezTo>
                  <a:lnTo>
                    <a:pt x="3335" y="35422"/>
                  </a:lnTo>
                  <a:cubicBezTo>
                    <a:pt x="3632" y="35422"/>
                    <a:pt x="3882" y="35184"/>
                    <a:pt x="3882" y="34874"/>
                  </a:cubicBezTo>
                  <a:lnTo>
                    <a:pt x="3882" y="1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85725" dir="306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7"/>
            <p:cNvSpPr/>
            <p:nvPr/>
          </p:nvSpPr>
          <p:spPr>
            <a:xfrm>
              <a:off x="7363855" y="2110423"/>
              <a:ext cx="80294" cy="2058018"/>
            </a:xfrm>
            <a:custGeom>
              <a:avLst/>
              <a:gdLst/>
              <a:ahLst/>
              <a:cxnLst/>
              <a:rect l="l" t="t" r="r" b="b"/>
              <a:pathLst>
                <a:path w="1382" h="35422" extrusionOk="0">
                  <a:moveTo>
                    <a:pt x="0" y="1"/>
                  </a:moveTo>
                  <a:lnTo>
                    <a:pt x="0" y="35422"/>
                  </a:lnTo>
                  <a:lnTo>
                    <a:pt x="1381" y="35422"/>
                  </a:lnTo>
                  <a:lnTo>
                    <a:pt x="1381" y="1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4" y="942959"/>
            <a:ext cx="6950716" cy="3549527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1086678" y="2610678"/>
            <a:ext cx="351183" cy="3379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"/>
          <a:stretch/>
        </p:blipFill>
        <p:spPr>
          <a:xfrm>
            <a:off x="795130" y="909787"/>
            <a:ext cx="7407966" cy="107303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03" y="1978385"/>
            <a:ext cx="7259063" cy="78115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39" y="2763620"/>
            <a:ext cx="3335379" cy="1879732"/>
          </a:xfrm>
          <a:prstGeom prst="rect">
            <a:avLst/>
          </a:prstGeom>
        </p:spPr>
      </p:pic>
      <p:grpSp>
        <p:nvGrpSpPr>
          <p:cNvPr id="516" name="Google Shape;516;p48"/>
          <p:cNvGrpSpPr/>
          <p:nvPr/>
        </p:nvGrpSpPr>
        <p:grpSpPr>
          <a:xfrm rot="-324537">
            <a:off x="7403391" y="2303038"/>
            <a:ext cx="983421" cy="2294997"/>
            <a:chOff x="5531625" y="1388600"/>
            <a:chExt cx="1402438" cy="3272851"/>
          </a:xfrm>
        </p:grpSpPr>
        <p:sp>
          <p:nvSpPr>
            <p:cNvPr id="517" name="Google Shape;517;p48"/>
            <p:cNvSpPr/>
            <p:nvPr/>
          </p:nvSpPr>
          <p:spPr>
            <a:xfrm>
              <a:off x="5562213" y="3420332"/>
              <a:ext cx="1371850" cy="77651"/>
            </a:xfrm>
            <a:custGeom>
              <a:avLst/>
              <a:gdLst/>
              <a:ahLst/>
              <a:cxnLst/>
              <a:rect l="l" t="t" r="r" b="b"/>
              <a:pathLst>
                <a:path w="26730" h="1513" extrusionOk="0">
                  <a:moveTo>
                    <a:pt x="512" y="1"/>
                  </a:moveTo>
                  <a:cubicBezTo>
                    <a:pt x="226" y="1"/>
                    <a:pt x="0" y="346"/>
                    <a:pt x="0" y="763"/>
                  </a:cubicBezTo>
                  <a:cubicBezTo>
                    <a:pt x="0" y="1179"/>
                    <a:pt x="226" y="1513"/>
                    <a:pt x="512" y="1513"/>
                  </a:cubicBezTo>
                  <a:lnTo>
                    <a:pt x="26218" y="1513"/>
                  </a:lnTo>
                  <a:cubicBezTo>
                    <a:pt x="26503" y="1513"/>
                    <a:pt x="26730" y="1179"/>
                    <a:pt x="26730" y="763"/>
                  </a:cubicBezTo>
                  <a:cubicBezTo>
                    <a:pt x="26730" y="346"/>
                    <a:pt x="26503" y="1"/>
                    <a:pt x="26218" y="1"/>
                  </a:cubicBezTo>
                  <a:close/>
                </a:path>
              </a:pathLst>
            </a:custGeom>
            <a:solidFill>
              <a:srgbClr val="5263BD">
                <a:alpha val="43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8"/>
            <p:cNvSpPr/>
            <p:nvPr/>
          </p:nvSpPr>
          <p:spPr>
            <a:xfrm>
              <a:off x="5745484" y="2438390"/>
              <a:ext cx="472424" cy="2103299"/>
            </a:xfrm>
            <a:custGeom>
              <a:avLst/>
              <a:gdLst/>
              <a:ahLst/>
              <a:cxnLst/>
              <a:rect l="l" t="t" r="r" b="b"/>
              <a:pathLst>
                <a:path w="9205" h="40982" extrusionOk="0">
                  <a:moveTo>
                    <a:pt x="5347" y="0"/>
                  </a:moveTo>
                  <a:lnTo>
                    <a:pt x="1" y="20705"/>
                  </a:lnTo>
                  <a:lnTo>
                    <a:pt x="1870" y="40982"/>
                  </a:lnTo>
                  <a:lnTo>
                    <a:pt x="3894" y="40982"/>
                  </a:lnTo>
                  <a:lnTo>
                    <a:pt x="3894" y="20491"/>
                  </a:lnTo>
                  <a:lnTo>
                    <a:pt x="9204" y="1667"/>
                  </a:lnTo>
                  <a:lnTo>
                    <a:pt x="5347" y="0"/>
                  </a:lnTo>
                  <a:close/>
                </a:path>
              </a:pathLst>
            </a:custGeom>
            <a:solidFill>
              <a:srgbClr val="5263BD">
                <a:alpha val="43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8"/>
            <p:cNvSpPr/>
            <p:nvPr/>
          </p:nvSpPr>
          <p:spPr>
            <a:xfrm>
              <a:off x="6276513" y="2438390"/>
              <a:ext cx="472372" cy="2103299"/>
            </a:xfrm>
            <a:custGeom>
              <a:avLst/>
              <a:gdLst/>
              <a:ahLst/>
              <a:cxnLst/>
              <a:rect l="l" t="t" r="r" b="b"/>
              <a:pathLst>
                <a:path w="9204" h="40982" extrusionOk="0">
                  <a:moveTo>
                    <a:pt x="3858" y="0"/>
                  </a:moveTo>
                  <a:lnTo>
                    <a:pt x="0" y="1667"/>
                  </a:lnTo>
                  <a:lnTo>
                    <a:pt x="5311" y="20491"/>
                  </a:lnTo>
                  <a:lnTo>
                    <a:pt x="5311" y="40982"/>
                  </a:lnTo>
                  <a:lnTo>
                    <a:pt x="7335" y="40982"/>
                  </a:lnTo>
                  <a:lnTo>
                    <a:pt x="9204" y="20705"/>
                  </a:lnTo>
                  <a:lnTo>
                    <a:pt x="3858" y="0"/>
                  </a:lnTo>
                  <a:close/>
                </a:path>
              </a:pathLst>
            </a:custGeom>
            <a:solidFill>
              <a:srgbClr val="5263BD">
                <a:alpha val="43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8"/>
            <p:cNvSpPr/>
            <p:nvPr/>
          </p:nvSpPr>
          <p:spPr>
            <a:xfrm>
              <a:off x="6214775" y="1945250"/>
              <a:ext cx="64823" cy="173604"/>
            </a:xfrm>
            <a:custGeom>
              <a:avLst/>
              <a:gdLst/>
              <a:ahLst/>
              <a:cxnLst/>
              <a:rect l="l" t="t" r="r" b="b"/>
              <a:pathLst>
                <a:path w="1263" h="3585" extrusionOk="0">
                  <a:moveTo>
                    <a:pt x="1" y="1"/>
                  </a:moveTo>
                  <a:lnTo>
                    <a:pt x="1" y="3584"/>
                  </a:lnTo>
                  <a:lnTo>
                    <a:pt x="1263" y="3584"/>
                  </a:lnTo>
                  <a:lnTo>
                    <a:pt x="1263" y="1"/>
                  </a:lnTo>
                  <a:close/>
                </a:path>
              </a:pathLst>
            </a:custGeom>
            <a:solidFill>
              <a:srgbClr val="5263BD">
                <a:alpha val="43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8"/>
            <p:cNvSpPr/>
            <p:nvPr/>
          </p:nvSpPr>
          <p:spPr>
            <a:xfrm>
              <a:off x="6140868" y="1419137"/>
              <a:ext cx="212065" cy="534113"/>
            </a:xfrm>
            <a:custGeom>
              <a:avLst/>
              <a:gdLst/>
              <a:ahLst/>
              <a:cxnLst/>
              <a:rect l="l" t="t" r="r" b="b"/>
              <a:pathLst>
                <a:path w="4132" h="10407" extrusionOk="0">
                  <a:moveTo>
                    <a:pt x="2072" y="1"/>
                  </a:moveTo>
                  <a:cubicBezTo>
                    <a:pt x="929" y="1"/>
                    <a:pt x="0" y="929"/>
                    <a:pt x="0" y="2072"/>
                  </a:cubicBezTo>
                  <a:lnTo>
                    <a:pt x="0" y="8335"/>
                  </a:lnTo>
                  <a:cubicBezTo>
                    <a:pt x="0" y="9478"/>
                    <a:pt x="929" y="10407"/>
                    <a:pt x="2072" y="10407"/>
                  </a:cubicBezTo>
                  <a:cubicBezTo>
                    <a:pt x="3215" y="10407"/>
                    <a:pt x="4132" y="9478"/>
                    <a:pt x="4132" y="8335"/>
                  </a:cubicBezTo>
                  <a:lnTo>
                    <a:pt x="4132" y="2072"/>
                  </a:lnTo>
                  <a:cubicBezTo>
                    <a:pt x="4132" y="929"/>
                    <a:pt x="3215" y="1"/>
                    <a:pt x="2072" y="1"/>
                  </a:cubicBezTo>
                  <a:close/>
                </a:path>
              </a:pathLst>
            </a:custGeom>
            <a:solidFill>
              <a:srgbClr val="5263BD">
                <a:alpha val="43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8"/>
            <p:cNvSpPr/>
            <p:nvPr/>
          </p:nvSpPr>
          <p:spPr>
            <a:xfrm>
              <a:off x="5937377" y="2012469"/>
              <a:ext cx="619052" cy="544686"/>
            </a:xfrm>
            <a:custGeom>
              <a:avLst/>
              <a:gdLst/>
              <a:ahLst/>
              <a:cxnLst/>
              <a:rect l="l" t="t" r="r" b="b"/>
              <a:pathLst>
                <a:path w="12062" h="10613" extrusionOk="0">
                  <a:moveTo>
                    <a:pt x="6039" y="1"/>
                  </a:moveTo>
                  <a:cubicBezTo>
                    <a:pt x="4354" y="1"/>
                    <a:pt x="2699" y="803"/>
                    <a:pt x="1667" y="2299"/>
                  </a:cubicBezTo>
                  <a:cubicBezTo>
                    <a:pt x="1" y="4704"/>
                    <a:pt x="608" y="8014"/>
                    <a:pt x="3025" y="9680"/>
                  </a:cubicBezTo>
                  <a:cubicBezTo>
                    <a:pt x="3945" y="10310"/>
                    <a:pt x="4992" y="10613"/>
                    <a:pt x="6029" y="10613"/>
                  </a:cubicBezTo>
                  <a:cubicBezTo>
                    <a:pt x="7716" y="10613"/>
                    <a:pt x="9374" y="9813"/>
                    <a:pt x="10407" y="8323"/>
                  </a:cubicBezTo>
                  <a:cubicBezTo>
                    <a:pt x="12062" y="5906"/>
                    <a:pt x="11454" y="2608"/>
                    <a:pt x="9049" y="941"/>
                  </a:cubicBezTo>
                  <a:cubicBezTo>
                    <a:pt x="8128" y="306"/>
                    <a:pt x="7078" y="1"/>
                    <a:pt x="6039" y="1"/>
                  </a:cubicBezTo>
                  <a:close/>
                </a:path>
              </a:pathLst>
            </a:custGeom>
            <a:solidFill>
              <a:srgbClr val="5263BD">
                <a:alpha val="43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8"/>
            <p:cNvSpPr/>
            <p:nvPr/>
          </p:nvSpPr>
          <p:spPr>
            <a:xfrm>
              <a:off x="6095038" y="2170746"/>
              <a:ext cx="265851" cy="228231"/>
            </a:xfrm>
            <a:custGeom>
              <a:avLst/>
              <a:gdLst/>
              <a:ahLst/>
              <a:cxnLst/>
              <a:rect l="l" t="t" r="r" b="b"/>
              <a:pathLst>
                <a:path w="5180" h="4447" extrusionOk="0">
                  <a:moveTo>
                    <a:pt x="2965" y="0"/>
                  </a:moveTo>
                  <a:cubicBezTo>
                    <a:pt x="989" y="0"/>
                    <a:pt x="0" y="2394"/>
                    <a:pt x="1393" y="3787"/>
                  </a:cubicBezTo>
                  <a:cubicBezTo>
                    <a:pt x="1845" y="4242"/>
                    <a:pt x="2402" y="4446"/>
                    <a:pt x="2949" y="4446"/>
                  </a:cubicBezTo>
                  <a:cubicBezTo>
                    <a:pt x="4087" y="4446"/>
                    <a:pt x="5180" y="3562"/>
                    <a:pt x="5180" y="2227"/>
                  </a:cubicBezTo>
                  <a:cubicBezTo>
                    <a:pt x="5180" y="1001"/>
                    <a:pt x="4191" y="0"/>
                    <a:pt x="29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8"/>
            <p:cNvSpPr/>
            <p:nvPr/>
          </p:nvSpPr>
          <p:spPr>
            <a:xfrm>
              <a:off x="5531625" y="3450869"/>
              <a:ext cx="1371902" cy="77702"/>
            </a:xfrm>
            <a:custGeom>
              <a:avLst/>
              <a:gdLst/>
              <a:ahLst/>
              <a:cxnLst/>
              <a:rect l="l" t="t" r="r" b="b"/>
              <a:pathLst>
                <a:path w="26731" h="1514" extrusionOk="0">
                  <a:moveTo>
                    <a:pt x="513" y="1"/>
                  </a:moveTo>
                  <a:cubicBezTo>
                    <a:pt x="227" y="1"/>
                    <a:pt x="1" y="346"/>
                    <a:pt x="1" y="763"/>
                  </a:cubicBezTo>
                  <a:cubicBezTo>
                    <a:pt x="1" y="1180"/>
                    <a:pt x="227" y="1513"/>
                    <a:pt x="513" y="1513"/>
                  </a:cubicBezTo>
                  <a:lnTo>
                    <a:pt x="26218" y="1513"/>
                  </a:lnTo>
                  <a:cubicBezTo>
                    <a:pt x="26504" y="1513"/>
                    <a:pt x="26730" y="1180"/>
                    <a:pt x="26730" y="763"/>
                  </a:cubicBezTo>
                  <a:cubicBezTo>
                    <a:pt x="26730" y="346"/>
                    <a:pt x="26504" y="1"/>
                    <a:pt x="26218" y="1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8"/>
            <p:cNvSpPr/>
            <p:nvPr/>
          </p:nvSpPr>
          <p:spPr>
            <a:xfrm>
              <a:off x="5841456" y="4541613"/>
              <a:ext cx="103928" cy="119838"/>
            </a:xfrm>
            <a:custGeom>
              <a:avLst/>
              <a:gdLst/>
              <a:ahLst/>
              <a:cxnLst/>
              <a:rect l="l" t="t" r="r" b="b"/>
              <a:pathLst>
                <a:path w="2025" h="2335" extrusionOk="0">
                  <a:moveTo>
                    <a:pt x="0" y="1"/>
                  </a:moveTo>
                  <a:lnTo>
                    <a:pt x="965" y="2334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rgbClr val="5263BD">
                <a:alpha val="43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8"/>
            <p:cNvSpPr/>
            <p:nvPr/>
          </p:nvSpPr>
          <p:spPr>
            <a:xfrm>
              <a:off x="6549032" y="4541613"/>
              <a:ext cx="103928" cy="119838"/>
            </a:xfrm>
            <a:custGeom>
              <a:avLst/>
              <a:gdLst/>
              <a:ahLst/>
              <a:cxnLst/>
              <a:rect l="l" t="t" r="r" b="b"/>
              <a:pathLst>
                <a:path w="2025" h="2335" extrusionOk="0">
                  <a:moveTo>
                    <a:pt x="1" y="1"/>
                  </a:moveTo>
                  <a:lnTo>
                    <a:pt x="1013" y="2334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rgbClr val="5263BD">
                <a:alpha val="43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8"/>
            <p:cNvSpPr/>
            <p:nvPr/>
          </p:nvSpPr>
          <p:spPr>
            <a:xfrm>
              <a:off x="5776072" y="2407853"/>
              <a:ext cx="472372" cy="2103299"/>
            </a:xfrm>
            <a:custGeom>
              <a:avLst/>
              <a:gdLst/>
              <a:ahLst/>
              <a:cxnLst/>
              <a:rect l="l" t="t" r="r" b="b"/>
              <a:pathLst>
                <a:path w="9204" h="40982" extrusionOk="0">
                  <a:moveTo>
                    <a:pt x="5346" y="0"/>
                  </a:moveTo>
                  <a:lnTo>
                    <a:pt x="0" y="20705"/>
                  </a:lnTo>
                  <a:lnTo>
                    <a:pt x="1870" y="40981"/>
                  </a:lnTo>
                  <a:lnTo>
                    <a:pt x="3894" y="40981"/>
                  </a:lnTo>
                  <a:lnTo>
                    <a:pt x="3894" y="20491"/>
                  </a:lnTo>
                  <a:lnTo>
                    <a:pt x="9204" y="1667"/>
                  </a:lnTo>
                  <a:lnTo>
                    <a:pt x="5346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8"/>
            <p:cNvSpPr/>
            <p:nvPr/>
          </p:nvSpPr>
          <p:spPr>
            <a:xfrm>
              <a:off x="6307049" y="2407853"/>
              <a:ext cx="472424" cy="2103299"/>
            </a:xfrm>
            <a:custGeom>
              <a:avLst/>
              <a:gdLst/>
              <a:ahLst/>
              <a:cxnLst/>
              <a:rect l="l" t="t" r="r" b="b"/>
              <a:pathLst>
                <a:path w="9205" h="40982" extrusionOk="0">
                  <a:moveTo>
                    <a:pt x="3858" y="0"/>
                  </a:moveTo>
                  <a:lnTo>
                    <a:pt x="1" y="1667"/>
                  </a:lnTo>
                  <a:lnTo>
                    <a:pt x="5311" y="20491"/>
                  </a:lnTo>
                  <a:lnTo>
                    <a:pt x="5311" y="40981"/>
                  </a:lnTo>
                  <a:lnTo>
                    <a:pt x="7335" y="40981"/>
                  </a:lnTo>
                  <a:lnTo>
                    <a:pt x="9204" y="20705"/>
                  </a:lnTo>
                  <a:lnTo>
                    <a:pt x="3858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8"/>
            <p:cNvSpPr/>
            <p:nvPr/>
          </p:nvSpPr>
          <p:spPr>
            <a:xfrm>
              <a:off x="6245360" y="1904334"/>
              <a:ext cx="64820" cy="183991"/>
            </a:xfrm>
            <a:custGeom>
              <a:avLst/>
              <a:gdLst/>
              <a:ahLst/>
              <a:cxnLst/>
              <a:rect l="l" t="t" r="r" b="b"/>
              <a:pathLst>
                <a:path w="1263" h="3585" extrusionOk="0">
                  <a:moveTo>
                    <a:pt x="0" y="0"/>
                  </a:moveTo>
                  <a:lnTo>
                    <a:pt x="0" y="3584"/>
                  </a:lnTo>
                  <a:lnTo>
                    <a:pt x="1262" y="3584"/>
                  </a:lnTo>
                  <a:lnTo>
                    <a:pt x="1262" y="0"/>
                  </a:ln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8"/>
            <p:cNvSpPr/>
            <p:nvPr/>
          </p:nvSpPr>
          <p:spPr>
            <a:xfrm>
              <a:off x="6171405" y="1388600"/>
              <a:ext cx="212116" cy="534113"/>
            </a:xfrm>
            <a:custGeom>
              <a:avLst/>
              <a:gdLst/>
              <a:ahLst/>
              <a:cxnLst/>
              <a:rect l="l" t="t" r="r" b="b"/>
              <a:pathLst>
                <a:path w="4133" h="10407" extrusionOk="0">
                  <a:moveTo>
                    <a:pt x="2072" y="0"/>
                  </a:moveTo>
                  <a:cubicBezTo>
                    <a:pt x="929" y="0"/>
                    <a:pt x="1" y="929"/>
                    <a:pt x="1" y="2072"/>
                  </a:cubicBezTo>
                  <a:lnTo>
                    <a:pt x="1" y="8335"/>
                  </a:lnTo>
                  <a:cubicBezTo>
                    <a:pt x="1" y="9478"/>
                    <a:pt x="929" y="10406"/>
                    <a:pt x="2072" y="10406"/>
                  </a:cubicBezTo>
                  <a:cubicBezTo>
                    <a:pt x="3215" y="10406"/>
                    <a:pt x="4132" y="9478"/>
                    <a:pt x="4132" y="8335"/>
                  </a:cubicBezTo>
                  <a:lnTo>
                    <a:pt x="4132" y="2072"/>
                  </a:lnTo>
                  <a:cubicBezTo>
                    <a:pt x="4132" y="929"/>
                    <a:pt x="3215" y="0"/>
                    <a:pt x="2072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8"/>
            <p:cNvSpPr/>
            <p:nvPr/>
          </p:nvSpPr>
          <p:spPr>
            <a:xfrm>
              <a:off x="5968529" y="1981933"/>
              <a:ext cx="618436" cy="544686"/>
            </a:xfrm>
            <a:custGeom>
              <a:avLst/>
              <a:gdLst/>
              <a:ahLst/>
              <a:cxnLst/>
              <a:rect l="l" t="t" r="r" b="b"/>
              <a:pathLst>
                <a:path w="12050" h="10613" extrusionOk="0">
                  <a:moveTo>
                    <a:pt x="6027" y="0"/>
                  </a:moveTo>
                  <a:cubicBezTo>
                    <a:pt x="4342" y="0"/>
                    <a:pt x="2687" y="803"/>
                    <a:pt x="1656" y="2298"/>
                  </a:cubicBezTo>
                  <a:cubicBezTo>
                    <a:pt x="1" y="4703"/>
                    <a:pt x="608" y="8013"/>
                    <a:pt x="3013" y="9680"/>
                  </a:cubicBezTo>
                  <a:cubicBezTo>
                    <a:pt x="3933" y="10310"/>
                    <a:pt x="4981" y="10612"/>
                    <a:pt x="6018" y="10612"/>
                  </a:cubicBezTo>
                  <a:cubicBezTo>
                    <a:pt x="7704" y="10612"/>
                    <a:pt x="9363" y="9812"/>
                    <a:pt x="10395" y="8323"/>
                  </a:cubicBezTo>
                  <a:cubicBezTo>
                    <a:pt x="12050" y="5906"/>
                    <a:pt x="11443" y="2608"/>
                    <a:pt x="9038" y="941"/>
                  </a:cubicBezTo>
                  <a:cubicBezTo>
                    <a:pt x="8116" y="305"/>
                    <a:pt x="7066" y="0"/>
                    <a:pt x="6027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8"/>
            <p:cNvSpPr/>
            <p:nvPr/>
          </p:nvSpPr>
          <p:spPr>
            <a:xfrm>
              <a:off x="6125575" y="2140209"/>
              <a:ext cx="265851" cy="228180"/>
            </a:xfrm>
            <a:custGeom>
              <a:avLst/>
              <a:gdLst/>
              <a:ahLst/>
              <a:cxnLst/>
              <a:rect l="l" t="t" r="r" b="b"/>
              <a:pathLst>
                <a:path w="5180" h="4446" extrusionOk="0">
                  <a:moveTo>
                    <a:pt x="2965" y="0"/>
                  </a:moveTo>
                  <a:cubicBezTo>
                    <a:pt x="989" y="0"/>
                    <a:pt x="1" y="2393"/>
                    <a:pt x="1394" y="3786"/>
                  </a:cubicBezTo>
                  <a:cubicBezTo>
                    <a:pt x="1846" y="4242"/>
                    <a:pt x="2403" y="4446"/>
                    <a:pt x="2949" y="4446"/>
                  </a:cubicBezTo>
                  <a:cubicBezTo>
                    <a:pt x="4088" y="4446"/>
                    <a:pt x="5180" y="3562"/>
                    <a:pt x="5180" y="2227"/>
                  </a:cubicBezTo>
                  <a:cubicBezTo>
                    <a:pt x="5180" y="1000"/>
                    <a:pt x="4192" y="0"/>
                    <a:pt x="2965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8"/>
            <p:cNvSpPr/>
            <p:nvPr/>
          </p:nvSpPr>
          <p:spPr>
            <a:xfrm>
              <a:off x="5871993" y="4511077"/>
              <a:ext cx="103928" cy="119787"/>
            </a:xfrm>
            <a:custGeom>
              <a:avLst/>
              <a:gdLst/>
              <a:ahLst/>
              <a:cxnLst/>
              <a:rect l="l" t="t" r="r" b="b"/>
              <a:pathLst>
                <a:path w="2025" h="2334" extrusionOk="0">
                  <a:moveTo>
                    <a:pt x="1" y="0"/>
                  </a:moveTo>
                  <a:lnTo>
                    <a:pt x="965" y="2334"/>
                  </a:lnTo>
                  <a:lnTo>
                    <a:pt x="2025" y="0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8"/>
            <p:cNvSpPr/>
            <p:nvPr/>
          </p:nvSpPr>
          <p:spPr>
            <a:xfrm>
              <a:off x="6579569" y="4511077"/>
              <a:ext cx="103979" cy="119787"/>
            </a:xfrm>
            <a:custGeom>
              <a:avLst/>
              <a:gdLst/>
              <a:ahLst/>
              <a:cxnLst/>
              <a:rect l="l" t="t" r="r" b="b"/>
              <a:pathLst>
                <a:path w="2026" h="2334" extrusionOk="0">
                  <a:moveTo>
                    <a:pt x="1" y="0"/>
                  </a:moveTo>
                  <a:lnTo>
                    <a:pt x="1013" y="2334"/>
                  </a:lnTo>
                  <a:lnTo>
                    <a:pt x="2025" y="0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" name="Google Shape;747;p52"/>
          <p:cNvGrpSpPr/>
          <p:nvPr/>
        </p:nvGrpSpPr>
        <p:grpSpPr>
          <a:xfrm>
            <a:off x="252694" y="741330"/>
            <a:ext cx="1464879" cy="1231995"/>
            <a:chOff x="140425" y="753438"/>
            <a:chExt cx="1145600" cy="963475"/>
          </a:xfrm>
        </p:grpSpPr>
        <p:sp>
          <p:nvSpPr>
            <p:cNvPr id="748" name="Google Shape;748;p52"/>
            <p:cNvSpPr/>
            <p:nvPr/>
          </p:nvSpPr>
          <p:spPr>
            <a:xfrm rot="5400000">
              <a:off x="237213" y="667988"/>
              <a:ext cx="952025" cy="1134375"/>
            </a:xfrm>
            <a:custGeom>
              <a:avLst/>
              <a:gdLst/>
              <a:ahLst/>
              <a:cxnLst/>
              <a:rect l="l" t="t" r="r" b="b"/>
              <a:pathLst>
                <a:path w="38081" h="45375" extrusionOk="0">
                  <a:moveTo>
                    <a:pt x="394" y="0"/>
                  </a:moveTo>
                  <a:cubicBezTo>
                    <a:pt x="183" y="0"/>
                    <a:pt x="0" y="219"/>
                    <a:pt x="99" y="449"/>
                  </a:cubicBezTo>
                  <a:lnTo>
                    <a:pt x="686" y="1807"/>
                  </a:lnTo>
                  <a:lnTo>
                    <a:pt x="2963" y="7090"/>
                  </a:lnTo>
                  <a:lnTo>
                    <a:pt x="2963" y="7091"/>
                  </a:lnTo>
                  <a:cubicBezTo>
                    <a:pt x="2970" y="7234"/>
                    <a:pt x="3022" y="7371"/>
                    <a:pt x="3115" y="7483"/>
                  </a:cubicBezTo>
                  <a:lnTo>
                    <a:pt x="34282" y="45374"/>
                  </a:lnTo>
                  <a:lnTo>
                    <a:pt x="35320" y="44518"/>
                  </a:lnTo>
                  <a:lnTo>
                    <a:pt x="37043" y="43093"/>
                  </a:lnTo>
                  <a:lnTo>
                    <a:pt x="38081" y="42238"/>
                  </a:lnTo>
                  <a:lnTo>
                    <a:pt x="8572" y="6364"/>
                  </a:lnTo>
                  <a:lnTo>
                    <a:pt x="8577" y="6360"/>
                  </a:lnTo>
                  <a:lnTo>
                    <a:pt x="6948" y="4389"/>
                  </a:lnTo>
                  <a:lnTo>
                    <a:pt x="6912" y="4346"/>
                  </a:lnTo>
                  <a:cubicBezTo>
                    <a:pt x="6821" y="4235"/>
                    <a:pt x="6695" y="4155"/>
                    <a:pt x="6555" y="4122"/>
                  </a:cubicBezTo>
                  <a:lnTo>
                    <a:pt x="1799" y="888"/>
                  </a:lnTo>
                  <a:lnTo>
                    <a:pt x="575" y="57"/>
                  </a:lnTo>
                  <a:cubicBezTo>
                    <a:pt x="516" y="18"/>
                    <a:pt x="454" y="0"/>
                    <a:pt x="3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49" name="Google Shape;749;p52"/>
            <p:cNvGrpSpPr/>
            <p:nvPr/>
          </p:nvGrpSpPr>
          <p:grpSpPr>
            <a:xfrm rot="5400000">
              <a:off x="231488" y="662375"/>
              <a:ext cx="963475" cy="1145600"/>
              <a:chOff x="7969625" y="796525"/>
              <a:chExt cx="963475" cy="1145600"/>
            </a:xfrm>
          </p:grpSpPr>
          <p:sp>
            <p:nvSpPr>
              <p:cNvPr id="750" name="Google Shape;750;p52"/>
              <p:cNvSpPr/>
              <p:nvPr/>
            </p:nvSpPr>
            <p:spPr>
              <a:xfrm>
                <a:off x="7991875" y="824325"/>
                <a:ext cx="197275" cy="215225"/>
              </a:xfrm>
              <a:custGeom>
                <a:avLst/>
                <a:gdLst/>
                <a:ahLst/>
                <a:cxnLst/>
                <a:rect l="l" t="t" r="r" b="b"/>
                <a:pathLst>
                  <a:path w="7891" h="8609" extrusionOk="0">
                    <a:moveTo>
                      <a:pt x="1113" y="0"/>
                    </a:moveTo>
                    <a:lnTo>
                      <a:pt x="0" y="921"/>
                    </a:lnTo>
                    <a:lnTo>
                      <a:pt x="2278" y="6203"/>
                    </a:lnTo>
                    <a:lnTo>
                      <a:pt x="2465" y="6637"/>
                    </a:lnTo>
                    <a:lnTo>
                      <a:pt x="4094" y="8609"/>
                    </a:lnTo>
                    <a:lnTo>
                      <a:pt x="7891" y="5472"/>
                    </a:lnTo>
                    <a:lnTo>
                      <a:pt x="6261" y="3501"/>
                    </a:lnTo>
                    <a:lnTo>
                      <a:pt x="5870" y="3234"/>
                    </a:lnTo>
                    <a:lnTo>
                      <a:pt x="111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1" name="Google Shape;751;p52"/>
              <p:cNvSpPr/>
              <p:nvPr/>
            </p:nvSpPr>
            <p:spPr>
              <a:xfrm>
                <a:off x="7985000" y="817300"/>
                <a:ext cx="212100" cy="230200"/>
              </a:xfrm>
              <a:custGeom>
                <a:avLst/>
                <a:gdLst/>
                <a:ahLst/>
                <a:cxnLst/>
                <a:rect l="l" t="t" r="r" b="b"/>
                <a:pathLst>
                  <a:path w="8484" h="9208" extrusionOk="0">
                    <a:moveTo>
                      <a:pt x="1401" y="563"/>
                    </a:moveTo>
                    <a:lnTo>
                      <a:pt x="6384" y="3950"/>
                    </a:lnTo>
                    <a:lnTo>
                      <a:pt x="7849" y="5724"/>
                    </a:lnTo>
                    <a:lnTo>
                      <a:pt x="4401" y="8575"/>
                    </a:lnTo>
                    <a:lnTo>
                      <a:pt x="2934" y="6801"/>
                    </a:lnTo>
                    <a:lnTo>
                      <a:pt x="549" y="1267"/>
                    </a:lnTo>
                    <a:lnTo>
                      <a:pt x="1401" y="563"/>
                    </a:lnTo>
                    <a:close/>
                    <a:moveTo>
                      <a:pt x="1374" y="1"/>
                    </a:moveTo>
                    <a:lnTo>
                      <a:pt x="1" y="1135"/>
                    </a:lnTo>
                    <a:lnTo>
                      <a:pt x="2534" y="7009"/>
                    </a:lnTo>
                    <a:lnTo>
                      <a:pt x="4340" y="9208"/>
                    </a:lnTo>
                    <a:lnTo>
                      <a:pt x="8484" y="5785"/>
                    </a:lnTo>
                    <a:lnTo>
                      <a:pt x="6711" y="3639"/>
                    </a:lnTo>
                    <a:lnTo>
                      <a:pt x="13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2" name="Google Shape;752;p52"/>
              <p:cNvSpPr/>
              <p:nvPr/>
            </p:nvSpPr>
            <p:spPr>
              <a:xfrm>
                <a:off x="7974725" y="802125"/>
                <a:ext cx="44975" cy="45225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809" extrusionOk="0">
                    <a:moveTo>
                      <a:pt x="395" y="0"/>
                    </a:moveTo>
                    <a:cubicBezTo>
                      <a:pt x="184" y="0"/>
                      <a:pt x="1" y="221"/>
                      <a:pt x="100" y="450"/>
                    </a:cubicBezTo>
                    <a:lnTo>
                      <a:pt x="686" y="1809"/>
                    </a:lnTo>
                    <a:lnTo>
                      <a:pt x="1799" y="888"/>
                    </a:lnTo>
                    <a:lnTo>
                      <a:pt x="575" y="57"/>
                    </a:lnTo>
                    <a:cubicBezTo>
                      <a:pt x="517" y="18"/>
                      <a:pt x="455" y="0"/>
                      <a:pt x="39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3" name="Google Shape;753;p52"/>
              <p:cNvSpPr/>
              <p:nvPr/>
            </p:nvSpPr>
            <p:spPr>
              <a:xfrm>
                <a:off x="7969625" y="796525"/>
                <a:ext cx="59450" cy="59925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397" extrusionOk="0">
                    <a:moveTo>
                      <a:pt x="598" y="451"/>
                    </a:moveTo>
                    <a:cubicBezTo>
                      <a:pt x="616" y="451"/>
                      <a:pt x="635" y="456"/>
                      <a:pt x="652" y="468"/>
                    </a:cubicBezTo>
                    <a:lnTo>
                      <a:pt x="1627" y="1131"/>
                    </a:lnTo>
                    <a:lnTo>
                      <a:pt x="977" y="1667"/>
                    </a:lnTo>
                    <a:lnTo>
                      <a:pt x="510" y="585"/>
                    </a:lnTo>
                    <a:cubicBezTo>
                      <a:pt x="481" y="516"/>
                      <a:pt x="535" y="451"/>
                      <a:pt x="598" y="451"/>
                    </a:cubicBezTo>
                    <a:close/>
                    <a:moveTo>
                      <a:pt x="598" y="0"/>
                    </a:moveTo>
                    <a:cubicBezTo>
                      <a:pt x="474" y="0"/>
                      <a:pt x="350" y="42"/>
                      <a:pt x="250" y="125"/>
                    </a:cubicBezTo>
                    <a:cubicBezTo>
                      <a:pt x="63" y="280"/>
                      <a:pt x="0" y="540"/>
                      <a:pt x="97" y="763"/>
                    </a:cubicBezTo>
                    <a:lnTo>
                      <a:pt x="802" y="2397"/>
                    </a:lnTo>
                    <a:lnTo>
                      <a:pt x="2377" y="1095"/>
                    </a:lnTo>
                    <a:lnTo>
                      <a:pt x="905" y="95"/>
                    </a:lnTo>
                    <a:cubicBezTo>
                      <a:pt x="812" y="32"/>
                      <a:pt x="705" y="0"/>
                      <a:pt x="5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4" name="Google Shape;754;p52"/>
              <p:cNvSpPr/>
              <p:nvPr/>
            </p:nvSpPr>
            <p:spPr>
              <a:xfrm>
                <a:off x="8075775" y="930625"/>
                <a:ext cx="825050" cy="984450"/>
              </a:xfrm>
              <a:custGeom>
                <a:avLst/>
                <a:gdLst/>
                <a:ahLst/>
                <a:cxnLst/>
                <a:rect l="l" t="t" r="r" b="b"/>
                <a:pathLst>
                  <a:path w="33002" h="39378" extrusionOk="0">
                    <a:moveTo>
                      <a:pt x="1255" y="0"/>
                    </a:moveTo>
                    <a:cubicBezTo>
                      <a:pt x="1005" y="0"/>
                      <a:pt x="752" y="84"/>
                      <a:pt x="544" y="256"/>
                    </a:cubicBezTo>
                    <a:cubicBezTo>
                      <a:pt x="67" y="649"/>
                      <a:pt x="1" y="1354"/>
                      <a:pt x="394" y="1830"/>
                    </a:cubicBezTo>
                    <a:lnTo>
                      <a:pt x="31278" y="39378"/>
                    </a:lnTo>
                    <a:lnTo>
                      <a:pt x="33002" y="37954"/>
                    </a:lnTo>
                    <a:lnTo>
                      <a:pt x="2118" y="407"/>
                    </a:lnTo>
                    <a:cubicBezTo>
                      <a:pt x="1897" y="139"/>
                      <a:pt x="1577" y="0"/>
                      <a:pt x="125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52"/>
              <p:cNvSpPr/>
              <p:nvPr/>
            </p:nvSpPr>
            <p:spPr>
              <a:xfrm>
                <a:off x="8069475" y="925000"/>
                <a:ext cx="839275" cy="998025"/>
              </a:xfrm>
              <a:custGeom>
                <a:avLst/>
                <a:gdLst/>
                <a:ahLst/>
                <a:cxnLst/>
                <a:rect l="l" t="t" r="r" b="b"/>
                <a:pathLst>
                  <a:path w="33571" h="39921" extrusionOk="0">
                    <a:moveTo>
                      <a:pt x="1507" y="451"/>
                    </a:moveTo>
                    <a:cubicBezTo>
                      <a:pt x="1536" y="451"/>
                      <a:pt x="1565" y="452"/>
                      <a:pt x="1594" y="455"/>
                    </a:cubicBezTo>
                    <a:cubicBezTo>
                      <a:pt x="1829" y="475"/>
                      <a:pt x="2046" y="591"/>
                      <a:pt x="2196" y="775"/>
                    </a:cubicBezTo>
                    <a:lnTo>
                      <a:pt x="32937" y="38148"/>
                    </a:lnTo>
                    <a:lnTo>
                      <a:pt x="31560" y="39286"/>
                    </a:lnTo>
                    <a:lnTo>
                      <a:pt x="821" y="1913"/>
                    </a:lnTo>
                    <a:cubicBezTo>
                      <a:pt x="601" y="1646"/>
                      <a:pt x="553" y="1277"/>
                      <a:pt x="701" y="964"/>
                    </a:cubicBezTo>
                    <a:cubicBezTo>
                      <a:pt x="848" y="652"/>
                      <a:pt x="1162" y="451"/>
                      <a:pt x="1507" y="451"/>
                    </a:cubicBezTo>
                    <a:close/>
                    <a:moveTo>
                      <a:pt x="1507" y="0"/>
                    </a:moveTo>
                    <a:cubicBezTo>
                      <a:pt x="1206" y="0"/>
                      <a:pt x="904" y="101"/>
                      <a:pt x="653" y="308"/>
                    </a:cubicBezTo>
                    <a:cubicBezTo>
                      <a:pt x="81" y="780"/>
                      <a:pt x="0" y="1627"/>
                      <a:pt x="472" y="2199"/>
                    </a:cubicBezTo>
                    <a:lnTo>
                      <a:pt x="31357" y="39746"/>
                    </a:lnTo>
                    <a:lnTo>
                      <a:pt x="31500" y="39920"/>
                    </a:lnTo>
                    <a:lnTo>
                      <a:pt x="33570" y="38210"/>
                    </a:lnTo>
                    <a:lnTo>
                      <a:pt x="2543" y="488"/>
                    </a:lnTo>
                    <a:cubicBezTo>
                      <a:pt x="2277" y="167"/>
                      <a:pt x="1894" y="0"/>
                      <a:pt x="15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52"/>
              <p:cNvSpPr/>
              <p:nvPr/>
            </p:nvSpPr>
            <p:spPr>
              <a:xfrm>
                <a:off x="8116525" y="904675"/>
                <a:ext cx="810250" cy="974825"/>
              </a:xfrm>
              <a:custGeom>
                <a:avLst/>
                <a:gdLst/>
                <a:ahLst/>
                <a:cxnLst/>
                <a:rect l="l" t="t" r="r" b="b"/>
                <a:pathLst>
                  <a:path w="32410" h="38993" extrusionOk="0">
                    <a:moveTo>
                      <a:pt x="722" y="1"/>
                    </a:moveTo>
                    <a:cubicBezTo>
                      <a:pt x="475" y="1"/>
                      <a:pt x="246" y="137"/>
                      <a:pt x="129" y="358"/>
                    </a:cubicBezTo>
                    <a:cubicBezTo>
                      <a:pt x="1" y="598"/>
                      <a:pt x="31" y="891"/>
                      <a:pt x="204" y="1101"/>
                    </a:cubicBezTo>
                    <a:lnTo>
                      <a:pt x="31372" y="38992"/>
                    </a:lnTo>
                    <a:lnTo>
                      <a:pt x="32409" y="38136"/>
                    </a:lnTo>
                    <a:lnTo>
                      <a:pt x="1240" y="244"/>
                    </a:lnTo>
                    <a:cubicBezTo>
                      <a:pt x="1149" y="133"/>
                      <a:pt x="1024" y="55"/>
                      <a:pt x="885" y="20"/>
                    </a:cubicBezTo>
                    <a:cubicBezTo>
                      <a:pt x="852" y="13"/>
                      <a:pt x="820" y="7"/>
                      <a:pt x="787" y="4"/>
                    </a:cubicBezTo>
                    <a:cubicBezTo>
                      <a:pt x="765" y="2"/>
                      <a:pt x="744" y="1"/>
                      <a:pt x="72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7" name="Google Shape;757;p52"/>
              <p:cNvSpPr/>
              <p:nvPr/>
            </p:nvSpPr>
            <p:spPr>
              <a:xfrm>
                <a:off x="8109425" y="899050"/>
                <a:ext cx="823675" cy="986075"/>
              </a:xfrm>
              <a:custGeom>
                <a:avLst/>
                <a:gdLst/>
                <a:ahLst/>
                <a:cxnLst/>
                <a:rect l="l" t="t" r="r" b="b"/>
                <a:pathLst>
                  <a:path w="32947" h="39443" extrusionOk="0">
                    <a:moveTo>
                      <a:pt x="1004" y="450"/>
                    </a:moveTo>
                    <a:cubicBezTo>
                      <a:pt x="1020" y="450"/>
                      <a:pt x="1035" y="451"/>
                      <a:pt x="1050" y="453"/>
                    </a:cubicBezTo>
                    <a:cubicBezTo>
                      <a:pt x="1072" y="456"/>
                      <a:pt x="1094" y="459"/>
                      <a:pt x="1115" y="464"/>
                    </a:cubicBezTo>
                    <a:cubicBezTo>
                      <a:pt x="1208" y="486"/>
                      <a:pt x="1290" y="538"/>
                      <a:pt x="1351" y="612"/>
                    </a:cubicBezTo>
                    <a:lnTo>
                      <a:pt x="32377" y="38330"/>
                    </a:lnTo>
                    <a:lnTo>
                      <a:pt x="31686" y="38900"/>
                    </a:lnTo>
                    <a:lnTo>
                      <a:pt x="662" y="1183"/>
                    </a:lnTo>
                    <a:cubicBezTo>
                      <a:pt x="504" y="992"/>
                      <a:pt x="532" y="710"/>
                      <a:pt x="721" y="553"/>
                    </a:cubicBezTo>
                    <a:cubicBezTo>
                      <a:pt x="801" y="486"/>
                      <a:pt x="900" y="450"/>
                      <a:pt x="1004" y="450"/>
                    </a:cubicBezTo>
                    <a:close/>
                    <a:moveTo>
                      <a:pt x="1006" y="1"/>
                    </a:moveTo>
                    <a:cubicBezTo>
                      <a:pt x="798" y="1"/>
                      <a:pt x="596" y="73"/>
                      <a:pt x="435" y="207"/>
                    </a:cubicBezTo>
                    <a:cubicBezTo>
                      <a:pt x="54" y="522"/>
                      <a:pt x="0" y="1087"/>
                      <a:pt x="315" y="1469"/>
                    </a:cubicBezTo>
                    <a:lnTo>
                      <a:pt x="31482" y="39360"/>
                    </a:lnTo>
                    <a:cubicBezTo>
                      <a:pt x="31520" y="39407"/>
                      <a:pt x="31575" y="39436"/>
                      <a:pt x="31634" y="39441"/>
                    </a:cubicBezTo>
                    <a:cubicBezTo>
                      <a:pt x="31638" y="39442"/>
                      <a:pt x="31641" y="39442"/>
                      <a:pt x="31645" y="39442"/>
                    </a:cubicBezTo>
                    <a:cubicBezTo>
                      <a:pt x="31649" y="39442"/>
                      <a:pt x="31652" y="39442"/>
                      <a:pt x="31656" y="39441"/>
                    </a:cubicBezTo>
                    <a:cubicBezTo>
                      <a:pt x="31658" y="39441"/>
                      <a:pt x="31660" y="39441"/>
                      <a:pt x="31661" y="39441"/>
                    </a:cubicBezTo>
                    <a:cubicBezTo>
                      <a:pt x="31712" y="39441"/>
                      <a:pt x="31761" y="39423"/>
                      <a:pt x="31800" y="39391"/>
                    </a:cubicBezTo>
                    <a:lnTo>
                      <a:pt x="32836" y="38535"/>
                    </a:lnTo>
                    <a:cubicBezTo>
                      <a:pt x="32932" y="38456"/>
                      <a:pt x="32946" y="38314"/>
                      <a:pt x="32867" y="38219"/>
                    </a:cubicBezTo>
                    <a:lnTo>
                      <a:pt x="1698" y="327"/>
                    </a:lnTo>
                    <a:cubicBezTo>
                      <a:pt x="1576" y="177"/>
                      <a:pt x="1407" y="71"/>
                      <a:pt x="1220" y="27"/>
                    </a:cubicBezTo>
                    <a:cubicBezTo>
                      <a:pt x="1178" y="17"/>
                      <a:pt x="1136" y="9"/>
                      <a:pt x="1092" y="5"/>
                    </a:cubicBezTo>
                    <a:cubicBezTo>
                      <a:pt x="1063" y="2"/>
                      <a:pt x="1034" y="1"/>
                      <a:pt x="10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8" name="Google Shape;758;p52"/>
              <p:cNvSpPr/>
              <p:nvPr/>
            </p:nvSpPr>
            <p:spPr>
              <a:xfrm>
                <a:off x="8048450" y="961675"/>
                <a:ext cx="809300" cy="974825"/>
              </a:xfrm>
              <a:custGeom>
                <a:avLst/>
                <a:gdLst/>
                <a:ahLst/>
                <a:cxnLst/>
                <a:rect l="l" t="t" r="r" b="b"/>
                <a:pathLst>
                  <a:path w="32372" h="38993" extrusionOk="0">
                    <a:moveTo>
                      <a:pt x="685" y="0"/>
                    </a:moveTo>
                    <a:cubicBezTo>
                      <a:pt x="604" y="0"/>
                      <a:pt x="521" y="15"/>
                      <a:pt x="442" y="46"/>
                    </a:cubicBezTo>
                    <a:cubicBezTo>
                      <a:pt x="172" y="151"/>
                      <a:pt x="0" y="419"/>
                      <a:pt x="15" y="708"/>
                    </a:cubicBezTo>
                    <a:lnTo>
                      <a:pt x="15" y="709"/>
                    </a:lnTo>
                    <a:cubicBezTo>
                      <a:pt x="22" y="852"/>
                      <a:pt x="75" y="989"/>
                      <a:pt x="166" y="1101"/>
                    </a:cubicBezTo>
                    <a:lnTo>
                      <a:pt x="31335" y="38992"/>
                    </a:lnTo>
                    <a:lnTo>
                      <a:pt x="32371" y="38136"/>
                    </a:lnTo>
                    <a:lnTo>
                      <a:pt x="1204" y="244"/>
                    </a:lnTo>
                    <a:cubicBezTo>
                      <a:pt x="1073" y="87"/>
                      <a:pt x="882" y="0"/>
                      <a:pt x="6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9" name="Google Shape;759;p52"/>
              <p:cNvSpPr/>
              <p:nvPr/>
            </p:nvSpPr>
            <p:spPr>
              <a:xfrm>
                <a:off x="8042800" y="956075"/>
                <a:ext cx="821250" cy="986050"/>
              </a:xfrm>
              <a:custGeom>
                <a:avLst/>
                <a:gdLst/>
                <a:ahLst/>
                <a:cxnLst/>
                <a:rect l="l" t="t" r="r" b="b"/>
                <a:pathLst>
                  <a:path w="32850" h="39442" extrusionOk="0">
                    <a:moveTo>
                      <a:pt x="911" y="450"/>
                    </a:moveTo>
                    <a:cubicBezTo>
                      <a:pt x="1040" y="450"/>
                      <a:pt x="1167" y="505"/>
                      <a:pt x="1256" y="611"/>
                    </a:cubicBezTo>
                    <a:lnTo>
                      <a:pt x="32281" y="38329"/>
                    </a:lnTo>
                    <a:lnTo>
                      <a:pt x="31591" y="38900"/>
                    </a:lnTo>
                    <a:lnTo>
                      <a:pt x="566" y="1182"/>
                    </a:lnTo>
                    <a:cubicBezTo>
                      <a:pt x="505" y="1109"/>
                      <a:pt x="470" y="1018"/>
                      <a:pt x="466" y="924"/>
                    </a:cubicBezTo>
                    <a:cubicBezTo>
                      <a:pt x="466" y="919"/>
                      <a:pt x="465" y="914"/>
                      <a:pt x="465" y="910"/>
                    </a:cubicBezTo>
                    <a:cubicBezTo>
                      <a:pt x="460" y="771"/>
                      <a:pt x="521" y="640"/>
                      <a:pt x="626" y="552"/>
                    </a:cubicBezTo>
                    <a:cubicBezTo>
                      <a:pt x="710" y="483"/>
                      <a:pt x="811" y="450"/>
                      <a:pt x="911" y="450"/>
                    </a:cubicBezTo>
                    <a:close/>
                    <a:moveTo>
                      <a:pt x="911" y="1"/>
                    </a:moveTo>
                    <a:cubicBezTo>
                      <a:pt x="710" y="1"/>
                      <a:pt x="508" y="68"/>
                      <a:pt x="340" y="205"/>
                    </a:cubicBezTo>
                    <a:cubicBezTo>
                      <a:pt x="121" y="387"/>
                      <a:pt x="1" y="661"/>
                      <a:pt x="15" y="946"/>
                    </a:cubicBezTo>
                    <a:cubicBezTo>
                      <a:pt x="17" y="950"/>
                      <a:pt x="17" y="955"/>
                      <a:pt x="17" y="959"/>
                    </a:cubicBezTo>
                    <a:cubicBezTo>
                      <a:pt x="28" y="1145"/>
                      <a:pt x="99" y="1325"/>
                      <a:pt x="219" y="1469"/>
                    </a:cubicBezTo>
                    <a:lnTo>
                      <a:pt x="31388" y="39361"/>
                    </a:lnTo>
                    <a:cubicBezTo>
                      <a:pt x="31425" y="39406"/>
                      <a:pt x="31480" y="39436"/>
                      <a:pt x="31539" y="39442"/>
                    </a:cubicBezTo>
                    <a:lnTo>
                      <a:pt x="31561" y="39442"/>
                    </a:lnTo>
                    <a:cubicBezTo>
                      <a:pt x="31613" y="39440"/>
                      <a:pt x="31664" y="39423"/>
                      <a:pt x="31704" y="39390"/>
                    </a:cubicBezTo>
                    <a:lnTo>
                      <a:pt x="32742" y="38534"/>
                    </a:lnTo>
                    <a:cubicBezTo>
                      <a:pt x="32837" y="38455"/>
                      <a:pt x="32850" y="38313"/>
                      <a:pt x="32772" y="38218"/>
                    </a:cubicBezTo>
                    <a:lnTo>
                      <a:pt x="1603" y="326"/>
                    </a:lnTo>
                    <a:cubicBezTo>
                      <a:pt x="1426" y="112"/>
                      <a:pt x="1169" y="1"/>
                      <a:pt x="9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016" y="625076"/>
            <a:ext cx="6569594" cy="97286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016" y="1604265"/>
            <a:ext cx="6577516" cy="950892"/>
          </a:xfrm>
          <a:prstGeom prst="rect">
            <a:avLst/>
          </a:prstGeom>
        </p:spPr>
      </p:pic>
      <p:grpSp>
        <p:nvGrpSpPr>
          <p:cNvPr id="760" name="Google Shape;760;p52"/>
          <p:cNvGrpSpPr/>
          <p:nvPr/>
        </p:nvGrpSpPr>
        <p:grpSpPr>
          <a:xfrm rot="-899960">
            <a:off x="-191112" y="1689451"/>
            <a:ext cx="2517728" cy="2788529"/>
            <a:chOff x="119467" y="1358987"/>
            <a:chExt cx="2517803" cy="2788613"/>
          </a:xfrm>
        </p:grpSpPr>
        <p:sp>
          <p:nvSpPr>
            <p:cNvPr id="761" name="Google Shape;761;p52"/>
            <p:cNvSpPr/>
            <p:nvPr/>
          </p:nvSpPr>
          <p:spPr>
            <a:xfrm rot="1800006">
              <a:off x="618256" y="1687882"/>
              <a:ext cx="1520396" cy="2131136"/>
            </a:xfrm>
            <a:prstGeom prst="roundRect">
              <a:avLst>
                <a:gd name="adj" fmla="val 6079"/>
              </a:avLst>
            </a:prstGeom>
            <a:solidFill>
              <a:schemeClr val="lt1"/>
            </a:solidFill>
            <a:ln>
              <a:noFill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62" name="Google Shape;762;p52"/>
            <p:cNvGrpSpPr/>
            <p:nvPr/>
          </p:nvGrpSpPr>
          <p:grpSpPr>
            <a:xfrm rot="489070">
              <a:off x="285955" y="1501226"/>
              <a:ext cx="2184826" cy="2504134"/>
              <a:chOff x="3608475" y="2640625"/>
              <a:chExt cx="2184600" cy="2503875"/>
            </a:xfrm>
          </p:grpSpPr>
          <p:sp>
            <p:nvSpPr>
              <p:cNvPr id="763" name="Google Shape;763;p52"/>
              <p:cNvSpPr/>
              <p:nvPr/>
            </p:nvSpPr>
            <p:spPr>
              <a:xfrm>
                <a:off x="3614825" y="2646225"/>
                <a:ext cx="2171875" cy="2492700"/>
              </a:xfrm>
              <a:custGeom>
                <a:avLst/>
                <a:gdLst/>
                <a:ahLst/>
                <a:cxnLst/>
                <a:rect l="l" t="t" r="r" b="b"/>
                <a:pathLst>
                  <a:path w="86875" h="99708" extrusionOk="0">
                    <a:moveTo>
                      <a:pt x="32701" y="8151"/>
                    </a:moveTo>
                    <a:cubicBezTo>
                      <a:pt x="33094" y="8151"/>
                      <a:pt x="33482" y="8302"/>
                      <a:pt x="33776" y="8588"/>
                    </a:cubicBezTo>
                    <a:cubicBezTo>
                      <a:pt x="34224" y="9022"/>
                      <a:pt x="34365" y="9684"/>
                      <a:pt x="34136" y="10264"/>
                    </a:cubicBezTo>
                    <a:cubicBezTo>
                      <a:pt x="33895" y="10870"/>
                      <a:pt x="33314" y="11239"/>
                      <a:pt x="32700" y="11239"/>
                    </a:cubicBezTo>
                    <a:cubicBezTo>
                      <a:pt x="32510" y="11239"/>
                      <a:pt x="32317" y="11203"/>
                      <a:pt x="32130" y="11129"/>
                    </a:cubicBezTo>
                    <a:cubicBezTo>
                      <a:pt x="31551" y="10898"/>
                      <a:pt x="31166" y="10342"/>
                      <a:pt x="31158" y="9717"/>
                    </a:cubicBezTo>
                    <a:cubicBezTo>
                      <a:pt x="31149" y="9093"/>
                      <a:pt x="31516" y="8525"/>
                      <a:pt x="32090" y="8278"/>
                    </a:cubicBezTo>
                    <a:cubicBezTo>
                      <a:pt x="32286" y="8193"/>
                      <a:pt x="32494" y="8151"/>
                      <a:pt x="32701" y="8151"/>
                    </a:cubicBezTo>
                    <a:close/>
                    <a:moveTo>
                      <a:pt x="8059" y="70224"/>
                    </a:moveTo>
                    <a:cubicBezTo>
                      <a:pt x="8453" y="70224"/>
                      <a:pt x="8840" y="70374"/>
                      <a:pt x="9133" y="70659"/>
                    </a:cubicBezTo>
                    <a:cubicBezTo>
                      <a:pt x="9581" y="71094"/>
                      <a:pt x="9724" y="71756"/>
                      <a:pt x="9493" y="72337"/>
                    </a:cubicBezTo>
                    <a:cubicBezTo>
                      <a:pt x="9252" y="72942"/>
                      <a:pt x="8672" y="73312"/>
                      <a:pt x="8058" y="73312"/>
                    </a:cubicBezTo>
                    <a:cubicBezTo>
                      <a:pt x="7868" y="73312"/>
                      <a:pt x="7676" y="73276"/>
                      <a:pt x="7489" y="73202"/>
                    </a:cubicBezTo>
                    <a:cubicBezTo>
                      <a:pt x="6908" y="72971"/>
                      <a:pt x="6524" y="72413"/>
                      <a:pt x="6515" y="71789"/>
                    </a:cubicBezTo>
                    <a:cubicBezTo>
                      <a:pt x="6507" y="71165"/>
                      <a:pt x="6874" y="70597"/>
                      <a:pt x="7447" y="70350"/>
                    </a:cubicBezTo>
                    <a:cubicBezTo>
                      <a:pt x="7645" y="70265"/>
                      <a:pt x="7853" y="70224"/>
                      <a:pt x="8059" y="70224"/>
                    </a:cubicBezTo>
                    <a:close/>
                    <a:moveTo>
                      <a:pt x="32717" y="0"/>
                    </a:moveTo>
                    <a:cubicBezTo>
                      <a:pt x="31434" y="0"/>
                      <a:pt x="30221" y="771"/>
                      <a:pt x="29719" y="2036"/>
                    </a:cubicBezTo>
                    <a:lnTo>
                      <a:pt x="658" y="75242"/>
                    </a:lnTo>
                    <a:cubicBezTo>
                      <a:pt x="0" y="76898"/>
                      <a:pt x="809" y="78772"/>
                      <a:pt x="2465" y="79430"/>
                    </a:cubicBezTo>
                    <a:lnTo>
                      <a:pt x="52968" y="99479"/>
                    </a:lnTo>
                    <a:cubicBezTo>
                      <a:pt x="53359" y="99634"/>
                      <a:pt x="53761" y="99707"/>
                      <a:pt x="54157" y="99707"/>
                    </a:cubicBezTo>
                    <a:cubicBezTo>
                      <a:pt x="55440" y="99707"/>
                      <a:pt x="56653" y="98936"/>
                      <a:pt x="57155" y="97671"/>
                    </a:cubicBezTo>
                    <a:lnTo>
                      <a:pt x="86217" y="24465"/>
                    </a:lnTo>
                    <a:cubicBezTo>
                      <a:pt x="86875" y="22809"/>
                      <a:pt x="86066" y="20935"/>
                      <a:pt x="84410" y="20278"/>
                    </a:cubicBezTo>
                    <a:lnTo>
                      <a:pt x="33906" y="229"/>
                    </a:lnTo>
                    <a:cubicBezTo>
                      <a:pt x="33516" y="74"/>
                      <a:pt x="33113" y="0"/>
                      <a:pt x="3271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4" name="Google Shape;764;p52"/>
              <p:cNvSpPr/>
              <p:nvPr/>
            </p:nvSpPr>
            <p:spPr>
              <a:xfrm>
                <a:off x="3608475" y="2640625"/>
                <a:ext cx="2184600" cy="2503875"/>
              </a:xfrm>
              <a:custGeom>
                <a:avLst/>
                <a:gdLst/>
                <a:ahLst/>
                <a:cxnLst/>
                <a:rect l="l" t="t" r="r" b="b"/>
                <a:pathLst>
                  <a:path w="87384" h="100155" extrusionOk="0">
                    <a:moveTo>
                      <a:pt x="32956" y="8600"/>
                    </a:moveTo>
                    <a:cubicBezTo>
                      <a:pt x="33481" y="8600"/>
                      <a:pt x="33956" y="8913"/>
                      <a:pt x="34164" y="9395"/>
                    </a:cubicBezTo>
                    <a:cubicBezTo>
                      <a:pt x="34375" y="9885"/>
                      <a:pt x="34271" y="10454"/>
                      <a:pt x="33900" y="10837"/>
                    </a:cubicBezTo>
                    <a:cubicBezTo>
                      <a:pt x="33647" y="11098"/>
                      <a:pt x="33304" y="11237"/>
                      <a:pt x="32955" y="11237"/>
                    </a:cubicBezTo>
                    <a:cubicBezTo>
                      <a:pt x="32791" y="11237"/>
                      <a:pt x="32626" y="11206"/>
                      <a:pt x="32468" y="11144"/>
                    </a:cubicBezTo>
                    <a:cubicBezTo>
                      <a:pt x="31792" y="10875"/>
                      <a:pt x="31461" y="10109"/>
                      <a:pt x="31728" y="9433"/>
                    </a:cubicBezTo>
                    <a:cubicBezTo>
                      <a:pt x="31925" y="8936"/>
                      <a:pt x="32401" y="8608"/>
                      <a:pt x="32935" y="8601"/>
                    </a:cubicBezTo>
                    <a:cubicBezTo>
                      <a:pt x="32942" y="8600"/>
                      <a:pt x="32949" y="8600"/>
                      <a:pt x="32956" y="8600"/>
                    </a:cubicBezTo>
                    <a:close/>
                    <a:moveTo>
                      <a:pt x="32952" y="8151"/>
                    </a:moveTo>
                    <a:cubicBezTo>
                      <a:pt x="32181" y="8151"/>
                      <a:pt x="31479" y="8658"/>
                      <a:pt x="31257" y="9424"/>
                    </a:cubicBezTo>
                    <a:cubicBezTo>
                      <a:pt x="31001" y="10300"/>
                      <a:pt x="31454" y="11226"/>
                      <a:pt x="32302" y="11563"/>
                    </a:cubicBezTo>
                    <a:cubicBezTo>
                      <a:pt x="32508" y="11645"/>
                      <a:pt x="32729" y="11687"/>
                      <a:pt x="32952" y="11687"/>
                    </a:cubicBezTo>
                    <a:cubicBezTo>
                      <a:pt x="32953" y="11687"/>
                      <a:pt x="32954" y="11687"/>
                      <a:pt x="32955" y="11687"/>
                    </a:cubicBezTo>
                    <a:cubicBezTo>
                      <a:pt x="33865" y="11687"/>
                      <a:pt x="34628" y="10994"/>
                      <a:pt x="34715" y="10087"/>
                    </a:cubicBezTo>
                    <a:cubicBezTo>
                      <a:pt x="34801" y="9180"/>
                      <a:pt x="34183" y="8355"/>
                      <a:pt x="33287" y="8183"/>
                    </a:cubicBezTo>
                    <a:cubicBezTo>
                      <a:pt x="33175" y="8161"/>
                      <a:pt x="33063" y="8151"/>
                      <a:pt x="32952" y="8151"/>
                    </a:cubicBezTo>
                    <a:close/>
                    <a:moveTo>
                      <a:pt x="8311" y="70672"/>
                    </a:moveTo>
                    <a:cubicBezTo>
                      <a:pt x="8312" y="70672"/>
                      <a:pt x="8313" y="70672"/>
                      <a:pt x="8314" y="70672"/>
                    </a:cubicBezTo>
                    <a:cubicBezTo>
                      <a:pt x="9140" y="70672"/>
                      <a:pt x="9763" y="71427"/>
                      <a:pt x="9607" y="72239"/>
                    </a:cubicBezTo>
                    <a:cubicBezTo>
                      <a:pt x="9484" y="72881"/>
                      <a:pt x="8923" y="73309"/>
                      <a:pt x="8312" y="73309"/>
                    </a:cubicBezTo>
                    <a:cubicBezTo>
                      <a:pt x="8151" y="73309"/>
                      <a:pt x="7986" y="73279"/>
                      <a:pt x="7825" y="73215"/>
                    </a:cubicBezTo>
                    <a:cubicBezTo>
                      <a:pt x="7237" y="72983"/>
                      <a:pt x="6898" y="72364"/>
                      <a:pt x="7018" y="71741"/>
                    </a:cubicBezTo>
                    <a:cubicBezTo>
                      <a:pt x="7136" y="71121"/>
                      <a:pt x="7679" y="70672"/>
                      <a:pt x="8311" y="70672"/>
                    </a:cubicBezTo>
                    <a:close/>
                    <a:moveTo>
                      <a:pt x="8311" y="70245"/>
                    </a:moveTo>
                    <a:cubicBezTo>
                      <a:pt x="7546" y="70245"/>
                      <a:pt x="6851" y="70747"/>
                      <a:pt x="6628" y="71506"/>
                    </a:cubicBezTo>
                    <a:cubicBezTo>
                      <a:pt x="6372" y="72374"/>
                      <a:pt x="6818" y="73296"/>
                      <a:pt x="7659" y="73634"/>
                    </a:cubicBezTo>
                    <a:cubicBezTo>
                      <a:pt x="7867" y="73717"/>
                      <a:pt x="8088" y="73760"/>
                      <a:pt x="8312" y="73760"/>
                    </a:cubicBezTo>
                    <a:cubicBezTo>
                      <a:pt x="8313" y="73760"/>
                      <a:pt x="8314" y="73760"/>
                      <a:pt x="8315" y="73760"/>
                    </a:cubicBezTo>
                    <a:cubicBezTo>
                      <a:pt x="9220" y="73760"/>
                      <a:pt x="9977" y="73071"/>
                      <a:pt x="10064" y="72171"/>
                    </a:cubicBezTo>
                    <a:cubicBezTo>
                      <a:pt x="10152" y="71269"/>
                      <a:pt x="9538" y="70450"/>
                      <a:pt x="8648" y="70278"/>
                    </a:cubicBezTo>
                    <a:cubicBezTo>
                      <a:pt x="8535" y="70256"/>
                      <a:pt x="8422" y="70245"/>
                      <a:pt x="8311" y="70245"/>
                    </a:cubicBezTo>
                    <a:close/>
                    <a:moveTo>
                      <a:pt x="32969" y="449"/>
                    </a:moveTo>
                    <a:cubicBezTo>
                      <a:pt x="33349" y="449"/>
                      <a:pt x="33725" y="521"/>
                      <a:pt x="34077" y="661"/>
                    </a:cubicBezTo>
                    <a:lnTo>
                      <a:pt x="84582" y="20710"/>
                    </a:lnTo>
                    <a:cubicBezTo>
                      <a:pt x="86117" y="21321"/>
                      <a:pt x="86873" y="23068"/>
                      <a:pt x="86262" y="24605"/>
                    </a:cubicBezTo>
                    <a:lnTo>
                      <a:pt x="57201" y="97811"/>
                    </a:lnTo>
                    <a:cubicBezTo>
                      <a:pt x="56734" y="98987"/>
                      <a:pt x="55602" y="99705"/>
                      <a:pt x="54408" y="99705"/>
                    </a:cubicBezTo>
                    <a:cubicBezTo>
                      <a:pt x="54041" y="99705"/>
                      <a:pt x="53668" y="99637"/>
                      <a:pt x="53306" y="99493"/>
                    </a:cubicBezTo>
                    <a:lnTo>
                      <a:pt x="2802" y="79444"/>
                    </a:lnTo>
                    <a:cubicBezTo>
                      <a:pt x="1264" y="78834"/>
                      <a:pt x="510" y="77086"/>
                      <a:pt x="1120" y="75549"/>
                    </a:cubicBezTo>
                    <a:lnTo>
                      <a:pt x="30182" y="2343"/>
                    </a:lnTo>
                    <a:cubicBezTo>
                      <a:pt x="30637" y="1201"/>
                      <a:pt x="31741" y="450"/>
                      <a:pt x="32969" y="449"/>
                    </a:cubicBezTo>
                    <a:close/>
                    <a:moveTo>
                      <a:pt x="32971" y="0"/>
                    </a:moveTo>
                    <a:cubicBezTo>
                      <a:pt x="31599" y="0"/>
                      <a:pt x="30302" y="824"/>
                      <a:pt x="29764" y="2177"/>
                    </a:cubicBezTo>
                    <a:lnTo>
                      <a:pt x="704" y="75383"/>
                    </a:lnTo>
                    <a:cubicBezTo>
                      <a:pt x="0" y="77151"/>
                      <a:pt x="867" y="79161"/>
                      <a:pt x="2636" y="79862"/>
                    </a:cubicBezTo>
                    <a:lnTo>
                      <a:pt x="53140" y="99912"/>
                    </a:lnTo>
                    <a:cubicBezTo>
                      <a:pt x="53543" y="100073"/>
                      <a:pt x="53973" y="100155"/>
                      <a:pt x="54408" y="100155"/>
                    </a:cubicBezTo>
                    <a:cubicBezTo>
                      <a:pt x="55781" y="100155"/>
                      <a:pt x="57083" y="99330"/>
                      <a:pt x="57619" y="97979"/>
                    </a:cubicBezTo>
                    <a:lnTo>
                      <a:pt x="86681" y="24773"/>
                    </a:lnTo>
                    <a:cubicBezTo>
                      <a:pt x="87383" y="23005"/>
                      <a:pt x="86516" y="20996"/>
                      <a:pt x="84748" y="20294"/>
                    </a:cubicBezTo>
                    <a:lnTo>
                      <a:pt x="34244" y="245"/>
                    </a:lnTo>
                    <a:cubicBezTo>
                      <a:pt x="33826" y="79"/>
                      <a:pt x="33395" y="0"/>
                      <a:pt x="3297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5" name="Google Shape;765;p52"/>
              <p:cNvSpPr/>
              <p:nvPr/>
            </p:nvSpPr>
            <p:spPr>
              <a:xfrm>
                <a:off x="3851700" y="2724425"/>
                <a:ext cx="795800" cy="1978050"/>
              </a:xfrm>
              <a:custGeom>
                <a:avLst/>
                <a:gdLst/>
                <a:ahLst/>
                <a:cxnLst/>
                <a:rect l="l" t="t" r="r" b="b"/>
                <a:pathLst>
                  <a:path w="31832" h="79122" extrusionOk="0">
                    <a:moveTo>
                      <a:pt x="31365" y="1"/>
                    </a:moveTo>
                    <a:lnTo>
                      <a:pt x="1" y="78937"/>
                    </a:lnTo>
                    <a:lnTo>
                      <a:pt x="468" y="79122"/>
                    </a:lnTo>
                    <a:lnTo>
                      <a:pt x="31831" y="187"/>
                    </a:lnTo>
                    <a:lnTo>
                      <a:pt x="3136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6" name="Google Shape;766;p52"/>
              <p:cNvSpPr/>
              <p:nvPr/>
            </p:nvSpPr>
            <p:spPr>
              <a:xfrm>
                <a:off x="4329350" y="2758675"/>
                <a:ext cx="1416300" cy="570275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11" extrusionOk="0">
                    <a:moveTo>
                      <a:pt x="152" y="1"/>
                    </a:moveTo>
                    <a:lnTo>
                      <a:pt x="0" y="383"/>
                    </a:lnTo>
                    <a:lnTo>
                      <a:pt x="56499" y="22811"/>
                    </a:lnTo>
                    <a:lnTo>
                      <a:pt x="56651" y="22428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7" name="Google Shape;767;p52"/>
              <p:cNvSpPr/>
              <p:nvPr/>
            </p:nvSpPr>
            <p:spPr>
              <a:xfrm>
                <a:off x="4273175" y="2900100"/>
                <a:ext cx="1416325" cy="570275"/>
              </a:xfrm>
              <a:custGeom>
                <a:avLst/>
                <a:gdLst/>
                <a:ahLst/>
                <a:cxnLst/>
                <a:rect l="l" t="t" r="r" b="b"/>
                <a:pathLst>
                  <a:path w="56653" h="22811" extrusionOk="0">
                    <a:moveTo>
                      <a:pt x="152" y="0"/>
                    </a:moveTo>
                    <a:lnTo>
                      <a:pt x="1" y="383"/>
                    </a:lnTo>
                    <a:lnTo>
                      <a:pt x="56501" y="22810"/>
                    </a:lnTo>
                    <a:lnTo>
                      <a:pt x="56653" y="22428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8" name="Google Shape;768;p52"/>
              <p:cNvSpPr/>
              <p:nvPr/>
            </p:nvSpPr>
            <p:spPr>
              <a:xfrm>
                <a:off x="4217050" y="3041550"/>
                <a:ext cx="1416325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3" h="22810" extrusionOk="0">
                    <a:moveTo>
                      <a:pt x="152" y="0"/>
                    </a:moveTo>
                    <a:lnTo>
                      <a:pt x="0" y="382"/>
                    </a:lnTo>
                    <a:lnTo>
                      <a:pt x="56499" y="22809"/>
                    </a:lnTo>
                    <a:lnTo>
                      <a:pt x="56652" y="22426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9" name="Google Shape;769;p52"/>
              <p:cNvSpPr/>
              <p:nvPr/>
            </p:nvSpPr>
            <p:spPr>
              <a:xfrm>
                <a:off x="4160900" y="3182975"/>
                <a:ext cx="1416300" cy="570225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09" extrusionOk="0">
                    <a:moveTo>
                      <a:pt x="153" y="0"/>
                    </a:moveTo>
                    <a:lnTo>
                      <a:pt x="1" y="383"/>
                    </a:lnTo>
                    <a:lnTo>
                      <a:pt x="56500" y="22809"/>
                    </a:lnTo>
                    <a:lnTo>
                      <a:pt x="56652" y="22427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0" name="Google Shape;770;p52"/>
              <p:cNvSpPr/>
              <p:nvPr/>
            </p:nvSpPr>
            <p:spPr>
              <a:xfrm>
                <a:off x="4104775" y="3324375"/>
                <a:ext cx="1416300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10" extrusionOk="0">
                    <a:moveTo>
                      <a:pt x="152" y="1"/>
                    </a:moveTo>
                    <a:lnTo>
                      <a:pt x="1" y="384"/>
                    </a:lnTo>
                    <a:lnTo>
                      <a:pt x="56500" y="22809"/>
                    </a:lnTo>
                    <a:lnTo>
                      <a:pt x="56651" y="22428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1" name="Google Shape;771;p52"/>
              <p:cNvSpPr/>
              <p:nvPr/>
            </p:nvSpPr>
            <p:spPr>
              <a:xfrm>
                <a:off x="4048600" y="3465800"/>
                <a:ext cx="1416325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3" h="22810" extrusionOk="0">
                    <a:moveTo>
                      <a:pt x="153" y="0"/>
                    </a:moveTo>
                    <a:lnTo>
                      <a:pt x="1" y="383"/>
                    </a:lnTo>
                    <a:lnTo>
                      <a:pt x="56500" y="22809"/>
                    </a:lnTo>
                    <a:lnTo>
                      <a:pt x="56653" y="22428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2" name="Google Shape;772;p52"/>
              <p:cNvSpPr/>
              <p:nvPr/>
            </p:nvSpPr>
            <p:spPr>
              <a:xfrm>
                <a:off x="3992475" y="3607250"/>
                <a:ext cx="1416300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10" extrusionOk="0">
                    <a:moveTo>
                      <a:pt x="152" y="0"/>
                    </a:moveTo>
                    <a:lnTo>
                      <a:pt x="1" y="382"/>
                    </a:lnTo>
                    <a:lnTo>
                      <a:pt x="56499" y="22809"/>
                    </a:lnTo>
                    <a:lnTo>
                      <a:pt x="56651" y="22426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3" name="Google Shape;773;p52"/>
              <p:cNvSpPr/>
              <p:nvPr/>
            </p:nvSpPr>
            <p:spPr>
              <a:xfrm>
                <a:off x="3936350" y="3748675"/>
                <a:ext cx="1416275" cy="570225"/>
              </a:xfrm>
              <a:custGeom>
                <a:avLst/>
                <a:gdLst/>
                <a:ahLst/>
                <a:cxnLst/>
                <a:rect l="l" t="t" r="r" b="b"/>
                <a:pathLst>
                  <a:path w="56651" h="22809" extrusionOk="0">
                    <a:moveTo>
                      <a:pt x="152" y="0"/>
                    </a:moveTo>
                    <a:lnTo>
                      <a:pt x="0" y="383"/>
                    </a:lnTo>
                    <a:lnTo>
                      <a:pt x="56499" y="22809"/>
                    </a:lnTo>
                    <a:lnTo>
                      <a:pt x="56651" y="22427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" name="Google Shape;774;p52"/>
              <p:cNvSpPr/>
              <p:nvPr/>
            </p:nvSpPr>
            <p:spPr>
              <a:xfrm>
                <a:off x="3880200" y="3890075"/>
                <a:ext cx="1416300" cy="570300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12" extrusionOk="0">
                    <a:moveTo>
                      <a:pt x="153" y="1"/>
                    </a:moveTo>
                    <a:lnTo>
                      <a:pt x="1" y="384"/>
                    </a:lnTo>
                    <a:lnTo>
                      <a:pt x="56500" y="22811"/>
                    </a:lnTo>
                    <a:lnTo>
                      <a:pt x="56651" y="22428"/>
                    </a:lnTo>
                    <a:lnTo>
                      <a:pt x="15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5" name="Google Shape;775;p52"/>
              <p:cNvSpPr/>
              <p:nvPr/>
            </p:nvSpPr>
            <p:spPr>
              <a:xfrm>
                <a:off x="3824075" y="4031525"/>
                <a:ext cx="1416300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10" extrusionOk="0">
                    <a:moveTo>
                      <a:pt x="152" y="1"/>
                    </a:moveTo>
                    <a:lnTo>
                      <a:pt x="1" y="382"/>
                    </a:lnTo>
                    <a:lnTo>
                      <a:pt x="56499" y="22810"/>
                    </a:lnTo>
                    <a:lnTo>
                      <a:pt x="56651" y="22427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6" name="Google Shape;776;p52"/>
              <p:cNvSpPr/>
              <p:nvPr/>
            </p:nvSpPr>
            <p:spPr>
              <a:xfrm>
                <a:off x="3767900" y="4172950"/>
                <a:ext cx="1416325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3" h="22810" extrusionOk="0">
                    <a:moveTo>
                      <a:pt x="154" y="1"/>
                    </a:moveTo>
                    <a:lnTo>
                      <a:pt x="1" y="382"/>
                    </a:lnTo>
                    <a:lnTo>
                      <a:pt x="56501" y="22809"/>
                    </a:lnTo>
                    <a:lnTo>
                      <a:pt x="56653" y="22426"/>
                    </a:lnTo>
                    <a:lnTo>
                      <a:pt x="15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7" name="Google Shape;777;p52"/>
              <p:cNvSpPr/>
              <p:nvPr/>
            </p:nvSpPr>
            <p:spPr>
              <a:xfrm>
                <a:off x="3711775" y="4314375"/>
                <a:ext cx="1416325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3" h="22810" extrusionOk="0">
                    <a:moveTo>
                      <a:pt x="152" y="0"/>
                    </a:moveTo>
                    <a:lnTo>
                      <a:pt x="0" y="383"/>
                    </a:lnTo>
                    <a:lnTo>
                      <a:pt x="56499" y="22809"/>
                    </a:lnTo>
                    <a:lnTo>
                      <a:pt x="56652" y="22428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778;p52"/>
              <p:cNvSpPr/>
              <p:nvPr/>
            </p:nvSpPr>
            <p:spPr>
              <a:xfrm>
                <a:off x="3655650" y="4455775"/>
                <a:ext cx="1416275" cy="570300"/>
              </a:xfrm>
              <a:custGeom>
                <a:avLst/>
                <a:gdLst/>
                <a:ahLst/>
                <a:cxnLst/>
                <a:rect l="l" t="t" r="r" b="b"/>
                <a:pathLst>
                  <a:path w="56651" h="22812" extrusionOk="0">
                    <a:moveTo>
                      <a:pt x="152" y="1"/>
                    </a:moveTo>
                    <a:lnTo>
                      <a:pt x="0" y="384"/>
                    </a:lnTo>
                    <a:lnTo>
                      <a:pt x="56499" y="22811"/>
                    </a:lnTo>
                    <a:lnTo>
                      <a:pt x="56651" y="22428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52"/>
              <p:cNvSpPr/>
              <p:nvPr/>
            </p:nvSpPr>
            <p:spPr>
              <a:xfrm>
                <a:off x="4980975" y="3404225"/>
                <a:ext cx="124075" cy="128250"/>
              </a:xfrm>
              <a:custGeom>
                <a:avLst/>
                <a:gdLst/>
                <a:ahLst/>
                <a:cxnLst/>
                <a:rect l="l" t="t" r="r" b="b"/>
                <a:pathLst>
                  <a:path w="4963" h="5130" extrusionOk="0">
                    <a:moveTo>
                      <a:pt x="1531" y="0"/>
                    </a:moveTo>
                    <a:cubicBezTo>
                      <a:pt x="1382" y="0"/>
                      <a:pt x="1233" y="6"/>
                      <a:pt x="1085" y="19"/>
                    </a:cubicBezTo>
                    <a:cubicBezTo>
                      <a:pt x="996" y="24"/>
                      <a:pt x="916" y="65"/>
                      <a:pt x="859" y="131"/>
                    </a:cubicBezTo>
                    <a:cubicBezTo>
                      <a:pt x="804" y="196"/>
                      <a:pt x="778" y="264"/>
                      <a:pt x="778" y="335"/>
                    </a:cubicBezTo>
                    <a:cubicBezTo>
                      <a:pt x="778" y="404"/>
                      <a:pt x="804" y="471"/>
                      <a:pt x="849" y="523"/>
                    </a:cubicBezTo>
                    <a:cubicBezTo>
                      <a:pt x="890" y="571"/>
                      <a:pt x="953" y="595"/>
                      <a:pt x="1040" y="595"/>
                    </a:cubicBezTo>
                    <a:cubicBezTo>
                      <a:pt x="1051" y="595"/>
                      <a:pt x="1063" y="595"/>
                      <a:pt x="1076" y="594"/>
                    </a:cubicBezTo>
                    <a:cubicBezTo>
                      <a:pt x="1184" y="588"/>
                      <a:pt x="1298" y="586"/>
                      <a:pt x="1418" y="586"/>
                    </a:cubicBezTo>
                    <a:lnTo>
                      <a:pt x="1736" y="586"/>
                    </a:lnTo>
                    <a:cubicBezTo>
                      <a:pt x="1736" y="628"/>
                      <a:pt x="1730" y="670"/>
                      <a:pt x="1720" y="712"/>
                    </a:cubicBezTo>
                    <a:cubicBezTo>
                      <a:pt x="1707" y="761"/>
                      <a:pt x="1691" y="812"/>
                      <a:pt x="1673" y="860"/>
                    </a:cubicBezTo>
                    <a:cubicBezTo>
                      <a:pt x="1616" y="991"/>
                      <a:pt x="1527" y="1157"/>
                      <a:pt x="1402" y="1359"/>
                    </a:cubicBezTo>
                    <a:cubicBezTo>
                      <a:pt x="1278" y="1560"/>
                      <a:pt x="1144" y="1760"/>
                      <a:pt x="1001" y="1956"/>
                    </a:cubicBezTo>
                    <a:cubicBezTo>
                      <a:pt x="943" y="1950"/>
                      <a:pt x="884" y="1943"/>
                      <a:pt x="823" y="1933"/>
                    </a:cubicBezTo>
                    <a:cubicBezTo>
                      <a:pt x="762" y="1923"/>
                      <a:pt x="703" y="1913"/>
                      <a:pt x="648" y="1901"/>
                    </a:cubicBezTo>
                    <a:cubicBezTo>
                      <a:pt x="598" y="1852"/>
                      <a:pt x="533" y="1822"/>
                      <a:pt x="463" y="1813"/>
                    </a:cubicBezTo>
                    <a:cubicBezTo>
                      <a:pt x="440" y="1809"/>
                      <a:pt x="417" y="1807"/>
                      <a:pt x="394" y="1807"/>
                    </a:cubicBezTo>
                    <a:cubicBezTo>
                      <a:pt x="346" y="1807"/>
                      <a:pt x="299" y="1816"/>
                      <a:pt x="254" y="1833"/>
                    </a:cubicBezTo>
                    <a:cubicBezTo>
                      <a:pt x="124" y="1887"/>
                      <a:pt x="44" y="1962"/>
                      <a:pt x="17" y="2056"/>
                    </a:cubicBezTo>
                    <a:cubicBezTo>
                      <a:pt x="1" y="2127"/>
                      <a:pt x="14" y="2202"/>
                      <a:pt x="53" y="2263"/>
                    </a:cubicBezTo>
                    <a:cubicBezTo>
                      <a:pt x="93" y="2329"/>
                      <a:pt x="164" y="2375"/>
                      <a:pt x="265" y="2398"/>
                    </a:cubicBezTo>
                    <a:cubicBezTo>
                      <a:pt x="301" y="2420"/>
                      <a:pt x="364" y="2440"/>
                      <a:pt x="450" y="2458"/>
                    </a:cubicBezTo>
                    <a:cubicBezTo>
                      <a:pt x="518" y="2472"/>
                      <a:pt x="588" y="2484"/>
                      <a:pt x="658" y="2491"/>
                    </a:cubicBezTo>
                    <a:lnTo>
                      <a:pt x="531" y="2718"/>
                    </a:lnTo>
                    <a:cubicBezTo>
                      <a:pt x="481" y="2809"/>
                      <a:pt x="429" y="2903"/>
                      <a:pt x="375" y="3001"/>
                    </a:cubicBezTo>
                    <a:cubicBezTo>
                      <a:pt x="322" y="3099"/>
                      <a:pt x="273" y="3196"/>
                      <a:pt x="229" y="3293"/>
                    </a:cubicBezTo>
                    <a:cubicBezTo>
                      <a:pt x="190" y="3372"/>
                      <a:pt x="158" y="3455"/>
                      <a:pt x="131" y="3540"/>
                    </a:cubicBezTo>
                    <a:cubicBezTo>
                      <a:pt x="83" y="3693"/>
                      <a:pt x="56" y="3852"/>
                      <a:pt x="49" y="4012"/>
                    </a:cubicBezTo>
                    <a:cubicBezTo>
                      <a:pt x="40" y="4144"/>
                      <a:pt x="56" y="4275"/>
                      <a:pt x="93" y="4401"/>
                    </a:cubicBezTo>
                    <a:cubicBezTo>
                      <a:pt x="134" y="4537"/>
                      <a:pt x="197" y="4645"/>
                      <a:pt x="287" y="4726"/>
                    </a:cubicBezTo>
                    <a:cubicBezTo>
                      <a:pt x="382" y="4811"/>
                      <a:pt x="499" y="4871"/>
                      <a:pt x="624" y="4899"/>
                    </a:cubicBezTo>
                    <a:cubicBezTo>
                      <a:pt x="797" y="4949"/>
                      <a:pt x="973" y="4988"/>
                      <a:pt x="1151" y="5015"/>
                    </a:cubicBezTo>
                    <a:cubicBezTo>
                      <a:pt x="1348" y="5045"/>
                      <a:pt x="1544" y="5071"/>
                      <a:pt x="1742" y="5092"/>
                    </a:cubicBezTo>
                    <a:cubicBezTo>
                      <a:pt x="1940" y="5113"/>
                      <a:pt x="2131" y="5125"/>
                      <a:pt x="2317" y="5128"/>
                    </a:cubicBezTo>
                    <a:cubicBezTo>
                      <a:pt x="2377" y="5129"/>
                      <a:pt x="2434" y="5130"/>
                      <a:pt x="2489" y="5130"/>
                    </a:cubicBezTo>
                    <a:cubicBezTo>
                      <a:pt x="2605" y="5130"/>
                      <a:pt x="2709" y="5127"/>
                      <a:pt x="2803" y="5122"/>
                    </a:cubicBezTo>
                    <a:cubicBezTo>
                      <a:pt x="2986" y="5115"/>
                      <a:pt x="3168" y="5089"/>
                      <a:pt x="3346" y="5047"/>
                    </a:cubicBezTo>
                    <a:cubicBezTo>
                      <a:pt x="3509" y="5006"/>
                      <a:pt x="3664" y="4940"/>
                      <a:pt x="3804" y="4847"/>
                    </a:cubicBezTo>
                    <a:cubicBezTo>
                      <a:pt x="3883" y="4797"/>
                      <a:pt x="3928" y="4729"/>
                      <a:pt x="3935" y="4645"/>
                    </a:cubicBezTo>
                    <a:cubicBezTo>
                      <a:pt x="3944" y="4560"/>
                      <a:pt x="3930" y="4491"/>
                      <a:pt x="3892" y="4436"/>
                    </a:cubicBezTo>
                    <a:cubicBezTo>
                      <a:pt x="3850" y="4375"/>
                      <a:pt x="3788" y="4332"/>
                      <a:pt x="3717" y="4311"/>
                    </a:cubicBezTo>
                    <a:cubicBezTo>
                      <a:pt x="3696" y="4305"/>
                      <a:pt x="3674" y="4302"/>
                      <a:pt x="3651" y="4302"/>
                    </a:cubicBezTo>
                    <a:cubicBezTo>
                      <a:pt x="3600" y="4302"/>
                      <a:pt x="3545" y="4318"/>
                      <a:pt x="3486" y="4349"/>
                    </a:cubicBezTo>
                    <a:cubicBezTo>
                      <a:pt x="3383" y="4418"/>
                      <a:pt x="3268" y="4467"/>
                      <a:pt x="3148" y="4492"/>
                    </a:cubicBezTo>
                    <a:cubicBezTo>
                      <a:pt x="3018" y="4518"/>
                      <a:pt x="2886" y="4534"/>
                      <a:pt x="2755" y="4540"/>
                    </a:cubicBezTo>
                    <a:cubicBezTo>
                      <a:pt x="2681" y="4542"/>
                      <a:pt x="2607" y="4544"/>
                      <a:pt x="2533" y="4544"/>
                    </a:cubicBezTo>
                    <a:cubicBezTo>
                      <a:pt x="2275" y="4544"/>
                      <a:pt x="2017" y="4528"/>
                      <a:pt x="1759" y="4496"/>
                    </a:cubicBezTo>
                    <a:cubicBezTo>
                      <a:pt x="1424" y="4457"/>
                      <a:pt x="1142" y="4408"/>
                      <a:pt x="916" y="4352"/>
                    </a:cubicBezTo>
                    <a:cubicBezTo>
                      <a:pt x="803" y="4330"/>
                      <a:pt x="721" y="4275"/>
                      <a:pt x="670" y="4190"/>
                    </a:cubicBezTo>
                    <a:cubicBezTo>
                      <a:pt x="644" y="4134"/>
                      <a:pt x="634" y="4063"/>
                      <a:pt x="640" y="3978"/>
                    </a:cubicBezTo>
                    <a:cubicBezTo>
                      <a:pt x="647" y="3887"/>
                      <a:pt x="667" y="3796"/>
                      <a:pt x="699" y="3710"/>
                    </a:cubicBezTo>
                    <a:cubicBezTo>
                      <a:pt x="761" y="3522"/>
                      <a:pt x="842" y="3340"/>
                      <a:pt x="940" y="3167"/>
                    </a:cubicBezTo>
                    <a:cubicBezTo>
                      <a:pt x="1048" y="2973"/>
                      <a:pt x="1167" y="2784"/>
                      <a:pt x="1294" y="2601"/>
                    </a:cubicBezTo>
                    <a:cubicBezTo>
                      <a:pt x="1466" y="2625"/>
                      <a:pt x="1673" y="2653"/>
                      <a:pt x="1914" y="2683"/>
                    </a:cubicBezTo>
                    <a:cubicBezTo>
                      <a:pt x="2154" y="2713"/>
                      <a:pt x="2395" y="2742"/>
                      <a:pt x="2639" y="2771"/>
                    </a:cubicBezTo>
                    <a:cubicBezTo>
                      <a:pt x="2883" y="2800"/>
                      <a:pt x="3115" y="2825"/>
                      <a:pt x="3333" y="2846"/>
                    </a:cubicBezTo>
                    <a:cubicBezTo>
                      <a:pt x="3551" y="2868"/>
                      <a:pt x="3727" y="2882"/>
                      <a:pt x="3862" y="2888"/>
                    </a:cubicBezTo>
                    <a:cubicBezTo>
                      <a:pt x="3866" y="2888"/>
                      <a:pt x="3870" y="2888"/>
                      <a:pt x="3875" y="2888"/>
                    </a:cubicBezTo>
                    <a:cubicBezTo>
                      <a:pt x="3965" y="2888"/>
                      <a:pt x="4034" y="2859"/>
                      <a:pt x="4081" y="2803"/>
                    </a:cubicBezTo>
                    <a:cubicBezTo>
                      <a:pt x="4129" y="2751"/>
                      <a:pt x="4159" y="2684"/>
                      <a:pt x="4171" y="2614"/>
                    </a:cubicBezTo>
                    <a:cubicBezTo>
                      <a:pt x="4181" y="2546"/>
                      <a:pt x="4168" y="2475"/>
                      <a:pt x="4132" y="2416"/>
                    </a:cubicBezTo>
                    <a:cubicBezTo>
                      <a:pt x="4094" y="2356"/>
                      <a:pt x="4034" y="2325"/>
                      <a:pt x="3948" y="2320"/>
                    </a:cubicBezTo>
                    <a:cubicBezTo>
                      <a:pt x="3814" y="2315"/>
                      <a:pt x="3655" y="2300"/>
                      <a:pt x="3472" y="2281"/>
                    </a:cubicBezTo>
                    <a:cubicBezTo>
                      <a:pt x="3288" y="2263"/>
                      <a:pt x="3093" y="2241"/>
                      <a:pt x="2888" y="2219"/>
                    </a:cubicBezTo>
                    <a:cubicBezTo>
                      <a:pt x="2684" y="2196"/>
                      <a:pt x="2475" y="2172"/>
                      <a:pt x="2261" y="2143"/>
                    </a:cubicBezTo>
                    <a:lnTo>
                      <a:pt x="1642" y="2062"/>
                    </a:lnTo>
                    <a:cubicBezTo>
                      <a:pt x="1768" y="1871"/>
                      <a:pt x="1891" y="1679"/>
                      <a:pt x="2012" y="1484"/>
                    </a:cubicBezTo>
                    <a:cubicBezTo>
                      <a:pt x="2121" y="1313"/>
                      <a:pt x="2212" y="1131"/>
                      <a:pt x="2282" y="942"/>
                    </a:cubicBezTo>
                    <a:cubicBezTo>
                      <a:pt x="2303" y="893"/>
                      <a:pt x="2319" y="841"/>
                      <a:pt x="2332" y="790"/>
                    </a:cubicBezTo>
                    <a:cubicBezTo>
                      <a:pt x="2343" y="744"/>
                      <a:pt x="2345" y="696"/>
                      <a:pt x="2337" y="649"/>
                    </a:cubicBezTo>
                    <a:lnTo>
                      <a:pt x="2337" y="649"/>
                    </a:lnTo>
                    <a:cubicBezTo>
                      <a:pt x="2713" y="686"/>
                      <a:pt x="3084" y="753"/>
                      <a:pt x="3450" y="844"/>
                    </a:cubicBezTo>
                    <a:cubicBezTo>
                      <a:pt x="3840" y="940"/>
                      <a:pt x="4214" y="1049"/>
                      <a:pt x="4574" y="1172"/>
                    </a:cubicBezTo>
                    <a:cubicBezTo>
                      <a:pt x="4615" y="1189"/>
                      <a:pt x="4653" y="1198"/>
                      <a:pt x="4688" y="1198"/>
                    </a:cubicBezTo>
                    <a:cubicBezTo>
                      <a:pt x="4729" y="1198"/>
                      <a:pt x="4766" y="1187"/>
                      <a:pt x="4799" y="1164"/>
                    </a:cubicBezTo>
                    <a:cubicBezTo>
                      <a:pt x="4862" y="1125"/>
                      <a:pt x="4908" y="1068"/>
                      <a:pt x="4934" y="998"/>
                    </a:cubicBezTo>
                    <a:cubicBezTo>
                      <a:pt x="4963" y="936"/>
                      <a:pt x="4963" y="865"/>
                      <a:pt x="4931" y="787"/>
                    </a:cubicBezTo>
                    <a:cubicBezTo>
                      <a:pt x="4901" y="709"/>
                      <a:pt x="4834" y="656"/>
                      <a:pt x="4734" y="625"/>
                    </a:cubicBezTo>
                    <a:cubicBezTo>
                      <a:pt x="4512" y="555"/>
                      <a:pt x="4258" y="478"/>
                      <a:pt x="3973" y="397"/>
                    </a:cubicBezTo>
                    <a:cubicBezTo>
                      <a:pt x="3688" y="315"/>
                      <a:pt x="3386" y="243"/>
                      <a:pt x="3066" y="178"/>
                    </a:cubicBezTo>
                    <a:cubicBezTo>
                      <a:pt x="2746" y="113"/>
                      <a:pt x="2418" y="63"/>
                      <a:pt x="2083" y="29"/>
                    </a:cubicBezTo>
                    <a:cubicBezTo>
                      <a:pt x="1899" y="10"/>
                      <a:pt x="1715" y="0"/>
                      <a:pt x="153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52"/>
              <p:cNvSpPr/>
              <p:nvPr/>
            </p:nvSpPr>
            <p:spPr>
              <a:xfrm>
                <a:off x="5101825" y="3471325"/>
                <a:ext cx="67825" cy="51525"/>
              </a:xfrm>
              <a:custGeom>
                <a:avLst/>
                <a:gdLst/>
                <a:ahLst/>
                <a:cxnLst/>
                <a:rect l="l" t="t" r="r" b="b"/>
                <a:pathLst>
                  <a:path w="2713" h="2061" extrusionOk="0">
                    <a:moveTo>
                      <a:pt x="675" y="1"/>
                    </a:moveTo>
                    <a:cubicBezTo>
                      <a:pt x="612" y="1"/>
                      <a:pt x="550" y="16"/>
                      <a:pt x="494" y="45"/>
                    </a:cubicBezTo>
                    <a:cubicBezTo>
                      <a:pt x="429" y="77"/>
                      <a:pt x="374" y="130"/>
                      <a:pt x="340" y="194"/>
                    </a:cubicBezTo>
                    <a:cubicBezTo>
                      <a:pt x="296" y="289"/>
                      <a:pt x="301" y="373"/>
                      <a:pt x="356" y="443"/>
                    </a:cubicBezTo>
                    <a:cubicBezTo>
                      <a:pt x="380" y="482"/>
                      <a:pt x="418" y="513"/>
                      <a:pt x="460" y="531"/>
                    </a:cubicBezTo>
                    <a:cubicBezTo>
                      <a:pt x="484" y="541"/>
                      <a:pt x="510" y="546"/>
                      <a:pt x="537" y="546"/>
                    </a:cubicBezTo>
                    <a:cubicBezTo>
                      <a:pt x="557" y="546"/>
                      <a:pt x="577" y="544"/>
                      <a:pt x="597" y="538"/>
                    </a:cubicBezTo>
                    <a:cubicBezTo>
                      <a:pt x="630" y="529"/>
                      <a:pt x="662" y="519"/>
                      <a:pt x="695" y="506"/>
                    </a:cubicBezTo>
                    <a:cubicBezTo>
                      <a:pt x="714" y="498"/>
                      <a:pt x="733" y="494"/>
                      <a:pt x="754" y="494"/>
                    </a:cubicBezTo>
                    <a:cubicBezTo>
                      <a:pt x="765" y="494"/>
                      <a:pt x="776" y="495"/>
                      <a:pt x="788" y="497"/>
                    </a:cubicBezTo>
                    <a:cubicBezTo>
                      <a:pt x="840" y="503"/>
                      <a:pt x="935" y="526"/>
                      <a:pt x="1071" y="570"/>
                    </a:cubicBezTo>
                    <a:cubicBezTo>
                      <a:pt x="1208" y="612"/>
                      <a:pt x="1357" y="661"/>
                      <a:pt x="1520" y="714"/>
                    </a:cubicBezTo>
                    <a:cubicBezTo>
                      <a:pt x="1683" y="768"/>
                      <a:pt x="1847" y="818"/>
                      <a:pt x="2011" y="867"/>
                    </a:cubicBezTo>
                    <a:cubicBezTo>
                      <a:pt x="2176" y="916"/>
                      <a:pt x="2312" y="951"/>
                      <a:pt x="2420" y="971"/>
                    </a:cubicBezTo>
                    <a:cubicBezTo>
                      <a:pt x="2441" y="975"/>
                      <a:pt x="2461" y="977"/>
                      <a:pt x="2479" y="977"/>
                    </a:cubicBezTo>
                    <a:cubicBezTo>
                      <a:pt x="2530" y="977"/>
                      <a:pt x="2573" y="964"/>
                      <a:pt x="2610" y="938"/>
                    </a:cubicBezTo>
                    <a:cubicBezTo>
                      <a:pt x="2653" y="909"/>
                      <a:pt x="2685" y="862"/>
                      <a:pt x="2696" y="810"/>
                    </a:cubicBezTo>
                    <a:cubicBezTo>
                      <a:pt x="2712" y="753"/>
                      <a:pt x="2706" y="694"/>
                      <a:pt x="2680" y="642"/>
                    </a:cubicBezTo>
                    <a:cubicBezTo>
                      <a:pt x="2653" y="586"/>
                      <a:pt x="2604" y="552"/>
                      <a:pt x="2531" y="542"/>
                    </a:cubicBezTo>
                    <a:cubicBezTo>
                      <a:pt x="2393" y="512"/>
                      <a:pt x="2258" y="476"/>
                      <a:pt x="2125" y="430"/>
                    </a:cubicBezTo>
                    <a:cubicBezTo>
                      <a:pt x="1956" y="375"/>
                      <a:pt x="1782" y="315"/>
                      <a:pt x="1600" y="253"/>
                    </a:cubicBezTo>
                    <a:cubicBezTo>
                      <a:pt x="1417" y="191"/>
                      <a:pt x="1244" y="135"/>
                      <a:pt x="1081" y="84"/>
                    </a:cubicBezTo>
                    <a:cubicBezTo>
                      <a:pt x="916" y="32"/>
                      <a:pt x="792" y="5"/>
                      <a:pt x="707" y="2"/>
                    </a:cubicBezTo>
                    <a:cubicBezTo>
                      <a:pt x="696" y="1"/>
                      <a:pt x="686" y="1"/>
                      <a:pt x="675" y="1"/>
                    </a:cubicBezTo>
                    <a:close/>
                    <a:moveTo>
                      <a:pt x="379" y="1084"/>
                    </a:moveTo>
                    <a:cubicBezTo>
                      <a:pt x="316" y="1084"/>
                      <a:pt x="254" y="1099"/>
                      <a:pt x="198" y="1127"/>
                    </a:cubicBezTo>
                    <a:cubicBezTo>
                      <a:pt x="133" y="1161"/>
                      <a:pt x="78" y="1213"/>
                      <a:pt x="43" y="1278"/>
                    </a:cubicBezTo>
                    <a:cubicBezTo>
                      <a:pt x="0" y="1373"/>
                      <a:pt x="4" y="1455"/>
                      <a:pt x="59" y="1526"/>
                    </a:cubicBezTo>
                    <a:cubicBezTo>
                      <a:pt x="85" y="1565"/>
                      <a:pt x="121" y="1597"/>
                      <a:pt x="165" y="1614"/>
                    </a:cubicBezTo>
                    <a:cubicBezTo>
                      <a:pt x="189" y="1625"/>
                      <a:pt x="215" y="1630"/>
                      <a:pt x="241" y="1630"/>
                    </a:cubicBezTo>
                    <a:cubicBezTo>
                      <a:pt x="261" y="1630"/>
                      <a:pt x="281" y="1627"/>
                      <a:pt x="301" y="1622"/>
                    </a:cubicBezTo>
                    <a:cubicBezTo>
                      <a:pt x="334" y="1613"/>
                      <a:pt x="367" y="1603"/>
                      <a:pt x="399" y="1590"/>
                    </a:cubicBezTo>
                    <a:cubicBezTo>
                      <a:pt x="417" y="1581"/>
                      <a:pt x="437" y="1577"/>
                      <a:pt x="457" y="1577"/>
                    </a:cubicBezTo>
                    <a:cubicBezTo>
                      <a:pt x="469" y="1577"/>
                      <a:pt x="480" y="1579"/>
                      <a:pt x="491" y="1581"/>
                    </a:cubicBezTo>
                    <a:cubicBezTo>
                      <a:pt x="543" y="1587"/>
                      <a:pt x="639" y="1610"/>
                      <a:pt x="775" y="1653"/>
                    </a:cubicBezTo>
                    <a:cubicBezTo>
                      <a:pt x="912" y="1695"/>
                      <a:pt x="1061" y="1744"/>
                      <a:pt x="1224" y="1798"/>
                    </a:cubicBezTo>
                    <a:cubicBezTo>
                      <a:pt x="1387" y="1851"/>
                      <a:pt x="1552" y="1902"/>
                      <a:pt x="1715" y="1951"/>
                    </a:cubicBezTo>
                    <a:cubicBezTo>
                      <a:pt x="1880" y="2000"/>
                      <a:pt x="2016" y="2035"/>
                      <a:pt x="2124" y="2056"/>
                    </a:cubicBezTo>
                    <a:cubicBezTo>
                      <a:pt x="2144" y="2059"/>
                      <a:pt x="2162" y="2061"/>
                      <a:pt x="2180" y="2061"/>
                    </a:cubicBezTo>
                    <a:cubicBezTo>
                      <a:pt x="2232" y="2061"/>
                      <a:pt x="2276" y="2048"/>
                      <a:pt x="2312" y="2022"/>
                    </a:cubicBezTo>
                    <a:cubicBezTo>
                      <a:pt x="2357" y="1993"/>
                      <a:pt x="2388" y="1947"/>
                      <a:pt x="2400" y="1893"/>
                    </a:cubicBezTo>
                    <a:cubicBezTo>
                      <a:pt x="2416" y="1837"/>
                      <a:pt x="2410" y="1778"/>
                      <a:pt x="2384" y="1726"/>
                    </a:cubicBezTo>
                    <a:cubicBezTo>
                      <a:pt x="2357" y="1669"/>
                      <a:pt x="2308" y="1636"/>
                      <a:pt x="2235" y="1624"/>
                    </a:cubicBezTo>
                    <a:cubicBezTo>
                      <a:pt x="2097" y="1596"/>
                      <a:pt x="1962" y="1558"/>
                      <a:pt x="1829" y="1513"/>
                    </a:cubicBezTo>
                    <a:cubicBezTo>
                      <a:pt x="1660" y="1458"/>
                      <a:pt x="1485" y="1399"/>
                      <a:pt x="1303" y="1337"/>
                    </a:cubicBezTo>
                    <a:cubicBezTo>
                      <a:pt x="1121" y="1275"/>
                      <a:pt x="948" y="1218"/>
                      <a:pt x="785" y="1168"/>
                    </a:cubicBezTo>
                    <a:cubicBezTo>
                      <a:pt x="620" y="1116"/>
                      <a:pt x="496" y="1088"/>
                      <a:pt x="410" y="1086"/>
                    </a:cubicBezTo>
                    <a:cubicBezTo>
                      <a:pt x="400" y="1085"/>
                      <a:pt x="389" y="1084"/>
                      <a:pt x="379" y="108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1" name="Google Shape;781;p52"/>
              <p:cNvSpPr/>
              <p:nvPr/>
            </p:nvSpPr>
            <p:spPr>
              <a:xfrm>
                <a:off x="5182625" y="3507000"/>
                <a:ext cx="188325" cy="102825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4113" extrusionOk="0">
                    <a:moveTo>
                      <a:pt x="901" y="0"/>
                    </a:moveTo>
                    <a:cubicBezTo>
                      <a:pt x="861" y="0"/>
                      <a:pt x="820" y="9"/>
                      <a:pt x="782" y="26"/>
                    </a:cubicBezTo>
                    <a:cubicBezTo>
                      <a:pt x="713" y="53"/>
                      <a:pt x="658" y="117"/>
                      <a:pt x="619" y="212"/>
                    </a:cubicBezTo>
                    <a:cubicBezTo>
                      <a:pt x="583" y="316"/>
                      <a:pt x="538" y="449"/>
                      <a:pt x="484" y="612"/>
                    </a:cubicBezTo>
                    <a:cubicBezTo>
                      <a:pt x="429" y="774"/>
                      <a:pt x="374" y="949"/>
                      <a:pt x="317" y="1135"/>
                    </a:cubicBezTo>
                    <a:cubicBezTo>
                      <a:pt x="259" y="1322"/>
                      <a:pt x="204" y="1511"/>
                      <a:pt x="152" y="1704"/>
                    </a:cubicBezTo>
                    <a:cubicBezTo>
                      <a:pt x="100" y="1898"/>
                      <a:pt x="55" y="2076"/>
                      <a:pt x="19" y="2239"/>
                    </a:cubicBezTo>
                    <a:cubicBezTo>
                      <a:pt x="0" y="2311"/>
                      <a:pt x="0" y="2386"/>
                      <a:pt x="20" y="2459"/>
                    </a:cubicBezTo>
                    <a:cubicBezTo>
                      <a:pt x="38" y="2521"/>
                      <a:pt x="74" y="2577"/>
                      <a:pt x="123" y="2619"/>
                    </a:cubicBezTo>
                    <a:cubicBezTo>
                      <a:pt x="184" y="2671"/>
                      <a:pt x="260" y="2700"/>
                      <a:pt x="340" y="2704"/>
                    </a:cubicBezTo>
                    <a:cubicBezTo>
                      <a:pt x="348" y="2705"/>
                      <a:pt x="357" y="2705"/>
                      <a:pt x="366" y="2705"/>
                    </a:cubicBezTo>
                    <a:cubicBezTo>
                      <a:pt x="443" y="2705"/>
                      <a:pt x="515" y="2676"/>
                      <a:pt x="581" y="2618"/>
                    </a:cubicBezTo>
                    <a:cubicBezTo>
                      <a:pt x="669" y="2540"/>
                      <a:pt x="773" y="2450"/>
                      <a:pt x="896" y="2349"/>
                    </a:cubicBezTo>
                    <a:cubicBezTo>
                      <a:pt x="1004" y="2256"/>
                      <a:pt x="1120" y="2171"/>
                      <a:pt x="1240" y="2096"/>
                    </a:cubicBezTo>
                    <a:cubicBezTo>
                      <a:pt x="1373" y="2011"/>
                      <a:pt x="1507" y="1927"/>
                      <a:pt x="1643" y="1845"/>
                    </a:cubicBezTo>
                    <a:cubicBezTo>
                      <a:pt x="1773" y="1767"/>
                      <a:pt x="1897" y="1680"/>
                      <a:pt x="2017" y="1586"/>
                    </a:cubicBezTo>
                    <a:cubicBezTo>
                      <a:pt x="2127" y="1501"/>
                      <a:pt x="2223" y="1459"/>
                      <a:pt x="2304" y="1459"/>
                    </a:cubicBezTo>
                    <a:cubicBezTo>
                      <a:pt x="2322" y="1459"/>
                      <a:pt x="2338" y="1461"/>
                      <a:pt x="2354" y="1465"/>
                    </a:cubicBezTo>
                    <a:cubicBezTo>
                      <a:pt x="2432" y="1472"/>
                      <a:pt x="2480" y="1514"/>
                      <a:pt x="2496" y="1589"/>
                    </a:cubicBezTo>
                    <a:cubicBezTo>
                      <a:pt x="2517" y="1751"/>
                      <a:pt x="2527" y="1914"/>
                      <a:pt x="2526" y="2077"/>
                    </a:cubicBezTo>
                    <a:cubicBezTo>
                      <a:pt x="2526" y="2252"/>
                      <a:pt x="2537" y="2427"/>
                      <a:pt x="2562" y="2602"/>
                    </a:cubicBezTo>
                    <a:cubicBezTo>
                      <a:pt x="2575" y="2662"/>
                      <a:pt x="2605" y="2719"/>
                      <a:pt x="2653" y="2762"/>
                    </a:cubicBezTo>
                    <a:cubicBezTo>
                      <a:pt x="2695" y="2804"/>
                      <a:pt x="2747" y="2834"/>
                      <a:pt x="2805" y="2853"/>
                    </a:cubicBezTo>
                    <a:cubicBezTo>
                      <a:pt x="2841" y="2863"/>
                      <a:pt x="2878" y="2869"/>
                      <a:pt x="2916" y="2869"/>
                    </a:cubicBezTo>
                    <a:cubicBezTo>
                      <a:pt x="2938" y="2869"/>
                      <a:pt x="2960" y="2867"/>
                      <a:pt x="2981" y="2863"/>
                    </a:cubicBezTo>
                    <a:cubicBezTo>
                      <a:pt x="3042" y="2855"/>
                      <a:pt x="3100" y="2830"/>
                      <a:pt x="3149" y="2791"/>
                    </a:cubicBezTo>
                    <a:cubicBezTo>
                      <a:pt x="3251" y="2719"/>
                      <a:pt x="3360" y="2647"/>
                      <a:pt x="3477" y="2574"/>
                    </a:cubicBezTo>
                    <a:cubicBezTo>
                      <a:pt x="3592" y="2503"/>
                      <a:pt x="3705" y="2437"/>
                      <a:pt x="3816" y="2375"/>
                    </a:cubicBezTo>
                    <a:cubicBezTo>
                      <a:pt x="3926" y="2313"/>
                      <a:pt x="4026" y="2261"/>
                      <a:pt x="4114" y="2219"/>
                    </a:cubicBezTo>
                    <a:cubicBezTo>
                      <a:pt x="4180" y="2186"/>
                      <a:pt x="4248" y="2158"/>
                      <a:pt x="4318" y="2136"/>
                    </a:cubicBezTo>
                    <a:cubicBezTo>
                      <a:pt x="4486" y="2073"/>
                      <a:pt x="4614" y="2043"/>
                      <a:pt x="4703" y="2043"/>
                    </a:cubicBezTo>
                    <a:cubicBezTo>
                      <a:pt x="4730" y="2043"/>
                      <a:pt x="4754" y="2045"/>
                      <a:pt x="4774" y="2051"/>
                    </a:cubicBezTo>
                    <a:cubicBezTo>
                      <a:pt x="4849" y="2074"/>
                      <a:pt x="4884" y="2147"/>
                      <a:pt x="4880" y="2271"/>
                    </a:cubicBezTo>
                    <a:cubicBezTo>
                      <a:pt x="4871" y="2501"/>
                      <a:pt x="4874" y="2723"/>
                      <a:pt x="4887" y="2936"/>
                    </a:cubicBezTo>
                    <a:cubicBezTo>
                      <a:pt x="4900" y="3148"/>
                      <a:pt x="4945" y="3336"/>
                      <a:pt x="5021" y="3499"/>
                    </a:cubicBezTo>
                    <a:cubicBezTo>
                      <a:pt x="5118" y="3719"/>
                      <a:pt x="5267" y="3863"/>
                      <a:pt x="5466" y="3932"/>
                    </a:cubicBezTo>
                    <a:cubicBezTo>
                      <a:pt x="5640" y="3993"/>
                      <a:pt x="5821" y="4023"/>
                      <a:pt x="6003" y="4023"/>
                    </a:cubicBezTo>
                    <a:cubicBezTo>
                      <a:pt x="6034" y="4023"/>
                      <a:pt x="6064" y="4022"/>
                      <a:pt x="6095" y="4021"/>
                    </a:cubicBezTo>
                    <a:cubicBezTo>
                      <a:pt x="6175" y="4017"/>
                      <a:pt x="6255" y="4015"/>
                      <a:pt x="6334" y="4015"/>
                    </a:cubicBezTo>
                    <a:cubicBezTo>
                      <a:pt x="6428" y="4015"/>
                      <a:pt x="6520" y="4018"/>
                      <a:pt x="6611" y="4023"/>
                    </a:cubicBezTo>
                    <a:cubicBezTo>
                      <a:pt x="6778" y="4032"/>
                      <a:pt x="6897" y="4041"/>
                      <a:pt x="6965" y="4051"/>
                    </a:cubicBezTo>
                    <a:cubicBezTo>
                      <a:pt x="6989" y="4060"/>
                      <a:pt x="7012" y="4071"/>
                      <a:pt x="7035" y="4087"/>
                    </a:cubicBezTo>
                    <a:cubicBezTo>
                      <a:pt x="7047" y="4097"/>
                      <a:pt x="7061" y="4104"/>
                      <a:pt x="7077" y="4107"/>
                    </a:cubicBezTo>
                    <a:cubicBezTo>
                      <a:pt x="7096" y="4111"/>
                      <a:pt x="7114" y="4113"/>
                      <a:pt x="7133" y="4113"/>
                    </a:cubicBezTo>
                    <a:cubicBezTo>
                      <a:pt x="7173" y="4113"/>
                      <a:pt x="7213" y="4105"/>
                      <a:pt x="7249" y="4090"/>
                    </a:cubicBezTo>
                    <a:cubicBezTo>
                      <a:pt x="7301" y="4070"/>
                      <a:pt x="7350" y="4041"/>
                      <a:pt x="7392" y="4006"/>
                    </a:cubicBezTo>
                    <a:cubicBezTo>
                      <a:pt x="7511" y="3899"/>
                      <a:pt x="7532" y="3789"/>
                      <a:pt x="7459" y="3677"/>
                    </a:cubicBezTo>
                    <a:cubicBezTo>
                      <a:pt x="7402" y="3590"/>
                      <a:pt x="7311" y="3529"/>
                      <a:pt x="7186" y="3498"/>
                    </a:cubicBezTo>
                    <a:cubicBezTo>
                      <a:pt x="7108" y="3482"/>
                      <a:pt x="7027" y="3472"/>
                      <a:pt x="6947" y="3467"/>
                    </a:cubicBezTo>
                    <a:cubicBezTo>
                      <a:pt x="6853" y="3461"/>
                      <a:pt x="6755" y="3457"/>
                      <a:pt x="6650" y="3453"/>
                    </a:cubicBezTo>
                    <a:cubicBezTo>
                      <a:pt x="6573" y="3451"/>
                      <a:pt x="6496" y="3449"/>
                      <a:pt x="6419" y="3449"/>
                    </a:cubicBezTo>
                    <a:cubicBezTo>
                      <a:pt x="6391" y="3449"/>
                      <a:pt x="6363" y="3449"/>
                      <a:pt x="6335" y="3450"/>
                    </a:cubicBezTo>
                    <a:cubicBezTo>
                      <a:pt x="6228" y="3450"/>
                      <a:pt x="6125" y="3453"/>
                      <a:pt x="6027" y="3456"/>
                    </a:cubicBezTo>
                    <a:cubicBezTo>
                      <a:pt x="6021" y="3456"/>
                      <a:pt x="6016" y="3456"/>
                      <a:pt x="6011" y="3456"/>
                    </a:cubicBezTo>
                    <a:cubicBezTo>
                      <a:pt x="5929" y="3456"/>
                      <a:pt x="5847" y="3446"/>
                      <a:pt x="5768" y="3424"/>
                    </a:cubicBezTo>
                    <a:cubicBezTo>
                      <a:pt x="5683" y="3402"/>
                      <a:pt x="5616" y="3340"/>
                      <a:pt x="5570" y="3240"/>
                    </a:cubicBezTo>
                    <a:cubicBezTo>
                      <a:pt x="5520" y="3116"/>
                      <a:pt x="5489" y="2951"/>
                      <a:pt x="5478" y="2745"/>
                    </a:cubicBezTo>
                    <a:cubicBezTo>
                      <a:pt x="5465" y="2541"/>
                      <a:pt x="5469" y="2337"/>
                      <a:pt x="5491" y="2135"/>
                    </a:cubicBezTo>
                    <a:cubicBezTo>
                      <a:pt x="5507" y="1933"/>
                      <a:pt x="5485" y="1771"/>
                      <a:pt x="5424" y="1647"/>
                    </a:cubicBezTo>
                    <a:cubicBezTo>
                      <a:pt x="5367" y="1527"/>
                      <a:pt x="5258" y="1439"/>
                      <a:pt x="5128" y="1408"/>
                    </a:cubicBezTo>
                    <a:cubicBezTo>
                      <a:pt x="5064" y="1389"/>
                      <a:pt x="4993" y="1380"/>
                      <a:pt x="4915" y="1380"/>
                    </a:cubicBezTo>
                    <a:cubicBezTo>
                      <a:pt x="4702" y="1380"/>
                      <a:pt x="4439" y="1450"/>
                      <a:pt x="4124" y="1590"/>
                    </a:cubicBezTo>
                    <a:cubicBezTo>
                      <a:pt x="4068" y="1618"/>
                      <a:pt x="4001" y="1648"/>
                      <a:pt x="3925" y="1686"/>
                    </a:cubicBezTo>
                    <a:cubicBezTo>
                      <a:pt x="3848" y="1723"/>
                      <a:pt x="3770" y="1762"/>
                      <a:pt x="3690" y="1804"/>
                    </a:cubicBezTo>
                    <a:cubicBezTo>
                      <a:pt x="3610" y="1846"/>
                      <a:pt x="3533" y="1888"/>
                      <a:pt x="3458" y="1930"/>
                    </a:cubicBezTo>
                    <a:cubicBezTo>
                      <a:pt x="3381" y="1973"/>
                      <a:pt x="3315" y="2014"/>
                      <a:pt x="3256" y="2050"/>
                    </a:cubicBezTo>
                    <a:cubicBezTo>
                      <a:pt x="3228" y="2068"/>
                      <a:pt x="3202" y="2077"/>
                      <a:pt x="3180" y="2077"/>
                    </a:cubicBezTo>
                    <a:cubicBezTo>
                      <a:pt x="3170" y="2077"/>
                      <a:pt x="3160" y="2075"/>
                      <a:pt x="3152" y="2071"/>
                    </a:cubicBezTo>
                    <a:cubicBezTo>
                      <a:pt x="3123" y="2060"/>
                      <a:pt x="3108" y="2031"/>
                      <a:pt x="3113" y="1983"/>
                    </a:cubicBezTo>
                    <a:cubicBezTo>
                      <a:pt x="3108" y="1905"/>
                      <a:pt x="3101" y="1807"/>
                      <a:pt x="3094" y="1686"/>
                    </a:cubicBezTo>
                    <a:cubicBezTo>
                      <a:pt x="3087" y="1563"/>
                      <a:pt x="3078" y="1447"/>
                      <a:pt x="3068" y="1336"/>
                    </a:cubicBezTo>
                    <a:cubicBezTo>
                      <a:pt x="3042" y="1148"/>
                      <a:pt x="2984" y="1017"/>
                      <a:pt x="2896" y="939"/>
                    </a:cubicBezTo>
                    <a:cubicBezTo>
                      <a:pt x="2808" y="862"/>
                      <a:pt x="2699" y="814"/>
                      <a:pt x="2582" y="801"/>
                    </a:cubicBezTo>
                    <a:cubicBezTo>
                      <a:pt x="2558" y="799"/>
                      <a:pt x="2534" y="798"/>
                      <a:pt x="2510" y="798"/>
                    </a:cubicBezTo>
                    <a:cubicBezTo>
                      <a:pt x="2393" y="798"/>
                      <a:pt x="2270" y="824"/>
                      <a:pt x="2139" y="874"/>
                    </a:cubicBezTo>
                    <a:cubicBezTo>
                      <a:pt x="1993" y="929"/>
                      <a:pt x="1855" y="999"/>
                      <a:pt x="1727" y="1086"/>
                    </a:cubicBezTo>
                    <a:cubicBezTo>
                      <a:pt x="1632" y="1150"/>
                      <a:pt x="1533" y="1216"/>
                      <a:pt x="1431" y="1287"/>
                    </a:cubicBezTo>
                    <a:cubicBezTo>
                      <a:pt x="1328" y="1356"/>
                      <a:pt x="1228" y="1421"/>
                      <a:pt x="1130" y="1479"/>
                    </a:cubicBezTo>
                    <a:cubicBezTo>
                      <a:pt x="1062" y="1515"/>
                      <a:pt x="999" y="1557"/>
                      <a:pt x="938" y="1605"/>
                    </a:cubicBezTo>
                    <a:cubicBezTo>
                      <a:pt x="882" y="1651"/>
                      <a:pt x="832" y="1689"/>
                      <a:pt x="791" y="1720"/>
                    </a:cubicBezTo>
                    <a:cubicBezTo>
                      <a:pt x="844" y="1502"/>
                      <a:pt x="908" y="1275"/>
                      <a:pt x="983" y="1041"/>
                    </a:cubicBezTo>
                    <a:cubicBezTo>
                      <a:pt x="1058" y="806"/>
                      <a:pt x="1126" y="586"/>
                      <a:pt x="1186" y="381"/>
                    </a:cubicBezTo>
                    <a:cubicBezTo>
                      <a:pt x="1220" y="287"/>
                      <a:pt x="1214" y="208"/>
                      <a:pt x="1169" y="140"/>
                    </a:cubicBezTo>
                    <a:cubicBezTo>
                      <a:pt x="1129" y="75"/>
                      <a:pt x="1064" y="30"/>
                      <a:pt x="990" y="14"/>
                    </a:cubicBezTo>
                    <a:cubicBezTo>
                      <a:pt x="961" y="5"/>
                      <a:pt x="931" y="0"/>
                      <a:pt x="90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2" name="Google Shape;782;p52"/>
              <p:cNvSpPr/>
              <p:nvPr/>
            </p:nvSpPr>
            <p:spPr>
              <a:xfrm>
                <a:off x="5358600" y="3568775"/>
                <a:ext cx="101325" cy="67175"/>
              </a:xfrm>
              <a:custGeom>
                <a:avLst/>
                <a:gdLst/>
                <a:ahLst/>
                <a:cxnLst/>
                <a:rect l="l" t="t" r="r" b="b"/>
                <a:pathLst>
                  <a:path w="4053" h="2687" extrusionOk="0">
                    <a:moveTo>
                      <a:pt x="2304" y="1"/>
                    </a:moveTo>
                    <a:cubicBezTo>
                      <a:pt x="2299" y="1"/>
                      <a:pt x="2293" y="1"/>
                      <a:pt x="2288" y="1"/>
                    </a:cubicBezTo>
                    <a:cubicBezTo>
                      <a:pt x="2107" y="11"/>
                      <a:pt x="1927" y="38"/>
                      <a:pt x="1752" y="82"/>
                    </a:cubicBezTo>
                    <a:cubicBezTo>
                      <a:pt x="1577" y="124"/>
                      <a:pt x="1408" y="180"/>
                      <a:pt x="1243" y="248"/>
                    </a:cubicBezTo>
                    <a:cubicBezTo>
                      <a:pt x="1083" y="314"/>
                      <a:pt x="930" y="394"/>
                      <a:pt x="785" y="486"/>
                    </a:cubicBezTo>
                    <a:cubicBezTo>
                      <a:pt x="649" y="574"/>
                      <a:pt x="522" y="674"/>
                      <a:pt x="405" y="785"/>
                    </a:cubicBezTo>
                    <a:cubicBezTo>
                      <a:pt x="223" y="959"/>
                      <a:pt x="106" y="1131"/>
                      <a:pt x="53" y="1300"/>
                    </a:cubicBezTo>
                    <a:cubicBezTo>
                      <a:pt x="1" y="1467"/>
                      <a:pt x="5" y="1628"/>
                      <a:pt x="66" y="1779"/>
                    </a:cubicBezTo>
                    <a:cubicBezTo>
                      <a:pt x="126" y="1930"/>
                      <a:pt x="243" y="2065"/>
                      <a:pt x="417" y="2187"/>
                    </a:cubicBezTo>
                    <a:cubicBezTo>
                      <a:pt x="590" y="2308"/>
                      <a:pt x="811" y="2406"/>
                      <a:pt x="1081" y="2482"/>
                    </a:cubicBezTo>
                    <a:cubicBezTo>
                      <a:pt x="1363" y="2561"/>
                      <a:pt x="1649" y="2616"/>
                      <a:pt x="1940" y="2646"/>
                    </a:cubicBezTo>
                    <a:cubicBezTo>
                      <a:pt x="2188" y="2672"/>
                      <a:pt x="2436" y="2687"/>
                      <a:pt x="2686" y="2687"/>
                    </a:cubicBezTo>
                    <a:cubicBezTo>
                      <a:pt x="2698" y="2687"/>
                      <a:pt x="2709" y="2687"/>
                      <a:pt x="2721" y="2687"/>
                    </a:cubicBezTo>
                    <a:cubicBezTo>
                      <a:pt x="2937" y="2685"/>
                      <a:pt x="3151" y="2671"/>
                      <a:pt x="3364" y="2645"/>
                    </a:cubicBezTo>
                    <a:cubicBezTo>
                      <a:pt x="3554" y="2620"/>
                      <a:pt x="3700" y="2596"/>
                      <a:pt x="3805" y="2573"/>
                    </a:cubicBezTo>
                    <a:cubicBezTo>
                      <a:pt x="3915" y="2545"/>
                      <a:pt x="3986" y="2495"/>
                      <a:pt x="4016" y="2419"/>
                    </a:cubicBezTo>
                    <a:cubicBezTo>
                      <a:pt x="4046" y="2347"/>
                      <a:pt x="4052" y="2268"/>
                      <a:pt x="4030" y="2193"/>
                    </a:cubicBezTo>
                    <a:cubicBezTo>
                      <a:pt x="4007" y="2126"/>
                      <a:pt x="3963" y="2071"/>
                      <a:pt x="3902" y="2037"/>
                    </a:cubicBezTo>
                    <a:cubicBezTo>
                      <a:pt x="3860" y="2011"/>
                      <a:pt x="3813" y="1998"/>
                      <a:pt x="3760" y="1998"/>
                    </a:cubicBezTo>
                    <a:cubicBezTo>
                      <a:pt x="3735" y="1998"/>
                      <a:pt x="3708" y="2001"/>
                      <a:pt x="3679" y="2008"/>
                    </a:cubicBezTo>
                    <a:cubicBezTo>
                      <a:pt x="3597" y="2026"/>
                      <a:pt x="3470" y="2048"/>
                      <a:pt x="3298" y="2073"/>
                    </a:cubicBezTo>
                    <a:cubicBezTo>
                      <a:pt x="3098" y="2100"/>
                      <a:pt x="2899" y="2115"/>
                      <a:pt x="2700" y="2116"/>
                    </a:cubicBezTo>
                    <a:cubicBezTo>
                      <a:pt x="2676" y="2116"/>
                      <a:pt x="2651" y="2116"/>
                      <a:pt x="2627" y="2116"/>
                    </a:cubicBezTo>
                    <a:cubicBezTo>
                      <a:pt x="2410" y="2116"/>
                      <a:pt x="2193" y="2105"/>
                      <a:pt x="1977" y="2081"/>
                    </a:cubicBezTo>
                    <a:cubicBezTo>
                      <a:pt x="1720" y="2054"/>
                      <a:pt x="1467" y="2003"/>
                      <a:pt x="1220" y="1931"/>
                    </a:cubicBezTo>
                    <a:cubicBezTo>
                      <a:pt x="1081" y="1889"/>
                      <a:pt x="973" y="1840"/>
                      <a:pt x="895" y="1781"/>
                    </a:cubicBezTo>
                    <a:cubicBezTo>
                      <a:pt x="817" y="1723"/>
                      <a:pt x="764" y="1659"/>
                      <a:pt x="736" y="1592"/>
                    </a:cubicBezTo>
                    <a:cubicBezTo>
                      <a:pt x="707" y="1525"/>
                      <a:pt x="704" y="1450"/>
                      <a:pt x="729" y="1382"/>
                    </a:cubicBezTo>
                    <a:cubicBezTo>
                      <a:pt x="755" y="1305"/>
                      <a:pt x="800" y="1238"/>
                      <a:pt x="857" y="1181"/>
                    </a:cubicBezTo>
                    <a:cubicBezTo>
                      <a:pt x="944" y="1089"/>
                      <a:pt x="1044" y="1009"/>
                      <a:pt x="1151" y="943"/>
                    </a:cubicBezTo>
                    <a:cubicBezTo>
                      <a:pt x="1268" y="868"/>
                      <a:pt x="1389" y="803"/>
                      <a:pt x="1515" y="745"/>
                    </a:cubicBezTo>
                    <a:cubicBezTo>
                      <a:pt x="1635" y="688"/>
                      <a:pt x="1761" y="645"/>
                      <a:pt x="1891" y="616"/>
                    </a:cubicBezTo>
                    <a:cubicBezTo>
                      <a:pt x="1999" y="590"/>
                      <a:pt x="2112" y="576"/>
                      <a:pt x="2224" y="576"/>
                    </a:cubicBezTo>
                    <a:cubicBezTo>
                      <a:pt x="2284" y="621"/>
                      <a:pt x="2350" y="658"/>
                      <a:pt x="2418" y="687"/>
                    </a:cubicBezTo>
                    <a:cubicBezTo>
                      <a:pt x="2482" y="713"/>
                      <a:pt x="2548" y="729"/>
                      <a:pt x="2616" y="733"/>
                    </a:cubicBezTo>
                    <a:cubicBezTo>
                      <a:pt x="2631" y="735"/>
                      <a:pt x="2646" y="736"/>
                      <a:pt x="2661" y="736"/>
                    </a:cubicBezTo>
                    <a:cubicBezTo>
                      <a:pt x="2728" y="736"/>
                      <a:pt x="2794" y="716"/>
                      <a:pt x="2849" y="675"/>
                    </a:cubicBezTo>
                    <a:cubicBezTo>
                      <a:pt x="2911" y="632"/>
                      <a:pt x="2957" y="570"/>
                      <a:pt x="2979" y="498"/>
                    </a:cubicBezTo>
                    <a:cubicBezTo>
                      <a:pt x="2994" y="425"/>
                      <a:pt x="2983" y="349"/>
                      <a:pt x="2948" y="281"/>
                    </a:cubicBezTo>
                    <a:cubicBezTo>
                      <a:pt x="2914" y="209"/>
                      <a:pt x="2841" y="147"/>
                      <a:pt x="2730" y="99"/>
                    </a:cubicBezTo>
                    <a:cubicBezTo>
                      <a:pt x="2662" y="67"/>
                      <a:pt x="2590" y="43"/>
                      <a:pt x="2516" y="27"/>
                    </a:cubicBezTo>
                    <a:cubicBezTo>
                      <a:pt x="2446" y="9"/>
                      <a:pt x="2375" y="1"/>
                      <a:pt x="23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52"/>
              <p:cNvSpPr/>
              <p:nvPr/>
            </p:nvSpPr>
            <p:spPr>
              <a:xfrm>
                <a:off x="5462300" y="3516050"/>
                <a:ext cx="58050" cy="63825"/>
              </a:xfrm>
              <a:custGeom>
                <a:avLst/>
                <a:gdLst/>
                <a:ahLst/>
                <a:cxnLst/>
                <a:rect l="l" t="t" r="r" b="b"/>
                <a:pathLst>
                  <a:path w="2322" h="2553" extrusionOk="0">
                    <a:moveTo>
                      <a:pt x="957" y="1"/>
                    </a:moveTo>
                    <a:cubicBezTo>
                      <a:pt x="888" y="1"/>
                      <a:pt x="826" y="49"/>
                      <a:pt x="811" y="120"/>
                    </a:cubicBezTo>
                    <a:cubicBezTo>
                      <a:pt x="798" y="161"/>
                      <a:pt x="803" y="204"/>
                      <a:pt x="820" y="241"/>
                    </a:cubicBezTo>
                    <a:cubicBezTo>
                      <a:pt x="837" y="283"/>
                      <a:pt x="874" y="312"/>
                      <a:pt x="929" y="333"/>
                    </a:cubicBezTo>
                    <a:cubicBezTo>
                      <a:pt x="966" y="343"/>
                      <a:pt x="1009" y="357"/>
                      <a:pt x="1060" y="374"/>
                    </a:cubicBezTo>
                    <a:cubicBezTo>
                      <a:pt x="1111" y="390"/>
                      <a:pt x="1161" y="406"/>
                      <a:pt x="1209" y="425"/>
                    </a:cubicBezTo>
                    <a:cubicBezTo>
                      <a:pt x="1258" y="442"/>
                      <a:pt x="1301" y="461"/>
                      <a:pt x="1342" y="478"/>
                    </a:cubicBezTo>
                    <a:cubicBezTo>
                      <a:pt x="1384" y="497"/>
                      <a:pt x="1413" y="510"/>
                      <a:pt x="1433" y="520"/>
                    </a:cubicBezTo>
                    <a:cubicBezTo>
                      <a:pt x="1480" y="546"/>
                      <a:pt x="1522" y="581"/>
                      <a:pt x="1558" y="621"/>
                    </a:cubicBezTo>
                    <a:cubicBezTo>
                      <a:pt x="1590" y="653"/>
                      <a:pt x="1618" y="689"/>
                      <a:pt x="1641" y="728"/>
                    </a:cubicBezTo>
                    <a:cubicBezTo>
                      <a:pt x="1687" y="789"/>
                      <a:pt x="1696" y="847"/>
                      <a:pt x="1668" y="902"/>
                    </a:cubicBezTo>
                    <a:cubicBezTo>
                      <a:pt x="1641" y="958"/>
                      <a:pt x="1587" y="1010"/>
                      <a:pt x="1509" y="1059"/>
                    </a:cubicBezTo>
                    <a:cubicBezTo>
                      <a:pt x="1434" y="1103"/>
                      <a:pt x="1343" y="1152"/>
                      <a:pt x="1239" y="1207"/>
                    </a:cubicBezTo>
                    <a:cubicBezTo>
                      <a:pt x="1135" y="1262"/>
                      <a:pt x="1022" y="1315"/>
                      <a:pt x="903" y="1368"/>
                    </a:cubicBezTo>
                    <a:cubicBezTo>
                      <a:pt x="783" y="1420"/>
                      <a:pt x="658" y="1473"/>
                      <a:pt x="530" y="1520"/>
                    </a:cubicBezTo>
                    <a:cubicBezTo>
                      <a:pt x="401" y="1569"/>
                      <a:pt x="277" y="1614"/>
                      <a:pt x="158" y="1655"/>
                    </a:cubicBezTo>
                    <a:cubicBezTo>
                      <a:pt x="105" y="1670"/>
                      <a:pt x="60" y="1705"/>
                      <a:pt x="31" y="1753"/>
                    </a:cubicBezTo>
                    <a:cubicBezTo>
                      <a:pt x="8" y="1795"/>
                      <a:pt x="1" y="1845"/>
                      <a:pt x="12" y="1892"/>
                    </a:cubicBezTo>
                    <a:cubicBezTo>
                      <a:pt x="18" y="1936"/>
                      <a:pt x="38" y="1977"/>
                      <a:pt x="70" y="2009"/>
                    </a:cubicBezTo>
                    <a:cubicBezTo>
                      <a:pt x="105" y="2045"/>
                      <a:pt x="150" y="2068"/>
                      <a:pt x="199" y="2075"/>
                    </a:cubicBezTo>
                    <a:cubicBezTo>
                      <a:pt x="332" y="2095"/>
                      <a:pt x="475" y="2118"/>
                      <a:pt x="625" y="2144"/>
                    </a:cubicBezTo>
                    <a:cubicBezTo>
                      <a:pt x="775" y="2169"/>
                      <a:pt x="927" y="2198"/>
                      <a:pt x="1079" y="2228"/>
                    </a:cubicBezTo>
                    <a:cubicBezTo>
                      <a:pt x="1231" y="2260"/>
                      <a:pt x="1378" y="2293"/>
                      <a:pt x="1521" y="2331"/>
                    </a:cubicBezTo>
                    <a:cubicBezTo>
                      <a:pt x="1663" y="2368"/>
                      <a:pt x="1793" y="2407"/>
                      <a:pt x="1910" y="2449"/>
                    </a:cubicBezTo>
                    <a:cubicBezTo>
                      <a:pt x="1934" y="2478"/>
                      <a:pt x="1963" y="2503"/>
                      <a:pt x="1995" y="2521"/>
                    </a:cubicBezTo>
                    <a:cubicBezTo>
                      <a:pt x="2027" y="2542"/>
                      <a:pt x="2064" y="2552"/>
                      <a:pt x="2102" y="2552"/>
                    </a:cubicBezTo>
                    <a:cubicBezTo>
                      <a:pt x="2107" y="2552"/>
                      <a:pt x="2111" y="2552"/>
                      <a:pt x="2116" y="2552"/>
                    </a:cubicBezTo>
                    <a:cubicBezTo>
                      <a:pt x="2158" y="2547"/>
                      <a:pt x="2199" y="2533"/>
                      <a:pt x="2233" y="2508"/>
                    </a:cubicBezTo>
                    <a:cubicBezTo>
                      <a:pt x="2264" y="2487"/>
                      <a:pt x="2288" y="2459"/>
                      <a:pt x="2305" y="2428"/>
                    </a:cubicBezTo>
                    <a:cubicBezTo>
                      <a:pt x="2321" y="2381"/>
                      <a:pt x="2318" y="2331"/>
                      <a:pt x="2298" y="2287"/>
                    </a:cubicBezTo>
                    <a:cubicBezTo>
                      <a:pt x="2278" y="2240"/>
                      <a:pt x="2235" y="2204"/>
                      <a:pt x="2170" y="2179"/>
                    </a:cubicBezTo>
                    <a:cubicBezTo>
                      <a:pt x="2066" y="2139"/>
                      <a:pt x="1962" y="2102"/>
                      <a:pt x="1855" y="2074"/>
                    </a:cubicBezTo>
                    <a:cubicBezTo>
                      <a:pt x="1735" y="2039"/>
                      <a:pt x="1611" y="2007"/>
                      <a:pt x="1480" y="1977"/>
                    </a:cubicBezTo>
                    <a:cubicBezTo>
                      <a:pt x="1350" y="1946"/>
                      <a:pt x="1216" y="1918"/>
                      <a:pt x="1079" y="1889"/>
                    </a:cubicBezTo>
                    <a:cubicBezTo>
                      <a:pt x="942" y="1861"/>
                      <a:pt x="809" y="1837"/>
                      <a:pt x="679" y="1818"/>
                    </a:cubicBezTo>
                    <a:cubicBezTo>
                      <a:pt x="865" y="1741"/>
                      <a:pt x="1051" y="1662"/>
                      <a:pt x="1235" y="1579"/>
                    </a:cubicBezTo>
                    <a:cubicBezTo>
                      <a:pt x="1395" y="1512"/>
                      <a:pt x="1551" y="1429"/>
                      <a:pt x="1699" y="1334"/>
                    </a:cubicBezTo>
                    <a:cubicBezTo>
                      <a:pt x="1862" y="1228"/>
                      <a:pt x="1972" y="1108"/>
                      <a:pt x="2025" y="974"/>
                    </a:cubicBezTo>
                    <a:cubicBezTo>
                      <a:pt x="2079" y="841"/>
                      <a:pt x="2056" y="704"/>
                      <a:pt x="1954" y="564"/>
                    </a:cubicBezTo>
                    <a:cubicBezTo>
                      <a:pt x="1930" y="532"/>
                      <a:pt x="1889" y="483"/>
                      <a:pt x="1832" y="419"/>
                    </a:cubicBezTo>
                    <a:cubicBezTo>
                      <a:pt x="1777" y="356"/>
                      <a:pt x="1713" y="301"/>
                      <a:pt x="1644" y="254"/>
                    </a:cubicBezTo>
                    <a:cubicBezTo>
                      <a:pt x="1609" y="233"/>
                      <a:pt x="1574" y="213"/>
                      <a:pt x="1538" y="195"/>
                    </a:cubicBezTo>
                    <a:cubicBezTo>
                      <a:pt x="1491" y="172"/>
                      <a:pt x="1439" y="148"/>
                      <a:pt x="1378" y="124"/>
                    </a:cubicBezTo>
                    <a:cubicBezTo>
                      <a:pt x="1319" y="100"/>
                      <a:pt x="1257" y="78"/>
                      <a:pt x="1191" y="57"/>
                    </a:cubicBezTo>
                    <a:cubicBezTo>
                      <a:pt x="1129" y="36"/>
                      <a:pt x="1066" y="20"/>
                      <a:pt x="1001" y="7"/>
                    </a:cubicBezTo>
                    <a:cubicBezTo>
                      <a:pt x="986" y="3"/>
                      <a:pt x="971" y="1"/>
                      <a:pt x="95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52"/>
              <p:cNvSpPr/>
              <p:nvPr/>
            </p:nvSpPr>
            <p:spPr>
              <a:xfrm>
                <a:off x="4736525" y="3107200"/>
                <a:ext cx="145725" cy="99275"/>
              </a:xfrm>
              <a:custGeom>
                <a:avLst/>
                <a:gdLst/>
                <a:ahLst/>
                <a:cxnLst/>
                <a:rect l="l" t="t" r="r" b="b"/>
                <a:pathLst>
                  <a:path w="5829" h="3971" extrusionOk="0">
                    <a:moveTo>
                      <a:pt x="5474" y="0"/>
                    </a:moveTo>
                    <a:cubicBezTo>
                      <a:pt x="5420" y="0"/>
                      <a:pt x="5363" y="19"/>
                      <a:pt x="5303" y="56"/>
                    </a:cubicBezTo>
                    <a:cubicBezTo>
                      <a:pt x="5167" y="141"/>
                      <a:pt x="5014" y="235"/>
                      <a:pt x="4843" y="336"/>
                    </a:cubicBezTo>
                    <a:cubicBezTo>
                      <a:pt x="4673" y="437"/>
                      <a:pt x="4499" y="540"/>
                      <a:pt x="4323" y="644"/>
                    </a:cubicBezTo>
                    <a:cubicBezTo>
                      <a:pt x="4147" y="747"/>
                      <a:pt x="3966" y="852"/>
                      <a:pt x="3784" y="958"/>
                    </a:cubicBezTo>
                    <a:cubicBezTo>
                      <a:pt x="3601" y="1063"/>
                      <a:pt x="3427" y="1164"/>
                      <a:pt x="3264" y="1260"/>
                    </a:cubicBezTo>
                    <a:cubicBezTo>
                      <a:pt x="3219" y="1184"/>
                      <a:pt x="3179" y="1105"/>
                      <a:pt x="3144" y="1023"/>
                    </a:cubicBezTo>
                    <a:cubicBezTo>
                      <a:pt x="3101" y="926"/>
                      <a:pt x="3056" y="828"/>
                      <a:pt x="3011" y="728"/>
                    </a:cubicBezTo>
                    <a:cubicBezTo>
                      <a:pt x="2965" y="627"/>
                      <a:pt x="2922" y="530"/>
                      <a:pt x="2878" y="436"/>
                    </a:cubicBezTo>
                    <a:cubicBezTo>
                      <a:pt x="2844" y="359"/>
                      <a:pt x="2803" y="284"/>
                      <a:pt x="2755" y="214"/>
                    </a:cubicBezTo>
                    <a:cubicBezTo>
                      <a:pt x="2695" y="131"/>
                      <a:pt x="2627" y="79"/>
                      <a:pt x="2550" y="57"/>
                    </a:cubicBezTo>
                    <a:cubicBezTo>
                      <a:pt x="2515" y="47"/>
                      <a:pt x="2479" y="42"/>
                      <a:pt x="2443" y="42"/>
                    </a:cubicBezTo>
                    <a:cubicBezTo>
                      <a:pt x="2404" y="42"/>
                      <a:pt x="2364" y="48"/>
                      <a:pt x="2326" y="60"/>
                    </a:cubicBezTo>
                    <a:cubicBezTo>
                      <a:pt x="2253" y="85"/>
                      <a:pt x="2188" y="128"/>
                      <a:pt x="2136" y="186"/>
                    </a:cubicBezTo>
                    <a:cubicBezTo>
                      <a:pt x="2084" y="242"/>
                      <a:pt x="2047" y="313"/>
                      <a:pt x="2032" y="388"/>
                    </a:cubicBezTo>
                    <a:cubicBezTo>
                      <a:pt x="2026" y="445"/>
                      <a:pt x="2020" y="505"/>
                      <a:pt x="2017" y="568"/>
                    </a:cubicBezTo>
                    <a:cubicBezTo>
                      <a:pt x="2011" y="628"/>
                      <a:pt x="2023" y="687"/>
                      <a:pt x="2049" y="742"/>
                    </a:cubicBezTo>
                    <a:cubicBezTo>
                      <a:pt x="2095" y="836"/>
                      <a:pt x="2182" y="891"/>
                      <a:pt x="2306" y="906"/>
                    </a:cubicBezTo>
                    <a:cubicBezTo>
                      <a:pt x="2354" y="992"/>
                      <a:pt x="2406" y="1102"/>
                      <a:pt x="2465" y="1232"/>
                    </a:cubicBezTo>
                    <a:cubicBezTo>
                      <a:pt x="2523" y="1362"/>
                      <a:pt x="2585" y="1498"/>
                      <a:pt x="2651" y="1638"/>
                    </a:cubicBezTo>
                    <a:lnTo>
                      <a:pt x="1844" y="2127"/>
                    </a:lnTo>
                    <a:cubicBezTo>
                      <a:pt x="1607" y="2271"/>
                      <a:pt x="1390" y="2404"/>
                      <a:pt x="1195" y="2524"/>
                    </a:cubicBezTo>
                    <a:cubicBezTo>
                      <a:pt x="1001" y="2645"/>
                      <a:pt x="825" y="2759"/>
                      <a:pt x="666" y="2868"/>
                    </a:cubicBezTo>
                    <a:cubicBezTo>
                      <a:pt x="509" y="2978"/>
                      <a:pt x="357" y="3083"/>
                      <a:pt x="212" y="3187"/>
                    </a:cubicBezTo>
                    <a:cubicBezTo>
                      <a:pt x="121" y="3259"/>
                      <a:pt x="61" y="3342"/>
                      <a:pt x="32" y="3433"/>
                    </a:cubicBezTo>
                    <a:cubicBezTo>
                      <a:pt x="3" y="3519"/>
                      <a:pt x="0" y="3612"/>
                      <a:pt x="25" y="3699"/>
                    </a:cubicBezTo>
                    <a:cubicBezTo>
                      <a:pt x="51" y="3784"/>
                      <a:pt x="104" y="3857"/>
                      <a:pt x="178" y="3907"/>
                    </a:cubicBezTo>
                    <a:cubicBezTo>
                      <a:pt x="240" y="3949"/>
                      <a:pt x="314" y="3971"/>
                      <a:pt x="402" y="3971"/>
                    </a:cubicBezTo>
                    <a:cubicBezTo>
                      <a:pt x="422" y="3971"/>
                      <a:pt x="443" y="3970"/>
                      <a:pt x="465" y="3967"/>
                    </a:cubicBezTo>
                    <a:cubicBezTo>
                      <a:pt x="566" y="3954"/>
                      <a:pt x="659" y="3907"/>
                      <a:pt x="728" y="3831"/>
                    </a:cubicBezTo>
                    <a:cubicBezTo>
                      <a:pt x="801" y="3753"/>
                      <a:pt x="841" y="3677"/>
                      <a:pt x="850" y="3602"/>
                    </a:cubicBezTo>
                    <a:cubicBezTo>
                      <a:pt x="1014" y="3488"/>
                      <a:pt x="1188" y="3371"/>
                      <a:pt x="1370" y="3252"/>
                    </a:cubicBezTo>
                    <a:cubicBezTo>
                      <a:pt x="1550" y="3134"/>
                      <a:pt x="1734" y="3017"/>
                      <a:pt x="1917" y="2901"/>
                    </a:cubicBezTo>
                    <a:cubicBezTo>
                      <a:pt x="2101" y="2785"/>
                      <a:pt x="2283" y="2674"/>
                      <a:pt x="2464" y="2564"/>
                    </a:cubicBezTo>
                    <a:cubicBezTo>
                      <a:pt x="2644" y="2455"/>
                      <a:pt x="2816" y="2355"/>
                      <a:pt x="2978" y="2265"/>
                    </a:cubicBezTo>
                    <a:cubicBezTo>
                      <a:pt x="3222" y="2687"/>
                      <a:pt x="3482" y="3045"/>
                      <a:pt x="3760" y="3343"/>
                    </a:cubicBezTo>
                    <a:cubicBezTo>
                      <a:pt x="4010" y="3600"/>
                      <a:pt x="4274" y="3753"/>
                      <a:pt x="4554" y="3804"/>
                    </a:cubicBezTo>
                    <a:cubicBezTo>
                      <a:pt x="4652" y="3822"/>
                      <a:pt x="4746" y="3831"/>
                      <a:pt x="4838" y="3831"/>
                    </a:cubicBezTo>
                    <a:cubicBezTo>
                      <a:pt x="5007" y="3831"/>
                      <a:pt x="5165" y="3800"/>
                      <a:pt x="5313" y="3739"/>
                    </a:cubicBezTo>
                    <a:cubicBezTo>
                      <a:pt x="5426" y="3687"/>
                      <a:pt x="5495" y="3613"/>
                      <a:pt x="5518" y="3515"/>
                    </a:cubicBezTo>
                    <a:cubicBezTo>
                      <a:pt x="5543" y="3420"/>
                      <a:pt x="5531" y="3320"/>
                      <a:pt x="5483" y="3235"/>
                    </a:cubicBezTo>
                    <a:cubicBezTo>
                      <a:pt x="5454" y="3163"/>
                      <a:pt x="5397" y="3106"/>
                      <a:pt x="5324" y="3079"/>
                    </a:cubicBezTo>
                    <a:cubicBezTo>
                      <a:pt x="5289" y="3064"/>
                      <a:pt x="5250" y="3057"/>
                      <a:pt x="5208" y="3057"/>
                    </a:cubicBezTo>
                    <a:cubicBezTo>
                      <a:pt x="5163" y="3057"/>
                      <a:pt x="5114" y="3066"/>
                      <a:pt x="5063" y="3083"/>
                    </a:cubicBezTo>
                    <a:cubicBezTo>
                      <a:pt x="4987" y="3113"/>
                      <a:pt x="4908" y="3129"/>
                      <a:pt x="4828" y="3129"/>
                    </a:cubicBezTo>
                    <a:cubicBezTo>
                      <a:pt x="4767" y="3129"/>
                      <a:pt x="4706" y="3120"/>
                      <a:pt x="4647" y="3102"/>
                    </a:cubicBezTo>
                    <a:cubicBezTo>
                      <a:pt x="4502" y="3060"/>
                      <a:pt x="4372" y="2976"/>
                      <a:pt x="4254" y="2848"/>
                    </a:cubicBezTo>
                    <a:cubicBezTo>
                      <a:pt x="4031" y="2619"/>
                      <a:pt x="3807" y="2303"/>
                      <a:pt x="3582" y="1897"/>
                    </a:cubicBezTo>
                    <a:cubicBezTo>
                      <a:pt x="3937" y="1670"/>
                      <a:pt x="4296" y="1455"/>
                      <a:pt x="4658" y="1252"/>
                    </a:cubicBezTo>
                    <a:cubicBezTo>
                      <a:pt x="5021" y="1049"/>
                      <a:pt x="5348" y="859"/>
                      <a:pt x="5641" y="683"/>
                    </a:cubicBezTo>
                    <a:cubicBezTo>
                      <a:pt x="5743" y="612"/>
                      <a:pt x="5803" y="533"/>
                      <a:pt x="5816" y="442"/>
                    </a:cubicBezTo>
                    <a:cubicBezTo>
                      <a:pt x="5829" y="351"/>
                      <a:pt x="5807" y="258"/>
                      <a:pt x="5755" y="183"/>
                    </a:cubicBezTo>
                    <a:cubicBezTo>
                      <a:pt x="5713" y="109"/>
                      <a:pt x="5647" y="52"/>
                      <a:pt x="5569" y="20"/>
                    </a:cubicBezTo>
                    <a:cubicBezTo>
                      <a:pt x="5538" y="7"/>
                      <a:pt x="5506" y="0"/>
                      <a:pt x="54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5" name="Google Shape;785;p52"/>
              <p:cNvSpPr/>
              <p:nvPr/>
            </p:nvSpPr>
            <p:spPr>
              <a:xfrm>
                <a:off x="4892450" y="3132275"/>
                <a:ext cx="120950" cy="152425"/>
              </a:xfrm>
              <a:custGeom>
                <a:avLst/>
                <a:gdLst/>
                <a:ahLst/>
                <a:cxnLst/>
                <a:rect l="l" t="t" r="r" b="b"/>
                <a:pathLst>
                  <a:path w="4838" h="6097" extrusionOk="0">
                    <a:moveTo>
                      <a:pt x="1225" y="0"/>
                    </a:moveTo>
                    <a:cubicBezTo>
                      <a:pt x="1217" y="0"/>
                      <a:pt x="1209" y="0"/>
                      <a:pt x="1201" y="1"/>
                    </a:cubicBezTo>
                    <a:cubicBezTo>
                      <a:pt x="1106" y="2"/>
                      <a:pt x="1019" y="43"/>
                      <a:pt x="941" y="124"/>
                    </a:cubicBezTo>
                    <a:cubicBezTo>
                      <a:pt x="844" y="218"/>
                      <a:pt x="755" y="319"/>
                      <a:pt x="674" y="426"/>
                    </a:cubicBezTo>
                    <a:cubicBezTo>
                      <a:pt x="568" y="561"/>
                      <a:pt x="472" y="702"/>
                      <a:pt x="383" y="849"/>
                    </a:cubicBezTo>
                    <a:cubicBezTo>
                      <a:pt x="290" y="1002"/>
                      <a:pt x="209" y="1164"/>
                      <a:pt x="142" y="1330"/>
                    </a:cubicBezTo>
                    <a:cubicBezTo>
                      <a:pt x="80" y="1483"/>
                      <a:pt x="38" y="1642"/>
                      <a:pt x="18" y="1806"/>
                    </a:cubicBezTo>
                    <a:cubicBezTo>
                      <a:pt x="1" y="2006"/>
                      <a:pt x="22" y="2171"/>
                      <a:pt x="80" y="2298"/>
                    </a:cubicBezTo>
                    <a:cubicBezTo>
                      <a:pt x="129" y="2409"/>
                      <a:pt x="193" y="2512"/>
                      <a:pt x="269" y="2605"/>
                    </a:cubicBezTo>
                    <a:cubicBezTo>
                      <a:pt x="450" y="2785"/>
                      <a:pt x="653" y="2876"/>
                      <a:pt x="878" y="2876"/>
                    </a:cubicBezTo>
                    <a:cubicBezTo>
                      <a:pt x="895" y="2876"/>
                      <a:pt x="911" y="2876"/>
                      <a:pt x="928" y="2875"/>
                    </a:cubicBezTo>
                    <a:cubicBezTo>
                      <a:pt x="1174" y="2862"/>
                      <a:pt x="1437" y="2788"/>
                      <a:pt x="1719" y="2655"/>
                    </a:cubicBezTo>
                    <a:cubicBezTo>
                      <a:pt x="1873" y="2579"/>
                      <a:pt x="2044" y="2483"/>
                      <a:pt x="2231" y="2372"/>
                    </a:cubicBezTo>
                    <a:cubicBezTo>
                      <a:pt x="2418" y="2259"/>
                      <a:pt x="2604" y="2142"/>
                      <a:pt x="2789" y="2021"/>
                    </a:cubicBezTo>
                    <a:cubicBezTo>
                      <a:pt x="2974" y="1899"/>
                      <a:pt x="3149" y="1781"/>
                      <a:pt x="3314" y="1667"/>
                    </a:cubicBezTo>
                    <a:cubicBezTo>
                      <a:pt x="3478" y="1553"/>
                      <a:pt x="3617" y="1454"/>
                      <a:pt x="3728" y="1372"/>
                    </a:cubicBezTo>
                    <a:cubicBezTo>
                      <a:pt x="3762" y="1345"/>
                      <a:pt x="3799" y="1323"/>
                      <a:pt x="3840" y="1308"/>
                    </a:cubicBezTo>
                    <a:cubicBezTo>
                      <a:pt x="3860" y="1300"/>
                      <a:pt x="3883" y="1295"/>
                      <a:pt x="3905" y="1295"/>
                    </a:cubicBezTo>
                    <a:cubicBezTo>
                      <a:pt x="3920" y="1295"/>
                      <a:pt x="3935" y="1297"/>
                      <a:pt x="3949" y="1301"/>
                    </a:cubicBezTo>
                    <a:cubicBezTo>
                      <a:pt x="3981" y="1310"/>
                      <a:pt x="4007" y="1330"/>
                      <a:pt x="4025" y="1358"/>
                    </a:cubicBezTo>
                    <a:cubicBezTo>
                      <a:pt x="4040" y="1385"/>
                      <a:pt x="4042" y="1427"/>
                      <a:pt x="4029" y="1482"/>
                    </a:cubicBezTo>
                    <a:cubicBezTo>
                      <a:pt x="3990" y="1769"/>
                      <a:pt x="3939" y="2092"/>
                      <a:pt x="3877" y="2448"/>
                    </a:cubicBezTo>
                    <a:cubicBezTo>
                      <a:pt x="3814" y="2807"/>
                      <a:pt x="3743" y="3171"/>
                      <a:pt x="3662" y="3542"/>
                    </a:cubicBezTo>
                    <a:cubicBezTo>
                      <a:pt x="3582" y="3914"/>
                      <a:pt x="3493" y="4278"/>
                      <a:pt x="3396" y="4633"/>
                    </a:cubicBezTo>
                    <a:cubicBezTo>
                      <a:pt x="3298" y="4990"/>
                      <a:pt x="3195" y="5311"/>
                      <a:pt x="3087" y="5597"/>
                    </a:cubicBezTo>
                    <a:cubicBezTo>
                      <a:pt x="3041" y="5725"/>
                      <a:pt x="3042" y="5831"/>
                      <a:pt x="3093" y="5916"/>
                    </a:cubicBezTo>
                    <a:cubicBezTo>
                      <a:pt x="3139" y="5997"/>
                      <a:pt x="3217" y="6056"/>
                      <a:pt x="3308" y="6079"/>
                    </a:cubicBezTo>
                    <a:cubicBezTo>
                      <a:pt x="3343" y="6091"/>
                      <a:pt x="3380" y="6096"/>
                      <a:pt x="3417" y="6096"/>
                    </a:cubicBezTo>
                    <a:cubicBezTo>
                      <a:pt x="3471" y="6096"/>
                      <a:pt x="3524" y="6085"/>
                      <a:pt x="3574" y="6061"/>
                    </a:cubicBezTo>
                    <a:cubicBezTo>
                      <a:pt x="3665" y="6020"/>
                      <a:pt x="3730" y="5939"/>
                      <a:pt x="3769" y="5816"/>
                    </a:cubicBezTo>
                    <a:cubicBezTo>
                      <a:pt x="3863" y="5536"/>
                      <a:pt x="3952" y="5236"/>
                      <a:pt x="4038" y="4915"/>
                    </a:cubicBezTo>
                    <a:cubicBezTo>
                      <a:pt x="4123" y="4596"/>
                      <a:pt x="4207" y="4272"/>
                      <a:pt x="4288" y="3945"/>
                    </a:cubicBezTo>
                    <a:cubicBezTo>
                      <a:pt x="4367" y="3619"/>
                      <a:pt x="4439" y="3295"/>
                      <a:pt x="4504" y="2976"/>
                    </a:cubicBezTo>
                    <a:cubicBezTo>
                      <a:pt x="4568" y="2657"/>
                      <a:pt x="4624" y="2356"/>
                      <a:pt x="4676" y="2073"/>
                    </a:cubicBezTo>
                    <a:cubicBezTo>
                      <a:pt x="4727" y="1791"/>
                      <a:pt x="4766" y="1534"/>
                      <a:pt x="4792" y="1301"/>
                    </a:cubicBezTo>
                    <a:cubicBezTo>
                      <a:pt x="4818" y="1070"/>
                      <a:pt x="4832" y="882"/>
                      <a:pt x="4837" y="736"/>
                    </a:cubicBezTo>
                    <a:cubicBezTo>
                      <a:pt x="4838" y="609"/>
                      <a:pt x="4815" y="505"/>
                      <a:pt x="4764" y="424"/>
                    </a:cubicBezTo>
                    <a:cubicBezTo>
                      <a:pt x="4720" y="346"/>
                      <a:pt x="4656" y="284"/>
                      <a:pt x="4576" y="241"/>
                    </a:cubicBezTo>
                    <a:cubicBezTo>
                      <a:pt x="4500" y="205"/>
                      <a:pt x="4415" y="187"/>
                      <a:pt x="4330" y="187"/>
                    </a:cubicBezTo>
                    <a:cubicBezTo>
                      <a:pt x="4315" y="187"/>
                      <a:pt x="4301" y="188"/>
                      <a:pt x="4286" y="189"/>
                    </a:cubicBezTo>
                    <a:cubicBezTo>
                      <a:pt x="4181" y="196"/>
                      <a:pt x="4079" y="238"/>
                      <a:pt x="4000" y="309"/>
                    </a:cubicBezTo>
                    <a:cubicBezTo>
                      <a:pt x="3812" y="452"/>
                      <a:pt x="3610" y="603"/>
                      <a:pt x="3393" y="762"/>
                    </a:cubicBezTo>
                    <a:cubicBezTo>
                      <a:pt x="3175" y="923"/>
                      <a:pt x="2952" y="1079"/>
                      <a:pt x="2726" y="1233"/>
                    </a:cubicBezTo>
                    <a:cubicBezTo>
                      <a:pt x="2499" y="1389"/>
                      <a:pt x="2275" y="1534"/>
                      <a:pt x="2054" y="1671"/>
                    </a:cubicBezTo>
                    <a:cubicBezTo>
                      <a:pt x="1849" y="1798"/>
                      <a:pt x="1636" y="1915"/>
                      <a:pt x="1419" y="2022"/>
                    </a:cubicBezTo>
                    <a:cubicBezTo>
                      <a:pt x="1285" y="2089"/>
                      <a:pt x="1171" y="2126"/>
                      <a:pt x="1078" y="2135"/>
                    </a:cubicBezTo>
                    <a:cubicBezTo>
                      <a:pt x="1066" y="2136"/>
                      <a:pt x="1054" y="2137"/>
                      <a:pt x="1042" y="2137"/>
                    </a:cubicBezTo>
                    <a:cubicBezTo>
                      <a:pt x="966" y="2137"/>
                      <a:pt x="907" y="2109"/>
                      <a:pt x="863" y="2054"/>
                    </a:cubicBezTo>
                    <a:cubicBezTo>
                      <a:pt x="839" y="2021"/>
                      <a:pt x="817" y="1985"/>
                      <a:pt x="800" y="1947"/>
                    </a:cubicBezTo>
                    <a:cubicBezTo>
                      <a:pt x="779" y="1904"/>
                      <a:pt x="774" y="1847"/>
                      <a:pt x="781" y="1778"/>
                    </a:cubicBezTo>
                    <a:cubicBezTo>
                      <a:pt x="795" y="1677"/>
                      <a:pt x="824" y="1577"/>
                      <a:pt x="866" y="1483"/>
                    </a:cubicBezTo>
                    <a:cubicBezTo>
                      <a:pt x="915" y="1372"/>
                      <a:pt x="974" y="1264"/>
                      <a:pt x="1041" y="1161"/>
                    </a:cubicBezTo>
                    <a:cubicBezTo>
                      <a:pt x="1110" y="1056"/>
                      <a:pt x="1182" y="953"/>
                      <a:pt x="1258" y="853"/>
                    </a:cubicBezTo>
                    <a:cubicBezTo>
                      <a:pt x="1320" y="767"/>
                      <a:pt x="1389" y="686"/>
                      <a:pt x="1466" y="611"/>
                    </a:cubicBezTo>
                    <a:cubicBezTo>
                      <a:pt x="1573" y="502"/>
                      <a:pt x="1620" y="398"/>
                      <a:pt x="1606" y="299"/>
                    </a:cubicBezTo>
                    <a:cubicBezTo>
                      <a:pt x="1591" y="199"/>
                      <a:pt x="1536" y="118"/>
                      <a:pt x="1443" y="57"/>
                    </a:cubicBezTo>
                    <a:cubicBezTo>
                      <a:pt x="1376" y="19"/>
                      <a:pt x="1301" y="0"/>
                      <a:pt x="12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6" name="Google Shape;786;p52"/>
              <p:cNvSpPr/>
              <p:nvPr/>
            </p:nvSpPr>
            <p:spPr>
              <a:xfrm>
                <a:off x="5037600" y="3059775"/>
                <a:ext cx="72125" cy="70225"/>
              </a:xfrm>
              <a:custGeom>
                <a:avLst/>
                <a:gdLst/>
                <a:ahLst/>
                <a:cxnLst/>
                <a:rect l="l" t="t" r="r" b="b"/>
                <a:pathLst>
                  <a:path w="2885" h="2809" extrusionOk="0">
                    <a:moveTo>
                      <a:pt x="790" y="0"/>
                    </a:moveTo>
                    <a:cubicBezTo>
                      <a:pt x="737" y="0"/>
                      <a:pt x="694" y="16"/>
                      <a:pt x="662" y="49"/>
                    </a:cubicBezTo>
                    <a:cubicBezTo>
                      <a:pt x="627" y="82"/>
                      <a:pt x="608" y="127"/>
                      <a:pt x="607" y="174"/>
                    </a:cubicBezTo>
                    <a:cubicBezTo>
                      <a:pt x="600" y="225"/>
                      <a:pt x="613" y="276"/>
                      <a:pt x="643" y="317"/>
                    </a:cubicBezTo>
                    <a:cubicBezTo>
                      <a:pt x="672" y="364"/>
                      <a:pt x="723" y="391"/>
                      <a:pt x="790" y="403"/>
                    </a:cubicBezTo>
                    <a:cubicBezTo>
                      <a:pt x="838" y="408"/>
                      <a:pt x="893" y="416"/>
                      <a:pt x="957" y="424"/>
                    </a:cubicBezTo>
                    <a:cubicBezTo>
                      <a:pt x="1022" y="433"/>
                      <a:pt x="1084" y="443"/>
                      <a:pt x="1146" y="455"/>
                    </a:cubicBezTo>
                    <a:cubicBezTo>
                      <a:pt x="1208" y="465"/>
                      <a:pt x="1264" y="478"/>
                      <a:pt x="1316" y="491"/>
                    </a:cubicBezTo>
                    <a:cubicBezTo>
                      <a:pt x="1368" y="504"/>
                      <a:pt x="1406" y="514"/>
                      <a:pt x="1432" y="520"/>
                    </a:cubicBezTo>
                    <a:cubicBezTo>
                      <a:pt x="1494" y="543"/>
                      <a:pt x="1552" y="575"/>
                      <a:pt x="1604" y="615"/>
                    </a:cubicBezTo>
                    <a:cubicBezTo>
                      <a:pt x="1649" y="647"/>
                      <a:pt x="1689" y="684"/>
                      <a:pt x="1724" y="725"/>
                    </a:cubicBezTo>
                    <a:cubicBezTo>
                      <a:pt x="1792" y="788"/>
                      <a:pt x="1813" y="855"/>
                      <a:pt x="1793" y="927"/>
                    </a:cubicBezTo>
                    <a:cubicBezTo>
                      <a:pt x="1771" y="998"/>
                      <a:pt x="1719" y="1072"/>
                      <a:pt x="1637" y="1148"/>
                    </a:cubicBezTo>
                    <a:cubicBezTo>
                      <a:pt x="1556" y="1216"/>
                      <a:pt x="1458" y="1294"/>
                      <a:pt x="1345" y="1381"/>
                    </a:cubicBezTo>
                    <a:cubicBezTo>
                      <a:pt x="1231" y="1468"/>
                      <a:pt x="1108" y="1556"/>
                      <a:pt x="977" y="1644"/>
                    </a:cubicBezTo>
                    <a:cubicBezTo>
                      <a:pt x="845" y="1732"/>
                      <a:pt x="708" y="1820"/>
                      <a:pt x="565" y="1905"/>
                    </a:cubicBezTo>
                    <a:cubicBezTo>
                      <a:pt x="422" y="1991"/>
                      <a:pt x="283" y="2070"/>
                      <a:pt x="149" y="2144"/>
                    </a:cubicBezTo>
                    <a:cubicBezTo>
                      <a:pt x="82" y="2180"/>
                      <a:pt x="39" y="2228"/>
                      <a:pt x="19" y="2287"/>
                    </a:cubicBezTo>
                    <a:cubicBezTo>
                      <a:pt x="0" y="2342"/>
                      <a:pt x="2" y="2402"/>
                      <a:pt x="25" y="2456"/>
                    </a:cubicBezTo>
                    <a:cubicBezTo>
                      <a:pt x="42" y="2506"/>
                      <a:pt x="75" y="2551"/>
                      <a:pt x="119" y="2583"/>
                    </a:cubicBezTo>
                    <a:cubicBezTo>
                      <a:pt x="166" y="2616"/>
                      <a:pt x="223" y="2635"/>
                      <a:pt x="281" y="2635"/>
                    </a:cubicBezTo>
                    <a:cubicBezTo>
                      <a:pt x="283" y="2635"/>
                      <a:pt x="285" y="2635"/>
                      <a:pt x="288" y="2635"/>
                    </a:cubicBezTo>
                    <a:cubicBezTo>
                      <a:pt x="451" y="2632"/>
                      <a:pt x="624" y="2629"/>
                      <a:pt x="809" y="2628"/>
                    </a:cubicBezTo>
                    <a:cubicBezTo>
                      <a:pt x="853" y="2627"/>
                      <a:pt x="897" y="2627"/>
                      <a:pt x="940" y="2627"/>
                    </a:cubicBezTo>
                    <a:cubicBezTo>
                      <a:pt x="1082" y="2627"/>
                      <a:pt x="1225" y="2629"/>
                      <a:pt x="1370" y="2634"/>
                    </a:cubicBezTo>
                    <a:cubicBezTo>
                      <a:pt x="1558" y="2638"/>
                      <a:pt x="1740" y="2648"/>
                      <a:pt x="1917" y="2662"/>
                    </a:cubicBezTo>
                    <a:cubicBezTo>
                      <a:pt x="2095" y="2677"/>
                      <a:pt x="2258" y="2696"/>
                      <a:pt x="2407" y="2720"/>
                    </a:cubicBezTo>
                    <a:cubicBezTo>
                      <a:pt x="2442" y="2751"/>
                      <a:pt x="2481" y="2774"/>
                      <a:pt x="2524" y="2790"/>
                    </a:cubicBezTo>
                    <a:cubicBezTo>
                      <a:pt x="2554" y="2802"/>
                      <a:pt x="2586" y="2809"/>
                      <a:pt x="2617" y="2809"/>
                    </a:cubicBezTo>
                    <a:cubicBezTo>
                      <a:pt x="2636" y="2809"/>
                      <a:pt x="2656" y="2806"/>
                      <a:pt x="2675" y="2801"/>
                    </a:cubicBezTo>
                    <a:cubicBezTo>
                      <a:pt x="2725" y="2787"/>
                      <a:pt x="2770" y="2761"/>
                      <a:pt x="2806" y="2725"/>
                    </a:cubicBezTo>
                    <a:cubicBezTo>
                      <a:pt x="2836" y="2693"/>
                      <a:pt x="2861" y="2655"/>
                      <a:pt x="2874" y="2613"/>
                    </a:cubicBezTo>
                    <a:cubicBezTo>
                      <a:pt x="2884" y="2554"/>
                      <a:pt x="2871" y="2495"/>
                      <a:pt x="2836" y="2447"/>
                    </a:cubicBezTo>
                    <a:cubicBezTo>
                      <a:pt x="2802" y="2395"/>
                      <a:pt x="2742" y="2360"/>
                      <a:pt x="2660" y="2343"/>
                    </a:cubicBezTo>
                    <a:cubicBezTo>
                      <a:pt x="2529" y="2317"/>
                      <a:pt x="2396" y="2297"/>
                      <a:pt x="2263" y="2284"/>
                    </a:cubicBezTo>
                    <a:cubicBezTo>
                      <a:pt x="2112" y="2269"/>
                      <a:pt x="1956" y="2258"/>
                      <a:pt x="1795" y="2248"/>
                    </a:cubicBezTo>
                    <a:cubicBezTo>
                      <a:pt x="1633" y="2239"/>
                      <a:pt x="1468" y="2232"/>
                      <a:pt x="1299" y="2228"/>
                    </a:cubicBezTo>
                    <a:cubicBezTo>
                      <a:pt x="1214" y="2225"/>
                      <a:pt x="1130" y="2224"/>
                      <a:pt x="1048" y="2224"/>
                    </a:cubicBezTo>
                    <a:cubicBezTo>
                      <a:pt x="965" y="2224"/>
                      <a:pt x="884" y="2225"/>
                      <a:pt x="805" y="2228"/>
                    </a:cubicBezTo>
                    <a:cubicBezTo>
                      <a:pt x="1013" y="2096"/>
                      <a:pt x="1217" y="1963"/>
                      <a:pt x="1419" y="1827"/>
                    </a:cubicBezTo>
                    <a:cubicBezTo>
                      <a:pt x="1597" y="1710"/>
                      <a:pt x="1764" y="1580"/>
                      <a:pt x="1920" y="1436"/>
                    </a:cubicBezTo>
                    <a:cubicBezTo>
                      <a:pt x="2094" y="1275"/>
                      <a:pt x="2199" y="1109"/>
                      <a:pt x="2235" y="939"/>
                    </a:cubicBezTo>
                    <a:cubicBezTo>
                      <a:pt x="2271" y="768"/>
                      <a:pt x="2215" y="609"/>
                      <a:pt x="2065" y="463"/>
                    </a:cubicBezTo>
                    <a:cubicBezTo>
                      <a:pt x="2027" y="429"/>
                      <a:pt x="1969" y="380"/>
                      <a:pt x="1887" y="316"/>
                    </a:cubicBezTo>
                    <a:cubicBezTo>
                      <a:pt x="1808" y="252"/>
                      <a:pt x="1721" y="199"/>
                      <a:pt x="1628" y="158"/>
                    </a:cubicBezTo>
                    <a:cubicBezTo>
                      <a:pt x="1582" y="140"/>
                      <a:pt x="1536" y="124"/>
                      <a:pt x="1490" y="109"/>
                    </a:cubicBezTo>
                    <a:cubicBezTo>
                      <a:pt x="1429" y="92"/>
                      <a:pt x="1360" y="75"/>
                      <a:pt x="1285" y="59"/>
                    </a:cubicBezTo>
                    <a:cubicBezTo>
                      <a:pt x="1209" y="43"/>
                      <a:pt x="1130" y="30"/>
                      <a:pt x="1048" y="18"/>
                    </a:cubicBezTo>
                    <a:cubicBezTo>
                      <a:pt x="968" y="8"/>
                      <a:pt x="889" y="1"/>
                      <a:pt x="809" y="1"/>
                    </a:cubicBezTo>
                    <a:cubicBezTo>
                      <a:pt x="803" y="1"/>
                      <a:pt x="796" y="0"/>
                      <a:pt x="7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7" name="Google Shape;787;p52"/>
              <p:cNvSpPr/>
              <p:nvPr/>
            </p:nvSpPr>
            <p:spPr>
              <a:xfrm>
                <a:off x="5111900" y="3166750"/>
                <a:ext cx="77650" cy="54025"/>
              </a:xfrm>
              <a:custGeom>
                <a:avLst/>
                <a:gdLst/>
                <a:ahLst/>
                <a:cxnLst/>
                <a:rect l="l" t="t" r="r" b="b"/>
                <a:pathLst>
                  <a:path w="3106" h="2161" extrusionOk="0">
                    <a:moveTo>
                      <a:pt x="677" y="1"/>
                    </a:moveTo>
                    <a:cubicBezTo>
                      <a:pt x="630" y="1"/>
                      <a:pt x="589" y="3"/>
                      <a:pt x="554" y="7"/>
                    </a:cubicBezTo>
                    <a:cubicBezTo>
                      <a:pt x="464" y="16"/>
                      <a:pt x="380" y="49"/>
                      <a:pt x="309" y="103"/>
                    </a:cubicBezTo>
                    <a:cubicBezTo>
                      <a:pt x="239" y="156"/>
                      <a:pt x="185" y="230"/>
                      <a:pt x="158" y="314"/>
                    </a:cubicBezTo>
                    <a:cubicBezTo>
                      <a:pt x="124" y="438"/>
                      <a:pt x="149" y="535"/>
                      <a:pt x="230" y="607"/>
                    </a:cubicBezTo>
                    <a:cubicBezTo>
                      <a:pt x="267" y="649"/>
                      <a:pt x="317" y="678"/>
                      <a:pt x="372" y="691"/>
                    </a:cubicBezTo>
                    <a:cubicBezTo>
                      <a:pt x="390" y="695"/>
                      <a:pt x="408" y="697"/>
                      <a:pt x="427" y="697"/>
                    </a:cubicBezTo>
                    <a:cubicBezTo>
                      <a:pt x="465" y="697"/>
                      <a:pt x="502" y="688"/>
                      <a:pt x="536" y="671"/>
                    </a:cubicBezTo>
                    <a:cubicBezTo>
                      <a:pt x="574" y="653"/>
                      <a:pt x="611" y="635"/>
                      <a:pt x="647" y="613"/>
                    </a:cubicBezTo>
                    <a:cubicBezTo>
                      <a:pt x="676" y="593"/>
                      <a:pt x="709" y="582"/>
                      <a:pt x="744" y="582"/>
                    </a:cubicBezTo>
                    <a:cubicBezTo>
                      <a:pt x="748" y="582"/>
                      <a:pt x="752" y="582"/>
                      <a:pt x="756" y="583"/>
                    </a:cubicBezTo>
                    <a:cubicBezTo>
                      <a:pt x="770" y="581"/>
                      <a:pt x="788" y="580"/>
                      <a:pt x="808" y="580"/>
                    </a:cubicBezTo>
                    <a:cubicBezTo>
                      <a:pt x="877" y="580"/>
                      <a:pt x="977" y="589"/>
                      <a:pt x="1110" y="607"/>
                    </a:cubicBezTo>
                    <a:cubicBezTo>
                      <a:pt x="1280" y="630"/>
                      <a:pt x="1470" y="656"/>
                      <a:pt x="1676" y="687"/>
                    </a:cubicBezTo>
                    <a:cubicBezTo>
                      <a:pt x="1881" y="715"/>
                      <a:pt x="2087" y="743"/>
                      <a:pt x="2295" y="766"/>
                    </a:cubicBezTo>
                    <a:cubicBezTo>
                      <a:pt x="2501" y="789"/>
                      <a:pt x="2670" y="802"/>
                      <a:pt x="2803" y="805"/>
                    </a:cubicBezTo>
                    <a:cubicBezTo>
                      <a:pt x="2899" y="804"/>
                      <a:pt x="2971" y="776"/>
                      <a:pt x="3021" y="726"/>
                    </a:cubicBezTo>
                    <a:cubicBezTo>
                      <a:pt x="3069" y="679"/>
                      <a:pt x="3097" y="619"/>
                      <a:pt x="3098" y="554"/>
                    </a:cubicBezTo>
                    <a:cubicBezTo>
                      <a:pt x="3105" y="483"/>
                      <a:pt x="3085" y="412"/>
                      <a:pt x="3043" y="357"/>
                    </a:cubicBezTo>
                    <a:cubicBezTo>
                      <a:pt x="3002" y="298"/>
                      <a:pt x="2939" y="267"/>
                      <a:pt x="2855" y="267"/>
                    </a:cubicBezTo>
                    <a:cubicBezTo>
                      <a:pt x="2851" y="267"/>
                      <a:pt x="2848" y="267"/>
                      <a:pt x="2844" y="268"/>
                    </a:cubicBezTo>
                    <a:cubicBezTo>
                      <a:pt x="2673" y="262"/>
                      <a:pt x="2504" y="246"/>
                      <a:pt x="2337" y="220"/>
                    </a:cubicBezTo>
                    <a:cubicBezTo>
                      <a:pt x="2124" y="190"/>
                      <a:pt x="1903" y="156"/>
                      <a:pt x="1672" y="120"/>
                    </a:cubicBezTo>
                    <a:cubicBezTo>
                      <a:pt x="1442" y="84"/>
                      <a:pt x="1224" y="54"/>
                      <a:pt x="1017" y="26"/>
                    </a:cubicBezTo>
                    <a:cubicBezTo>
                      <a:pt x="881" y="9"/>
                      <a:pt x="768" y="1"/>
                      <a:pt x="677" y="1"/>
                    </a:cubicBezTo>
                    <a:close/>
                    <a:moveTo>
                      <a:pt x="552" y="1355"/>
                    </a:moveTo>
                    <a:cubicBezTo>
                      <a:pt x="505" y="1355"/>
                      <a:pt x="464" y="1358"/>
                      <a:pt x="429" y="1363"/>
                    </a:cubicBezTo>
                    <a:cubicBezTo>
                      <a:pt x="340" y="1370"/>
                      <a:pt x="256" y="1403"/>
                      <a:pt x="185" y="1458"/>
                    </a:cubicBezTo>
                    <a:cubicBezTo>
                      <a:pt x="114" y="1512"/>
                      <a:pt x="61" y="1585"/>
                      <a:pt x="33" y="1669"/>
                    </a:cubicBezTo>
                    <a:cubicBezTo>
                      <a:pt x="0" y="1792"/>
                      <a:pt x="23" y="1890"/>
                      <a:pt x="104" y="1962"/>
                    </a:cubicBezTo>
                    <a:cubicBezTo>
                      <a:pt x="142" y="2004"/>
                      <a:pt x="192" y="2033"/>
                      <a:pt x="247" y="2045"/>
                    </a:cubicBezTo>
                    <a:cubicBezTo>
                      <a:pt x="265" y="2049"/>
                      <a:pt x="284" y="2051"/>
                      <a:pt x="302" y="2051"/>
                    </a:cubicBezTo>
                    <a:cubicBezTo>
                      <a:pt x="339" y="2051"/>
                      <a:pt x="377" y="2042"/>
                      <a:pt x="411" y="2026"/>
                    </a:cubicBezTo>
                    <a:cubicBezTo>
                      <a:pt x="448" y="2009"/>
                      <a:pt x="486" y="1988"/>
                      <a:pt x="522" y="1967"/>
                    </a:cubicBezTo>
                    <a:cubicBezTo>
                      <a:pt x="552" y="1946"/>
                      <a:pt x="588" y="1936"/>
                      <a:pt x="623" y="1936"/>
                    </a:cubicBezTo>
                    <a:cubicBezTo>
                      <a:pt x="625" y="1936"/>
                      <a:pt x="628" y="1936"/>
                      <a:pt x="630" y="1936"/>
                    </a:cubicBezTo>
                    <a:cubicBezTo>
                      <a:pt x="642" y="1935"/>
                      <a:pt x="656" y="1935"/>
                      <a:pt x="672" y="1935"/>
                    </a:cubicBezTo>
                    <a:cubicBezTo>
                      <a:pt x="741" y="1935"/>
                      <a:pt x="844" y="1945"/>
                      <a:pt x="984" y="1962"/>
                    </a:cubicBezTo>
                    <a:cubicBezTo>
                      <a:pt x="1156" y="1986"/>
                      <a:pt x="1344" y="2012"/>
                      <a:pt x="1551" y="2040"/>
                    </a:cubicBezTo>
                    <a:cubicBezTo>
                      <a:pt x="1756" y="2071"/>
                      <a:pt x="1962" y="2097"/>
                      <a:pt x="2169" y="2121"/>
                    </a:cubicBezTo>
                    <a:cubicBezTo>
                      <a:pt x="2376" y="2144"/>
                      <a:pt x="2546" y="2157"/>
                      <a:pt x="2678" y="2160"/>
                    </a:cubicBezTo>
                    <a:cubicBezTo>
                      <a:pt x="2773" y="2157"/>
                      <a:pt x="2847" y="2131"/>
                      <a:pt x="2896" y="2079"/>
                    </a:cubicBezTo>
                    <a:cubicBezTo>
                      <a:pt x="2943" y="2035"/>
                      <a:pt x="2971" y="1973"/>
                      <a:pt x="2972" y="1908"/>
                    </a:cubicBezTo>
                    <a:cubicBezTo>
                      <a:pt x="2980" y="1838"/>
                      <a:pt x="2961" y="1767"/>
                      <a:pt x="2919" y="1711"/>
                    </a:cubicBezTo>
                    <a:cubicBezTo>
                      <a:pt x="2877" y="1653"/>
                      <a:pt x="2815" y="1623"/>
                      <a:pt x="2731" y="1623"/>
                    </a:cubicBezTo>
                    <a:cubicBezTo>
                      <a:pt x="2727" y="1623"/>
                      <a:pt x="2723" y="1623"/>
                      <a:pt x="2719" y="1623"/>
                    </a:cubicBezTo>
                    <a:cubicBezTo>
                      <a:pt x="2549" y="1617"/>
                      <a:pt x="2380" y="1601"/>
                      <a:pt x="2212" y="1574"/>
                    </a:cubicBezTo>
                    <a:cubicBezTo>
                      <a:pt x="2000" y="1543"/>
                      <a:pt x="1779" y="1512"/>
                      <a:pt x="1548" y="1475"/>
                    </a:cubicBezTo>
                    <a:cubicBezTo>
                      <a:pt x="1318" y="1439"/>
                      <a:pt x="1100" y="1408"/>
                      <a:pt x="893" y="1382"/>
                    </a:cubicBezTo>
                    <a:cubicBezTo>
                      <a:pt x="757" y="1364"/>
                      <a:pt x="643" y="1355"/>
                      <a:pt x="552" y="1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8" name="Google Shape;788;p52"/>
              <p:cNvSpPr/>
              <p:nvPr/>
            </p:nvSpPr>
            <p:spPr>
              <a:xfrm>
                <a:off x="5229550" y="3159275"/>
                <a:ext cx="98075" cy="92475"/>
              </a:xfrm>
              <a:custGeom>
                <a:avLst/>
                <a:gdLst/>
                <a:ahLst/>
                <a:cxnLst/>
                <a:rect l="l" t="t" r="r" b="b"/>
                <a:pathLst>
                  <a:path w="3923" h="3699" extrusionOk="0">
                    <a:moveTo>
                      <a:pt x="733" y="0"/>
                    </a:moveTo>
                    <a:cubicBezTo>
                      <a:pt x="663" y="0"/>
                      <a:pt x="592" y="18"/>
                      <a:pt x="529" y="51"/>
                    </a:cubicBezTo>
                    <a:cubicBezTo>
                      <a:pt x="409" y="107"/>
                      <a:pt x="343" y="194"/>
                      <a:pt x="328" y="314"/>
                    </a:cubicBezTo>
                    <a:cubicBezTo>
                      <a:pt x="319" y="403"/>
                      <a:pt x="345" y="493"/>
                      <a:pt x="400" y="564"/>
                    </a:cubicBezTo>
                    <a:cubicBezTo>
                      <a:pt x="458" y="643"/>
                      <a:pt x="546" y="695"/>
                      <a:pt x="663" y="723"/>
                    </a:cubicBezTo>
                    <a:cubicBezTo>
                      <a:pt x="775" y="747"/>
                      <a:pt x="936" y="776"/>
                      <a:pt x="1153" y="811"/>
                    </a:cubicBezTo>
                    <a:cubicBezTo>
                      <a:pt x="1368" y="844"/>
                      <a:pt x="1572" y="873"/>
                      <a:pt x="1767" y="895"/>
                    </a:cubicBezTo>
                    <a:cubicBezTo>
                      <a:pt x="1910" y="910"/>
                      <a:pt x="1985" y="951"/>
                      <a:pt x="1991" y="1014"/>
                    </a:cubicBezTo>
                    <a:cubicBezTo>
                      <a:pt x="2013" y="1094"/>
                      <a:pt x="1955" y="1182"/>
                      <a:pt x="1818" y="1280"/>
                    </a:cubicBezTo>
                    <a:cubicBezTo>
                      <a:pt x="1728" y="1347"/>
                      <a:pt x="1621" y="1423"/>
                      <a:pt x="1497" y="1510"/>
                    </a:cubicBezTo>
                    <a:cubicBezTo>
                      <a:pt x="1373" y="1598"/>
                      <a:pt x="1240" y="1694"/>
                      <a:pt x="1098" y="1798"/>
                    </a:cubicBezTo>
                    <a:cubicBezTo>
                      <a:pt x="957" y="1902"/>
                      <a:pt x="812" y="2016"/>
                      <a:pt x="665" y="2139"/>
                    </a:cubicBezTo>
                    <a:cubicBezTo>
                      <a:pt x="517" y="2261"/>
                      <a:pt x="380" y="2389"/>
                      <a:pt x="250" y="2520"/>
                    </a:cubicBezTo>
                    <a:cubicBezTo>
                      <a:pt x="150" y="2623"/>
                      <a:pt x="81" y="2725"/>
                      <a:pt x="45" y="2829"/>
                    </a:cubicBezTo>
                    <a:cubicBezTo>
                      <a:pt x="7" y="2933"/>
                      <a:pt x="0" y="3027"/>
                      <a:pt x="22" y="3112"/>
                    </a:cubicBezTo>
                    <a:cubicBezTo>
                      <a:pt x="68" y="3313"/>
                      <a:pt x="205" y="3446"/>
                      <a:pt x="434" y="3510"/>
                    </a:cubicBezTo>
                    <a:cubicBezTo>
                      <a:pt x="629" y="3570"/>
                      <a:pt x="876" y="3615"/>
                      <a:pt x="1173" y="3647"/>
                    </a:cubicBezTo>
                    <a:cubicBezTo>
                      <a:pt x="1471" y="3677"/>
                      <a:pt x="1774" y="3695"/>
                      <a:pt x="2085" y="3698"/>
                    </a:cubicBezTo>
                    <a:cubicBezTo>
                      <a:pt x="2124" y="3698"/>
                      <a:pt x="2162" y="3698"/>
                      <a:pt x="2200" y="3698"/>
                    </a:cubicBezTo>
                    <a:cubicBezTo>
                      <a:pt x="2469" y="3698"/>
                      <a:pt x="2727" y="3689"/>
                      <a:pt x="2972" y="3670"/>
                    </a:cubicBezTo>
                    <a:cubicBezTo>
                      <a:pt x="3254" y="3648"/>
                      <a:pt x="3477" y="3618"/>
                      <a:pt x="3640" y="3581"/>
                    </a:cubicBezTo>
                    <a:cubicBezTo>
                      <a:pt x="3750" y="3560"/>
                      <a:pt x="3825" y="3511"/>
                      <a:pt x="3865" y="3430"/>
                    </a:cubicBezTo>
                    <a:cubicBezTo>
                      <a:pt x="3904" y="3357"/>
                      <a:pt x="3923" y="3276"/>
                      <a:pt x="3920" y="3193"/>
                    </a:cubicBezTo>
                    <a:cubicBezTo>
                      <a:pt x="3910" y="3110"/>
                      <a:pt x="3867" y="3032"/>
                      <a:pt x="3800" y="2980"/>
                    </a:cubicBezTo>
                    <a:cubicBezTo>
                      <a:pt x="3748" y="2936"/>
                      <a:pt x="3683" y="2913"/>
                      <a:pt x="3608" y="2913"/>
                    </a:cubicBezTo>
                    <a:cubicBezTo>
                      <a:pt x="3583" y="2913"/>
                      <a:pt x="3558" y="2916"/>
                      <a:pt x="3531" y="2920"/>
                    </a:cubicBezTo>
                    <a:cubicBezTo>
                      <a:pt x="3339" y="2955"/>
                      <a:pt x="3147" y="2978"/>
                      <a:pt x="2953" y="2988"/>
                    </a:cubicBezTo>
                    <a:cubicBezTo>
                      <a:pt x="2772" y="2999"/>
                      <a:pt x="2591" y="3005"/>
                      <a:pt x="2407" y="3005"/>
                    </a:cubicBezTo>
                    <a:cubicBezTo>
                      <a:pt x="2370" y="3005"/>
                      <a:pt x="2332" y="3005"/>
                      <a:pt x="2295" y="3004"/>
                    </a:cubicBezTo>
                    <a:cubicBezTo>
                      <a:pt x="2074" y="3001"/>
                      <a:pt x="1864" y="2993"/>
                      <a:pt x="1666" y="2980"/>
                    </a:cubicBezTo>
                    <a:cubicBezTo>
                      <a:pt x="1503" y="2972"/>
                      <a:pt x="1342" y="2952"/>
                      <a:pt x="1182" y="2920"/>
                    </a:cubicBezTo>
                    <a:cubicBezTo>
                      <a:pt x="1108" y="2906"/>
                      <a:pt x="1065" y="2877"/>
                      <a:pt x="1055" y="2835"/>
                    </a:cubicBezTo>
                    <a:cubicBezTo>
                      <a:pt x="1043" y="2792"/>
                      <a:pt x="1062" y="2748"/>
                      <a:pt x="1113" y="2704"/>
                    </a:cubicBezTo>
                    <a:cubicBezTo>
                      <a:pt x="1215" y="2598"/>
                      <a:pt x="1325" y="2500"/>
                      <a:pt x="1441" y="2407"/>
                    </a:cubicBezTo>
                    <a:cubicBezTo>
                      <a:pt x="1559" y="2313"/>
                      <a:pt x="1679" y="2222"/>
                      <a:pt x="1799" y="2134"/>
                    </a:cubicBezTo>
                    <a:cubicBezTo>
                      <a:pt x="1920" y="2048"/>
                      <a:pt x="2035" y="1965"/>
                      <a:pt x="2141" y="1889"/>
                    </a:cubicBezTo>
                    <a:cubicBezTo>
                      <a:pt x="2248" y="1812"/>
                      <a:pt x="2342" y="1743"/>
                      <a:pt x="2426" y="1683"/>
                    </a:cubicBezTo>
                    <a:cubicBezTo>
                      <a:pt x="2634" y="1522"/>
                      <a:pt x="2776" y="1364"/>
                      <a:pt x="2851" y="1208"/>
                    </a:cubicBezTo>
                    <a:cubicBezTo>
                      <a:pt x="2926" y="1052"/>
                      <a:pt x="2942" y="908"/>
                      <a:pt x="2900" y="776"/>
                    </a:cubicBezTo>
                    <a:cubicBezTo>
                      <a:pt x="2864" y="639"/>
                      <a:pt x="2780" y="526"/>
                      <a:pt x="2649" y="438"/>
                    </a:cubicBezTo>
                    <a:cubicBezTo>
                      <a:pt x="2516" y="350"/>
                      <a:pt x="2342" y="295"/>
                      <a:pt x="2130" y="270"/>
                    </a:cubicBezTo>
                    <a:cubicBezTo>
                      <a:pt x="2061" y="263"/>
                      <a:pt x="1978" y="252"/>
                      <a:pt x="1881" y="237"/>
                    </a:cubicBezTo>
                    <a:lnTo>
                      <a:pt x="1582" y="194"/>
                    </a:lnTo>
                    <a:cubicBezTo>
                      <a:pt x="1480" y="179"/>
                      <a:pt x="1379" y="165"/>
                      <a:pt x="1279" y="150"/>
                    </a:cubicBezTo>
                    <a:cubicBezTo>
                      <a:pt x="1178" y="136"/>
                      <a:pt x="1091" y="120"/>
                      <a:pt x="1017" y="106"/>
                    </a:cubicBezTo>
                    <a:cubicBezTo>
                      <a:pt x="952" y="48"/>
                      <a:pt x="870" y="12"/>
                      <a:pt x="782" y="3"/>
                    </a:cubicBezTo>
                    <a:cubicBezTo>
                      <a:pt x="766" y="1"/>
                      <a:pt x="749" y="0"/>
                      <a:pt x="7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9" name="Google Shape;789;p52"/>
              <p:cNvSpPr/>
              <p:nvPr/>
            </p:nvSpPr>
            <p:spPr>
              <a:xfrm>
                <a:off x="4588350" y="2999150"/>
                <a:ext cx="532700" cy="210175"/>
              </a:xfrm>
              <a:custGeom>
                <a:avLst/>
                <a:gdLst/>
                <a:ahLst/>
                <a:cxnLst/>
                <a:rect l="l" t="t" r="r" b="b"/>
                <a:pathLst>
                  <a:path w="21308" h="8407" extrusionOk="0">
                    <a:moveTo>
                      <a:pt x="10447" y="0"/>
                    </a:moveTo>
                    <a:cubicBezTo>
                      <a:pt x="10343" y="0"/>
                      <a:pt x="10230" y="61"/>
                      <a:pt x="10109" y="186"/>
                    </a:cubicBezTo>
                    <a:cubicBezTo>
                      <a:pt x="10023" y="279"/>
                      <a:pt x="9902" y="408"/>
                      <a:pt x="9747" y="574"/>
                    </a:cubicBezTo>
                    <a:cubicBezTo>
                      <a:pt x="9591" y="740"/>
                      <a:pt x="6977" y="3549"/>
                      <a:pt x="6782" y="3761"/>
                    </a:cubicBezTo>
                    <a:cubicBezTo>
                      <a:pt x="6587" y="3972"/>
                      <a:pt x="6378" y="4197"/>
                      <a:pt x="6154" y="4436"/>
                    </a:cubicBezTo>
                    <a:cubicBezTo>
                      <a:pt x="5931" y="4674"/>
                      <a:pt x="4248" y="6555"/>
                      <a:pt x="4040" y="6772"/>
                    </a:cubicBezTo>
                    <a:cubicBezTo>
                      <a:pt x="3831" y="6990"/>
                      <a:pt x="3641" y="7184"/>
                      <a:pt x="3469" y="7354"/>
                    </a:cubicBezTo>
                    <a:cubicBezTo>
                      <a:pt x="3425" y="7400"/>
                      <a:pt x="3384" y="7423"/>
                      <a:pt x="3348" y="7423"/>
                    </a:cubicBezTo>
                    <a:cubicBezTo>
                      <a:pt x="3304" y="7423"/>
                      <a:pt x="3266" y="7389"/>
                      <a:pt x="3235" y="7318"/>
                    </a:cubicBezTo>
                    <a:cubicBezTo>
                      <a:pt x="2993" y="6777"/>
                      <a:pt x="2750" y="6090"/>
                      <a:pt x="2526" y="5392"/>
                    </a:cubicBezTo>
                    <a:cubicBezTo>
                      <a:pt x="2503" y="5309"/>
                      <a:pt x="2461" y="5246"/>
                      <a:pt x="2399" y="5207"/>
                    </a:cubicBezTo>
                    <a:cubicBezTo>
                      <a:pt x="2352" y="5177"/>
                      <a:pt x="2299" y="5155"/>
                      <a:pt x="2244" y="5144"/>
                    </a:cubicBezTo>
                    <a:lnTo>
                      <a:pt x="2243" y="5144"/>
                    </a:lnTo>
                    <a:cubicBezTo>
                      <a:pt x="2238" y="5144"/>
                      <a:pt x="2234" y="5142"/>
                      <a:pt x="2231" y="5141"/>
                    </a:cubicBezTo>
                    <a:lnTo>
                      <a:pt x="2156" y="5132"/>
                    </a:lnTo>
                    <a:lnTo>
                      <a:pt x="2149" y="5132"/>
                    </a:lnTo>
                    <a:cubicBezTo>
                      <a:pt x="1844" y="5093"/>
                      <a:pt x="1220" y="4982"/>
                      <a:pt x="1017" y="4956"/>
                    </a:cubicBezTo>
                    <a:cubicBezTo>
                      <a:pt x="792" y="4927"/>
                      <a:pt x="617" y="4905"/>
                      <a:pt x="491" y="4890"/>
                    </a:cubicBezTo>
                    <a:cubicBezTo>
                      <a:pt x="451" y="4885"/>
                      <a:pt x="414" y="4883"/>
                      <a:pt x="379" y="4883"/>
                    </a:cubicBezTo>
                    <a:cubicBezTo>
                      <a:pt x="153" y="4883"/>
                      <a:pt x="29" y="4979"/>
                      <a:pt x="10" y="5173"/>
                    </a:cubicBezTo>
                    <a:cubicBezTo>
                      <a:pt x="0" y="5264"/>
                      <a:pt x="26" y="5353"/>
                      <a:pt x="83" y="5426"/>
                    </a:cubicBezTo>
                    <a:cubicBezTo>
                      <a:pt x="122" y="5479"/>
                      <a:pt x="165" y="5530"/>
                      <a:pt x="211" y="5577"/>
                    </a:cubicBezTo>
                    <a:cubicBezTo>
                      <a:pt x="288" y="5651"/>
                      <a:pt x="389" y="5696"/>
                      <a:pt x="494" y="5704"/>
                    </a:cubicBezTo>
                    <a:cubicBezTo>
                      <a:pt x="519" y="5707"/>
                      <a:pt x="544" y="5708"/>
                      <a:pt x="569" y="5708"/>
                    </a:cubicBezTo>
                    <a:cubicBezTo>
                      <a:pt x="661" y="5708"/>
                      <a:pt x="753" y="5691"/>
                      <a:pt x="841" y="5658"/>
                    </a:cubicBezTo>
                    <a:cubicBezTo>
                      <a:pt x="1103" y="5691"/>
                      <a:pt x="1525" y="5759"/>
                      <a:pt x="1890" y="5806"/>
                    </a:cubicBezTo>
                    <a:cubicBezTo>
                      <a:pt x="1964" y="6034"/>
                      <a:pt x="2048" y="6288"/>
                      <a:pt x="2140" y="6567"/>
                    </a:cubicBezTo>
                    <a:cubicBezTo>
                      <a:pt x="2261" y="6930"/>
                      <a:pt x="2204" y="6769"/>
                      <a:pt x="2350" y="7138"/>
                    </a:cubicBezTo>
                    <a:cubicBezTo>
                      <a:pt x="2494" y="7506"/>
                      <a:pt x="2639" y="7837"/>
                      <a:pt x="2783" y="8133"/>
                    </a:cubicBezTo>
                    <a:cubicBezTo>
                      <a:pt x="2815" y="8210"/>
                      <a:pt x="2868" y="8275"/>
                      <a:pt x="2938" y="8321"/>
                    </a:cubicBezTo>
                    <a:cubicBezTo>
                      <a:pt x="3001" y="8366"/>
                      <a:pt x="3073" y="8393"/>
                      <a:pt x="3151" y="8403"/>
                    </a:cubicBezTo>
                    <a:cubicBezTo>
                      <a:pt x="3171" y="8406"/>
                      <a:pt x="3191" y="8407"/>
                      <a:pt x="3211" y="8407"/>
                    </a:cubicBezTo>
                    <a:cubicBezTo>
                      <a:pt x="3271" y="8407"/>
                      <a:pt x="3331" y="8397"/>
                      <a:pt x="3387" y="8377"/>
                    </a:cubicBezTo>
                    <a:cubicBezTo>
                      <a:pt x="3462" y="8351"/>
                      <a:pt x="3529" y="8304"/>
                      <a:pt x="3578" y="8242"/>
                    </a:cubicBezTo>
                    <a:cubicBezTo>
                      <a:pt x="3870" y="7966"/>
                      <a:pt x="4170" y="7667"/>
                      <a:pt x="4479" y="7346"/>
                    </a:cubicBezTo>
                    <a:cubicBezTo>
                      <a:pt x="4787" y="7026"/>
                      <a:pt x="6800" y="4800"/>
                      <a:pt x="7084" y="4489"/>
                    </a:cubicBezTo>
                    <a:cubicBezTo>
                      <a:pt x="7333" y="4219"/>
                      <a:pt x="9926" y="1507"/>
                      <a:pt x="10603" y="738"/>
                    </a:cubicBezTo>
                    <a:cubicBezTo>
                      <a:pt x="10770" y="760"/>
                      <a:pt x="10939" y="782"/>
                      <a:pt x="11114" y="802"/>
                    </a:cubicBezTo>
                    <a:cubicBezTo>
                      <a:pt x="11556" y="853"/>
                      <a:pt x="13307" y="1042"/>
                      <a:pt x="13726" y="1079"/>
                    </a:cubicBezTo>
                    <a:cubicBezTo>
                      <a:pt x="14147" y="1118"/>
                      <a:pt x="19993" y="1763"/>
                      <a:pt x="20360" y="1799"/>
                    </a:cubicBezTo>
                    <a:cubicBezTo>
                      <a:pt x="20460" y="1864"/>
                      <a:pt x="20571" y="1906"/>
                      <a:pt x="20688" y="1922"/>
                    </a:cubicBezTo>
                    <a:cubicBezTo>
                      <a:pt x="20710" y="1925"/>
                      <a:pt x="20733" y="1927"/>
                      <a:pt x="20756" y="1927"/>
                    </a:cubicBezTo>
                    <a:cubicBezTo>
                      <a:pt x="20839" y="1927"/>
                      <a:pt x="20920" y="1904"/>
                      <a:pt x="20993" y="1861"/>
                    </a:cubicBezTo>
                    <a:cubicBezTo>
                      <a:pt x="21048" y="1825"/>
                      <a:pt x="21103" y="1786"/>
                      <a:pt x="21153" y="1743"/>
                    </a:cubicBezTo>
                    <a:cubicBezTo>
                      <a:pt x="21222" y="1685"/>
                      <a:pt x="21267" y="1602"/>
                      <a:pt x="21279" y="1513"/>
                    </a:cubicBezTo>
                    <a:cubicBezTo>
                      <a:pt x="21308" y="1290"/>
                      <a:pt x="21172" y="1162"/>
                      <a:pt x="20873" y="1129"/>
                    </a:cubicBezTo>
                    <a:cubicBezTo>
                      <a:pt x="20747" y="1116"/>
                      <a:pt x="20572" y="1098"/>
                      <a:pt x="20345" y="1075"/>
                    </a:cubicBezTo>
                    <a:cubicBezTo>
                      <a:pt x="20119" y="1053"/>
                      <a:pt x="14408" y="423"/>
                      <a:pt x="14122" y="396"/>
                    </a:cubicBezTo>
                    <a:cubicBezTo>
                      <a:pt x="13835" y="370"/>
                      <a:pt x="13529" y="341"/>
                      <a:pt x="13203" y="308"/>
                    </a:cubicBezTo>
                    <a:cubicBezTo>
                      <a:pt x="12880" y="276"/>
                      <a:pt x="11603" y="139"/>
                      <a:pt x="11302" y="106"/>
                    </a:cubicBezTo>
                    <a:cubicBezTo>
                      <a:pt x="11009" y="72"/>
                      <a:pt x="10744" y="41"/>
                      <a:pt x="10507" y="7"/>
                    </a:cubicBezTo>
                    <a:cubicBezTo>
                      <a:pt x="10487" y="3"/>
                      <a:pt x="10467" y="0"/>
                      <a:pt x="104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599" y="2550617"/>
            <a:ext cx="5104687" cy="1482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" name="Google Shape;747;p52"/>
          <p:cNvGrpSpPr/>
          <p:nvPr/>
        </p:nvGrpSpPr>
        <p:grpSpPr>
          <a:xfrm>
            <a:off x="252694" y="741330"/>
            <a:ext cx="1464879" cy="1231995"/>
            <a:chOff x="140425" y="753438"/>
            <a:chExt cx="1145600" cy="963475"/>
          </a:xfrm>
        </p:grpSpPr>
        <p:sp>
          <p:nvSpPr>
            <p:cNvPr id="748" name="Google Shape;748;p52"/>
            <p:cNvSpPr/>
            <p:nvPr/>
          </p:nvSpPr>
          <p:spPr>
            <a:xfrm rot="5400000">
              <a:off x="237213" y="667988"/>
              <a:ext cx="952025" cy="1134375"/>
            </a:xfrm>
            <a:custGeom>
              <a:avLst/>
              <a:gdLst/>
              <a:ahLst/>
              <a:cxnLst/>
              <a:rect l="l" t="t" r="r" b="b"/>
              <a:pathLst>
                <a:path w="38081" h="45375" extrusionOk="0">
                  <a:moveTo>
                    <a:pt x="394" y="0"/>
                  </a:moveTo>
                  <a:cubicBezTo>
                    <a:pt x="183" y="0"/>
                    <a:pt x="0" y="219"/>
                    <a:pt x="99" y="449"/>
                  </a:cubicBezTo>
                  <a:lnTo>
                    <a:pt x="686" y="1807"/>
                  </a:lnTo>
                  <a:lnTo>
                    <a:pt x="2963" y="7090"/>
                  </a:lnTo>
                  <a:lnTo>
                    <a:pt x="2963" y="7091"/>
                  </a:lnTo>
                  <a:cubicBezTo>
                    <a:pt x="2970" y="7234"/>
                    <a:pt x="3022" y="7371"/>
                    <a:pt x="3115" y="7483"/>
                  </a:cubicBezTo>
                  <a:lnTo>
                    <a:pt x="34282" y="45374"/>
                  </a:lnTo>
                  <a:lnTo>
                    <a:pt x="35320" y="44518"/>
                  </a:lnTo>
                  <a:lnTo>
                    <a:pt x="37043" y="43093"/>
                  </a:lnTo>
                  <a:lnTo>
                    <a:pt x="38081" y="42238"/>
                  </a:lnTo>
                  <a:lnTo>
                    <a:pt x="8572" y="6364"/>
                  </a:lnTo>
                  <a:lnTo>
                    <a:pt x="8577" y="6360"/>
                  </a:lnTo>
                  <a:lnTo>
                    <a:pt x="6948" y="4389"/>
                  </a:lnTo>
                  <a:lnTo>
                    <a:pt x="6912" y="4346"/>
                  </a:lnTo>
                  <a:cubicBezTo>
                    <a:pt x="6821" y="4235"/>
                    <a:pt x="6695" y="4155"/>
                    <a:pt x="6555" y="4122"/>
                  </a:cubicBezTo>
                  <a:lnTo>
                    <a:pt x="1799" y="888"/>
                  </a:lnTo>
                  <a:lnTo>
                    <a:pt x="575" y="57"/>
                  </a:lnTo>
                  <a:cubicBezTo>
                    <a:pt x="516" y="18"/>
                    <a:pt x="454" y="0"/>
                    <a:pt x="3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49" name="Google Shape;749;p52"/>
            <p:cNvGrpSpPr/>
            <p:nvPr/>
          </p:nvGrpSpPr>
          <p:grpSpPr>
            <a:xfrm rot="5400000">
              <a:off x="231488" y="662375"/>
              <a:ext cx="963475" cy="1145600"/>
              <a:chOff x="7969625" y="796525"/>
              <a:chExt cx="963475" cy="1145600"/>
            </a:xfrm>
          </p:grpSpPr>
          <p:sp>
            <p:nvSpPr>
              <p:cNvPr id="750" name="Google Shape;750;p52"/>
              <p:cNvSpPr/>
              <p:nvPr/>
            </p:nvSpPr>
            <p:spPr>
              <a:xfrm>
                <a:off x="7991875" y="824325"/>
                <a:ext cx="197275" cy="215225"/>
              </a:xfrm>
              <a:custGeom>
                <a:avLst/>
                <a:gdLst/>
                <a:ahLst/>
                <a:cxnLst/>
                <a:rect l="l" t="t" r="r" b="b"/>
                <a:pathLst>
                  <a:path w="7891" h="8609" extrusionOk="0">
                    <a:moveTo>
                      <a:pt x="1113" y="0"/>
                    </a:moveTo>
                    <a:lnTo>
                      <a:pt x="0" y="921"/>
                    </a:lnTo>
                    <a:lnTo>
                      <a:pt x="2278" y="6203"/>
                    </a:lnTo>
                    <a:lnTo>
                      <a:pt x="2465" y="6637"/>
                    </a:lnTo>
                    <a:lnTo>
                      <a:pt x="4094" y="8609"/>
                    </a:lnTo>
                    <a:lnTo>
                      <a:pt x="7891" y="5472"/>
                    </a:lnTo>
                    <a:lnTo>
                      <a:pt x="6261" y="3501"/>
                    </a:lnTo>
                    <a:lnTo>
                      <a:pt x="5870" y="3234"/>
                    </a:lnTo>
                    <a:lnTo>
                      <a:pt x="111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1" name="Google Shape;751;p52"/>
              <p:cNvSpPr/>
              <p:nvPr/>
            </p:nvSpPr>
            <p:spPr>
              <a:xfrm>
                <a:off x="7985000" y="817300"/>
                <a:ext cx="212100" cy="230200"/>
              </a:xfrm>
              <a:custGeom>
                <a:avLst/>
                <a:gdLst/>
                <a:ahLst/>
                <a:cxnLst/>
                <a:rect l="l" t="t" r="r" b="b"/>
                <a:pathLst>
                  <a:path w="8484" h="9208" extrusionOk="0">
                    <a:moveTo>
                      <a:pt x="1401" y="563"/>
                    </a:moveTo>
                    <a:lnTo>
                      <a:pt x="6384" y="3950"/>
                    </a:lnTo>
                    <a:lnTo>
                      <a:pt x="7849" y="5724"/>
                    </a:lnTo>
                    <a:lnTo>
                      <a:pt x="4401" y="8575"/>
                    </a:lnTo>
                    <a:lnTo>
                      <a:pt x="2934" y="6801"/>
                    </a:lnTo>
                    <a:lnTo>
                      <a:pt x="549" y="1267"/>
                    </a:lnTo>
                    <a:lnTo>
                      <a:pt x="1401" y="563"/>
                    </a:lnTo>
                    <a:close/>
                    <a:moveTo>
                      <a:pt x="1374" y="1"/>
                    </a:moveTo>
                    <a:lnTo>
                      <a:pt x="1" y="1135"/>
                    </a:lnTo>
                    <a:lnTo>
                      <a:pt x="2534" y="7009"/>
                    </a:lnTo>
                    <a:lnTo>
                      <a:pt x="4340" y="9208"/>
                    </a:lnTo>
                    <a:lnTo>
                      <a:pt x="8484" y="5785"/>
                    </a:lnTo>
                    <a:lnTo>
                      <a:pt x="6711" y="3639"/>
                    </a:lnTo>
                    <a:lnTo>
                      <a:pt x="13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2" name="Google Shape;752;p52"/>
              <p:cNvSpPr/>
              <p:nvPr/>
            </p:nvSpPr>
            <p:spPr>
              <a:xfrm>
                <a:off x="7974725" y="802125"/>
                <a:ext cx="44975" cy="45225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809" extrusionOk="0">
                    <a:moveTo>
                      <a:pt x="395" y="0"/>
                    </a:moveTo>
                    <a:cubicBezTo>
                      <a:pt x="184" y="0"/>
                      <a:pt x="1" y="221"/>
                      <a:pt x="100" y="450"/>
                    </a:cubicBezTo>
                    <a:lnTo>
                      <a:pt x="686" y="1809"/>
                    </a:lnTo>
                    <a:lnTo>
                      <a:pt x="1799" y="888"/>
                    </a:lnTo>
                    <a:lnTo>
                      <a:pt x="575" y="57"/>
                    </a:lnTo>
                    <a:cubicBezTo>
                      <a:pt x="517" y="18"/>
                      <a:pt x="455" y="0"/>
                      <a:pt x="39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3" name="Google Shape;753;p52"/>
              <p:cNvSpPr/>
              <p:nvPr/>
            </p:nvSpPr>
            <p:spPr>
              <a:xfrm>
                <a:off x="7969625" y="796525"/>
                <a:ext cx="59450" cy="59925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397" extrusionOk="0">
                    <a:moveTo>
                      <a:pt x="598" y="451"/>
                    </a:moveTo>
                    <a:cubicBezTo>
                      <a:pt x="616" y="451"/>
                      <a:pt x="635" y="456"/>
                      <a:pt x="652" y="468"/>
                    </a:cubicBezTo>
                    <a:lnTo>
                      <a:pt x="1627" y="1131"/>
                    </a:lnTo>
                    <a:lnTo>
                      <a:pt x="977" y="1667"/>
                    </a:lnTo>
                    <a:lnTo>
                      <a:pt x="510" y="585"/>
                    </a:lnTo>
                    <a:cubicBezTo>
                      <a:pt x="481" y="516"/>
                      <a:pt x="535" y="451"/>
                      <a:pt x="598" y="451"/>
                    </a:cubicBezTo>
                    <a:close/>
                    <a:moveTo>
                      <a:pt x="598" y="0"/>
                    </a:moveTo>
                    <a:cubicBezTo>
                      <a:pt x="474" y="0"/>
                      <a:pt x="350" y="42"/>
                      <a:pt x="250" y="125"/>
                    </a:cubicBezTo>
                    <a:cubicBezTo>
                      <a:pt x="63" y="280"/>
                      <a:pt x="0" y="540"/>
                      <a:pt x="97" y="763"/>
                    </a:cubicBezTo>
                    <a:lnTo>
                      <a:pt x="802" y="2397"/>
                    </a:lnTo>
                    <a:lnTo>
                      <a:pt x="2377" y="1095"/>
                    </a:lnTo>
                    <a:lnTo>
                      <a:pt x="905" y="95"/>
                    </a:lnTo>
                    <a:cubicBezTo>
                      <a:pt x="812" y="32"/>
                      <a:pt x="705" y="0"/>
                      <a:pt x="5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4" name="Google Shape;754;p52"/>
              <p:cNvSpPr/>
              <p:nvPr/>
            </p:nvSpPr>
            <p:spPr>
              <a:xfrm>
                <a:off x="8075775" y="930625"/>
                <a:ext cx="825050" cy="984450"/>
              </a:xfrm>
              <a:custGeom>
                <a:avLst/>
                <a:gdLst/>
                <a:ahLst/>
                <a:cxnLst/>
                <a:rect l="l" t="t" r="r" b="b"/>
                <a:pathLst>
                  <a:path w="33002" h="39378" extrusionOk="0">
                    <a:moveTo>
                      <a:pt x="1255" y="0"/>
                    </a:moveTo>
                    <a:cubicBezTo>
                      <a:pt x="1005" y="0"/>
                      <a:pt x="752" y="84"/>
                      <a:pt x="544" y="256"/>
                    </a:cubicBezTo>
                    <a:cubicBezTo>
                      <a:pt x="67" y="649"/>
                      <a:pt x="1" y="1354"/>
                      <a:pt x="394" y="1830"/>
                    </a:cubicBezTo>
                    <a:lnTo>
                      <a:pt x="31278" y="39378"/>
                    </a:lnTo>
                    <a:lnTo>
                      <a:pt x="33002" y="37954"/>
                    </a:lnTo>
                    <a:lnTo>
                      <a:pt x="2118" y="407"/>
                    </a:lnTo>
                    <a:cubicBezTo>
                      <a:pt x="1897" y="139"/>
                      <a:pt x="1577" y="0"/>
                      <a:pt x="125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52"/>
              <p:cNvSpPr/>
              <p:nvPr/>
            </p:nvSpPr>
            <p:spPr>
              <a:xfrm>
                <a:off x="8069475" y="925000"/>
                <a:ext cx="839275" cy="998025"/>
              </a:xfrm>
              <a:custGeom>
                <a:avLst/>
                <a:gdLst/>
                <a:ahLst/>
                <a:cxnLst/>
                <a:rect l="l" t="t" r="r" b="b"/>
                <a:pathLst>
                  <a:path w="33571" h="39921" extrusionOk="0">
                    <a:moveTo>
                      <a:pt x="1507" y="451"/>
                    </a:moveTo>
                    <a:cubicBezTo>
                      <a:pt x="1536" y="451"/>
                      <a:pt x="1565" y="452"/>
                      <a:pt x="1594" y="455"/>
                    </a:cubicBezTo>
                    <a:cubicBezTo>
                      <a:pt x="1829" y="475"/>
                      <a:pt x="2046" y="591"/>
                      <a:pt x="2196" y="775"/>
                    </a:cubicBezTo>
                    <a:lnTo>
                      <a:pt x="32937" y="38148"/>
                    </a:lnTo>
                    <a:lnTo>
                      <a:pt x="31560" y="39286"/>
                    </a:lnTo>
                    <a:lnTo>
                      <a:pt x="821" y="1913"/>
                    </a:lnTo>
                    <a:cubicBezTo>
                      <a:pt x="601" y="1646"/>
                      <a:pt x="553" y="1277"/>
                      <a:pt x="701" y="964"/>
                    </a:cubicBezTo>
                    <a:cubicBezTo>
                      <a:pt x="848" y="652"/>
                      <a:pt x="1162" y="451"/>
                      <a:pt x="1507" y="451"/>
                    </a:cubicBezTo>
                    <a:close/>
                    <a:moveTo>
                      <a:pt x="1507" y="0"/>
                    </a:moveTo>
                    <a:cubicBezTo>
                      <a:pt x="1206" y="0"/>
                      <a:pt x="904" y="101"/>
                      <a:pt x="653" y="308"/>
                    </a:cubicBezTo>
                    <a:cubicBezTo>
                      <a:pt x="81" y="780"/>
                      <a:pt x="0" y="1627"/>
                      <a:pt x="472" y="2199"/>
                    </a:cubicBezTo>
                    <a:lnTo>
                      <a:pt x="31357" y="39746"/>
                    </a:lnTo>
                    <a:lnTo>
                      <a:pt x="31500" y="39920"/>
                    </a:lnTo>
                    <a:lnTo>
                      <a:pt x="33570" y="38210"/>
                    </a:lnTo>
                    <a:lnTo>
                      <a:pt x="2543" y="488"/>
                    </a:lnTo>
                    <a:cubicBezTo>
                      <a:pt x="2277" y="167"/>
                      <a:pt x="1894" y="0"/>
                      <a:pt x="15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52"/>
              <p:cNvSpPr/>
              <p:nvPr/>
            </p:nvSpPr>
            <p:spPr>
              <a:xfrm>
                <a:off x="8116525" y="904675"/>
                <a:ext cx="810250" cy="974825"/>
              </a:xfrm>
              <a:custGeom>
                <a:avLst/>
                <a:gdLst/>
                <a:ahLst/>
                <a:cxnLst/>
                <a:rect l="l" t="t" r="r" b="b"/>
                <a:pathLst>
                  <a:path w="32410" h="38993" extrusionOk="0">
                    <a:moveTo>
                      <a:pt x="722" y="1"/>
                    </a:moveTo>
                    <a:cubicBezTo>
                      <a:pt x="475" y="1"/>
                      <a:pt x="246" y="137"/>
                      <a:pt x="129" y="358"/>
                    </a:cubicBezTo>
                    <a:cubicBezTo>
                      <a:pt x="1" y="598"/>
                      <a:pt x="31" y="891"/>
                      <a:pt x="204" y="1101"/>
                    </a:cubicBezTo>
                    <a:lnTo>
                      <a:pt x="31372" y="38992"/>
                    </a:lnTo>
                    <a:lnTo>
                      <a:pt x="32409" y="38136"/>
                    </a:lnTo>
                    <a:lnTo>
                      <a:pt x="1240" y="244"/>
                    </a:lnTo>
                    <a:cubicBezTo>
                      <a:pt x="1149" y="133"/>
                      <a:pt x="1024" y="55"/>
                      <a:pt x="885" y="20"/>
                    </a:cubicBezTo>
                    <a:cubicBezTo>
                      <a:pt x="852" y="13"/>
                      <a:pt x="820" y="7"/>
                      <a:pt x="787" y="4"/>
                    </a:cubicBezTo>
                    <a:cubicBezTo>
                      <a:pt x="765" y="2"/>
                      <a:pt x="744" y="1"/>
                      <a:pt x="72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7" name="Google Shape;757;p52"/>
              <p:cNvSpPr/>
              <p:nvPr/>
            </p:nvSpPr>
            <p:spPr>
              <a:xfrm>
                <a:off x="8109425" y="899050"/>
                <a:ext cx="823675" cy="986075"/>
              </a:xfrm>
              <a:custGeom>
                <a:avLst/>
                <a:gdLst/>
                <a:ahLst/>
                <a:cxnLst/>
                <a:rect l="l" t="t" r="r" b="b"/>
                <a:pathLst>
                  <a:path w="32947" h="39443" extrusionOk="0">
                    <a:moveTo>
                      <a:pt x="1004" y="450"/>
                    </a:moveTo>
                    <a:cubicBezTo>
                      <a:pt x="1020" y="450"/>
                      <a:pt x="1035" y="451"/>
                      <a:pt x="1050" y="453"/>
                    </a:cubicBezTo>
                    <a:cubicBezTo>
                      <a:pt x="1072" y="456"/>
                      <a:pt x="1094" y="459"/>
                      <a:pt x="1115" y="464"/>
                    </a:cubicBezTo>
                    <a:cubicBezTo>
                      <a:pt x="1208" y="486"/>
                      <a:pt x="1290" y="538"/>
                      <a:pt x="1351" y="612"/>
                    </a:cubicBezTo>
                    <a:lnTo>
                      <a:pt x="32377" y="38330"/>
                    </a:lnTo>
                    <a:lnTo>
                      <a:pt x="31686" y="38900"/>
                    </a:lnTo>
                    <a:lnTo>
                      <a:pt x="662" y="1183"/>
                    </a:lnTo>
                    <a:cubicBezTo>
                      <a:pt x="504" y="992"/>
                      <a:pt x="532" y="710"/>
                      <a:pt x="721" y="553"/>
                    </a:cubicBezTo>
                    <a:cubicBezTo>
                      <a:pt x="801" y="486"/>
                      <a:pt x="900" y="450"/>
                      <a:pt x="1004" y="450"/>
                    </a:cubicBezTo>
                    <a:close/>
                    <a:moveTo>
                      <a:pt x="1006" y="1"/>
                    </a:moveTo>
                    <a:cubicBezTo>
                      <a:pt x="798" y="1"/>
                      <a:pt x="596" y="73"/>
                      <a:pt x="435" y="207"/>
                    </a:cubicBezTo>
                    <a:cubicBezTo>
                      <a:pt x="54" y="522"/>
                      <a:pt x="0" y="1087"/>
                      <a:pt x="315" y="1469"/>
                    </a:cubicBezTo>
                    <a:lnTo>
                      <a:pt x="31482" y="39360"/>
                    </a:lnTo>
                    <a:cubicBezTo>
                      <a:pt x="31520" y="39407"/>
                      <a:pt x="31575" y="39436"/>
                      <a:pt x="31634" y="39441"/>
                    </a:cubicBezTo>
                    <a:cubicBezTo>
                      <a:pt x="31638" y="39442"/>
                      <a:pt x="31641" y="39442"/>
                      <a:pt x="31645" y="39442"/>
                    </a:cubicBezTo>
                    <a:cubicBezTo>
                      <a:pt x="31649" y="39442"/>
                      <a:pt x="31652" y="39442"/>
                      <a:pt x="31656" y="39441"/>
                    </a:cubicBezTo>
                    <a:cubicBezTo>
                      <a:pt x="31658" y="39441"/>
                      <a:pt x="31660" y="39441"/>
                      <a:pt x="31661" y="39441"/>
                    </a:cubicBezTo>
                    <a:cubicBezTo>
                      <a:pt x="31712" y="39441"/>
                      <a:pt x="31761" y="39423"/>
                      <a:pt x="31800" y="39391"/>
                    </a:cubicBezTo>
                    <a:lnTo>
                      <a:pt x="32836" y="38535"/>
                    </a:lnTo>
                    <a:cubicBezTo>
                      <a:pt x="32932" y="38456"/>
                      <a:pt x="32946" y="38314"/>
                      <a:pt x="32867" y="38219"/>
                    </a:cubicBezTo>
                    <a:lnTo>
                      <a:pt x="1698" y="327"/>
                    </a:lnTo>
                    <a:cubicBezTo>
                      <a:pt x="1576" y="177"/>
                      <a:pt x="1407" y="71"/>
                      <a:pt x="1220" y="27"/>
                    </a:cubicBezTo>
                    <a:cubicBezTo>
                      <a:pt x="1178" y="17"/>
                      <a:pt x="1136" y="9"/>
                      <a:pt x="1092" y="5"/>
                    </a:cubicBezTo>
                    <a:cubicBezTo>
                      <a:pt x="1063" y="2"/>
                      <a:pt x="1034" y="1"/>
                      <a:pt x="10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8" name="Google Shape;758;p52"/>
              <p:cNvSpPr/>
              <p:nvPr/>
            </p:nvSpPr>
            <p:spPr>
              <a:xfrm>
                <a:off x="8048450" y="961675"/>
                <a:ext cx="809300" cy="974825"/>
              </a:xfrm>
              <a:custGeom>
                <a:avLst/>
                <a:gdLst/>
                <a:ahLst/>
                <a:cxnLst/>
                <a:rect l="l" t="t" r="r" b="b"/>
                <a:pathLst>
                  <a:path w="32372" h="38993" extrusionOk="0">
                    <a:moveTo>
                      <a:pt x="685" y="0"/>
                    </a:moveTo>
                    <a:cubicBezTo>
                      <a:pt x="604" y="0"/>
                      <a:pt x="521" y="15"/>
                      <a:pt x="442" y="46"/>
                    </a:cubicBezTo>
                    <a:cubicBezTo>
                      <a:pt x="172" y="151"/>
                      <a:pt x="0" y="419"/>
                      <a:pt x="15" y="708"/>
                    </a:cubicBezTo>
                    <a:lnTo>
                      <a:pt x="15" y="709"/>
                    </a:lnTo>
                    <a:cubicBezTo>
                      <a:pt x="22" y="852"/>
                      <a:pt x="75" y="989"/>
                      <a:pt x="166" y="1101"/>
                    </a:cubicBezTo>
                    <a:lnTo>
                      <a:pt x="31335" y="38992"/>
                    </a:lnTo>
                    <a:lnTo>
                      <a:pt x="32371" y="38136"/>
                    </a:lnTo>
                    <a:lnTo>
                      <a:pt x="1204" y="244"/>
                    </a:lnTo>
                    <a:cubicBezTo>
                      <a:pt x="1073" y="87"/>
                      <a:pt x="882" y="0"/>
                      <a:pt x="6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9" name="Google Shape;759;p52"/>
              <p:cNvSpPr/>
              <p:nvPr/>
            </p:nvSpPr>
            <p:spPr>
              <a:xfrm>
                <a:off x="8042800" y="956075"/>
                <a:ext cx="821250" cy="986050"/>
              </a:xfrm>
              <a:custGeom>
                <a:avLst/>
                <a:gdLst/>
                <a:ahLst/>
                <a:cxnLst/>
                <a:rect l="l" t="t" r="r" b="b"/>
                <a:pathLst>
                  <a:path w="32850" h="39442" extrusionOk="0">
                    <a:moveTo>
                      <a:pt x="911" y="450"/>
                    </a:moveTo>
                    <a:cubicBezTo>
                      <a:pt x="1040" y="450"/>
                      <a:pt x="1167" y="505"/>
                      <a:pt x="1256" y="611"/>
                    </a:cubicBezTo>
                    <a:lnTo>
                      <a:pt x="32281" y="38329"/>
                    </a:lnTo>
                    <a:lnTo>
                      <a:pt x="31591" y="38900"/>
                    </a:lnTo>
                    <a:lnTo>
                      <a:pt x="566" y="1182"/>
                    </a:lnTo>
                    <a:cubicBezTo>
                      <a:pt x="505" y="1109"/>
                      <a:pt x="470" y="1018"/>
                      <a:pt x="466" y="924"/>
                    </a:cubicBezTo>
                    <a:cubicBezTo>
                      <a:pt x="466" y="919"/>
                      <a:pt x="465" y="914"/>
                      <a:pt x="465" y="910"/>
                    </a:cubicBezTo>
                    <a:cubicBezTo>
                      <a:pt x="460" y="771"/>
                      <a:pt x="521" y="640"/>
                      <a:pt x="626" y="552"/>
                    </a:cubicBezTo>
                    <a:cubicBezTo>
                      <a:pt x="710" y="483"/>
                      <a:pt x="811" y="450"/>
                      <a:pt x="911" y="450"/>
                    </a:cubicBezTo>
                    <a:close/>
                    <a:moveTo>
                      <a:pt x="911" y="1"/>
                    </a:moveTo>
                    <a:cubicBezTo>
                      <a:pt x="710" y="1"/>
                      <a:pt x="508" y="68"/>
                      <a:pt x="340" y="205"/>
                    </a:cubicBezTo>
                    <a:cubicBezTo>
                      <a:pt x="121" y="387"/>
                      <a:pt x="1" y="661"/>
                      <a:pt x="15" y="946"/>
                    </a:cubicBezTo>
                    <a:cubicBezTo>
                      <a:pt x="17" y="950"/>
                      <a:pt x="17" y="955"/>
                      <a:pt x="17" y="959"/>
                    </a:cubicBezTo>
                    <a:cubicBezTo>
                      <a:pt x="28" y="1145"/>
                      <a:pt x="99" y="1325"/>
                      <a:pt x="219" y="1469"/>
                    </a:cubicBezTo>
                    <a:lnTo>
                      <a:pt x="31388" y="39361"/>
                    </a:lnTo>
                    <a:cubicBezTo>
                      <a:pt x="31425" y="39406"/>
                      <a:pt x="31480" y="39436"/>
                      <a:pt x="31539" y="39442"/>
                    </a:cubicBezTo>
                    <a:lnTo>
                      <a:pt x="31561" y="39442"/>
                    </a:lnTo>
                    <a:cubicBezTo>
                      <a:pt x="31613" y="39440"/>
                      <a:pt x="31664" y="39423"/>
                      <a:pt x="31704" y="39390"/>
                    </a:cubicBezTo>
                    <a:lnTo>
                      <a:pt x="32742" y="38534"/>
                    </a:lnTo>
                    <a:cubicBezTo>
                      <a:pt x="32837" y="38455"/>
                      <a:pt x="32850" y="38313"/>
                      <a:pt x="32772" y="38218"/>
                    </a:cubicBezTo>
                    <a:lnTo>
                      <a:pt x="1603" y="326"/>
                    </a:lnTo>
                    <a:cubicBezTo>
                      <a:pt x="1426" y="112"/>
                      <a:pt x="1169" y="1"/>
                      <a:pt x="9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5" name="Google Shape;800;p53"/>
          <p:cNvGrpSpPr/>
          <p:nvPr/>
        </p:nvGrpSpPr>
        <p:grpSpPr>
          <a:xfrm>
            <a:off x="142447" y="2080008"/>
            <a:ext cx="1644513" cy="2819995"/>
            <a:chOff x="142447" y="2080008"/>
            <a:chExt cx="1644513" cy="2819995"/>
          </a:xfrm>
        </p:grpSpPr>
        <p:sp>
          <p:nvSpPr>
            <p:cNvPr id="46" name="Google Shape;801;p53"/>
            <p:cNvSpPr/>
            <p:nvPr/>
          </p:nvSpPr>
          <p:spPr>
            <a:xfrm>
              <a:off x="569746" y="3005050"/>
              <a:ext cx="1122900" cy="1642500"/>
            </a:xfrm>
            <a:prstGeom prst="roundRect">
              <a:avLst>
                <a:gd name="adj" fmla="val 12662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" dist="104775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7" name="Google Shape;802;p53"/>
            <p:cNvGrpSpPr/>
            <p:nvPr/>
          </p:nvGrpSpPr>
          <p:grpSpPr>
            <a:xfrm>
              <a:off x="142447" y="2080008"/>
              <a:ext cx="1644513" cy="2819995"/>
              <a:chOff x="3695625" y="535000"/>
              <a:chExt cx="1415975" cy="2428100"/>
            </a:xfrm>
          </p:grpSpPr>
          <p:sp>
            <p:nvSpPr>
              <p:cNvPr id="48" name="Google Shape;803;p53"/>
              <p:cNvSpPr/>
              <p:nvPr/>
            </p:nvSpPr>
            <p:spPr>
              <a:xfrm>
                <a:off x="4055500" y="1334675"/>
                <a:ext cx="975150" cy="1585200"/>
              </a:xfrm>
              <a:custGeom>
                <a:avLst/>
                <a:gdLst/>
                <a:ahLst/>
                <a:cxnLst/>
                <a:rect l="l" t="t" r="r" b="b"/>
                <a:pathLst>
                  <a:path w="39006" h="63408" extrusionOk="0">
                    <a:moveTo>
                      <a:pt x="19503" y="1"/>
                    </a:moveTo>
                    <a:cubicBezTo>
                      <a:pt x="9751" y="1"/>
                      <a:pt x="0" y="1361"/>
                      <a:pt x="0" y="4081"/>
                    </a:cubicBezTo>
                    <a:lnTo>
                      <a:pt x="0" y="58219"/>
                    </a:lnTo>
                    <a:lnTo>
                      <a:pt x="72" y="58219"/>
                    </a:lnTo>
                    <a:cubicBezTo>
                      <a:pt x="72" y="61678"/>
                      <a:pt x="9787" y="63407"/>
                      <a:pt x="19503" y="63407"/>
                    </a:cubicBezTo>
                    <a:cubicBezTo>
                      <a:pt x="29218" y="63407"/>
                      <a:pt x="38934" y="61678"/>
                      <a:pt x="38934" y="58219"/>
                    </a:cubicBezTo>
                    <a:lnTo>
                      <a:pt x="39005" y="58219"/>
                    </a:lnTo>
                    <a:lnTo>
                      <a:pt x="39005" y="4081"/>
                    </a:lnTo>
                    <a:cubicBezTo>
                      <a:pt x="39005" y="1361"/>
                      <a:pt x="29254" y="1"/>
                      <a:pt x="19503" y="1"/>
                    </a:cubicBezTo>
                    <a:close/>
                  </a:path>
                </a:pathLst>
              </a:custGeom>
              <a:solidFill>
                <a:srgbClr val="496697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804;p53"/>
              <p:cNvSpPr/>
              <p:nvPr/>
            </p:nvSpPr>
            <p:spPr>
              <a:xfrm>
                <a:off x="4106700" y="1374200"/>
                <a:ext cx="872750" cy="168500"/>
              </a:xfrm>
              <a:custGeom>
                <a:avLst/>
                <a:gdLst/>
                <a:ahLst/>
                <a:cxnLst/>
                <a:rect l="l" t="t" r="r" b="b"/>
                <a:pathLst>
                  <a:path w="34910" h="6740" extrusionOk="0">
                    <a:moveTo>
                      <a:pt x="17455" y="0"/>
                    </a:moveTo>
                    <a:cubicBezTo>
                      <a:pt x="7822" y="0"/>
                      <a:pt x="0" y="1512"/>
                      <a:pt x="0" y="3370"/>
                    </a:cubicBezTo>
                    <a:cubicBezTo>
                      <a:pt x="0" y="5227"/>
                      <a:pt x="7822" y="6739"/>
                      <a:pt x="17455" y="6739"/>
                    </a:cubicBezTo>
                    <a:cubicBezTo>
                      <a:pt x="27099" y="6739"/>
                      <a:pt x="34909" y="5227"/>
                      <a:pt x="34909" y="3370"/>
                    </a:cubicBezTo>
                    <a:cubicBezTo>
                      <a:pt x="34909" y="1512"/>
                      <a:pt x="27099" y="0"/>
                      <a:pt x="174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805;p53"/>
              <p:cNvSpPr/>
              <p:nvPr/>
            </p:nvSpPr>
            <p:spPr>
              <a:xfrm>
                <a:off x="4236475" y="1255125"/>
                <a:ext cx="380125" cy="1178750"/>
              </a:xfrm>
              <a:custGeom>
                <a:avLst/>
                <a:gdLst/>
                <a:ahLst/>
                <a:cxnLst/>
                <a:rect l="l" t="t" r="r" b="b"/>
                <a:pathLst>
                  <a:path w="15205" h="47150" extrusionOk="0">
                    <a:moveTo>
                      <a:pt x="5251" y="1"/>
                    </a:moveTo>
                    <a:lnTo>
                      <a:pt x="0" y="46018"/>
                    </a:lnTo>
                    <a:lnTo>
                      <a:pt x="9954" y="47149"/>
                    </a:lnTo>
                    <a:lnTo>
                      <a:pt x="15204" y="1132"/>
                    </a:lnTo>
                    <a:lnTo>
                      <a:pt x="5251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806;p53"/>
              <p:cNvSpPr/>
              <p:nvPr/>
            </p:nvSpPr>
            <p:spPr>
              <a:xfrm>
                <a:off x="4296000" y="1019675"/>
                <a:ext cx="334875" cy="1022775"/>
              </a:xfrm>
              <a:custGeom>
                <a:avLst/>
                <a:gdLst/>
                <a:ahLst/>
                <a:cxnLst/>
                <a:rect l="l" t="t" r="r" b="b"/>
                <a:pathLst>
                  <a:path w="13395" h="40911" extrusionOk="0">
                    <a:moveTo>
                      <a:pt x="13395" y="1"/>
                    </a:moveTo>
                    <a:lnTo>
                      <a:pt x="5823" y="1441"/>
                    </a:lnTo>
                    <a:cubicBezTo>
                      <a:pt x="5918" y="1644"/>
                      <a:pt x="5954" y="1870"/>
                      <a:pt x="5930" y="2096"/>
                    </a:cubicBezTo>
                    <a:cubicBezTo>
                      <a:pt x="5852" y="2759"/>
                      <a:pt x="5293" y="3248"/>
                      <a:pt x="4641" y="3248"/>
                    </a:cubicBezTo>
                    <a:cubicBezTo>
                      <a:pt x="4591" y="3248"/>
                      <a:pt x="4540" y="3245"/>
                      <a:pt x="4489" y="3239"/>
                    </a:cubicBezTo>
                    <a:cubicBezTo>
                      <a:pt x="4394" y="3227"/>
                      <a:pt x="4287" y="3204"/>
                      <a:pt x="4191" y="3168"/>
                    </a:cubicBezTo>
                    <a:lnTo>
                      <a:pt x="0" y="39922"/>
                    </a:lnTo>
                    <a:lnTo>
                      <a:pt x="8728" y="40911"/>
                    </a:lnTo>
                    <a:lnTo>
                      <a:pt x="13395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807;p53"/>
              <p:cNvSpPr/>
              <p:nvPr/>
            </p:nvSpPr>
            <p:spPr>
              <a:xfrm>
                <a:off x="4296000" y="1019675"/>
                <a:ext cx="334875" cy="1022775"/>
              </a:xfrm>
              <a:custGeom>
                <a:avLst/>
                <a:gdLst/>
                <a:ahLst/>
                <a:cxnLst/>
                <a:rect l="l" t="t" r="r" b="b"/>
                <a:pathLst>
                  <a:path w="13395" h="40911" fill="none" extrusionOk="0">
                    <a:moveTo>
                      <a:pt x="13395" y="1"/>
                    </a:moveTo>
                    <a:lnTo>
                      <a:pt x="8728" y="40911"/>
                    </a:lnTo>
                    <a:lnTo>
                      <a:pt x="0" y="39922"/>
                    </a:lnTo>
                    <a:lnTo>
                      <a:pt x="4191" y="3168"/>
                    </a:lnTo>
                    <a:cubicBezTo>
                      <a:pt x="4287" y="3204"/>
                      <a:pt x="4394" y="3227"/>
                      <a:pt x="4489" y="3239"/>
                    </a:cubicBezTo>
                    <a:cubicBezTo>
                      <a:pt x="5203" y="3323"/>
                      <a:pt x="5846" y="2811"/>
                      <a:pt x="5930" y="2096"/>
                    </a:cubicBezTo>
                    <a:cubicBezTo>
                      <a:pt x="5954" y="1870"/>
                      <a:pt x="5918" y="1644"/>
                      <a:pt x="5823" y="1441"/>
                    </a:cubicBezTo>
                    <a:lnTo>
                      <a:pt x="13395" y="1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808;p53"/>
              <p:cNvSpPr/>
              <p:nvPr/>
            </p:nvSpPr>
            <p:spPr>
              <a:xfrm>
                <a:off x="4493950" y="1019675"/>
                <a:ext cx="136925" cy="1022775"/>
              </a:xfrm>
              <a:custGeom>
                <a:avLst/>
                <a:gdLst/>
                <a:ahLst/>
                <a:cxnLst/>
                <a:rect l="l" t="t" r="r" b="b"/>
                <a:pathLst>
                  <a:path w="5477" h="40911" extrusionOk="0">
                    <a:moveTo>
                      <a:pt x="5477" y="1"/>
                    </a:moveTo>
                    <a:lnTo>
                      <a:pt x="4632" y="156"/>
                    </a:lnTo>
                    <a:lnTo>
                      <a:pt x="0" y="40827"/>
                    </a:lnTo>
                    <a:lnTo>
                      <a:pt x="810" y="40911"/>
                    </a:lnTo>
                    <a:lnTo>
                      <a:pt x="5477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809;p53"/>
              <p:cNvSpPr/>
              <p:nvPr/>
            </p:nvSpPr>
            <p:spPr>
              <a:xfrm>
                <a:off x="4393325" y="1124750"/>
                <a:ext cx="225650" cy="42900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6" fill="none" extrusionOk="0">
                    <a:moveTo>
                      <a:pt x="9026" y="1"/>
                    </a:moveTo>
                    <a:lnTo>
                      <a:pt x="1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810;p53"/>
              <p:cNvSpPr/>
              <p:nvPr/>
            </p:nvSpPr>
            <p:spPr>
              <a:xfrm>
                <a:off x="4381125" y="1229525"/>
                <a:ext cx="225650" cy="43200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28" fill="none" extrusionOk="0">
                    <a:moveTo>
                      <a:pt x="9026" y="1"/>
                    </a:moveTo>
                    <a:lnTo>
                      <a:pt x="1" y="1727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811;p53"/>
              <p:cNvSpPr/>
              <p:nvPr/>
            </p:nvSpPr>
            <p:spPr>
              <a:xfrm>
                <a:off x="4369225" y="1334600"/>
                <a:ext cx="225650" cy="42900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6" fill="none" extrusionOk="0">
                    <a:moveTo>
                      <a:pt x="9025" y="1"/>
                    </a:moveTo>
                    <a:lnTo>
                      <a:pt x="0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812;p53"/>
              <p:cNvSpPr/>
              <p:nvPr/>
            </p:nvSpPr>
            <p:spPr>
              <a:xfrm>
                <a:off x="4357325" y="1439675"/>
                <a:ext cx="225650" cy="42875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5" fill="none" extrusionOk="0">
                    <a:moveTo>
                      <a:pt x="9025" y="0"/>
                    </a:moveTo>
                    <a:lnTo>
                      <a:pt x="0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813;p53"/>
              <p:cNvSpPr/>
              <p:nvPr/>
            </p:nvSpPr>
            <p:spPr>
              <a:xfrm>
                <a:off x="4345400" y="1544750"/>
                <a:ext cx="225650" cy="42875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5" fill="none" extrusionOk="0">
                    <a:moveTo>
                      <a:pt x="9026" y="0"/>
                    </a:moveTo>
                    <a:lnTo>
                      <a:pt x="1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814;p53"/>
              <p:cNvSpPr/>
              <p:nvPr/>
            </p:nvSpPr>
            <p:spPr>
              <a:xfrm>
                <a:off x="4333200" y="1649525"/>
                <a:ext cx="225950" cy="43175"/>
              </a:xfrm>
              <a:custGeom>
                <a:avLst/>
                <a:gdLst/>
                <a:ahLst/>
                <a:cxnLst/>
                <a:rect l="l" t="t" r="r" b="b"/>
                <a:pathLst>
                  <a:path w="9038" h="1727" fill="none" extrusionOk="0">
                    <a:moveTo>
                      <a:pt x="9038" y="0"/>
                    </a:moveTo>
                    <a:lnTo>
                      <a:pt x="1" y="1727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815;p53"/>
              <p:cNvSpPr/>
              <p:nvPr/>
            </p:nvSpPr>
            <p:spPr>
              <a:xfrm>
                <a:off x="4321300" y="1754600"/>
                <a:ext cx="225650" cy="42875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5" fill="none" extrusionOk="0">
                    <a:moveTo>
                      <a:pt x="9025" y="0"/>
                    </a:moveTo>
                    <a:lnTo>
                      <a:pt x="0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816;p53"/>
              <p:cNvSpPr/>
              <p:nvPr/>
            </p:nvSpPr>
            <p:spPr>
              <a:xfrm>
                <a:off x="4309400" y="1859675"/>
                <a:ext cx="225650" cy="42875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5" fill="none" extrusionOk="0">
                    <a:moveTo>
                      <a:pt x="9025" y="0"/>
                    </a:moveTo>
                    <a:lnTo>
                      <a:pt x="0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817;p53"/>
              <p:cNvSpPr/>
              <p:nvPr/>
            </p:nvSpPr>
            <p:spPr>
              <a:xfrm>
                <a:off x="4389175" y="1145600"/>
                <a:ext cx="241425" cy="1261775"/>
              </a:xfrm>
              <a:custGeom>
                <a:avLst/>
                <a:gdLst/>
                <a:ahLst/>
                <a:cxnLst/>
                <a:rect l="l" t="t" r="r" b="b"/>
                <a:pathLst>
                  <a:path w="9657" h="50471" extrusionOk="0">
                    <a:moveTo>
                      <a:pt x="5703" y="0"/>
                    </a:moveTo>
                    <a:lnTo>
                      <a:pt x="0" y="50006"/>
                    </a:lnTo>
                    <a:lnTo>
                      <a:pt x="4203" y="50471"/>
                    </a:lnTo>
                    <a:lnTo>
                      <a:pt x="9608" y="3131"/>
                    </a:lnTo>
                    <a:cubicBezTo>
                      <a:pt x="9656" y="2667"/>
                      <a:pt x="9442" y="2227"/>
                      <a:pt x="9037" y="1988"/>
                    </a:cubicBezTo>
                    <a:lnTo>
                      <a:pt x="5703" y="0"/>
                    </a:lnTo>
                    <a:close/>
                  </a:path>
                </a:pathLst>
              </a:custGeom>
              <a:solidFill>
                <a:srgbClr val="334E76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818;p53"/>
              <p:cNvSpPr/>
              <p:nvPr/>
            </p:nvSpPr>
            <p:spPr>
              <a:xfrm>
                <a:off x="4389175" y="1145600"/>
                <a:ext cx="241425" cy="1261775"/>
              </a:xfrm>
              <a:custGeom>
                <a:avLst/>
                <a:gdLst/>
                <a:ahLst/>
                <a:cxnLst/>
                <a:rect l="l" t="t" r="r" b="b"/>
                <a:pathLst>
                  <a:path w="9657" h="50471" fill="none" extrusionOk="0">
                    <a:moveTo>
                      <a:pt x="4203" y="50471"/>
                    </a:moveTo>
                    <a:lnTo>
                      <a:pt x="9608" y="3131"/>
                    </a:lnTo>
                    <a:cubicBezTo>
                      <a:pt x="9656" y="2667"/>
                      <a:pt x="9442" y="2227"/>
                      <a:pt x="9037" y="1988"/>
                    </a:cubicBezTo>
                    <a:lnTo>
                      <a:pt x="5703" y="0"/>
                    </a:lnTo>
                    <a:lnTo>
                      <a:pt x="0" y="50006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819;p53"/>
              <p:cNvSpPr/>
              <p:nvPr/>
            </p:nvSpPr>
            <p:spPr>
              <a:xfrm>
                <a:off x="4460900" y="1296200"/>
                <a:ext cx="186350" cy="1111175"/>
              </a:xfrm>
              <a:custGeom>
                <a:avLst/>
                <a:gdLst/>
                <a:ahLst/>
                <a:cxnLst/>
                <a:rect l="l" t="t" r="r" b="b"/>
                <a:pathLst>
                  <a:path w="7454" h="44447" extrusionOk="0">
                    <a:moveTo>
                      <a:pt x="5037" y="1"/>
                    </a:moveTo>
                    <a:lnTo>
                      <a:pt x="1" y="44161"/>
                    </a:lnTo>
                    <a:lnTo>
                      <a:pt x="2572" y="44447"/>
                    </a:lnTo>
                    <a:lnTo>
                      <a:pt x="7418" y="1930"/>
                    </a:lnTo>
                    <a:cubicBezTo>
                      <a:pt x="7454" y="1644"/>
                      <a:pt x="7323" y="1370"/>
                      <a:pt x="7073" y="1227"/>
                    </a:cubicBezTo>
                    <a:lnTo>
                      <a:pt x="5037" y="1"/>
                    </a:lnTo>
                    <a:close/>
                  </a:path>
                </a:pathLst>
              </a:custGeom>
              <a:solidFill>
                <a:srgbClr val="C97094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820;p53"/>
              <p:cNvSpPr/>
              <p:nvPr/>
            </p:nvSpPr>
            <p:spPr>
              <a:xfrm>
                <a:off x="4460900" y="1296200"/>
                <a:ext cx="186350" cy="1111175"/>
              </a:xfrm>
              <a:custGeom>
                <a:avLst/>
                <a:gdLst/>
                <a:ahLst/>
                <a:cxnLst/>
                <a:rect l="l" t="t" r="r" b="b"/>
                <a:pathLst>
                  <a:path w="7454" h="44447" fill="none" extrusionOk="0">
                    <a:moveTo>
                      <a:pt x="2572" y="44447"/>
                    </a:moveTo>
                    <a:lnTo>
                      <a:pt x="7418" y="1930"/>
                    </a:lnTo>
                    <a:cubicBezTo>
                      <a:pt x="7454" y="1644"/>
                      <a:pt x="7323" y="1370"/>
                      <a:pt x="7073" y="1227"/>
                    </a:cubicBezTo>
                    <a:lnTo>
                      <a:pt x="5037" y="1"/>
                    </a:lnTo>
                    <a:lnTo>
                      <a:pt x="1" y="44161"/>
                    </a:lnTo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821;p53"/>
              <p:cNvSpPr/>
              <p:nvPr/>
            </p:nvSpPr>
            <p:spPr>
              <a:xfrm>
                <a:off x="4236775" y="1139925"/>
                <a:ext cx="247675" cy="1249900"/>
              </a:xfrm>
              <a:custGeom>
                <a:avLst/>
                <a:gdLst/>
                <a:ahLst/>
                <a:cxnLst/>
                <a:rect l="l" t="t" r="r" b="b"/>
                <a:pathLst>
                  <a:path w="9907" h="49996" extrusionOk="0">
                    <a:moveTo>
                      <a:pt x="9906" y="1"/>
                    </a:moveTo>
                    <a:lnTo>
                      <a:pt x="6215" y="1192"/>
                    </a:lnTo>
                    <a:cubicBezTo>
                      <a:pt x="5775" y="1334"/>
                      <a:pt x="5453" y="1727"/>
                      <a:pt x="5406" y="2192"/>
                    </a:cubicBezTo>
                    <a:lnTo>
                      <a:pt x="0" y="49519"/>
                    </a:lnTo>
                    <a:lnTo>
                      <a:pt x="4203" y="49995"/>
                    </a:lnTo>
                    <a:lnTo>
                      <a:pt x="9906" y="1"/>
                    </a:lnTo>
                    <a:close/>
                  </a:path>
                </a:pathLst>
              </a:custGeom>
              <a:solidFill>
                <a:srgbClr val="334E76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822;p53"/>
              <p:cNvSpPr/>
              <p:nvPr/>
            </p:nvSpPr>
            <p:spPr>
              <a:xfrm>
                <a:off x="4236775" y="1139925"/>
                <a:ext cx="247675" cy="1249900"/>
              </a:xfrm>
              <a:custGeom>
                <a:avLst/>
                <a:gdLst/>
                <a:ahLst/>
                <a:cxnLst/>
                <a:rect l="l" t="t" r="r" b="b"/>
                <a:pathLst>
                  <a:path w="9907" h="49996" fill="none" extrusionOk="0">
                    <a:moveTo>
                      <a:pt x="0" y="49519"/>
                    </a:moveTo>
                    <a:lnTo>
                      <a:pt x="5406" y="2192"/>
                    </a:lnTo>
                    <a:cubicBezTo>
                      <a:pt x="5453" y="1727"/>
                      <a:pt x="5775" y="1334"/>
                      <a:pt x="6215" y="1192"/>
                    </a:cubicBezTo>
                    <a:lnTo>
                      <a:pt x="9906" y="1"/>
                    </a:lnTo>
                    <a:lnTo>
                      <a:pt x="4203" y="4999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823;p53"/>
              <p:cNvSpPr/>
              <p:nvPr/>
            </p:nvSpPr>
            <p:spPr>
              <a:xfrm>
                <a:off x="4206700" y="1274775"/>
                <a:ext cx="190225" cy="1103725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44149" extrusionOk="0">
                    <a:moveTo>
                      <a:pt x="7609" y="0"/>
                    </a:moveTo>
                    <a:lnTo>
                      <a:pt x="5346" y="727"/>
                    </a:lnTo>
                    <a:cubicBezTo>
                      <a:pt x="5085" y="810"/>
                      <a:pt x="4882" y="1048"/>
                      <a:pt x="4858" y="1334"/>
                    </a:cubicBezTo>
                    <a:lnTo>
                      <a:pt x="1" y="43851"/>
                    </a:lnTo>
                    <a:lnTo>
                      <a:pt x="2572" y="44149"/>
                    </a:lnTo>
                    <a:lnTo>
                      <a:pt x="76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824;p53"/>
              <p:cNvSpPr/>
              <p:nvPr/>
            </p:nvSpPr>
            <p:spPr>
              <a:xfrm>
                <a:off x="4206700" y="1274775"/>
                <a:ext cx="190225" cy="1103725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44149" fill="none" extrusionOk="0">
                    <a:moveTo>
                      <a:pt x="1" y="43851"/>
                    </a:moveTo>
                    <a:lnTo>
                      <a:pt x="4858" y="1334"/>
                    </a:lnTo>
                    <a:cubicBezTo>
                      <a:pt x="4882" y="1048"/>
                      <a:pt x="5085" y="810"/>
                      <a:pt x="5346" y="727"/>
                    </a:cubicBezTo>
                    <a:lnTo>
                      <a:pt x="7609" y="0"/>
                    </a:lnTo>
                    <a:lnTo>
                      <a:pt x="2572" y="44149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825;p53"/>
              <p:cNvSpPr/>
              <p:nvPr/>
            </p:nvSpPr>
            <p:spPr>
              <a:xfrm>
                <a:off x="4407000" y="1805325"/>
                <a:ext cx="51850" cy="43600"/>
              </a:xfrm>
              <a:custGeom>
                <a:avLst/>
                <a:gdLst/>
                <a:ahLst/>
                <a:cxnLst/>
                <a:rect l="l" t="t" r="r" b="b"/>
                <a:pathLst>
                  <a:path w="2074" h="1744" extrusionOk="0">
                    <a:moveTo>
                      <a:pt x="918" y="1"/>
                    </a:moveTo>
                    <a:cubicBezTo>
                      <a:pt x="485" y="1"/>
                      <a:pt x="105" y="329"/>
                      <a:pt x="61" y="769"/>
                    </a:cubicBezTo>
                    <a:cubicBezTo>
                      <a:pt x="0" y="1332"/>
                      <a:pt x="449" y="1743"/>
                      <a:pt x="932" y="1743"/>
                    </a:cubicBezTo>
                    <a:cubicBezTo>
                      <a:pt x="1114" y="1743"/>
                      <a:pt x="1300" y="1685"/>
                      <a:pt x="1466" y="1555"/>
                    </a:cubicBezTo>
                    <a:cubicBezTo>
                      <a:pt x="2073" y="1067"/>
                      <a:pt x="1787" y="91"/>
                      <a:pt x="1025" y="7"/>
                    </a:cubicBezTo>
                    <a:cubicBezTo>
                      <a:pt x="989" y="3"/>
                      <a:pt x="954" y="1"/>
                      <a:pt x="918" y="1"/>
                    </a:cubicBezTo>
                    <a:close/>
                  </a:path>
                </a:pathLst>
              </a:custGeom>
              <a:solidFill>
                <a:srgbClr val="2C173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826;p53"/>
              <p:cNvSpPr/>
              <p:nvPr/>
            </p:nvSpPr>
            <p:spPr>
              <a:xfrm>
                <a:off x="4313550" y="1889075"/>
                <a:ext cx="228800" cy="193650"/>
              </a:xfrm>
              <a:custGeom>
                <a:avLst/>
                <a:gdLst/>
                <a:ahLst/>
                <a:cxnLst/>
                <a:rect l="l" t="t" r="r" b="b"/>
                <a:pathLst>
                  <a:path w="9152" h="7746" extrusionOk="0">
                    <a:moveTo>
                      <a:pt x="4111" y="1"/>
                    </a:moveTo>
                    <a:cubicBezTo>
                      <a:pt x="2275" y="1"/>
                      <a:pt x="478" y="1294"/>
                      <a:pt x="239" y="3444"/>
                    </a:cubicBezTo>
                    <a:cubicBezTo>
                      <a:pt x="1" y="5563"/>
                      <a:pt x="1513" y="7480"/>
                      <a:pt x="3632" y="7718"/>
                    </a:cubicBezTo>
                    <a:cubicBezTo>
                      <a:pt x="3793" y="7736"/>
                      <a:pt x="3950" y="7745"/>
                      <a:pt x="4105" y="7745"/>
                    </a:cubicBezTo>
                    <a:cubicBezTo>
                      <a:pt x="7257" y="7745"/>
                      <a:pt x="9152" y="4044"/>
                      <a:pt x="7109" y="1467"/>
                    </a:cubicBezTo>
                    <a:cubicBezTo>
                      <a:pt x="6309" y="459"/>
                      <a:pt x="5203" y="1"/>
                      <a:pt x="4111" y="1"/>
                    </a:cubicBezTo>
                    <a:close/>
                  </a:path>
                </a:pathLst>
              </a:custGeom>
              <a:solidFill>
                <a:srgbClr val="2C173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827;p53"/>
              <p:cNvSpPr/>
              <p:nvPr/>
            </p:nvSpPr>
            <p:spPr>
              <a:xfrm>
                <a:off x="4313550" y="1858175"/>
                <a:ext cx="231325" cy="233700"/>
              </a:xfrm>
              <a:custGeom>
                <a:avLst/>
                <a:gdLst/>
                <a:ahLst/>
                <a:cxnLst/>
                <a:rect l="l" t="t" r="r" b="b"/>
                <a:pathLst>
                  <a:path w="9253" h="9348" fill="none" extrusionOk="0">
                    <a:moveTo>
                      <a:pt x="3632" y="8954"/>
                    </a:moveTo>
                    <a:cubicBezTo>
                      <a:pt x="7061" y="9347"/>
                      <a:pt x="9252" y="5406"/>
                      <a:pt x="7109" y="2703"/>
                    </a:cubicBezTo>
                    <a:cubicBezTo>
                      <a:pt x="4966" y="1"/>
                      <a:pt x="620" y="1251"/>
                      <a:pt x="239" y="4680"/>
                    </a:cubicBezTo>
                    <a:cubicBezTo>
                      <a:pt x="1" y="6799"/>
                      <a:pt x="1513" y="8716"/>
                      <a:pt x="3632" y="8954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828;p53"/>
              <p:cNvSpPr/>
              <p:nvPr/>
            </p:nvSpPr>
            <p:spPr>
              <a:xfrm>
                <a:off x="4911850" y="713500"/>
                <a:ext cx="199750" cy="414950"/>
              </a:xfrm>
              <a:custGeom>
                <a:avLst/>
                <a:gdLst/>
                <a:ahLst/>
                <a:cxnLst/>
                <a:rect l="l" t="t" r="r" b="b"/>
                <a:pathLst>
                  <a:path w="7990" h="16598" extrusionOk="0">
                    <a:moveTo>
                      <a:pt x="6340" y="1"/>
                    </a:moveTo>
                    <a:cubicBezTo>
                      <a:pt x="6298" y="1"/>
                      <a:pt x="6256" y="18"/>
                      <a:pt x="6227" y="56"/>
                    </a:cubicBezTo>
                    <a:cubicBezTo>
                      <a:pt x="5275" y="1556"/>
                      <a:pt x="1120" y="8128"/>
                      <a:pt x="596" y="10664"/>
                    </a:cubicBezTo>
                    <a:cubicBezTo>
                      <a:pt x="0" y="13522"/>
                      <a:pt x="1060" y="16153"/>
                      <a:pt x="2965" y="16546"/>
                    </a:cubicBezTo>
                    <a:cubicBezTo>
                      <a:pt x="3128" y="16581"/>
                      <a:pt x="3292" y="16598"/>
                      <a:pt x="3456" y="16598"/>
                    </a:cubicBezTo>
                    <a:cubicBezTo>
                      <a:pt x="5194" y="16598"/>
                      <a:pt x="6922" y="14692"/>
                      <a:pt x="7466" y="12081"/>
                    </a:cubicBezTo>
                    <a:cubicBezTo>
                      <a:pt x="7990" y="9557"/>
                      <a:pt x="6775" y="1866"/>
                      <a:pt x="6489" y="103"/>
                    </a:cubicBezTo>
                    <a:cubicBezTo>
                      <a:pt x="6468" y="39"/>
                      <a:pt x="6404" y="1"/>
                      <a:pt x="634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829;p53"/>
              <p:cNvSpPr/>
              <p:nvPr/>
            </p:nvSpPr>
            <p:spPr>
              <a:xfrm>
                <a:off x="4678775" y="1094425"/>
                <a:ext cx="361675" cy="1418225"/>
              </a:xfrm>
              <a:custGeom>
                <a:avLst/>
                <a:gdLst/>
                <a:ahLst/>
                <a:cxnLst/>
                <a:rect l="l" t="t" r="r" b="b"/>
                <a:pathLst>
                  <a:path w="14467" h="56729" extrusionOk="0">
                    <a:moveTo>
                      <a:pt x="11219" y="0"/>
                    </a:moveTo>
                    <a:cubicBezTo>
                      <a:pt x="10754" y="0"/>
                      <a:pt x="10345" y="332"/>
                      <a:pt x="10252" y="809"/>
                    </a:cubicBezTo>
                    <a:lnTo>
                      <a:pt x="96" y="55554"/>
                    </a:lnTo>
                    <a:cubicBezTo>
                      <a:pt x="1" y="56078"/>
                      <a:pt x="346" y="56590"/>
                      <a:pt x="870" y="56709"/>
                    </a:cubicBezTo>
                    <a:cubicBezTo>
                      <a:pt x="938" y="56722"/>
                      <a:pt x="1005" y="56729"/>
                      <a:pt x="1071" y="56729"/>
                    </a:cubicBezTo>
                    <a:cubicBezTo>
                      <a:pt x="1529" y="56729"/>
                      <a:pt x="1934" y="56416"/>
                      <a:pt x="2049" y="55959"/>
                    </a:cubicBezTo>
                    <a:lnTo>
                      <a:pt x="14348" y="1654"/>
                    </a:lnTo>
                    <a:cubicBezTo>
                      <a:pt x="14467" y="1118"/>
                      <a:pt x="14122" y="583"/>
                      <a:pt x="13586" y="464"/>
                    </a:cubicBezTo>
                    <a:lnTo>
                      <a:pt x="11431" y="23"/>
                    </a:lnTo>
                    <a:cubicBezTo>
                      <a:pt x="11360" y="8"/>
                      <a:pt x="11289" y="0"/>
                      <a:pt x="11219" y="0"/>
                    </a:cubicBezTo>
                    <a:close/>
                  </a:path>
                </a:pathLst>
              </a:custGeom>
              <a:solidFill>
                <a:srgbClr val="68B8F0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830;p53"/>
              <p:cNvSpPr/>
              <p:nvPr/>
            </p:nvSpPr>
            <p:spPr>
              <a:xfrm>
                <a:off x="4905000" y="1074700"/>
                <a:ext cx="144400" cy="212600"/>
              </a:xfrm>
              <a:custGeom>
                <a:avLst/>
                <a:gdLst/>
                <a:ahLst/>
                <a:cxnLst/>
                <a:rect l="l" t="t" r="r" b="b"/>
                <a:pathLst>
                  <a:path w="5776" h="8504" extrusionOk="0">
                    <a:moveTo>
                      <a:pt x="2316" y="0"/>
                    </a:moveTo>
                    <a:cubicBezTo>
                      <a:pt x="1799" y="0"/>
                      <a:pt x="1417" y="99"/>
                      <a:pt x="1370" y="336"/>
                    </a:cubicBezTo>
                    <a:lnTo>
                      <a:pt x="1" y="7682"/>
                    </a:lnTo>
                    <a:cubicBezTo>
                      <a:pt x="9" y="7647"/>
                      <a:pt x="88" y="7631"/>
                      <a:pt x="219" y="7631"/>
                    </a:cubicBezTo>
                    <a:cubicBezTo>
                      <a:pt x="1064" y="7631"/>
                      <a:pt x="4053" y="8277"/>
                      <a:pt x="4001" y="8504"/>
                    </a:cubicBezTo>
                    <a:lnTo>
                      <a:pt x="5656" y="1217"/>
                    </a:lnTo>
                    <a:cubicBezTo>
                      <a:pt x="5775" y="621"/>
                      <a:pt x="3616" y="0"/>
                      <a:pt x="231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831;p53"/>
              <p:cNvSpPr/>
              <p:nvPr/>
            </p:nvSpPr>
            <p:spPr>
              <a:xfrm>
                <a:off x="4925550" y="1068300"/>
                <a:ext cx="131625" cy="91025"/>
              </a:xfrm>
              <a:custGeom>
                <a:avLst/>
                <a:gdLst/>
                <a:ahLst/>
                <a:cxnLst/>
                <a:rect l="l" t="t" r="r" b="b"/>
                <a:pathLst>
                  <a:path w="5265" h="3641" extrusionOk="0">
                    <a:moveTo>
                      <a:pt x="1124" y="0"/>
                    </a:moveTo>
                    <a:cubicBezTo>
                      <a:pt x="686" y="0"/>
                      <a:pt x="382" y="69"/>
                      <a:pt x="345" y="235"/>
                    </a:cubicBezTo>
                    <a:lnTo>
                      <a:pt x="12" y="2640"/>
                    </a:lnTo>
                    <a:cubicBezTo>
                      <a:pt x="0" y="2723"/>
                      <a:pt x="203" y="2830"/>
                      <a:pt x="453" y="2878"/>
                    </a:cubicBezTo>
                    <a:lnTo>
                      <a:pt x="4013" y="3616"/>
                    </a:lnTo>
                    <a:cubicBezTo>
                      <a:pt x="4101" y="3633"/>
                      <a:pt x="4187" y="3641"/>
                      <a:pt x="4261" y="3641"/>
                    </a:cubicBezTo>
                    <a:cubicBezTo>
                      <a:pt x="4397" y="3641"/>
                      <a:pt x="4497" y="3615"/>
                      <a:pt x="4513" y="3568"/>
                    </a:cubicBezTo>
                    <a:lnTo>
                      <a:pt x="5156" y="1223"/>
                    </a:lnTo>
                    <a:cubicBezTo>
                      <a:pt x="5264" y="698"/>
                      <a:pt x="2515" y="0"/>
                      <a:pt x="112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832;p53"/>
              <p:cNvSpPr/>
              <p:nvPr/>
            </p:nvSpPr>
            <p:spPr>
              <a:xfrm>
                <a:off x="3979000" y="1003025"/>
                <a:ext cx="878100" cy="1227050"/>
              </a:xfrm>
              <a:custGeom>
                <a:avLst/>
                <a:gdLst/>
                <a:ahLst/>
                <a:cxnLst/>
                <a:rect l="l" t="t" r="r" b="b"/>
                <a:pathLst>
                  <a:path w="35124" h="49082" extrusionOk="0">
                    <a:moveTo>
                      <a:pt x="2632" y="0"/>
                    </a:moveTo>
                    <a:lnTo>
                      <a:pt x="0" y="1441"/>
                    </a:lnTo>
                    <a:lnTo>
                      <a:pt x="5715" y="11847"/>
                    </a:lnTo>
                    <a:lnTo>
                      <a:pt x="5727" y="11847"/>
                    </a:lnTo>
                    <a:lnTo>
                      <a:pt x="26004" y="48792"/>
                    </a:lnTo>
                    <a:cubicBezTo>
                      <a:pt x="26101" y="48979"/>
                      <a:pt x="26292" y="49081"/>
                      <a:pt x="26486" y="49081"/>
                    </a:cubicBezTo>
                    <a:cubicBezTo>
                      <a:pt x="26601" y="49081"/>
                      <a:pt x="26716" y="49046"/>
                      <a:pt x="26813" y="48970"/>
                    </a:cubicBezTo>
                    <a:cubicBezTo>
                      <a:pt x="35124" y="42803"/>
                      <a:pt x="18538" y="10954"/>
                      <a:pt x="7716" y="9251"/>
                    </a:cubicBezTo>
                    <a:lnTo>
                      <a:pt x="2632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833;p53"/>
              <p:cNvSpPr/>
              <p:nvPr/>
            </p:nvSpPr>
            <p:spPr>
              <a:xfrm>
                <a:off x="3695625" y="646225"/>
                <a:ext cx="484150" cy="590850"/>
              </a:xfrm>
              <a:custGeom>
                <a:avLst/>
                <a:gdLst/>
                <a:ahLst/>
                <a:cxnLst/>
                <a:rect l="l" t="t" r="r" b="b"/>
                <a:pathLst>
                  <a:path w="19366" h="23634" extrusionOk="0">
                    <a:moveTo>
                      <a:pt x="8395" y="4490"/>
                    </a:moveTo>
                    <a:cubicBezTo>
                      <a:pt x="9768" y="4490"/>
                      <a:pt x="10748" y="5786"/>
                      <a:pt x="11645" y="7426"/>
                    </a:cubicBezTo>
                    <a:cubicBezTo>
                      <a:pt x="12835" y="9581"/>
                      <a:pt x="13431" y="11534"/>
                      <a:pt x="11276" y="12724"/>
                    </a:cubicBezTo>
                    <a:cubicBezTo>
                      <a:pt x="10736" y="13019"/>
                      <a:pt x="10231" y="13153"/>
                      <a:pt x="9758" y="13153"/>
                    </a:cubicBezTo>
                    <a:cubicBezTo>
                      <a:pt x="8343" y="13153"/>
                      <a:pt x="7218" y="11959"/>
                      <a:pt x="6335" y="10343"/>
                    </a:cubicBezTo>
                    <a:cubicBezTo>
                      <a:pt x="5144" y="8188"/>
                      <a:pt x="4823" y="6081"/>
                      <a:pt x="6978" y="4902"/>
                    </a:cubicBezTo>
                    <a:cubicBezTo>
                      <a:pt x="7495" y="4618"/>
                      <a:pt x="7964" y="4490"/>
                      <a:pt x="8395" y="4490"/>
                    </a:cubicBezTo>
                    <a:close/>
                    <a:moveTo>
                      <a:pt x="8285" y="0"/>
                    </a:moveTo>
                    <a:cubicBezTo>
                      <a:pt x="7167" y="0"/>
                      <a:pt x="5999" y="298"/>
                      <a:pt x="4811" y="949"/>
                    </a:cubicBezTo>
                    <a:cubicBezTo>
                      <a:pt x="465" y="3330"/>
                      <a:pt x="1" y="8176"/>
                      <a:pt x="2382" y="12522"/>
                    </a:cubicBezTo>
                    <a:cubicBezTo>
                      <a:pt x="4069" y="15594"/>
                      <a:pt x="6448" y="17755"/>
                      <a:pt x="9519" y="17755"/>
                    </a:cubicBezTo>
                    <a:cubicBezTo>
                      <a:pt x="9959" y="17755"/>
                      <a:pt x="10414" y="17710"/>
                      <a:pt x="10883" y="17618"/>
                    </a:cubicBezTo>
                    <a:lnTo>
                      <a:pt x="14038" y="23368"/>
                    </a:lnTo>
                    <a:cubicBezTo>
                      <a:pt x="14142" y="23554"/>
                      <a:pt x="14362" y="23634"/>
                      <a:pt x="14656" y="23634"/>
                    </a:cubicBezTo>
                    <a:cubicBezTo>
                      <a:pt x="16115" y="23634"/>
                      <a:pt x="19366" y="21645"/>
                      <a:pt x="18860" y="20713"/>
                    </a:cubicBezTo>
                    <a:lnTo>
                      <a:pt x="15693" y="14939"/>
                    </a:lnTo>
                    <a:cubicBezTo>
                      <a:pt x="18265" y="12177"/>
                      <a:pt x="17515" y="8748"/>
                      <a:pt x="15610" y="5259"/>
                    </a:cubicBezTo>
                    <a:cubicBezTo>
                      <a:pt x="13880" y="2102"/>
                      <a:pt x="11257" y="0"/>
                      <a:pt x="82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834;p53"/>
              <p:cNvSpPr/>
              <p:nvPr/>
            </p:nvSpPr>
            <p:spPr>
              <a:xfrm>
                <a:off x="4016200" y="951825"/>
                <a:ext cx="348875" cy="1362425"/>
              </a:xfrm>
              <a:custGeom>
                <a:avLst/>
                <a:gdLst/>
                <a:ahLst/>
                <a:cxnLst/>
                <a:rect l="l" t="t" r="r" b="b"/>
                <a:pathLst>
                  <a:path w="13955" h="54497" extrusionOk="0">
                    <a:moveTo>
                      <a:pt x="10573" y="0"/>
                    </a:moveTo>
                    <a:lnTo>
                      <a:pt x="7585" y="179"/>
                    </a:lnTo>
                    <a:lnTo>
                      <a:pt x="8240" y="10716"/>
                    </a:lnTo>
                    <a:cubicBezTo>
                      <a:pt x="1" y="17943"/>
                      <a:pt x="3037" y="53721"/>
                      <a:pt x="13347" y="54495"/>
                    </a:cubicBezTo>
                    <a:cubicBezTo>
                      <a:pt x="13361" y="54496"/>
                      <a:pt x="13374" y="54496"/>
                      <a:pt x="13388" y="54496"/>
                    </a:cubicBezTo>
                    <a:cubicBezTo>
                      <a:pt x="13703" y="54496"/>
                      <a:pt x="13954" y="54231"/>
                      <a:pt x="13943" y="53912"/>
                    </a:cubicBezTo>
                    <a:lnTo>
                      <a:pt x="11300" y="11835"/>
                    </a:lnTo>
                    <a:lnTo>
                      <a:pt x="11312" y="11835"/>
                    </a:lnTo>
                    <a:lnTo>
                      <a:pt x="1057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35;p53"/>
              <p:cNvSpPr/>
              <p:nvPr/>
            </p:nvSpPr>
            <p:spPr>
              <a:xfrm>
                <a:off x="4264150" y="1232500"/>
                <a:ext cx="100925" cy="1081750"/>
              </a:xfrm>
              <a:custGeom>
                <a:avLst/>
                <a:gdLst/>
                <a:ahLst/>
                <a:cxnLst/>
                <a:rect l="l" t="t" r="r" b="b"/>
                <a:pathLst>
                  <a:path w="4037" h="43270" extrusionOk="0">
                    <a:moveTo>
                      <a:pt x="1346" y="1"/>
                    </a:moveTo>
                    <a:cubicBezTo>
                      <a:pt x="882" y="25"/>
                      <a:pt x="429" y="120"/>
                      <a:pt x="0" y="287"/>
                    </a:cubicBezTo>
                    <a:lnTo>
                      <a:pt x="2656" y="42768"/>
                    </a:lnTo>
                    <a:cubicBezTo>
                      <a:pt x="2667" y="42887"/>
                      <a:pt x="2632" y="43018"/>
                      <a:pt x="2560" y="43113"/>
                    </a:cubicBezTo>
                    <a:cubicBezTo>
                      <a:pt x="2846" y="43197"/>
                      <a:pt x="3132" y="43244"/>
                      <a:pt x="3429" y="43268"/>
                    </a:cubicBezTo>
                    <a:cubicBezTo>
                      <a:pt x="3443" y="43269"/>
                      <a:pt x="3456" y="43269"/>
                      <a:pt x="3470" y="43269"/>
                    </a:cubicBezTo>
                    <a:cubicBezTo>
                      <a:pt x="3785" y="43269"/>
                      <a:pt x="4036" y="43004"/>
                      <a:pt x="4025" y="42685"/>
                    </a:cubicBezTo>
                    <a:lnTo>
                      <a:pt x="1346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36;p53"/>
              <p:cNvSpPr/>
              <p:nvPr/>
            </p:nvSpPr>
            <p:spPr>
              <a:xfrm>
                <a:off x="4175750" y="1333350"/>
                <a:ext cx="63275" cy="53575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2143" extrusionOk="0">
                    <a:moveTo>
                      <a:pt x="1422" y="1"/>
                    </a:moveTo>
                    <a:cubicBezTo>
                      <a:pt x="1401" y="1"/>
                      <a:pt x="1379" y="2"/>
                      <a:pt x="1358" y="3"/>
                    </a:cubicBezTo>
                    <a:cubicBezTo>
                      <a:pt x="405" y="63"/>
                      <a:pt x="0" y="1241"/>
                      <a:pt x="715" y="1872"/>
                    </a:cubicBezTo>
                    <a:cubicBezTo>
                      <a:pt x="927" y="2059"/>
                      <a:pt x="1174" y="2143"/>
                      <a:pt x="1416" y="2143"/>
                    </a:cubicBezTo>
                    <a:cubicBezTo>
                      <a:pt x="1989" y="2143"/>
                      <a:pt x="2531" y="1673"/>
                      <a:pt x="2489" y="1003"/>
                    </a:cubicBezTo>
                    <a:cubicBezTo>
                      <a:pt x="2454" y="441"/>
                      <a:pt x="1978" y="1"/>
                      <a:pt x="142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37;p53"/>
              <p:cNvSpPr/>
              <p:nvPr/>
            </p:nvSpPr>
            <p:spPr>
              <a:xfrm>
                <a:off x="4039125" y="535000"/>
                <a:ext cx="390550" cy="625725"/>
              </a:xfrm>
              <a:custGeom>
                <a:avLst/>
                <a:gdLst/>
                <a:ahLst/>
                <a:cxnLst/>
                <a:rect l="l" t="t" r="r" b="b"/>
                <a:pathLst>
                  <a:path w="15622" h="25029" extrusionOk="0">
                    <a:moveTo>
                      <a:pt x="7655" y="4510"/>
                    </a:moveTo>
                    <a:cubicBezTo>
                      <a:pt x="9917" y="4510"/>
                      <a:pt x="10721" y="6411"/>
                      <a:pt x="10871" y="8779"/>
                    </a:cubicBezTo>
                    <a:cubicBezTo>
                      <a:pt x="11026" y="11232"/>
                      <a:pt x="10418" y="13280"/>
                      <a:pt x="7966" y="13435"/>
                    </a:cubicBezTo>
                    <a:lnTo>
                      <a:pt x="7966" y="13423"/>
                    </a:lnTo>
                    <a:cubicBezTo>
                      <a:pt x="7874" y="13429"/>
                      <a:pt x="7786" y="13431"/>
                      <a:pt x="7700" y="13431"/>
                    </a:cubicBezTo>
                    <a:cubicBezTo>
                      <a:pt x="5462" y="13431"/>
                      <a:pt x="4960" y="11522"/>
                      <a:pt x="4810" y="9160"/>
                    </a:cubicBezTo>
                    <a:cubicBezTo>
                      <a:pt x="4668" y="6696"/>
                      <a:pt x="4953" y="4672"/>
                      <a:pt x="7406" y="4517"/>
                    </a:cubicBezTo>
                    <a:cubicBezTo>
                      <a:pt x="7491" y="4512"/>
                      <a:pt x="7574" y="4510"/>
                      <a:pt x="7655" y="4510"/>
                    </a:cubicBezTo>
                    <a:close/>
                    <a:moveTo>
                      <a:pt x="7655" y="0"/>
                    </a:moveTo>
                    <a:cubicBezTo>
                      <a:pt x="7479" y="0"/>
                      <a:pt x="7301" y="6"/>
                      <a:pt x="7120" y="16"/>
                    </a:cubicBezTo>
                    <a:cubicBezTo>
                      <a:pt x="2179" y="314"/>
                      <a:pt x="0" y="4481"/>
                      <a:pt x="310" y="9434"/>
                    </a:cubicBezTo>
                    <a:cubicBezTo>
                      <a:pt x="560" y="13399"/>
                      <a:pt x="1762" y="16697"/>
                      <a:pt x="5418" y="17650"/>
                    </a:cubicBezTo>
                    <a:lnTo>
                      <a:pt x="5834" y="24234"/>
                    </a:lnTo>
                    <a:cubicBezTo>
                      <a:pt x="5865" y="24782"/>
                      <a:pt x="6918" y="25029"/>
                      <a:pt x="8093" y="25029"/>
                    </a:cubicBezTo>
                    <a:cubicBezTo>
                      <a:pt x="9624" y="25029"/>
                      <a:pt x="11364" y="24609"/>
                      <a:pt x="11323" y="23888"/>
                    </a:cubicBezTo>
                    <a:lnTo>
                      <a:pt x="10906" y="17340"/>
                    </a:lnTo>
                    <a:cubicBezTo>
                      <a:pt x="14466" y="15983"/>
                      <a:pt x="15621" y="12518"/>
                      <a:pt x="15371" y="8494"/>
                    </a:cubicBezTo>
                    <a:cubicBezTo>
                      <a:pt x="15073" y="3733"/>
                      <a:pt x="12288" y="0"/>
                      <a:pt x="765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8;p53"/>
              <p:cNvSpPr/>
              <p:nvPr/>
            </p:nvSpPr>
            <p:spPr>
              <a:xfrm>
                <a:off x="4109075" y="1439975"/>
                <a:ext cx="863525" cy="151700"/>
              </a:xfrm>
              <a:custGeom>
                <a:avLst/>
                <a:gdLst/>
                <a:ahLst/>
                <a:cxnLst/>
                <a:rect l="l" t="t" r="r" b="b"/>
                <a:pathLst>
                  <a:path w="34541" h="6068" extrusionOk="0">
                    <a:moveTo>
                      <a:pt x="34540" y="0"/>
                    </a:moveTo>
                    <a:cubicBezTo>
                      <a:pt x="33052" y="1572"/>
                      <a:pt x="25932" y="2763"/>
                      <a:pt x="17360" y="2763"/>
                    </a:cubicBezTo>
                    <a:cubicBezTo>
                      <a:pt x="8930" y="2763"/>
                      <a:pt x="1905" y="1608"/>
                      <a:pt x="262" y="84"/>
                    </a:cubicBezTo>
                    <a:lnTo>
                      <a:pt x="262" y="84"/>
                    </a:lnTo>
                    <a:lnTo>
                      <a:pt x="274" y="143"/>
                    </a:lnTo>
                    <a:lnTo>
                      <a:pt x="0" y="2370"/>
                    </a:lnTo>
                    <a:cubicBezTo>
                      <a:pt x="0" y="2370"/>
                      <a:pt x="3882" y="5192"/>
                      <a:pt x="11109" y="5965"/>
                    </a:cubicBezTo>
                    <a:cubicBezTo>
                      <a:pt x="11765" y="6036"/>
                      <a:pt x="12495" y="6067"/>
                      <a:pt x="13280" y="6067"/>
                    </a:cubicBezTo>
                    <a:cubicBezTo>
                      <a:pt x="21151" y="6067"/>
                      <a:pt x="34540" y="2858"/>
                      <a:pt x="34540" y="2858"/>
                    </a:cubicBezTo>
                    <a:lnTo>
                      <a:pt x="34540" y="0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39;p53"/>
              <p:cNvSpPr/>
              <p:nvPr/>
            </p:nvSpPr>
            <p:spPr>
              <a:xfrm>
                <a:off x="4574300" y="2420450"/>
                <a:ext cx="19975" cy="136050"/>
              </a:xfrm>
              <a:custGeom>
                <a:avLst/>
                <a:gdLst/>
                <a:ahLst/>
                <a:cxnLst/>
                <a:rect l="l" t="t" r="r" b="b"/>
                <a:pathLst>
                  <a:path w="799" h="5442" extrusionOk="0">
                    <a:moveTo>
                      <a:pt x="1" y="5442"/>
                    </a:moveTo>
                    <a:lnTo>
                      <a:pt x="799" y="1"/>
                    </a:lnTo>
                  </a:path>
                </a:pathLst>
              </a:custGeom>
              <a:solidFill>
                <a:srgbClr val="68B8F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40;p53"/>
              <p:cNvSpPr/>
              <p:nvPr/>
            </p:nvSpPr>
            <p:spPr>
              <a:xfrm>
                <a:off x="4574300" y="2419550"/>
                <a:ext cx="26225" cy="136950"/>
              </a:xfrm>
              <a:custGeom>
                <a:avLst/>
                <a:gdLst/>
                <a:ahLst/>
                <a:cxnLst/>
                <a:rect l="l" t="t" r="r" b="b"/>
                <a:pathLst>
                  <a:path w="1049" h="5478" extrusionOk="0">
                    <a:moveTo>
                      <a:pt x="560" y="1"/>
                    </a:moveTo>
                    <a:lnTo>
                      <a:pt x="1" y="5478"/>
                    </a:lnTo>
                    <a:lnTo>
                      <a:pt x="1" y="5478"/>
                    </a:lnTo>
                    <a:lnTo>
                      <a:pt x="1049" y="72"/>
                    </a:lnTo>
                    <a:lnTo>
                      <a:pt x="560" y="1"/>
                    </a:lnTo>
                    <a:close/>
                  </a:path>
                </a:pathLst>
              </a:custGeom>
              <a:solidFill>
                <a:srgbClr val="2C173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41;p53"/>
              <p:cNvSpPr/>
              <p:nvPr/>
            </p:nvSpPr>
            <p:spPr>
              <a:xfrm>
                <a:off x="4908575" y="2422225"/>
                <a:ext cx="18475" cy="136350"/>
              </a:xfrm>
              <a:custGeom>
                <a:avLst/>
                <a:gdLst/>
                <a:ahLst/>
                <a:cxnLst/>
                <a:rect l="l" t="t" r="r" b="b"/>
                <a:pathLst>
                  <a:path w="739" h="5454" extrusionOk="0">
                    <a:moveTo>
                      <a:pt x="739" y="5454"/>
                    </a:moveTo>
                    <a:lnTo>
                      <a:pt x="1" y="1"/>
                    </a:lnTo>
                  </a:path>
                </a:pathLst>
              </a:custGeom>
              <a:solidFill>
                <a:srgbClr val="68B8F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42;p53"/>
              <p:cNvSpPr/>
              <p:nvPr/>
            </p:nvSpPr>
            <p:spPr>
              <a:xfrm>
                <a:off x="4902625" y="2421650"/>
                <a:ext cx="24425" cy="136925"/>
              </a:xfrm>
              <a:custGeom>
                <a:avLst/>
                <a:gdLst/>
                <a:ahLst/>
                <a:cxnLst/>
                <a:rect l="l" t="t" r="r" b="b"/>
                <a:pathLst>
                  <a:path w="977" h="5477" extrusionOk="0">
                    <a:moveTo>
                      <a:pt x="489" y="0"/>
                    </a:moveTo>
                    <a:lnTo>
                      <a:pt x="0" y="60"/>
                    </a:lnTo>
                    <a:lnTo>
                      <a:pt x="977" y="5477"/>
                    </a:lnTo>
                    <a:lnTo>
                      <a:pt x="977" y="5477"/>
                    </a:lnTo>
                    <a:lnTo>
                      <a:pt x="489" y="0"/>
                    </a:lnTo>
                    <a:close/>
                  </a:path>
                </a:pathLst>
              </a:custGeom>
              <a:solidFill>
                <a:srgbClr val="2C173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43;p53"/>
              <p:cNvSpPr/>
              <p:nvPr/>
            </p:nvSpPr>
            <p:spPr>
              <a:xfrm>
                <a:off x="4554950" y="1303525"/>
                <a:ext cx="237575" cy="1160150"/>
              </a:xfrm>
              <a:custGeom>
                <a:avLst/>
                <a:gdLst/>
                <a:ahLst/>
                <a:cxnLst/>
                <a:rect l="l" t="t" r="r" b="b"/>
                <a:pathLst>
                  <a:path w="9503" h="46406" extrusionOk="0">
                    <a:moveTo>
                      <a:pt x="7953" y="1"/>
                    </a:moveTo>
                    <a:cubicBezTo>
                      <a:pt x="7252" y="1"/>
                      <a:pt x="6635" y="518"/>
                      <a:pt x="6537" y="1232"/>
                    </a:cubicBezTo>
                    <a:lnTo>
                      <a:pt x="120" y="44749"/>
                    </a:lnTo>
                    <a:cubicBezTo>
                      <a:pt x="1" y="45535"/>
                      <a:pt x="549" y="46273"/>
                      <a:pt x="1346" y="46392"/>
                    </a:cubicBezTo>
                    <a:cubicBezTo>
                      <a:pt x="1414" y="46401"/>
                      <a:pt x="1480" y="46406"/>
                      <a:pt x="1546" y="46406"/>
                    </a:cubicBezTo>
                    <a:cubicBezTo>
                      <a:pt x="2252" y="46406"/>
                      <a:pt x="2869" y="45896"/>
                      <a:pt x="2977" y="45178"/>
                    </a:cubicBezTo>
                    <a:lnTo>
                      <a:pt x="9395" y="1648"/>
                    </a:lnTo>
                    <a:cubicBezTo>
                      <a:pt x="9502" y="863"/>
                      <a:pt x="8954" y="124"/>
                      <a:pt x="8169" y="17"/>
                    </a:cubicBezTo>
                    <a:cubicBezTo>
                      <a:pt x="8096" y="6"/>
                      <a:pt x="8024" y="1"/>
                      <a:pt x="795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44;p53"/>
              <p:cNvSpPr/>
              <p:nvPr/>
            </p:nvSpPr>
            <p:spPr>
              <a:xfrm>
                <a:off x="4723125" y="1303375"/>
                <a:ext cx="223575" cy="1162375"/>
              </a:xfrm>
              <a:custGeom>
                <a:avLst/>
                <a:gdLst/>
                <a:ahLst/>
                <a:cxnLst/>
                <a:rect l="l" t="t" r="r" b="b"/>
                <a:pathLst>
                  <a:path w="8943" h="46495" extrusionOk="0">
                    <a:moveTo>
                      <a:pt x="1536" y="1"/>
                    </a:moveTo>
                    <a:cubicBezTo>
                      <a:pt x="1477" y="1"/>
                      <a:pt x="1418" y="4"/>
                      <a:pt x="1358" y="11"/>
                    </a:cubicBezTo>
                    <a:cubicBezTo>
                      <a:pt x="561" y="119"/>
                      <a:pt x="1" y="857"/>
                      <a:pt x="108" y="1643"/>
                    </a:cubicBezTo>
                    <a:lnTo>
                      <a:pt x="5966" y="45231"/>
                    </a:lnTo>
                    <a:cubicBezTo>
                      <a:pt x="6064" y="45963"/>
                      <a:pt x="6684" y="46494"/>
                      <a:pt x="7401" y="46494"/>
                    </a:cubicBezTo>
                    <a:cubicBezTo>
                      <a:pt x="7466" y="46494"/>
                      <a:pt x="7531" y="46490"/>
                      <a:pt x="7597" y="46481"/>
                    </a:cubicBezTo>
                    <a:cubicBezTo>
                      <a:pt x="8383" y="46374"/>
                      <a:pt x="8943" y="45648"/>
                      <a:pt x="8835" y="44850"/>
                    </a:cubicBezTo>
                    <a:lnTo>
                      <a:pt x="2977" y="1262"/>
                    </a:lnTo>
                    <a:cubicBezTo>
                      <a:pt x="2878" y="524"/>
                      <a:pt x="2251" y="1"/>
                      <a:pt x="153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845;p53"/>
              <p:cNvSpPr/>
              <p:nvPr/>
            </p:nvSpPr>
            <p:spPr>
              <a:xfrm>
                <a:off x="4720750" y="1000025"/>
                <a:ext cx="82775" cy="328050"/>
              </a:xfrm>
              <a:custGeom>
                <a:avLst/>
                <a:gdLst/>
                <a:ahLst/>
                <a:cxnLst/>
                <a:rect l="l" t="t" r="r" b="b"/>
                <a:pathLst>
                  <a:path w="3311" h="13122" extrusionOk="0">
                    <a:moveTo>
                      <a:pt x="1681" y="1"/>
                    </a:moveTo>
                    <a:cubicBezTo>
                      <a:pt x="798" y="1"/>
                      <a:pt x="84" y="711"/>
                      <a:pt x="72" y="1596"/>
                    </a:cubicBezTo>
                    <a:lnTo>
                      <a:pt x="1" y="13098"/>
                    </a:lnTo>
                    <a:lnTo>
                      <a:pt x="3227" y="13122"/>
                    </a:lnTo>
                    <a:lnTo>
                      <a:pt x="3311" y="1620"/>
                    </a:lnTo>
                    <a:cubicBezTo>
                      <a:pt x="3311" y="727"/>
                      <a:pt x="2596" y="1"/>
                      <a:pt x="1703" y="1"/>
                    </a:cubicBezTo>
                    <a:cubicBezTo>
                      <a:pt x="1696" y="1"/>
                      <a:pt x="1689" y="1"/>
                      <a:pt x="168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846;p53"/>
              <p:cNvSpPr/>
              <p:nvPr/>
            </p:nvSpPr>
            <p:spPr>
              <a:xfrm>
                <a:off x="4762125" y="1060450"/>
                <a:ext cx="1525" cy="267325"/>
              </a:xfrm>
              <a:custGeom>
                <a:avLst/>
                <a:gdLst/>
                <a:ahLst/>
                <a:cxnLst/>
                <a:rect l="l" t="t" r="r" b="b"/>
                <a:pathLst>
                  <a:path w="61" h="10693" extrusionOk="0">
                    <a:moveTo>
                      <a:pt x="60" y="1"/>
                    </a:moveTo>
                    <a:lnTo>
                      <a:pt x="1" y="10693"/>
                    </a:lnTo>
                  </a:path>
                </a:pathLst>
              </a:custGeom>
              <a:solidFill>
                <a:srgbClr val="68B8F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847;p53"/>
              <p:cNvSpPr/>
              <p:nvPr/>
            </p:nvSpPr>
            <p:spPr>
              <a:xfrm>
                <a:off x="4762125" y="1060450"/>
                <a:ext cx="1525" cy="267325"/>
              </a:xfrm>
              <a:custGeom>
                <a:avLst/>
                <a:gdLst/>
                <a:ahLst/>
                <a:cxnLst/>
                <a:rect l="l" t="t" r="r" b="b"/>
                <a:pathLst>
                  <a:path w="61" h="10693" fill="none" extrusionOk="0">
                    <a:moveTo>
                      <a:pt x="60" y="1"/>
                    </a:moveTo>
                    <a:lnTo>
                      <a:pt x="1" y="10693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848;p53"/>
              <p:cNvSpPr/>
              <p:nvPr/>
            </p:nvSpPr>
            <p:spPr>
              <a:xfrm>
                <a:off x="4683250" y="1208700"/>
                <a:ext cx="156000" cy="227725"/>
              </a:xfrm>
              <a:custGeom>
                <a:avLst/>
                <a:gdLst/>
                <a:ahLst/>
                <a:cxnLst/>
                <a:rect l="l" t="t" r="r" b="b"/>
                <a:pathLst>
                  <a:path w="6240" h="9109" extrusionOk="0">
                    <a:moveTo>
                      <a:pt x="60" y="0"/>
                    </a:moveTo>
                    <a:lnTo>
                      <a:pt x="12" y="5989"/>
                    </a:lnTo>
                    <a:cubicBezTo>
                      <a:pt x="0" y="7704"/>
                      <a:pt x="1382" y="9097"/>
                      <a:pt x="3096" y="9109"/>
                    </a:cubicBezTo>
                    <a:cubicBezTo>
                      <a:pt x="3103" y="9109"/>
                      <a:pt x="3111" y="9109"/>
                      <a:pt x="3118" y="9109"/>
                    </a:cubicBezTo>
                    <a:cubicBezTo>
                      <a:pt x="4811" y="9109"/>
                      <a:pt x="6192" y="7732"/>
                      <a:pt x="6204" y="6037"/>
                    </a:cubicBezTo>
                    <a:lnTo>
                      <a:pt x="6239" y="36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849;p53"/>
              <p:cNvSpPr/>
              <p:nvPr/>
            </p:nvSpPr>
            <p:spPr>
              <a:xfrm>
                <a:off x="4715400" y="1291450"/>
                <a:ext cx="77125" cy="66075"/>
              </a:xfrm>
              <a:custGeom>
                <a:avLst/>
                <a:gdLst/>
                <a:ahLst/>
                <a:cxnLst/>
                <a:rect l="l" t="t" r="r" b="b"/>
                <a:pathLst>
                  <a:path w="3085" h="2643" extrusionOk="0">
                    <a:moveTo>
                      <a:pt x="1774" y="0"/>
                    </a:moveTo>
                    <a:cubicBezTo>
                      <a:pt x="596" y="0"/>
                      <a:pt x="0" y="1405"/>
                      <a:pt x="834" y="2250"/>
                    </a:cubicBezTo>
                    <a:cubicBezTo>
                      <a:pt x="1101" y="2522"/>
                      <a:pt x="1431" y="2643"/>
                      <a:pt x="1755" y="2643"/>
                    </a:cubicBezTo>
                    <a:cubicBezTo>
                      <a:pt x="2428" y="2643"/>
                      <a:pt x="3076" y="2121"/>
                      <a:pt x="3084" y="1334"/>
                    </a:cubicBezTo>
                    <a:cubicBezTo>
                      <a:pt x="3084" y="596"/>
                      <a:pt x="2501" y="12"/>
                      <a:pt x="177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850;p53"/>
              <p:cNvSpPr/>
              <p:nvPr/>
            </p:nvSpPr>
            <p:spPr>
              <a:xfrm>
                <a:off x="4055500" y="1436700"/>
                <a:ext cx="975150" cy="1526400"/>
              </a:xfrm>
              <a:custGeom>
                <a:avLst/>
                <a:gdLst/>
                <a:ahLst/>
                <a:cxnLst/>
                <a:rect l="l" t="t" r="r" b="b"/>
                <a:pathLst>
                  <a:path w="39006" h="61056" fill="none" extrusionOk="0">
                    <a:moveTo>
                      <a:pt x="0" y="0"/>
                    </a:moveTo>
                    <a:lnTo>
                      <a:pt x="0" y="54138"/>
                    </a:lnTo>
                    <a:lnTo>
                      <a:pt x="72" y="54138"/>
                    </a:lnTo>
                    <a:cubicBezTo>
                      <a:pt x="72" y="61056"/>
                      <a:pt x="38934" y="61056"/>
                      <a:pt x="38934" y="54138"/>
                    </a:cubicBezTo>
                    <a:lnTo>
                      <a:pt x="39005" y="54138"/>
                    </a:lnTo>
                    <a:lnTo>
                      <a:pt x="39005" y="0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851;p53"/>
              <p:cNvSpPr/>
              <p:nvPr/>
            </p:nvSpPr>
            <p:spPr>
              <a:xfrm>
                <a:off x="4106700" y="1458425"/>
                <a:ext cx="872750" cy="90225"/>
              </a:xfrm>
              <a:custGeom>
                <a:avLst/>
                <a:gdLst/>
                <a:ahLst/>
                <a:cxnLst/>
                <a:rect l="l" t="t" r="r" b="b"/>
                <a:pathLst>
                  <a:path w="34910" h="3609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2" y="191"/>
                      <a:pt x="72" y="382"/>
                      <a:pt x="191" y="536"/>
                    </a:cubicBezTo>
                    <a:cubicBezTo>
                      <a:pt x="322" y="679"/>
                      <a:pt x="464" y="810"/>
                      <a:pt x="619" y="929"/>
                    </a:cubicBezTo>
                    <a:cubicBezTo>
                      <a:pt x="929" y="1155"/>
                      <a:pt x="1262" y="1334"/>
                      <a:pt x="1619" y="1489"/>
                    </a:cubicBezTo>
                    <a:cubicBezTo>
                      <a:pt x="2334" y="1787"/>
                      <a:pt x="3060" y="2025"/>
                      <a:pt x="3798" y="2215"/>
                    </a:cubicBezTo>
                    <a:cubicBezTo>
                      <a:pt x="5286" y="2584"/>
                      <a:pt x="6799" y="2858"/>
                      <a:pt x="8311" y="3049"/>
                    </a:cubicBezTo>
                    <a:cubicBezTo>
                      <a:pt x="11347" y="3430"/>
                      <a:pt x="14395" y="3608"/>
                      <a:pt x="17455" y="3608"/>
                    </a:cubicBezTo>
                    <a:cubicBezTo>
                      <a:pt x="20515" y="3608"/>
                      <a:pt x="23563" y="3430"/>
                      <a:pt x="26599" y="3049"/>
                    </a:cubicBezTo>
                    <a:cubicBezTo>
                      <a:pt x="28123" y="2858"/>
                      <a:pt x="29623" y="2584"/>
                      <a:pt x="31111" y="2215"/>
                    </a:cubicBezTo>
                    <a:cubicBezTo>
                      <a:pt x="31849" y="2025"/>
                      <a:pt x="32576" y="1787"/>
                      <a:pt x="33290" y="1489"/>
                    </a:cubicBezTo>
                    <a:cubicBezTo>
                      <a:pt x="33647" y="1334"/>
                      <a:pt x="33981" y="1155"/>
                      <a:pt x="34302" y="929"/>
                    </a:cubicBezTo>
                    <a:cubicBezTo>
                      <a:pt x="34457" y="822"/>
                      <a:pt x="34588" y="679"/>
                      <a:pt x="34719" y="536"/>
                    </a:cubicBezTo>
                    <a:cubicBezTo>
                      <a:pt x="34838" y="382"/>
                      <a:pt x="34897" y="191"/>
                      <a:pt x="34909" y="1"/>
                    </a:cubicBezTo>
                    <a:lnTo>
                      <a:pt x="34909" y="1"/>
                    </a:lnTo>
                    <a:cubicBezTo>
                      <a:pt x="34897" y="191"/>
                      <a:pt x="34814" y="370"/>
                      <a:pt x="34695" y="513"/>
                    </a:cubicBezTo>
                    <a:cubicBezTo>
                      <a:pt x="34564" y="655"/>
                      <a:pt x="34421" y="774"/>
                      <a:pt x="34254" y="870"/>
                    </a:cubicBezTo>
                    <a:cubicBezTo>
                      <a:pt x="33945" y="1072"/>
                      <a:pt x="33600" y="1239"/>
                      <a:pt x="33242" y="1370"/>
                    </a:cubicBezTo>
                    <a:cubicBezTo>
                      <a:pt x="32528" y="1632"/>
                      <a:pt x="31802" y="1834"/>
                      <a:pt x="31063" y="1989"/>
                    </a:cubicBezTo>
                    <a:cubicBezTo>
                      <a:pt x="29575" y="2310"/>
                      <a:pt x="28075" y="2537"/>
                      <a:pt x="26563" y="2691"/>
                    </a:cubicBezTo>
                    <a:cubicBezTo>
                      <a:pt x="23647" y="2978"/>
                      <a:pt x="20720" y="3133"/>
                      <a:pt x="17782" y="3133"/>
                    </a:cubicBezTo>
                    <a:cubicBezTo>
                      <a:pt x="17673" y="3133"/>
                      <a:pt x="17564" y="3132"/>
                      <a:pt x="17455" y="3132"/>
                    </a:cubicBezTo>
                    <a:cubicBezTo>
                      <a:pt x="17346" y="3132"/>
                      <a:pt x="17237" y="3133"/>
                      <a:pt x="17128" y="3133"/>
                    </a:cubicBezTo>
                    <a:cubicBezTo>
                      <a:pt x="14201" y="3133"/>
                      <a:pt x="11274" y="2978"/>
                      <a:pt x="8358" y="2691"/>
                    </a:cubicBezTo>
                    <a:cubicBezTo>
                      <a:pt x="6846" y="2537"/>
                      <a:pt x="5346" y="2310"/>
                      <a:pt x="3858" y="1989"/>
                    </a:cubicBezTo>
                    <a:cubicBezTo>
                      <a:pt x="3120" y="1834"/>
                      <a:pt x="2381" y="1632"/>
                      <a:pt x="1667" y="1370"/>
                    </a:cubicBezTo>
                    <a:cubicBezTo>
                      <a:pt x="1322" y="1239"/>
                      <a:pt x="976" y="1072"/>
                      <a:pt x="655" y="870"/>
                    </a:cubicBezTo>
                    <a:cubicBezTo>
                      <a:pt x="500" y="763"/>
                      <a:pt x="357" y="644"/>
                      <a:pt x="226" y="513"/>
                    </a:cubicBezTo>
                    <a:cubicBezTo>
                      <a:pt x="95" y="370"/>
                      <a:pt x="24" y="191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852;p53"/>
              <p:cNvSpPr/>
              <p:nvPr/>
            </p:nvSpPr>
            <p:spPr>
              <a:xfrm>
                <a:off x="4055800" y="1438750"/>
                <a:ext cx="974850" cy="1481125"/>
              </a:xfrm>
              <a:custGeom>
                <a:avLst/>
                <a:gdLst/>
                <a:ahLst/>
                <a:cxnLst/>
                <a:rect l="l" t="t" r="r" b="b"/>
                <a:pathLst>
                  <a:path w="38994" h="59245" extrusionOk="0">
                    <a:moveTo>
                      <a:pt x="169" y="0"/>
                    </a:moveTo>
                    <a:cubicBezTo>
                      <a:pt x="77" y="0"/>
                      <a:pt x="0" y="73"/>
                      <a:pt x="0" y="168"/>
                    </a:cubicBezTo>
                    <a:lnTo>
                      <a:pt x="0" y="54056"/>
                    </a:lnTo>
                    <a:lnTo>
                      <a:pt x="72" y="54056"/>
                    </a:lnTo>
                    <a:cubicBezTo>
                      <a:pt x="72" y="57515"/>
                      <a:pt x="9784" y="59244"/>
                      <a:pt x="19497" y="59244"/>
                    </a:cubicBezTo>
                    <a:cubicBezTo>
                      <a:pt x="29209" y="59244"/>
                      <a:pt x="38922" y="57515"/>
                      <a:pt x="38922" y="54056"/>
                    </a:cubicBezTo>
                    <a:lnTo>
                      <a:pt x="38993" y="54056"/>
                    </a:lnTo>
                    <a:lnTo>
                      <a:pt x="38993" y="180"/>
                    </a:lnTo>
                    <a:cubicBezTo>
                      <a:pt x="38993" y="75"/>
                      <a:pt x="38908" y="0"/>
                      <a:pt x="38819" y="0"/>
                    </a:cubicBezTo>
                    <a:cubicBezTo>
                      <a:pt x="38797" y="0"/>
                      <a:pt x="38776" y="4"/>
                      <a:pt x="38755" y="14"/>
                    </a:cubicBezTo>
                    <a:lnTo>
                      <a:pt x="38303" y="204"/>
                    </a:lnTo>
                    <a:cubicBezTo>
                      <a:pt x="37683" y="490"/>
                      <a:pt x="37124" y="895"/>
                      <a:pt x="36671" y="1395"/>
                    </a:cubicBezTo>
                    <a:cubicBezTo>
                      <a:pt x="35195" y="2966"/>
                      <a:pt x="28063" y="4157"/>
                      <a:pt x="19491" y="4157"/>
                    </a:cubicBezTo>
                    <a:cubicBezTo>
                      <a:pt x="10490" y="4157"/>
                      <a:pt x="3072" y="2847"/>
                      <a:pt x="2143" y="1157"/>
                    </a:cubicBezTo>
                    <a:cubicBezTo>
                      <a:pt x="2000" y="883"/>
                      <a:pt x="1774" y="680"/>
                      <a:pt x="1500" y="561"/>
                    </a:cubicBezTo>
                    <a:lnTo>
                      <a:pt x="238" y="14"/>
                    </a:lnTo>
                    <a:cubicBezTo>
                      <a:pt x="215" y="4"/>
                      <a:pt x="192" y="0"/>
                      <a:pt x="16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217" y="610587"/>
            <a:ext cx="5887272" cy="100979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858" y="1639161"/>
            <a:ext cx="4925112" cy="1533739"/>
          </a:xfrm>
          <a:prstGeom prst="rect">
            <a:avLst/>
          </a:prstGeom>
        </p:spPr>
      </p:pic>
      <p:sp>
        <p:nvSpPr>
          <p:cNvPr id="99" name="Google Shape;540;p49"/>
          <p:cNvSpPr txBox="1">
            <a:spLocks noGrp="1"/>
          </p:cNvSpPr>
          <p:nvPr>
            <p:ph type="title" idx="4294967295"/>
          </p:nvPr>
        </p:nvSpPr>
        <p:spPr>
          <a:xfrm>
            <a:off x="1601756" y="1691665"/>
            <a:ext cx="1005000" cy="534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1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424862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" name="Google Shape;747;p52"/>
          <p:cNvGrpSpPr/>
          <p:nvPr/>
        </p:nvGrpSpPr>
        <p:grpSpPr>
          <a:xfrm>
            <a:off x="252694" y="741330"/>
            <a:ext cx="1464879" cy="1231995"/>
            <a:chOff x="140425" y="753438"/>
            <a:chExt cx="1145600" cy="963475"/>
          </a:xfrm>
        </p:grpSpPr>
        <p:sp>
          <p:nvSpPr>
            <p:cNvPr id="748" name="Google Shape;748;p52"/>
            <p:cNvSpPr/>
            <p:nvPr/>
          </p:nvSpPr>
          <p:spPr>
            <a:xfrm rot="5400000">
              <a:off x="237213" y="667988"/>
              <a:ext cx="952025" cy="1134375"/>
            </a:xfrm>
            <a:custGeom>
              <a:avLst/>
              <a:gdLst/>
              <a:ahLst/>
              <a:cxnLst/>
              <a:rect l="l" t="t" r="r" b="b"/>
              <a:pathLst>
                <a:path w="38081" h="45375" extrusionOk="0">
                  <a:moveTo>
                    <a:pt x="394" y="0"/>
                  </a:moveTo>
                  <a:cubicBezTo>
                    <a:pt x="183" y="0"/>
                    <a:pt x="0" y="219"/>
                    <a:pt x="99" y="449"/>
                  </a:cubicBezTo>
                  <a:lnTo>
                    <a:pt x="686" y="1807"/>
                  </a:lnTo>
                  <a:lnTo>
                    <a:pt x="2963" y="7090"/>
                  </a:lnTo>
                  <a:lnTo>
                    <a:pt x="2963" y="7091"/>
                  </a:lnTo>
                  <a:cubicBezTo>
                    <a:pt x="2970" y="7234"/>
                    <a:pt x="3022" y="7371"/>
                    <a:pt x="3115" y="7483"/>
                  </a:cubicBezTo>
                  <a:lnTo>
                    <a:pt x="34282" y="45374"/>
                  </a:lnTo>
                  <a:lnTo>
                    <a:pt x="35320" y="44518"/>
                  </a:lnTo>
                  <a:lnTo>
                    <a:pt x="37043" y="43093"/>
                  </a:lnTo>
                  <a:lnTo>
                    <a:pt x="38081" y="42238"/>
                  </a:lnTo>
                  <a:lnTo>
                    <a:pt x="8572" y="6364"/>
                  </a:lnTo>
                  <a:lnTo>
                    <a:pt x="8577" y="6360"/>
                  </a:lnTo>
                  <a:lnTo>
                    <a:pt x="6948" y="4389"/>
                  </a:lnTo>
                  <a:lnTo>
                    <a:pt x="6912" y="4346"/>
                  </a:lnTo>
                  <a:cubicBezTo>
                    <a:pt x="6821" y="4235"/>
                    <a:pt x="6695" y="4155"/>
                    <a:pt x="6555" y="4122"/>
                  </a:cubicBezTo>
                  <a:lnTo>
                    <a:pt x="1799" y="888"/>
                  </a:lnTo>
                  <a:lnTo>
                    <a:pt x="575" y="57"/>
                  </a:lnTo>
                  <a:cubicBezTo>
                    <a:pt x="516" y="18"/>
                    <a:pt x="454" y="0"/>
                    <a:pt x="3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49" name="Google Shape;749;p52"/>
            <p:cNvGrpSpPr/>
            <p:nvPr/>
          </p:nvGrpSpPr>
          <p:grpSpPr>
            <a:xfrm rot="5400000">
              <a:off x="231488" y="662375"/>
              <a:ext cx="963475" cy="1145600"/>
              <a:chOff x="7969625" y="796525"/>
              <a:chExt cx="963475" cy="1145600"/>
            </a:xfrm>
          </p:grpSpPr>
          <p:sp>
            <p:nvSpPr>
              <p:cNvPr id="750" name="Google Shape;750;p52"/>
              <p:cNvSpPr/>
              <p:nvPr/>
            </p:nvSpPr>
            <p:spPr>
              <a:xfrm>
                <a:off x="7991875" y="824325"/>
                <a:ext cx="197275" cy="215225"/>
              </a:xfrm>
              <a:custGeom>
                <a:avLst/>
                <a:gdLst/>
                <a:ahLst/>
                <a:cxnLst/>
                <a:rect l="l" t="t" r="r" b="b"/>
                <a:pathLst>
                  <a:path w="7891" h="8609" extrusionOk="0">
                    <a:moveTo>
                      <a:pt x="1113" y="0"/>
                    </a:moveTo>
                    <a:lnTo>
                      <a:pt x="0" y="921"/>
                    </a:lnTo>
                    <a:lnTo>
                      <a:pt x="2278" y="6203"/>
                    </a:lnTo>
                    <a:lnTo>
                      <a:pt x="2465" y="6637"/>
                    </a:lnTo>
                    <a:lnTo>
                      <a:pt x="4094" y="8609"/>
                    </a:lnTo>
                    <a:lnTo>
                      <a:pt x="7891" y="5472"/>
                    </a:lnTo>
                    <a:lnTo>
                      <a:pt x="6261" y="3501"/>
                    </a:lnTo>
                    <a:lnTo>
                      <a:pt x="5870" y="3234"/>
                    </a:lnTo>
                    <a:lnTo>
                      <a:pt x="111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1" name="Google Shape;751;p52"/>
              <p:cNvSpPr/>
              <p:nvPr/>
            </p:nvSpPr>
            <p:spPr>
              <a:xfrm>
                <a:off x="7985000" y="817300"/>
                <a:ext cx="212100" cy="230200"/>
              </a:xfrm>
              <a:custGeom>
                <a:avLst/>
                <a:gdLst/>
                <a:ahLst/>
                <a:cxnLst/>
                <a:rect l="l" t="t" r="r" b="b"/>
                <a:pathLst>
                  <a:path w="8484" h="9208" extrusionOk="0">
                    <a:moveTo>
                      <a:pt x="1401" y="563"/>
                    </a:moveTo>
                    <a:lnTo>
                      <a:pt x="6384" y="3950"/>
                    </a:lnTo>
                    <a:lnTo>
                      <a:pt x="7849" y="5724"/>
                    </a:lnTo>
                    <a:lnTo>
                      <a:pt x="4401" y="8575"/>
                    </a:lnTo>
                    <a:lnTo>
                      <a:pt x="2934" y="6801"/>
                    </a:lnTo>
                    <a:lnTo>
                      <a:pt x="549" y="1267"/>
                    </a:lnTo>
                    <a:lnTo>
                      <a:pt x="1401" y="563"/>
                    </a:lnTo>
                    <a:close/>
                    <a:moveTo>
                      <a:pt x="1374" y="1"/>
                    </a:moveTo>
                    <a:lnTo>
                      <a:pt x="1" y="1135"/>
                    </a:lnTo>
                    <a:lnTo>
                      <a:pt x="2534" y="7009"/>
                    </a:lnTo>
                    <a:lnTo>
                      <a:pt x="4340" y="9208"/>
                    </a:lnTo>
                    <a:lnTo>
                      <a:pt x="8484" y="5785"/>
                    </a:lnTo>
                    <a:lnTo>
                      <a:pt x="6711" y="3639"/>
                    </a:lnTo>
                    <a:lnTo>
                      <a:pt x="13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2" name="Google Shape;752;p52"/>
              <p:cNvSpPr/>
              <p:nvPr/>
            </p:nvSpPr>
            <p:spPr>
              <a:xfrm>
                <a:off x="7974725" y="802125"/>
                <a:ext cx="44975" cy="45225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809" extrusionOk="0">
                    <a:moveTo>
                      <a:pt x="395" y="0"/>
                    </a:moveTo>
                    <a:cubicBezTo>
                      <a:pt x="184" y="0"/>
                      <a:pt x="1" y="221"/>
                      <a:pt x="100" y="450"/>
                    </a:cubicBezTo>
                    <a:lnTo>
                      <a:pt x="686" y="1809"/>
                    </a:lnTo>
                    <a:lnTo>
                      <a:pt x="1799" y="888"/>
                    </a:lnTo>
                    <a:lnTo>
                      <a:pt x="575" y="57"/>
                    </a:lnTo>
                    <a:cubicBezTo>
                      <a:pt x="517" y="18"/>
                      <a:pt x="455" y="0"/>
                      <a:pt x="39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3" name="Google Shape;753;p52"/>
              <p:cNvSpPr/>
              <p:nvPr/>
            </p:nvSpPr>
            <p:spPr>
              <a:xfrm>
                <a:off x="7969625" y="796525"/>
                <a:ext cx="59450" cy="59925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397" extrusionOk="0">
                    <a:moveTo>
                      <a:pt x="598" y="451"/>
                    </a:moveTo>
                    <a:cubicBezTo>
                      <a:pt x="616" y="451"/>
                      <a:pt x="635" y="456"/>
                      <a:pt x="652" y="468"/>
                    </a:cubicBezTo>
                    <a:lnTo>
                      <a:pt x="1627" y="1131"/>
                    </a:lnTo>
                    <a:lnTo>
                      <a:pt x="977" y="1667"/>
                    </a:lnTo>
                    <a:lnTo>
                      <a:pt x="510" y="585"/>
                    </a:lnTo>
                    <a:cubicBezTo>
                      <a:pt x="481" y="516"/>
                      <a:pt x="535" y="451"/>
                      <a:pt x="598" y="451"/>
                    </a:cubicBezTo>
                    <a:close/>
                    <a:moveTo>
                      <a:pt x="598" y="0"/>
                    </a:moveTo>
                    <a:cubicBezTo>
                      <a:pt x="474" y="0"/>
                      <a:pt x="350" y="42"/>
                      <a:pt x="250" y="125"/>
                    </a:cubicBezTo>
                    <a:cubicBezTo>
                      <a:pt x="63" y="280"/>
                      <a:pt x="0" y="540"/>
                      <a:pt x="97" y="763"/>
                    </a:cubicBezTo>
                    <a:lnTo>
                      <a:pt x="802" y="2397"/>
                    </a:lnTo>
                    <a:lnTo>
                      <a:pt x="2377" y="1095"/>
                    </a:lnTo>
                    <a:lnTo>
                      <a:pt x="905" y="95"/>
                    </a:lnTo>
                    <a:cubicBezTo>
                      <a:pt x="812" y="32"/>
                      <a:pt x="705" y="0"/>
                      <a:pt x="5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4" name="Google Shape;754;p52"/>
              <p:cNvSpPr/>
              <p:nvPr/>
            </p:nvSpPr>
            <p:spPr>
              <a:xfrm>
                <a:off x="8075775" y="930625"/>
                <a:ext cx="825050" cy="984450"/>
              </a:xfrm>
              <a:custGeom>
                <a:avLst/>
                <a:gdLst/>
                <a:ahLst/>
                <a:cxnLst/>
                <a:rect l="l" t="t" r="r" b="b"/>
                <a:pathLst>
                  <a:path w="33002" h="39378" extrusionOk="0">
                    <a:moveTo>
                      <a:pt x="1255" y="0"/>
                    </a:moveTo>
                    <a:cubicBezTo>
                      <a:pt x="1005" y="0"/>
                      <a:pt x="752" y="84"/>
                      <a:pt x="544" y="256"/>
                    </a:cubicBezTo>
                    <a:cubicBezTo>
                      <a:pt x="67" y="649"/>
                      <a:pt x="1" y="1354"/>
                      <a:pt x="394" y="1830"/>
                    </a:cubicBezTo>
                    <a:lnTo>
                      <a:pt x="31278" y="39378"/>
                    </a:lnTo>
                    <a:lnTo>
                      <a:pt x="33002" y="37954"/>
                    </a:lnTo>
                    <a:lnTo>
                      <a:pt x="2118" y="407"/>
                    </a:lnTo>
                    <a:cubicBezTo>
                      <a:pt x="1897" y="139"/>
                      <a:pt x="1577" y="0"/>
                      <a:pt x="125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52"/>
              <p:cNvSpPr/>
              <p:nvPr/>
            </p:nvSpPr>
            <p:spPr>
              <a:xfrm>
                <a:off x="8069475" y="925000"/>
                <a:ext cx="839275" cy="998025"/>
              </a:xfrm>
              <a:custGeom>
                <a:avLst/>
                <a:gdLst/>
                <a:ahLst/>
                <a:cxnLst/>
                <a:rect l="l" t="t" r="r" b="b"/>
                <a:pathLst>
                  <a:path w="33571" h="39921" extrusionOk="0">
                    <a:moveTo>
                      <a:pt x="1507" y="451"/>
                    </a:moveTo>
                    <a:cubicBezTo>
                      <a:pt x="1536" y="451"/>
                      <a:pt x="1565" y="452"/>
                      <a:pt x="1594" y="455"/>
                    </a:cubicBezTo>
                    <a:cubicBezTo>
                      <a:pt x="1829" y="475"/>
                      <a:pt x="2046" y="591"/>
                      <a:pt x="2196" y="775"/>
                    </a:cubicBezTo>
                    <a:lnTo>
                      <a:pt x="32937" y="38148"/>
                    </a:lnTo>
                    <a:lnTo>
                      <a:pt x="31560" y="39286"/>
                    </a:lnTo>
                    <a:lnTo>
                      <a:pt x="821" y="1913"/>
                    </a:lnTo>
                    <a:cubicBezTo>
                      <a:pt x="601" y="1646"/>
                      <a:pt x="553" y="1277"/>
                      <a:pt x="701" y="964"/>
                    </a:cubicBezTo>
                    <a:cubicBezTo>
                      <a:pt x="848" y="652"/>
                      <a:pt x="1162" y="451"/>
                      <a:pt x="1507" y="451"/>
                    </a:cubicBezTo>
                    <a:close/>
                    <a:moveTo>
                      <a:pt x="1507" y="0"/>
                    </a:moveTo>
                    <a:cubicBezTo>
                      <a:pt x="1206" y="0"/>
                      <a:pt x="904" y="101"/>
                      <a:pt x="653" y="308"/>
                    </a:cubicBezTo>
                    <a:cubicBezTo>
                      <a:pt x="81" y="780"/>
                      <a:pt x="0" y="1627"/>
                      <a:pt x="472" y="2199"/>
                    </a:cubicBezTo>
                    <a:lnTo>
                      <a:pt x="31357" y="39746"/>
                    </a:lnTo>
                    <a:lnTo>
                      <a:pt x="31500" y="39920"/>
                    </a:lnTo>
                    <a:lnTo>
                      <a:pt x="33570" y="38210"/>
                    </a:lnTo>
                    <a:lnTo>
                      <a:pt x="2543" y="488"/>
                    </a:lnTo>
                    <a:cubicBezTo>
                      <a:pt x="2277" y="167"/>
                      <a:pt x="1894" y="0"/>
                      <a:pt x="15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52"/>
              <p:cNvSpPr/>
              <p:nvPr/>
            </p:nvSpPr>
            <p:spPr>
              <a:xfrm>
                <a:off x="8116525" y="904675"/>
                <a:ext cx="810250" cy="974825"/>
              </a:xfrm>
              <a:custGeom>
                <a:avLst/>
                <a:gdLst/>
                <a:ahLst/>
                <a:cxnLst/>
                <a:rect l="l" t="t" r="r" b="b"/>
                <a:pathLst>
                  <a:path w="32410" h="38993" extrusionOk="0">
                    <a:moveTo>
                      <a:pt x="722" y="1"/>
                    </a:moveTo>
                    <a:cubicBezTo>
                      <a:pt x="475" y="1"/>
                      <a:pt x="246" y="137"/>
                      <a:pt x="129" y="358"/>
                    </a:cubicBezTo>
                    <a:cubicBezTo>
                      <a:pt x="1" y="598"/>
                      <a:pt x="31" y="891"/>
                      <a:pt x="204" y="1101"/>
                    </a:cubicBezTo>
                    <a:lnTo>
                      <a:pt x="31372" y="38992"/>
                    </a:lnTo>
                    <a:lnTo>
                      <a:pt x="32409" y="38136"/>
                    </a:lnTo>
                    <a:lnTo>
                      <a:pt x="1240" y="244"/>
                    </a:lnTo>
                    <a:cubicBezTo>
                      <a:pt x="1149" y="133"/>
                      <a:pt x="1024" y="55"/>
                      <a:pt x="885" y="20"/>
                    </a:cubicBezTo>
                    <a:cubicBezTo>
                      <a:pt x="852" y="13"/>
                      <a:pt x="820" y="7"/>
                      <a:pt x="787" y="4"/>
                    </a:cubicBezTo>
                    <a:cubicBezTo>
                      <a:pt x="765" y="2"/>
                      <a:pt x="744" y="1"/>
                      <a:pt x="72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7" name="Google Shape;757;p52"/>
              <p:cNvSpPr/>
              <p:nvPr/>
            </p:nvSpPr>
            <p:spPr>
              <a:xfrm>
                <a:off x="8109425" y="899050"/>
                <a:ext cx="823675" cy="986075"/>
              </a:xfrm>
              <a:custGeom>
                <a:avLst/>
                <a:gdLst/>
                <a:ahLst/>
                <a:cxnLst/>
                <a:rect l="l" t="t" r="r" b="b"/>
                <a:pathLst>
                  <a:path w="32947" h="39443" extrusionOk="0">
                    <a:moveTo>
                      <a:pt x="1004" y="450"/>
                    </a:moveTo>
                    <a:cubicBezTo>
                      <a:pt x="1020" y="450"/>
                      <a:pt x="1035" y="451"/>
                      <a:pt x="1050" y="453"/>
                    </a:cubicBezTo>
                    <a:cubicBezTo>
                      <a:pt x="1072" y="456"/>
                      <a:pt x="1094" y="459"/>
                      <a:pt x="1115" y="464"/>
                    </a:cubicBezTo>
                    <a:cubicBezTo>
                      <a:pt x="1208" y="486"/>
                      <a:pt x="1290" y="538"/>
                      <a:pt x="1351" y="612"/>
                    </a:cubicBezTo>
                    <a:lnTo>
                      <a:pt x="32377" y="38330"/>
                    </a:lnTo>
                    <a:lnTo>
                      <a:pt x="31686" y="38900"/>
                    </a:lnTo>
                    <a:lnTo>
                      <a:pt x="662" y="1183"/>
                    </a:lnTo>
                    <a:cubicBezTo>
                      <a:pt x="504" y="992"/>
                      <a:pt x="532" y="710"/>
                      <a:pt x="721" y="553"/>
                    </a:cubicBezTo>
                    <a:cubicBezTo>
                      <a:pt x="801" y="486"/>
                      <a:pt x="900" y="450"/>
                      <a:pt x="1004" y="450"/>
                    </a:cubicBezTo>
                    <a:close/>
                    <a:moveTo>
                      <a:pt x="1006" y="1"/>
                    </a:moveTo>
                    <a:cubicBezTo>
                      <a:pt x="798" y="1"/>
                      <a:pt x="596" y="73"/>
                      <a:pt x="435" y="207"/>
                    </a:cubicBezTo>
                    <a:cubicBezTo>
                      <a:pt x="54" y="522"/>
                      <a:pt x="0" y="1087"/>
                      <a:pt x="315" y="1469"/>
                    </a:cubicBezTo>
                    <a:lnTo>
                      <a:pt x="31482" y="39360"/>
                    </a:lnTo>
                    <a:cubicBezTo>
                      <a:pt x="31520" y="39407"/>
                      <a:pt x="31575" y="39436"/>
                      <a:pt x="31634" y="39441"/>
                    </a:cubicBezTo>
                    <a:cubicBezTo>
                      <a:pt x="31638" y="39442"/>
                      <a:pt x="31641" y="39442"/>
                      <a:pt x="31645" y="39442"/>
                    </a:cubicBezTo>
                    <a:cubicBezTo>
                      <a:pt x="31649" y="39442"/>
                      <a:pt x="31652" y="39442"/>
                      <a:pt x="31656" y="39441"/>
                    </a:cubicBezTo>
                    <a:cubicBezTo>
                      <a:pt x="31658" y="39441"/>
                      <a:pt x="31660" y="39441"/>
                      <a:pt x="31661" y="39441"/>
                    </a:cubicBezTo>
                    <a:cubicBezTo>
                      <a:pt x="31712" y="39441"/>
                      <a:pt x="31761" y="39423"/>
                      <a:pt x="31800" y="39391"/>
                    </a:cubicBezTo>
                    <a:lnTo>
                      <a:pt x="32836" y="38535"/>
                    </a:lnTo>
                    <a:cubicBezTo>
                      <a:pt x="32932" y="38456"/>
                      <a:pt x="32946" y="38314"/>
                      <a:pt x="32867" y="38219"/>
                    </a:cubicBezTo>
                    <a:lnTo>
                      <a:pt x="1698" y="327"/>
                    </a:lnTo>
                    <a:cubicBezTo>
                      <a:pt x="1576" y="177"/>
                      <a:pt x="1407" y="71"/>
                      <a:pt x="1220" y="27"/>
                    </a:cubicBezTo>
                    <a:cubicBezTo>
                      <a:pt x="1178" y="17"/>
                      <a:pt x="1136" y="9"/>
                      <a:pt x="1092" y="5"/>
                    </a:cubicBezTo>
                    <a:cubicBezTo>
                      <a:pt x="1063" y="2"/>
                      <a:pt x="1034" y="1"/>
                      <a:pt x="10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8" name="Google Shape;758;p52"/>
              <p:cNvSpPr/>
              <p:nvPr/>
            </p:nvSpPr>
            <p:spPr>
              <a:xfrm>
                <a:off x="8048450" y="961675"/>
                <a:ext cx="809300" cy="974825"/>
              </a:xfrm>
              <a:custGeom>
                <a:avLst/>
                <a:gdLst/>
                <a:ahLst/>
                <a:cxnLst/>
                <a:rect l="l" t="t" r="r" b="b"/>
                <a:pathLst>
                  <a:path w="32372" h="38993" extrusionOk="0">
                    <a:moveTo>
                      <a:pt x="685" y="0"/>
                    </a:moveTo>
                    <a:cubicBezTo>
                      <a:pt x="604" y="0"/>
                      <a:pt x="521" y="15"/>
                      <a:pt x="442" y="46"/>
                    </a:cubicBezTo>
                    <a:cubicBezTo>
                      <a:pt x="172" y="151"/>
                      <a:pt x="0" y="419"/>
                      <a:pt x="15" y="708"/>
                    </a:cubicBezTo>
                    <a:lnTo>
                      <a:pt x="15" y="709"/>
                    </a:lnTo>
                    <a:cubicBezTo>
                      <a:pt x="22" y="852"/>
                      <a:pt x="75" y="989"/>
                      <a:pt x="166" y="1101"/>
                    </a:cubicBezTo>
                    <a:lnTo>
                      <a:pt x="31335" y="38992"/>
                    </a:lnTo>
                    <a:lnTo>
                      <a:pt x="32371" y="38136"/>
                    </a:lnTo>
                    <a:lnTo>
                      <a:pt x="1204" y="244"/>
                    </a:lnTo>
                    <a:cubicBezTo>
                      <a:pt x="1073" y="87"/>
                      <a:pt x="882" y="0"/>
                      <a:pt x="6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9" name="Google Shape;759;p52"/>
              <p:cNvSpPr/>
              <p:nvPr/>
            </p:nvSpPr>
            <p:spPr>
              <a:xfrm>
                <a:off x="8042800" y="956075"/>
                <a:ext cx="821250" cy="986050"/>
              </a:xfrm>
              <a:custGeom>
                <a:avLst/>
                <a:gdLst/>
                <a:ahLst/>
                <a:cxnLst/>
                <a:rect l="l" t="t" r="r" b="b"/>
                <a:pathLst>
                  <a:path w="32850" h="39442" extrusionOk="0">
                    <a:moveTo>
                      <a:pt x="911" y="450"/>
                    </a:moveTo>
                    <a:cubicBezTo>
                      <a:pt x="1040" y="450"/>
                      <a:pt x="1167" y="505"/>
                      <a:pt x="1256" y="611"/>
                    </a:cubicBezTo>
                    <a:lnTo>
                      <a:pt x="32281" y="38329"/>
                    </a:lnTo>
                    <a:lnTo>
                      <a:pt x="31591" y="38900"/>
                    </a:lnTo>
                    <a:lnTo>
                      <a:pt x="566" y="1182"/>
                    </a:lnTo>
                    <a:cubicBezTo>
                      <a:pt x="505" y="1109"/>
                      <a:pt x="470" y="1018"/>
                      <a:pt x="466" y="924"/>
                    </a:cubicBezTo>
                    <a:cubicBezTo>
                      <a:pt x="466" y="919"/>
                      <a:pt x="465" y="914"/>
                      <a:pt x="465" y="910"/>
                    </a:cubicBezTo>
                    <a:cubicBezTo>
                      <a:pt x="460" y="771"/>
                      <a:pt x="521" y="640"/>
                      <a:pt x="626" y="552"/>
                    </a:cubicBezTo>
                    <a:cubicBezTo>
                      <a:pt x="710" y="483"/>
                      <a:pt x="811" y="450"/>
                      <a:pt x="911" y="450"/>
                    </a:cubicBezTo>
                    <a:close/>
                    <a:moveTo>
                      <a:pt x="911" y="1"/>
                    </a:moveTo>
                    <a:cubicBezTo>
                      <a:pt x="710" y="1"/>
                      <a:pt x="508" y="68"/>
                      <a:pt x="340" y="205"/>
                    </a:cubicBezTo>
                    <a:cubicBezTo>
                      <a:pt x="121" y="387"/>
                      <a:pt x="1" y="661"/>
                      <a:pt x="15" y="946"/>
                    </a:cubicBezTo>
                    <a:cubicBezTo>
                      <a:pt x="17" y="950"/>
                      <a:pt x="17" y="955"/>
                      <a:pt x="17" y="959"/>
                    </a:cubicBezTo>
                    <a:cubicBezTo>
                      <a:pt x="28" y="1145"/>
                      <a:pt x="99" y="1325"/>
                      <a:pt x="219" y="1469"/>
                    </a:cubicBezTo>
                    <a:lnTo>
                      <a:pt x="31388" y="39361"/>
                    </a:lnTo>
                    <a:cubicBezTo>
                      <a:pt x="31425" y="39406"/>
                      <a:pt x="31480" y="39436"/>
                      <a:pt x="31539" y="39442"/>
                    </a:cubicBezTo>
                    <a:lnTo>
                      <a:pt x="31561" y="39442"/>
                    </a:lnTo>
                    <a:cubicBezTo>
                      <a:pt x="31613" y="39440"/>
                      <a:pt x="31664" y="39423"/>
                      <a:pt x="31704" y="39390"/>
                    </a:cubicBezTo>
                    <a:lnTo>
                      <a:pt x="32742" y="38534"/>
                    </a:lnTo>
                    <a:cubicBezTo>
                      <a:pt x="32837" y="38455"/>
                      <a:pt x="32850" y="38313"/>
                      <a:pt x="32772" y="38218"/>
                    </a:cubicBezTo>
                    <a:lnTo>
                      <a:pt x="1603" y="326"/>
                    </a:lnTo>
                    <a:cubicBezTo>
                      <a:pt x="1426" y="112"/>
                      <a:pt x="1169" y="1"/>
                      <a:pt x="9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60" name="Google Shape;760;p52"/>
          <p:cNvGrpSpPr/>
          <p:nvPr/>
        </p:nvGrpSpPr>
        <p:grpSpPr>
          <a:xfrm rot="-899960">
            <a:off x="60680" y="1682858"/>
            <a:ext cx="2517728" cy="2788529"/>
            <a:chOff x="119467" y="1358987"/>
            <a:chExt cx="2517803" cy="2788613"/>
          </a:xfrm>
        </p:grpSpPr>
        <p:sp>
          <p:nvSpPr>
            <p:cNvPr id="761" name="Google Shape;761;p52"/>
            <p:cNvSpPr/>
            <p:nvPr/>
          </p:nvSpPr>
          <p:spPr>
            <a:xfrm rot="1800006">
              <a:off x="618256" y="1687882"/>
              <a:ext cx="1520396" cy="2131136"/>
            </a:xfrm>
            <a:prstGeom prst="roundRect">
              <a:avLst>
                <a:gd name="adj" fmla="val 6079"/>
              </a:avLst>
            </a:prstGeom>
            <a:solidFill>
              <a:schemeClr val="lt1"/>
            </a:solidFill>
            <a:ln>
              <a:noFill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62" name="Google Shape;762;p52"/>
            <p:cNvGrpSpPr/>
            <p:nvPr/>
          </p:nvGrpSpPr>
          <p:grpSpPr>
            <a:xfrm rot="489070">
              <a:off x="285955" y="1501226"/>
              <a:ext cx="2184826" cy="2504134"/>
              <a:chOff x="3608475" y="2640625"/>
              <a:chExt cx="2184600" cy="2503875"/>
            </a:xfrm>
          </p:grpSpPr>
          <p:sp>
            <p:nvSpPr>
              <p:cNvPr id="763" name="Google Shape;763;p52"/>
              <p:cNvSpPr/>
              <p:nvPr/>
            </p:nvSpPr>
            <p:spPr>
              <a:xfrm>
                <a:off x="3614825" y="2646225"/>
                <a:ext cx="2171875" cy="2492700"/>
              </a:xfrm>
              <a:custGeom>
                <a:avLst/>
                <a:gdLst/>
                <a:ahLst/>
                <a:cxnLst/>
                <a:rect l="l" t="t" r="r" b="b"/>
                <a:pathLst>
                  <a:path w="86875" h="99708" extrusionOk="0">
                    <a:moveTo>
                      <a:pt x="32701" y="8151"/>
                    </a:moveTo>
                    <a:cubicBezTo>
                      <a:pt x="33094" y="8151"/>
                      <a:pt x="33482" y="8302"/>
                      <a:pt x="33776" y="8588"/>
                    </a:cubicBezTo>
                    <a:cubicBezTo>
                      <a:pt x="34224" y="9022"/>
                      <a:pt x="34365" y="9684"/>
                      <a:pt x="34136" y="10264"/>
                    </a:cubicBezTo>
                    <a:cubicBezTo>
                      <a:pt x="33895" y="10870"/>
                      <a:pt x="33314" y="11239"/>
                      <a:pt x="32700" y="11239"/>
                    </a:cubicBezTo>
                    <a:cubicBezTo>
                      <a:pt x="32510" y="11239"/>
                      <a:pt x="32317" y="11203"/>
                      <a:pt x="32130" y="11129"/>
                    </a:cubicBezTo>
                    <a:cubicBezTo>
                      <a:pt x="31551" y="10898"/>
                      <a:pt x="31166" y="10342"/>
                      <a:pt x="31158" y="9717"/>
                    </a:cubicBezTo>
                    <a:cubicBezTo>
                      <a:pt x="31149" y="9093"/>
                      <a:pt x="31516" y="8525"/>
                      <a:pt x="32090" y="8278"/>
                    </a:cubicBezTo>
                    <a:cubicBezTo>
                      <a:pt x="32286" y="8193"/>
                      <a:pt x="32494" y="8151"/>
                      <a:pt x="32701" y="8151"/>
                    </a:cubicBezTo>
                    <a:close/>
                    <a:moveTo>
                      <a:pt x="8059" y="70224"/>
                    </a:moveTo>
                    <a:cubicBezTo>
                      <a:pt x="8453" y="70224"/>
                      <a:pt x="8840" y="70374"/>
                      <a:pt x="9133" y="70659"/>
                    </a:cubicBezTo>
                    <a:cubicBezTo>
                      <a:pt x="9581" y="71094"/>
                      <a:pt x="9724" y="71756"/>
                      <a:pt x="9493" y="72337"/>
                    </a:cubicBezTo>
                    <a:cubicBezTo>
                      <a:pt x="9252" y="72942"/>
                      <a:pt x="8672" y="73312"/>
                      <a:pt x="8058" y="73312"/>
                    </a:cubicBezTo>
                    <a:cubicBezTo>
                      <a:pt x="7868" y="73312"/>
                      <a:pt x="7676" y="73276"/>
                      <a:pt x="7489" y="73202"/>
                    </a:cubicBezTo>
                    <a:cubicBezTo>
                      <a:pt x="6908" y="72971"/>
                      <a:pt x="6524" y="72413"/>
                      <a:pt x="6515" y="71789"/>
                    </a:cubicBezTo>
                    <a:cubicBezTo>
                      <a:pt x="6507" y="71165"/>
                      <a:pt x="6874" y="70597"/>
                      <a:pt x="7447" y="70350"/>
                    </a:cubicBezTo>
                    <a:cubicBezTo>
                      <a:pt x="7645" y="70265"/>
                      <a:pt x="7853" y="70224"/>
                      <a:pt x="8059" y="70224"/>
                    </a:cubicBezTo>
                    <a:close/>
                    <a:moveTo>
                      <a:pt x="32717" y="0"/>
                    </a:moveTo>
                    <a:cubicBezTo>
                      <a:pt x="31434" y="0"/>
                      <a:pt x="30221" y="771"/>
                      <a:pt x="29719" y="2036"/>
                    </a:cubicBezTo>
                    <a:lnTo>
                      <a:pt x="658" y="75242"/>
                    </a:lnTo>
                    <a:cubicBezTo>
                      <a:pt x="0" y="76898"/>
                      <a:pt x="809" y="78772"/>
                      <a:pt x="2465" y="79430"/>
                    </a:cubicBezTo>
                    <a:lnTo>
                      <a:pt x="52968" y="99479"/>
                    </a:lnTo>
                    <a:cubicBezTo>
                      <a:pt x="53359" y="99634"/>
                      <a:pt x="53761" y="99707"/>
                      <a:pt x="54157" y="99707"/>
                    </a:cubicBezTo>
                    <a:cubicBezTo>
                      <a:pt x="55440" y="99707"/>
                      <a:pt x="56653" y="98936"/>
                      <a:pt x="57155" y="97671"/>
                    </a:cubicBezTo>
                    <a:lnTo>
                      <a:pt x="86217" y="24465"/>
                    </a:lnTo>
                    <a:cubicBezTo>
                      <a:pt x="86875" y="22809"/>
                      <a:pt x="86066" y="20935"/>
                      <a:pt x="84410" y="20278"/>
                    </a:cubicBezTo>
                    <a:lnTo>
                      <a:pt x="33906" y="229"/>
                    </a:lnTo>
                    <a:cubicBezTo>
                      <a:pt x="33516" y="74"/>
                      <a:pt x="33113" y="0"/>
                      <a:pt x="3271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4" name="Google Shape;764;p52"/>
              <p:cNvSpPr/>
              <p:nvPr/>
            </p:nvSpPr>
            <p:spPr>
              <a:xfrm>
                <a:off x="3608475" y="2640625"/>
                <a:ext cx="2184600" cy="2503875"/>
              </a:xfrm>
              <a:custGeom>
                <a:avLst/>
                <a:gdLst/>
                <a:ahLst/>
                <a:cxnLst/>
                <a:rect l="l" t="t" r="r" b="b"/>
                <a:pathLst>
                  <a:path w="87384" h="100155" extrusionOk="0">
                    <a:moveTo>
                      <a:pt x="32956" y="8600"/>
                    </a:moveTo>
                    <a:cubicBezTo>
                      <a:pt x="33481" y="8600"/>
                      <a:pt x="33956" y="8913"/>
                      <a:pt x="34164" y="9395"/>
                    </a:cubicBezTo>
                    <a:cubicBezTo>
                      <a:pt x="34375" y="9885"/>
                      <a:pt x="34271" y="10454"/>
                      <a:pt x="33900" y="10837"/>
                    </a:cubicBezTo>
                    <a:cubicBezTo>
                      <a:pt x="33647" y="11098"/>
                      <a:pt x="33304" y="11237"/>
                      <a:pt x="32955" y="11237"/>
                    </a:cubicBezTo>
                    <a:cubicBezTo>
                      <a:pt x="32791" y="11237"/>
                      <a:pt x="32626" y="11206"/>
                      <a:pt x="32468" y="11144"/>
                    </a:cubicBezTo>
                    <a:cubicBezTo>
                      <a:pt x="31792" y="10875"/>
                      <a:pt x="31461" y="10109"/>
                      <a:pt x="31728" y="9433"/>
                    </a:cubicBezTo>
                    <a:cubicBezTo>
                      <a:pt x="31925" y="8936"/>
                      <a:pt x="32401" y="8608"/>
                      <a:pt x="32935" y="8601"/>
                    </a:cubicBezTo>
                    <a:cubicBezTo>
                      <a:pt x="32942" y="8600"/>
                      <a:pt x="32949" y="8600"/>
                      <a:pt x="32956" y="8600"/>
                    </a:cubicBezTo>
                    <a:close/>
                    <a:moveTo>
                      <a:pt x="32952" y="8151"/>
                    </a:moveTo>
                    <a:cubicBezTo>
                      <a:pt x="32181" y="8151"/>
                      <a:pt x="31479" y="8658"/>
                      <a:pt x="31257" y="9424"/>
                    </a:cubicBezTo>
                    <a:cubicBezTo>
                      <a:pt x="31001" y="10300"/>
                      <a:pt x="31454" y="11226"/>
                      <a:pt x="32302" y="11563"/>
                    </a:cubicBezTo>
                    <a:cubicBezTo>
                      <a:pt x="32508" y="11645"/>
                      <a:pt x="32729" y="11687"/>
                      <a:pt x="32952" y="11687"/>
                    </a:cubicBezTo>
                    <a:cubicBezTo>
                      <a:pt x="32953" y="11687"/>
                      <a:pt x="32954" y="11687"/>
                      <a:pt x="32955" y="11687"/>
                    </a:cubicBezTo>
                    <a:cubicBezTo>
                      <a:pt x="33865" y="11687"/>
                      <a:pt x="34628" y="10994"/>
                      <a:pt x="34715" y="10087"/>
                    </a:cubicBezTo>
                    <a:cubicBezTo>
                      <a:pt x="34801" y="9180"/>
                      <a:pt x="34183" y="8355"/>
                      <a:pt x="33287" y="8183"/>
                    </a:cubicBezTo>
                    <a:cubicBezTo>
                      <a:pt x="33175" y="8161"/>
                      <a:pt x="33063" y="8151"/>
                      <a:pt x="32952" y="8151"/>
                    </a:cubicBezTo>
                    <a:close/>
                    <a:moveTo>
                      <a:pt x="8311" y="70672"/>
                    </a:moveTo>
                    <a:cubicBezTo>
                      <a:pt x="8312" y="70672"/>
                      <a:pt x="8313" y="70672"/>
                      <a:pt x="8314" y="70672"/>
                    </a:cubicBezTo>
                    <a:cubicBezTo>
                      <a:pt x="9140" y="70672"/>
                      <a:pt x="9763" y="71427"/>
                      <a:pt x="9607" y="72239"/>
                    </a:cubicBezTo>
                    <a:cubicBezTo>
                      <a:pt x="9484" y="72881"/>
                      <a:pt x="8923" y="73309"/>
                      <a:pt x="8312" y="73309"/>
                    </a:cubicBezTo>
                    <a:cubicBezTo>
                      <a:pt x="8151" y="73309"/>
                      <a:pt x="7986" y="73279"/>
                      <a:pt x="7825" y="73215"/>
                    </a:cubicBezTo>
                    <a:cubicBezTo>
                      <a:pt x="7237" y="72983"/>
                      <a:pt x="6898" y="72364"/>
                      <a:pt x="7018" y="71741"/>
                    </a:cubicBezTo>
                    <a:cubicBezTo>
                      <a:pt x="7136" y="71121"/>
                      <a:pt x="7679" y="70672"/>
                      <a:pt x="8311" y="70672"/>
                    </a:cubicBezTo>
                    <a:close/>
                    <a:moveTo>
                      <a:pt x="8311" y="70245"/>
                    </a:moveTo>
                    <a:cubicBezTo>
                      <a:pt x="7546" y="70245"/>
                      <a:pt x="6851" y="70747"/>
                      <a:pt x="6628" y="71506"/>
                    </a:cubicBezTo>
                    <a:cubicBezTo>
                      <a:pt x="6372" y="72374"/>
                      <a:pt x="6818" y="73296"/>
                      <a:pt x="7659" y="73634"/>
                    </a:cubicBezTo>
                    <a:cubicBezTo>
                      <a:pt x="7867" y="73717"/>
                      <a:pt x="8088" y="73760"/>
                      <a:pt x="8312" y="73760"/>
                    </a:cubicBezTo>
                    <a:cubicBezTo>
                      <a:pt x="8313" y="73760"/>
                      <a:pt x="8314" y="73760"/>
                      <a:pt x="8315" y="73760"/>
                    </a:cubicBezTo>
                    <a:cubicBezTo>
                      <a:pt x="9220" y="73760"/>
                      <a:pt x="9977" y="73071"/>
                      <a:pt x="10064" y="72171"/>
                    </a:cubicBezTo>
                    <a:cubicBezTo>
                      <a:pt x="10152" y="71269"/>
                      <a:pt x="9538" y="70450"/>
                      <a:pt x="8648" y="70278"/>
                    </a:cubicBezTo>
                    <a:cubicBezTo>
                      <a:pt x="8535" y="70256"/>
                      <a:pt x="8422" y="70245"/>
                      <a:pt x="8311" y="70245"/>
                    </a:cubicBezTo>
                    <a:close/>
                    <a:moveTo>
                      <a:pt x="32969" y="449"/>
                    </a:moveTo>
                    <a:cubicBezTo>
                      <a:pt x="33349" y="449"/>
                      <a:pt x="33725" y="521"/>
                      <a:pt x="34077" y="661"/>
                    </a:cubicBezTo>
                    <a:lnTo>
                      <a:pt x="84582" y="20710"/>
                    </a:lnTo>
                    <a:cubicBezTo>
                      <a:pt x="86117" y="21321"/>
                      <a:pt x="86873" y="23068"/>
                      <a:pt x="86262" y="24605"/>
                    </a:cubicBezTo>
                    <a:lnTo>
                      <a:pt x="57201" y="97811"/>
                    </a:lnTo>
                    <a:cubicBezTo>
                      <a:pt x="56734" y="98987"/>
                      <a:pt x="55602" y="99705"/>
                      <a:pt x="54408" y="99705"/>
                    </a:cubicBezTo>
                    <a:cubicBezTo>
                      <a:pt x="54041" y="99705"/>
                      <a:pt x="53668" y="99637"/>
                      <a:pt x="53306" y="99493"/>
                    </a:cubicBezTo>
                    <a:lnTo>
                      <a:pt x="2802" y="79444"/>
                    </a:lnTo>
                    <a:cubicBezTo>
                      <a:pt x="1264" y="78834"/>
                      <a:pt x="510" y="77086"/>
                      <a:pt x="1120" y="75549"/>
                    </a:cubicBezTo>
                    <a:lnTo>
                      <a:pt x="30182" y="2343"/>
                    </a:lnTo>
                    <a:cubicBezTo>
                      <a:pt x="30637" y="1201"/>
                      <a:pt x="31741" y="450"/>
                      <a:pt x="32969" y="449"/>
                    </a:cubicBezTo>
                    <a:close/>
                    <a:moveTo>
                      <a:pt x="32971" y="0"/>
                    </a:moveTo>
                    <a:cubicBezTo>
                      <a:pt x="31599" y="0"/>
                      <a:pt x="30302" y="824"/>
                      <a:pt x="29764" y="2177"/>
                    </a:cubicBezTo>
                    <a:lnTo>
                      <a:pt x="704" y="75383"/>
                    </a:lnTo>
                    <a:cubicBezTo>
                      <a:pt x="0" y="77151"/>
                      <a:pt x="867" y="79161"/>
                      <a:pt x="2636" y="79862"/>
                    </a:cubicBezTo>
                    <a:lnTo>
                      <a:pt x="53140" y="99912"/>
                    </a:lnTo>
                    <a:cubicBezTo>
                      <a:pt x="53543" y="100073"/>
                      <a:pt x="53973" y="100155"/>
                      <a:pt x="54408" y="100155"/>
                    </a:cubicBezTo>
                    <a:cubicBezTo>
                      <a:pt x="55781" y="100155"/>
                      <a:pt x="57083" y="99330"/>
                      <a:pt x="57619" y="97979"/>
                    </a:cubicBezTo>
                    <a:lnTo>
                      <a:pt x="86681" y="24773"/>
                    </a:lnTo>
                    <a:cubicBezTo>
                      <a:pt x="87383" y="23005"/>
                      <a:pt x="86516" y="20996"/>
                      <a:pt x="84748" y="20294"/>
                    </a:cubicBezTo>
                    <a:lnTo>
                      <a:pt x="34244" y="245"/>
                    </a:lnTo>
                    <a:cubicBezTo>
                      <a:pt x="33826" y="79"/>
                      <a:pt x="33395" y="0"/>
                      <a:pt x="3297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5" name="Google Shape;765;p52"/>
              <p:cNvSpPr/>
              <p:nvPr/>
            </p:nvSpPr>
            <p:spPr>
              <a:xfrm>
                <a:off x="3851700" y="2724425"/>
                <a:ext cx="795800" cy="1978050"/>
              </a:xfrm>
              <a:custGeom>
                <a:avLst/>
                <a:gdLst/>
                <a:ahLst/>
                <a:cxnLst/>
                <a:rect l="l" t="t" r="r" b="b"/>
                <a:pathLst>
                  <a:path w="31832" h="79122" extrusionOk="0">
                    <a:moveTo>
                      <a:pt x="31365" y="1"/>
                    </a:moveTo>
                    <a:lnTo>
                      <a:pt x="1" y="78937"/>
                    </a:lnTo>
                    <a:lnTo>
                      <a:pt x="468" y="79122"/>
                    </a:lnTo>
                    <a:lnTo>
                      <a:pt x="31831" y="187"/>
                    </a:lnTo>
                    <a:lnTo>
                      <a:pt x="3136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6" name="Google Shape;766;p52"/>
              <p:cNvSpPr/>
              <p:nvPr/>
            </p:nvSpPr>
            <p:spPr>
              <a:xfrm>
                <a:off x="4329350" y="2758675"/>
                <a:ext cx="1416300" cy="570275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11" extrusionOk="0">
                    <a:moveTo>
                      <a:pt x="152" y="1"/>
                    </a:moveTo>
                    <a:lnTo>
                      <a:pt x="0" y="383"/>
                    </a:lnTo>
                    <a:lnTo>
                      <a:pt x="56499" y="22811"/>
                    </a:lnTo>
                    <a:lnTo>
                      <a:pt x="56651" y="22428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7" name="Google Shape;767;p52"/>
              <p:cNvSpPr/>
              <p:nvPr/>
            </p:nvSpPr>
            <p:spPr>
              <a:xfrm>
                <a:off x="4273175" y="2900100"/>
                <a:ext cx="1416325" cy="570275"/>
              </a:xfrm>
              <a:custGeom>
                <a:avLst/>
                <a:gdLst/>
                <a:ahLst/>
                <a:cxnLst/>
                <a:rect l="l" t="t" r="r" b="b"/>
                <a:pathLst>
                  <a:path w="56653" h="22811" extrusionOk="0">
                    <a:moveTo>
                      <a:pt x="152" y="0"/>
                    </a:moveTo>
                    <a:lnTo>
                      <a:pt x="1" y="383"/>
                    </a:lnTo>
                    <a:lnTo>
                      <a:pt x="56501" y="22810"/>
                    </a:lnTo>
                    <a:lnTo>
                      <a:pt x="56653" y="22428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8" name="Google Shape;768;p52"/>
              <p:cNvSpPr/>
              <p:nvPr/>
            </p:nvSpPr>
            <p:spPr>
              <a:xfrm>
                <a:off x="4217050" y="3041550"/>
                <a:ext cx="1416325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3" h="22810" extrusionOk="0">
                    <a:moveTo>
                      <a:pt x="152" y="0"/>
                    </a:moveTo>
                    <a:lnTo>
                      <a:pt x="0" y="382"/>
                    </a:lnTo>
                    <a:lnTo>
                      <a:pt x="56499" y="22809"/>
                    </a:lnTo>
                    <a:lnTo>
                      <a:pt x="56652" y="22426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9" name="Google Shape;769;p52"/>
              <p:cNvSpPr/>
              <p:nvPr/>
            </p:nvSpPr>
            <p:spPr>
              <a:xfrm>
                <a:off x="4160900" y="3182975"/>
                <a:ext cx="1416300" cy="570225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09" extrusionOk="0">
                    <a:moveTo>
                      <a:pt x="153" y="0"/>
                    </a:moveTo>
                    <a:lnTo>
                      <a:pt x="1" y="383"/>
                    </a:lnTo>
                    <a:lnTo>
                      <a:pt x="56500" y="22809"/>
                    </a:lnTo>
                    <a:lnTo>
                      <a:pt x="56652" y="22427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0" name="Google Shape;770;p52"/>
              <p:cNvSpPr/>
              <p:nvPr/>
            </p:nvSpPr>
            <p:spPr>
              <a:xfrm>
                <a:off x="4104775" y="3324375"/>
                <a:ext cx="1416300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10" extrusionOk="0">
                    <a:moveTo>
                      <a:pt x="152" y="1"/>
                    </a:moveTo>
                    <a:lnTo>
                      <a:pt x="1" y="384"/>
                    </a:lnTo>
                    <a:lnTo>
                      <a:pt x="56500" y="22809"/>
                    </a:lnTo>
                    <a:lnTo>
                      <a:pt x="56651" y="22428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1" name="Google Shape;771;p52"/>
              <p:cNvSpPr/>
              <p:nvPr/>
            </p:nvSpPr>
            <p:spPr>
              <a:xfrm>
                <a:off x="4048600" y="3465800"/>
                <a:ext cx="1416325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3" h="22810" extrusionOk="0">
                    <a:moveTo>
                      <a:pt x="153" y="0"/>
                    </a:moveTo>
                    <a:lnTo>
                      <a:pt x="1" y="383"/>
                    </a:lnTo>
                    <a:lnTo>
                      <a:pt x="56500" y="22809"/>
                    </a:lnTo>
                    <a:lnTo>
                      <a:pt x="56653" y="22428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2" name="Google Shape;772;p52"/>
              <p:cNvSpPr/>
              <p:nvPr/>
            </p:nvSpPr>
            <p:spPr>
              <a:xfrm>
                <a:off x="3992475" y="3607250"/>
                <a:ext cx="1416300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10" extrusionOk="0">
                    <a:moveTo>
                      <a:pt x="152" y="0"/>
                    </a:moveTo>
                    <a:lnTo>
                      <a:pt x="1" y="382"/>
                    </a:lnTo>
                    <a:lnTo>
                      <a:pt x="56499" y="22809"/>
                    </a:lnTo>
                    <a:lnTo>
                      <a:pt x="56651" y="22426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3" name="Google Shape;773;p52"/>
              <p:cNvSpPr/>
              <p:nvPr/>
            </p:nvSpPr>
            <p:spPr>
              <a:xfrm>
                <a:off x="3936350" y="3748675"/>
                <a:ext cx="1416275" cy="570225"/>
              </a:xfrm>
              <a:custGeom>
                <a:avLst/>
                <a:gdLst/>
                <a:ahLst/>
                <a:cxnLst/>
                <a:rect l="l" t="t" r="r" b="b"/>
                <a:pathLst>
                  <a:path w="56651" h="22809" extrusionOk="0">
                    <a:moveTo>
                      <a:pt x="152" y="0"/>
                    </a:moveTo>
                    <a:lnTo>
                      <a:pt x="0" y="383"/>
                    </a:lnTo>
                    <a:lnTo>
                      <a:pt x="56499" y="22809"/>
                    </a:lnTo>
                    <a:lnTo>
                      <a:pt x="56651" y="22427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" name="Google Shape;774;p52"/>
              <p:cNvSpPr/>
              <p:nvPr/>
            </p:nvSpPr>
            <p:spPr>
              <a:xfrm>
                <a:off x="3880200" y="3890075"/>
                <a:ext cx="1416300" cy="570300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12" extrusionOk="0">
                    <a:moveTo>
                      <a:pt x="153" y="1"/>
                    </a:moveTo>
                    <a:lnTo>
                      <a:pt x="1" y="384"/>
                    </a:lnTo>
                    <a:lnTo>
                      <a:pt x="56500" y="22811"/>
                    </a:lnTo>
                    <a:lnTo>
                      <a:pt x="56651" y="22428"/>
                    </a:lnTo>
                    <a:lnTo>
                      <a:pt x="15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5" name="Google Shape;775;p52"/>
              <p:cNvSpPr/>
              <p:nvPr/>
            </p:nvSpPr>
            <p:spPr>
              <a:xfrm>
                <a:off x="3824075" y="4031525"/>
                <a:ext cx="1416300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2" h="22810" extrusionOk="0">
                    <a:moveTo>
                      <a:pt x="152" y="1"/>
                    </a:moveTo>
                    <a:lnTo>
                      <a:pt x="1" y="382"/>
                    </a:lnTo>
                    <a:lnTo>
                      <a:pt x="56499" y="22810"/>
                    </a:lnTo>
                    <a:lnTo>
                      <a:pt x="56651" y="22427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6" name="Google Shape;776;p52"/>
              <p:cNvSpPr/>
              <p:nvPr/>
            </p:nvSpPr>
            <p:spPr>
              <a:xfrm>
                <a:off x="3767900" y="4172950"/>
                <a:ext cx="1416325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3" h="22810" extrusionOk="0">
                    <a:moveTo>
                      <a:pt x="154" y="1"/>
                    </a:moveTo>
                    <a:lnTo>
                      <a:pt x="1" y="382"/>
                    </a:lnTo>
                    <a:lnTo>
                      <a:pt x="56501" y="22809"/>
                    </a:lnTo>
                    <a:lnTo>
                      <a:pt x="56653" y="22426"/>
                    </a:lnTo>
                    <a:lnTo>
                      <a:pt x="15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7" name="Google Shape;777;p52"/>
              <p:cNvSpPr/>
              <p:nvPr/>
            </p:nvSpPr>
            <p:spPr>
              <a:xfrm>
                <a:off x="3711775" y="4314375"/>
                <a:ext cx="1416325" cy="570250"/>
              </a:xfrm>
              <a:custGeom>
                <a:avLst/>
                <a:gdLst/>
                <a:ahLst/>
                <a:cxnLst/>
                <a:rect l="l" t="t" r="r" b="b"/>
                <a:pathLst>
                  <a:path w="56653" h="22810" extrusionOk="0">
                    <a:moveTo>
                      <a:pt x="152" y="0"/>
                    </a:moveTo>
                    <a:lnTo>
                      <a:pt x="0" y="383"/>
                    </a:lnTo>
                    <a:lnTo>
                      <a:pt x="56499" y="22809"/>
                    </a:lnTo>
                    <a:lnTo>
                      <a:pt x="56652" y="22428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778;p52"/>
              <p:cNvSpPr/>
              <p:nvPr/>
            </p:nvSpPr>
            <p:spPr>
              <a:xfrm>
                <a:off x="3655650" y="4455775"/>
                <a:ext cx="1416275" cy="570300"/>
              </a:xfrm>
              <a:custGeom>
                <a:avLst/>
                <a:gdLst/>
                <a:ahLst/>
                <a:cxnLst/>
                <a:rect l="l" t="t" r="r" b="b"/>
                <a:pathLst>
                  <a:path w="56651" h="22812" extrusionOk="0">
                    <a:moveTo>
                      <a:pt x="152" y="1"/>
                    </a:moveTo>
                    <a:lnTo>
                      <a:pt x="0" y="384"/>
                    </a:lnTo>
                    <a:lnTo>
                      <a:pt x="56499" y="22811"/>
                    </a:lnTo>
                    <a:lnTo>
                      <a:pt x="56651" y="22428"/>
                    </a:lnTo>
                    <a:lnTo>
                      <a:pt x="1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52"/>
              <p:cNvSpPr/>
              <p:nvPr/>
            </p:nvSpPr>
            <p:spPr>
              <a:xfrm>
                <a:off x="4980975" y="3404225"/>
                <a:ext cx="124075" cy="128250"/>
              </a:xfrm>
              <a:custGeom>
                <a:avLst/>
                <a:gdLst/>
                <a:ahLst/>
                <a:cxnLst/>
                <a:rect l="l" t="t" r="r" b="b"/>
                <a:pathLst>
                  <a:path w="4963" h="5130" extrusionOk="0">
                    <a:moveTo>
                      <a:pt x="1531" y="0"/>
                    </a:moveTo>
                    <a:cubicBezTo>
                      <a:pt x="1382" y="0"/>
                      <a:pt x="1233" y="6"/>
                      <a:pt x="1085" y="19"/>
                    </a:cubicBezTo>
                    <a:cubicBezTo>
                      <a:pt x="996" y="24"/>
                      <a:pt x="916" y="65"/>
                      <a:pt x="859" y="131"/>
                    </a:cubicBezTo>
                    <a:cubicBezTo>
                      <a:pt x="804" y="196"/>
                      <a:pt x="778" y="264"/>
                      <a:pt x="778" y="335"/>
                    </a:cubicBezTo>
                    <a:cubicBezTo>
                      <a:pt x="778" y="404"/>
                      <a:pt x="804" y="471"/>
                      <a:pt x="849" y="523"/>
                    </a:cubicBezTo>
                    <a:cubicBezTo>
                      <a:pt x="890" y="571"/>
                      <a:pt x="953" y="595"/>
                      <a:pt x="1040" y="595"/>
                    </a:cubicBezTo>
                    <a:cubicBezTo>
                      <a:pt x="1051" y="595"/>
                      <a:pt x="1063" y="595"/>
                      <a:pt x="1076" y="594"/>
                    </a:cubicBezTo>
                    <a:cubicBezTo>
                      <a:pt x="1184" y="588"/>
                      <a:pt x="1298" y="586"/>
                      <a:pt x="1418" y="586"/>
                    </a:cubicBezTo>
                    <a:lnTo>
                      <a:pt x="1736" y="586"/>
                    </a:lnTo>
                    <a:cubicBezTo>
                      <a:pt x="1736" y="628"/>
                      <a:pt x="1730" y="670"/>
                      <a:pt x="1720" y="712"/>
                    </a:cubicBezTo>
                    <a:cubicBezTo>
                      <a:pt x="1707" y="761"/>
                      <a:pt x="1691" y="812"/>
                      <a:pt x="1673" y="860"/>
                    </a:cubicBezTo>
                    <a:cubicBezTo>
                      <a:pt x="1616" y="991"/>
                      <a:pt x="1527" y="1157"/>
                      <a:pt x="1402" y="1359"/>
                    </a:cubicBezTo>
                    <a:cubicBezTo>
                      <a:pt x="1278" y="1560"/>
                      <a:pt x="1144" y="1760"/>
                      <a:pt x="1001" y="1956"/>
                    </a:cubicBezTo>
                    <a:cubicBezTo>
                      <a:pt x="943" y="1950"/>
                      <a:pt x="884" y="1943"/>
                      <a:pt x="823" y="1933"/>
                    </a:cubicBezTo>
                    <a:cubicBezTo>
                      <a:pt x="762" y="1923"/>
                      <a:pt x="703" y="1913"/>
                      <a:pt x="648" y="1901"/>
                    </a:cubicBezTo>
                    <a:cubicBezTo>
                      <a:pt x="598" y="1852"/>
                      <a:pt x="533" y="1822"/>
                      <a:pt x="463" y="1813"/>
                    </a:cubicBezTo>
                    <a:cubicBezTo>
                      <a:pt x="440" y="1809"/>
                      <a:pt x="417" y="1807"/>
                      <a:pt x="394" y="1807"/>
                    </a:cubicBezTo>
                    <a:cubicBezTo>
                      <a:pt x="346" y="1807"/>
                      <a:pt x="299" y="1816"/>
                      <a:pt x="254" y="1833"/>
                    </a:cubicBezTo>
                    <a:cubicBezTo>
                      <a:pt x="124" y="1887"/>
                      <a:pt x="44" y="1962"/>
                      <a:pt x="17" y="2056"/>
                    </a:cubicBezTo>
                    <a:cubicBezTo>
                      <a:pt x="1" y="2127"/>
                      <a:pt x="14" y="2202"/>
                      <a:pt x="53" y="2263"/>
                    </a:cubicBezTo>
                    <a:cubicBezTo>
                      <a:pt x="93" y="2329"/>
                      <a:pt x="164" y="2375"/>
                      <a:pt x="265" y="2398"/>
                    </a:cubicBezTo>
                    <a:cubicBezTo>
                      <a:pt x="301" y="2420"/>
                      <a:pt x="364" y="2440"/>
                      <a:pt x="450" y="2458"/>
                    </a:cubicBezTo>
                    <a:cubicBezTo>
                      <a:pt x="518" y="2472"/>
                      <a:pt x="588" y="2484"/>
                      <a:pt x="658" y="2491"/>
                    </a:cubicBezTo>
                    <a:lnTo>
                      <a:pt x="531" y="2718"/>
                    </a:lnTo>
                    <a:cubicBezTo>
                      <a:pt x="481" y="2809"/>
                      <a:pt x="429" y="2903"/>
                      <a:pt x="375" y="3001"/>
                    </a:cubicBezTo>
                    <a:cubicBezTo>
                      <a:pt x="322" y="3099"/>
                      <a:pt x="273" y="3196"/>
                      <a:pt x="229" y="3293"/>
                    </a:cubicBezTo>
                    <a:cubicBezTo>
                      <a:pt x="190" y="3372"/>
                      <a:pt x="158" y="3455"/>
                      <a:pt x="131" y="3540"/>
                    </a:cubicBezTo>
                    <a:cubicBezTo>
                      <a:pt x="83" y="3693"/>
                      <a:pt x="56" y="3852"/>
                      <a:pt x="49" y="4012"/>
                    </a:cubicBezTo>
                    <a:cubicBezTo>
                      <a:pt x="40" y="4144"/>
                      <a:pt x="56" y="4275"/>
                      <a:pt x="93" y="4401"/>
                    </a:cubicBezTo>
                    <a:cubicBezTo>
                      <a:pt x="134" y="4537"/>
                      <a:pt x="197" y="4645"/>
                      <a:pt x="287" y="4726"/>
                    </a:cubicBezTo>
                    <a:cubicBezTo>
                      <a:pt x="382" y="4811"/>
                      <a:pt x="499" y="4871"/>
                      <a:pt x="624" y="4899"/>
                    </a:cubicBezTo>
                    <a:cubicBezTo>
                      <a:pt x="797" y="4949"/>
                      <a:pt x="973" y="4988"/>
                      <a:pt x="1151" y="5015"/>
                    </a:cubicBezTo>
                    <a:cubicBezTo>
                      <a:pt x="1348" y="5045"/>
                      <a:pt x="1544" y="5071"/>
                      <a:pt x="1742" y="5092"/>
                    </a:cubicBezTo>
                    <a:cubicBezTo>
                      <a:pt x="1940" y="5113"/>
                      <a:pt x="2131" y="5125"/>
                      <a:pt x="2317" y="5128"/>
                    </a:cubicBezTo>
                    <a:cubicBezTo>
                      <a:pt x="2377" y="5129"/>
                      <a:pt x="2434" y="5130"/>
                      <a:pt x="2489" y="5130"/>
                    </a:cubicBezTo>
                    <a:cubicBezTo>
                      <a:pt x="2605" y="5130"/>
                      <a:pt x="2709" y="5127"/>
                      <a:pt x="2803" y="5122"/>
                    </a:cubicBezTo>
                    <a:cubicBezTo>
                      <a:pt x="2986" y="5115"/>
                      <a:pt x="3168" y="5089"/>
                      <a:pt x="3346" y="5047"/>
                    </a:cubicBezTo>
                    <a:cubicBezTo>
                      <a:pt x="3509" y="5006"/>
                      <a:pt x="3664" y="4940"/>
                      <a:pt x="3804" y="4847"/>
                    </a:cubicBezTo>
                    <a:cubicBezTo>
                      <a:pt x="3883" y="4797"/>
                      <a:pt x="3928" y="4729"/>
                      <a:pt x="3935" y="4645"/>
                    </a:cubicBezTo>
                    <a:cubicBezTo>
                      <a:pt x="3944" y="4560"/>
                      <a:pt x="3930" y="4491"/>
                      <a:pt x="3892" y="4436"/>
                    </a:cubicBezTo>
                    <a:cubicBezTo>
                      <a:pt x="3850" y="4375"/>
                      <a:pt x="3788" y="4332"/>
                      <a:pt x="3717" y="4311"/>
                    </a:cubicBezTo>
                    <a:cubicBezTo>
                      <a:pt x="3696" y="4305"/>
                      <a:pt x="3674" y="4302"/>
                      <a:pt x="3651" y="4302"/>
                    </a:cubicBezTo>
                    <a:cubicBezTo>
                      <a:pt x="3600" y="4302"/>
                      <a:pt x="3545" y="4318"/>
                      <a:pt x="3486" y="4349"/>
                    </a:cubicBezTo>
                    <a:cubicBezTo>
                      <a:pt x="3383" y="4418"/>
                      <a:pt x="3268" y="4467"/>
                      <a:pt x="3148" y="4492"/>
                    </a:cubicBezTo>
                    <a:cubicBezTo>
                      <a:pt x="3018" y="4518"/>
                      <a:pt x="2886" y="4534"/>
                      <a:pt x="2755" y="4540"/>
                    </a:cubicBezTo>
                    <a:cubicBezTo>
                      <a:pt x="2681" y="4542"/>
                      <a:pt x="2607" y="4544"/>
                      <a:pt x="2533" y="4544"/>
                    </a:cubicBezTo>
                    <a:cubicBezTo>
                      <a:pt x="2275" y="4544"/>
                      <a:pt x="2017" y="4528"/>
                      <a:pt x="1759" y="4496"/>
                    </a:cubicBezTo>
                    <a:cubicBezTo>
                      <a:pt x="1424" y="4457"/>
                      <a:pt x="1142" y="4408"/>
                      <a:pt x="916" y="4352"/>
                    </a:cubicBezTo>
                    <a:cubicBezTo>
                      <a:pt x="803" y="4330"/>
                      <a:pt x="721" y="4275"/>
                      <a:pt x="670" y="4190"/>
                    </a:cubicBezTo>
                    <a:cubicBezTo>
                      <a:pt x="644" y="4134"/>
                      <a:pt x="634" y="4063"/>
                      <a:pt x="640" y="3978"/>
                    </a:cubicBezTo>
                    <a:cubicBezTo>
                      <a:pt x="647" y="3887"/>
                      <a:pt x="667" y="3796"/>
                      <a:pt x="699" y="3710"/>
                    </a:cubicBezTo>
                    <a:cubicBezTo>
                      <a:pt x="761" y="3522"/>
                      <a:pt x="842" y="3340"/>
                      <a:pt x="940" y="3167"/>
                    </a:cubicBezTo>
                    <a:cubicBezTo>
                      <a:pt x="1048" y="2973"/>
                      <a:pt x="1167" y="2784"/>
                      <a:pt x="1294" y="2601"/>
                    </a:cubicBezTo>
                    <a:cubicBezTo>
                      <a:pt x="1466" y="2625"/>
                      <a:pt x="1673" y="2653"/>
                      <a:pt x="1914" y="2683"/>
                    </a:cubicBezTo>
                    <a:cubicBezTo>
                      <a:pt x="2154" y="2713"/>
                      <a:pt x="2395" y="2742"/>
                      <a:pt x="2639" y="2771"/>
                    </a:cubicBezTo>
                    <a:cubicBezTo>
                      <a:pt x="2883" y="2800"/>
                      <a:pt x="3115" y="2825"/>
                      <a:pt x="3333" y="2846"/>
                    </a:cubicBezTo>
                    <a:cubicBezTo>
                      <a:pt x="3551" y="2868"/>
                      <a:pt x="3727" y="2882"/>
                      <a:pt x="3862" y="2888"/>
                    </a:cubicBezTo>
                    <a:cubicBezTo>
                      <a:pt x="3866" y="2888"/>
                      <a:pt x="3870" y="2888"/>
                      <a:pt x="3875" y="2888"/>
                    </a:cubicBezTo>
                    <a:cubicBezTo>
                      <a:pt x="3965" y="2888"/>
                      <a:pt x="4034" y="2859"/>
                      <a:pt x="4081" y="2803"/>
                    </a:cubicBezTo>
                    <a:cubicBezTo>
                      <a:pt x="4129" y="2751"/>
                      <a:pt x="4159" y="2684"/>
                      <a:pt x="4171" y="2614"/>
                    </a:cubicBezTo>
                    <a:cubicBezTo>
                      <a:pt x="4181" y="2546"/>
                      <a:pt x="4168" y="2475"/>
                      <a:pt x="4132" y="2416"/>
                    </a:cubicBezTo>
                    <a:cubicBezTo>
                      <a:pt x="4094" y="2356"/>
                      <a:pt x="4034" y="2325"/>
                      <a:pt x="3948" y="2320"/>
                    </a:cubicBezTo>
                    <a:cubicBezTo>
                      <a:pt x="3814" y="2315"/>
                      <a:pt x="3655" y="2300"/>
                      <a:pt x="3472" y="2281"/>
                    </a:cubicBezTo>
                    <a:cubicBezTo>
                      <a:pt x="3288" y="2263"/>
                      <a:pt x="3093" y="2241"/>
                      <a:pt x="2888" y="2219"/>
                    </a:cubicBezTo>
                    <a:cubicBezTo>
                      <a:pt x="2684" y="2196"/>
                      <a:pt x="2475" y="2172"/>
                      <a:pt x="2261" y="2143"/>
                    </a:cubicBezTo>
                    <a:lnTo>
                      <a:pt x="1642" y="2062"/>
                    </a:lnTo>
                    <a:cubicBezTo>
                      <a:pt x="1768" y="1871"/>
                      <a:pt x="1891" y="1679"/>
                      <a:pt x="2012" y="1484"/>
                    </a:cubicBezTo>
                    <a:cubicBezTo>
                      <a:pt x="2121" y="1313"/>
                      <a:pt x="2212" y="1131"/>
                      <a:pt x="2282" y="942"/>
                    </a:cubicBezTo>
                    <a:cubicBezTo>
                      <a:pt x="2303" y="893"/>
                      <a:pt x="2319" y="841"/>
                      <a:pt x="2332" y="790"/>
                    </a:cubicBezTo>
                    <a:cubicBezTo>
                      <a:pt x="2343" y="744"/>
                      <a:pt x="2345" y="696"/>
                      <a:pt x="2337" y="649"/>
                    </a:cubicBezTo>
                    <a:lnTo>
                      <a:pt x="2337" y="649"/>
                    </a:lnTo>
                    <a:cubicBezTo>
                      <a:pt x="2713" y="686"/>
                      <a:pt x="3084" y="753"/>
                      <a:pt x="3450" y="844"/>
                    </a:cubicBezTo>
                    <a:cubicBezTo>
                      <a:pt x="3840" y="940"/>
                      <a:pt x="4214" y="1049"/>
                      <a:pt x="4574" y="1172"/>
                    </a:cubicBezTo>
                    <a:cubicBezTo>
                      <a:pt x="4615" y="1189"/>
                      <a:pt x="4653" y="1198"/>
                      <a:pt x="4688" y="1198"/>
                    </a:cubicBezTo>
                    <a:cubicBezTo>
                      <a:pt x="4729" y="1198"/>
                      <a:pt x="4766" y="1187"/>
                      <a:pt x="4799" y="1164"/>
                    </a:cubicBezTo>
                    <a:cubicBezTo>
                      <a:pt x="4862" y="1125"/>
                      <a:pt x="4908" y="1068"/>
                      <a:pt x="4934" y="998"/>
                    </a:cubicBezTo>
                    <a:cubicBezTo>
                      <a:pt x="4963" y="936"/>
                      <a:pt x="4963" y="865"/>
                      <a:pt x="4931" y="787"/>
                    </a:cubicBezTo>
                    <a:cubicBezTo>
                      <a:pt x="4901" y="709"/>
                      <a:pt x="4834" y="656"/>
                      <a:pt x="4734" y="625"/>
                    </a:cubicBezTo>
                    <a:cubicBezTo>
                      <a:pt x="4512" y="555"/>
                      <a:pt x="4258" y="478"/>
                      <a:pt x="3973" y="397"/>
                    </a:cubicBezTo>
                    <a:cubicBezTo>
                      <a:pt x="3688" y="315"/>
                      <a:pt x="3386" y="243"/>
                      <a:pt x="3066" y="178"/>
                    </a:cubicBezTo>
                    <a:cubicBezTo>
                      <a:pt x="2746" y="113"/>
                      <a:pt x="2418" y="63"/>
                      <a:pt x="2083" y="29"/>
                    </a:cubicBezTo>
                    <a:cubicBezTo>
                      <a:pt x="1899" y="10"/>
                      <a:pt x="1715" y="0"/>
                      <a:pt x="153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52"/>
              <p:cNvSpPr/>
              <p:nvPr/>
            </p:nvSpPr>
            <p:spPr>
              <a:xfrm>
                <a:off x="5101825" y="3471325"/>
                <a:ext cx="67825" cy="51525"/>
              </a:xfrm>
              <a:custGeom>
                <a:avLst/>
                <a:gdLst/>
                <a:ahLst/>
                <a:cxnLst/>
                <a:rect l="l" t="t" r="r" b="b"/>
                <a:pathLst>
                  <a:path w="2713" h="2061" extrusionOk="0">
                    <a:moveTo>
                      <a:pt x="675" y="1"/>
                    </a:moveTo>
                    <a:cubicBezTo>
                      <a:pt x="612" y="1"/>
                      <a:pt x="550" y="16"/>
                      <a:pt x="494" y="45"/>
                    </a:cubicBezTo>
                    <a:cubicBezTo>
                      <a:pt x="429" y="77"/>
                      <a:pt x="374" y="130"/>
                      <a:pt x="340" y="194"/>
                    </a:cubicBezTo>
                    <a:cubicBezTo>
                      <a:pt x="296" y="289"/>
                      <a:pt x="301" y="373"/>
                      <a:pt x="356" y="443"/>
                    </a:cubicBezTo>
                    <a:cubicBezTo>
                      <a:pt x="380" y="482"/>
                      <a:pt x="418" y="513"/>
                      <a:pt x="460" y="531"/>
                    </a:cubicBezTo>
                    <a:cubicBezTo>
                      <a:pt x="484" y="541"/>
                      <a:pt x="510" y="546"/>
                      <a:pt x="537" y="546"/>
                    </a:cubicBezTo>
                    <a:cubicBezTo>
                      <a:pt x="557" y="546"/>
                      <a:pt x="577" y="544"/>
                      <a:pt x="597" y="538"/>
                    </a:cubicBezTo>
                    <a:cubicBezTo>
                      <a:pt x="630" y="529"/>
                      <a:pt x="662" y="519"/>
                      <a:pt x="695" y="506"/>
                    </a:cubicBezTo>
                    <a:cubicBezTo>
                      <a:pt x="714" y="498"/>
                      <a:pt x="733" y="494"/>
                      <a:pt x="754" y="494"/>
                    </a:cubicBezTo>
                    <a:cubicBezTo>
                      <a:pt x="765" y="494"/>
                      <a:pt x="776" y="495"/>
                      <a:pt x="788" y="497"/>
                    </a:cubicBezTo>
                    <a:cubicBezTo>
                      <a:pt x="840" y="503"/>
                      <a:pt x="935" y="526"/>
                      <a:pt x="1071" y="570"/>
                    </a:cubicBezTo>
                    <a:cubicBezTo>
                      <a:pt x="1208" y="612"/>
                      <a:pt x="1357" y="661"/>
                      <a:pt x="1520" y="714"/>
                    </a:cubicBezTo>
                    <a:cubicBezTo>
                      <a:pt x="1683" y="768"/>
                      <a:pt x="1847" y="818"/>
                      <a:pt x="2011" y="867"/>
                    </a:cubicBezTo>
                    <a:cubicBezTo>
                      <a:pt x="2176" y="916"/>
                      <a:pt x="2312" y="951"/>
                      <a:pt x="2420" y="971"/>
                    </a:cubicBezTo>
                    <a:cubicBezTo>
                      <a:pt x="2441" y="975"/>
                      <a:pt x="2461" y="977"/>
                      <a:pt x="2479" y="977"/>
                    </a:cubicBezTo>
                    <a:cubicBezTo>
                      <a:pt x="2530" y="977"/>
                      <a:pt x="2573" y="964"/>
                      <a:pt x="2610" y="938"/>
                    </a:cubicBezTo>
                    <a:cubicBezTo>
                      <a:pt x="2653" y="909"/>
                      <a:pt x="2685" y="862"/>
                      <a:pt x="2696" y="810"/>
                    </a:cubicBezTo>
                    <a:cubicBezTo>
                      <a:pt x="2712" y="753"/>
                      <a:pt x="2706" y="694"/>
                      <a:pt x="2680" y="642"/>
                    </a:cubicBezTo>
                    <a:cubicBezTo>
                      <a:pt x="2653" y="586"/>
                      <a:pt x="2604" y="552"/>
                      <a:pt x="2531" y="542"/>
                    </a:cubicBezTo>
                    <a:cubicBezTo>
                      <a:pt x="2393" y="512"/>
                      <a:pt x="2258" y="476"/>
                      <a:pt x="2125" y="430"/>
                    </a:cubicBezTo>
                    <a:cubicBezTo>
                      <a:pt x="1956" y="375"/>
                      <a:pt x="1782" y="315"/>
                      <a:pt x="1600" y="253"/>
                    </a:cubicBezTo>
                    <a:cubicBezTo>
                      <a:pt x="1417" y="191"/>
                      <a:pt x="1244" y="135"/>
                      <a:pt x="1081" y="84"/>
                    </a:cubicBezTo>
                    <a:cubicBezTo>
                      <a:pt x="916" y="32"/>
                      <a:pt x="792" y="5"/>
                      <a:pt x="707" y="2"/>
                    </a:cubicBezTo>
                    <a:cubicBezTo>
                      <a:pt x="696" y="1"/>
                      <a:pt x="686" y="1"/>
                      <a:pt x="675" y="1"/>
                    </a:cubicBezTo>
                    <a:close/>
                    <a:moveTo>
                      <a:pt x="379" y="1084"/>
                    </a:moveTo>
                    <a:cubicBezTo>
                      <a:pt x="316" y="1084"/>
                      <a:pt x="254" y="1099"/>
                      <a:pt x="198" y="1127"/>
                    </a:cubicBezTo>
                    <a:cubicBezTo>
                      <a:pt x="133" y="1161"/>
                      <a:pt x="78" y="1213"/>
                      <a:pt x="43" y="1278"/>
                    </a:cubicBezTo>
                    <a:cubicBezTo>
                      <a:pt x="0" y="1373"/>
                      <a:pt x="4" y="1455"/>
                      <a:pt x="59" y="1526"/>
                    </a:cubicBezTo>
                    <a:cubicBezTo>
                      <a:pt x="85" y="1565"/>
                      <a:pt x="121" y="1597"/>
                      <a:pt x="165" y="1614"/>
                    </a:cubicBezTo>
                    <a:cubicBezTo>
                      <a:pt x="189" y="1625"/>
                      <a:pt x="215" y="1630"/>
                      <a:pt x="241" y="1630"/>
                    </a:cubicBezTo>
                    <a:cubicBezTo>
                      <a:pt x="261" y="1630"/>
                      <a:pt x="281" y="1627"/>
                      <a:pt x="301" y="1622"/>
                    </a:cubicBezTo>
                    <a:cubicBezTo>
                      <a:pt x="334" y="1613"/>
                      <a:pt x="367" y="1603"/>
                      <a:pt x="399" y="1590"/>
                    </a:cubicBezTo>
                    <a:cubicBezTo>
                      <a:pt x="417" y="1581"/>
                      <a:pt x="437" y="1577"/>
                      <a:pt x="457" y="1577"/>
                    </a:cubicBezTo>
                    <a:cubicBezTo>
                      <a:pt x="469" y="1577"/>
                      <a:pt x="480" y="1579"/>
                      <a:pt x="491" y="1581"/>
                    </a:cubicBezTo>
                    <a:cubicBezTo>
                      <a:pt x="543" y="1587"/>
                      <a:pt x="639" y="1610"/>
                      <a:pt x="775" y="1653"/>
                    </a:cubicBezTo>
                    <a:cubicBezTo>
                      <a:pt x="912" y="1695"/>
                      <a:pt x="1061" y="1744"/>
                      <a:pt x="1224" y="1798"/>
                    </a:cubicBezTo>
                    <a:cubicBezTo>
                      <a:pt x="1387" y="1851"/>
                      <a:pt x="1552" y="1902"/>
                      <a:pt x="1715" y="1951"/>
                    </a:cubicBezTo>
                    <a:cubicBezTo>
                      <a:pt x="1880" y="2000"/>
                      <a:pt x="2016" y="2035"/>
                      <a:pt x="2124" y="2056"/>
                    </a:cubicBezTo>
                    <a:cubicBezTo>
                      <a:pt x="2144" y="2059"/>
                      <a:pt x="2162" y="2061"/>
                      <a:pt x="2180" y="2061"/>
                    </a:cubicBezTo>
                    <a:cubicBezTo>
                      <a:pt x="2232" y="2061"/>
                      <a:pt x="2276" y="2048"/>
                      <a:pt x="2312" y="2022"/>
                    </a:cubicBezTo>
                    <a:cubicBezTo>
                      <a:pt x="2357" y="1993"/>
                      <a:pt x="2388" y="1947"/>
                      <a:pt x="2400" y="1893"/>
                    </a:cubicBezTo>
                    <a:cubicBezTo>
                      <a:pt x="2416" y="1837"/>
                      <a:pt x="2410" y="1778"/>
                      <a:pt x="2384" y="1726"/>
                    </a:cubicBezTo>
                    <a:cubicBezTo>
                      <a:pt x="2357" y="1669"/>
                      <a:pt x="2308" y="1636"/>
                      <a:pt x="2235" y="1624"/>
                    </a:cubicBezTo>
                    <a:cubicBezTo>
                      <a:pt x="2097" y="1596"/>
                      <a:pt x="1962" y="1558"/>
                      <a:pt x="1829" y="1513"/>
                    </a:cubicBezTo>
                    <a:cubicBezTo>
                      <a:pt x="1660" y="1458"/>
                      <a:pt x="1485" y="1399"/>
                      <a:pt x="1303" y="1337"/>
                    </a:cubicBezTo>
                    <a:cubicBezTo>
                      <a:pt x="1121" y="1275"/>
                      <a:pt x="948" y="1218"/>
                      <a:pt x="785" y="1168"/>
                    </a:cubicBezTo>
                    <a:cubicBezTo>
                      <a:pt x="620" y="1116"/>
                      <a:pt x="496" y="1088"/>
                      <a:pt x="410" y="1086"/>
                    </a:cubicBezTo>
                    <a:cubicBezTo>
                      <a:pt x="400" y="1085"/>
                      <a:pt x="389" y="1084"/>
                      <a:pt x="379" y="108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1" name="Google Shape;781;p52"/>
              <p:cNvSpPr/>
              <p:nvPr/>
            </p:nvSpPr>
            <p:spPr>
              <a:xfrm>
                <a:off x="5182625" y="3507000"/>
                <a:ext cx="188325" cy="102825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4113" extrusionOk="0">
                    <a:moveTo>
                      <a:pt x="901" y="0"/>
                    </a:moveTo>
                    <a:cubicBezTo>
                      <a:pt x="861" y="0"/>
                      <a:pt x="820" y="9"/>
                      <a:pt x="782" y="26"/>
                    </a:cubicBezTo>
                    <a:cubicBezTo>
                      <a:pt x="713" y="53"/>
                      <a:pt x="658" y="117"/>
                      <a:pt x="619" y="212"/>
                    </a:cubicBezTo>
                    <a:cubicBezTo>
                      <a:pt x="583" y="316"/>
                      <a:pt x="538" y="449"/>
                      <a:pt x="484" y="612"/>
                    </a:cubicBezTo>
                    <a:cubicBezTo>
                      <a:pt x="429" y="774"/>
                      <a:pt x="374" y="949"/>
                      <a:pt x="317" y="1135"/>
                    </a:cubicBezTo>
                    <a:cubicBezTo>
                      <a:pt x="259" y="1322"/>
                      <a:pt x="204" y="1511"/>
                      <a:pt x="152" y="1704"/>
                    </a:cubicBezTo>
                    <a:cubicBezTo>
                      <a:pt x="100" y="1898"/>
                      <a:pt x="55" y="2076"/>
                      <a:pt x="19" y="2239"/>
                    </a:cubicBezTo>
                    <a:cubicBezTo>
                      <a:pt x="0" y="2311"/>
                      <a:pt x="0" y="2386"/>
                      <a:pt x="20" y="2459"/>
                    </a:cubicBezTo>
                    <a:cubicBezTo>
                      <a:pt x="38" y="2521"/>
                      <a:pt x="74" y="2577"/>
                      <a:pt x="123" y="2619"/>
                    </a:cubicBezTo>
                    <a:cubicBezTo>
                      <a:pt x="184" y="2671"/>
                      <a:pt x="260" y="2700"/>
                      <a:pt x="340" y="2704"/>
                    </a:cubicBezTo>
                    <a:cubicBezTo>
                      <a:pt x="348" y="2705"/>
                      <a:pt x="357" y="2705"/>
                      <a:pt x="366" y="2705"/>
                    </a:cubicBezTo>
                    <a:cubicBezTo>
                      <a:pt x="443" y="2705"/>
                      <a:pt x="515" y="2676"/>
                      <a:pt x="581" y="2618"/>
                    </a:cubicBezTo>
                    <a:cubicBezTo>
                      <a:pt x="669" y="2540"/>
                      <a:pt x="773" y="2450"/>
                      <a:pt x="896" y="2349"/>
                    </a:cubicBezTo>
                    <a:cubicBezTo>
                      <a:pt x="1004" y="2256"/>
                      <a:pt x="1120" y="2171"/>
                      <a:pt x="1240" y="2096"/>
                    </a:cubicBezTo>
                    <a:cubicBezTo>
                      <a:pt x="1373" y="2011"/>
                      <a:pt x="1507" y="1927"/>
                      <a:pt x="1643" y="1845"/>
                    </a:cubicBezTo>
                    <a:cubicBezTo>
                      <a:pt x="1773" y="1767"/>
                      <a:pt x="1897" y="1680"/>
                      <a:pt x="2017" y="1586"/>
                    </a:cubicBezTo>
                    <a:cubicBezTo>
                      <a:pt x="2127" y="1501"/>
                      <a:pt x="2223" y="1459"/>
                      <a:pt x="2304" y="1459"/>
                    </a:cubicBezTo>
                    <a:cubicBezTo>
                      <a:pt x="2322" y="1459"/>
                      <a:pt x="2338" y="1461"/>
                      <a:pt x="2354" y="1465"/>
                    </a:cubicBezTo>
                    <a:cubicBezTo>
                      <a:pt x="2432" y="1472"/>
                      <a:pt x="2480" y="1514"/>
                      <a:pt x="2496" y="1589"/>
                    </a:cubicBezTo>
                    <a:cubicBezTo>
                      <a:pt x="2517" y="1751"/>
                      <a:pt x="2527" y="1914"/>
                      <a:pt x="2526" y="2077"/>
                    </a:cubicBezTo>
                    <a:cubicBezTo>
                      <a:pt x="2526" y="2252"/>
                      <a:pt x="2537" y="2427"/>
                      <a:pt x="2562" y="2602"/>
                    </a:cubicBezTo>
                    <a:cubicBezTo>
                      <a:pt x="2575" y="2662"/>
                      <a:pt x="2605" y="2719"/>
                      <a:pt x="2653" y="2762"/>
                    </a:cubicBezTo>
                    <a:cubicBezTo>
                      <a:pt x="2695" y="2804"/>
                      <a:pt x="2747" y="2834"/>
                      <a:pt x="2805" y="2853"/>
                    </a:cubicBezTo>
                    <a:cubicBezTo>
                      <a:pt x="2841" y="2863"/>
                      <a:pt x="2878" y="2869"/>
                      <a:pt x="2916" y="2869"/>
                    </a:cubicBezTo>
                    <a:cubicBezTo>
                      <a:pt x="2938" y="2869"/>
                      <a:pt x="2960" y="2867"/>
                      <a:pt x="2981" y="2863"/>
                    </a:cubicBezTo>
                    <a:cubicBezTo>
                      <a:pt x="3042" y="2855"/>
                      <a:pt x="3100" y="2830"/>
                      <a:pt x="3149" y="2791"/>
                    </a:cubicBezTo>
                    <a:cubicBezTo>
                      <a:pt x="3251" y="2719"/>
                      <a:pt x="3360" y="2647"/>
                      <a:pt x="3477" y="2574"/>
                    </a:cubicBezTo>
                    <a:cubicBezTo>
                      <a:pt x="3592" y="2503"/>
                      <a:pt x="3705" y="2437"/>
                      <a:pt x="3816" y="2375"/>
                    </a:cubicBezTo>
                    <a:cubicBezTo>
                      <a:pt x="3926" y="2313"/>
                      <a:pt x="4026" y="2261"/>
                      <a:pt x="4114" y="2219"/>
                    </a:cubicBezTo>
                    <a:cubicBezTo>
                      <a:pt x="4180" y="2186"/>
                      <a:pt x="4248" y="2158"/>
                      <a:pt x="4318" y="2136"/>
                    </a:cubicBezTo>
                    <a:cubicBezTo>
                      <a:pt x="4486" y="2073"/>
                      <a:pt x="4614" y="2043"/>
                      <a:pt x="4703" y="2043"/>
                    </a:cubicBezTo>
                    <a:cubicBezTo>
                      <a:pt x="4730" y="2043"/>
                      <a:pt x="4754" y="2045"/>
                      <a:pt x="4774" y="2051"/>
                    </a:cubicBezTo>
                    <a:cubicBezTo>
                      <a:pt x="4849" y="2074"/>
                      <a:pt x="4884" y="2147"/>
                      <a:pt x="4880" y="2271"/>
                    </a:cubicBezTo>
                    <a:cubicBezTo>
                      <a:pt x="4871" y="2501"/>
                      <a:pt x="4874" y="2723"/>
                      <a:pt x="4887" y="2936"/>
                    </a:cubicBezTo>
                    <a:cubicBezTo>
                      <a:pt x="4900" y="3148"/>
                      <a:pt x="4945" y="3336"/>
                      <a:pt x="5021" y="3499"/>
                    </a:cubicBezTo>
                    <a:cubicBezTo>
                      <a:pt x="5118" y="3719"/>
                      <a:pt x="5267" y="3863"/>
                      <a:pt x="5466" y="3932"/>
                    </a:cubicBezTo>
                    <a:cubicBezTo>
                      <a:pt x="5640" y="3993"/>
                      <a:pt x="5821" y="4023"/>
                      <a:pt x="6003" y="4023"/>
                    </a:cubicBezTo>
                    <a:cubicBezTo>
                      <a:pt x="6034" y="4023"/>
                      <a:pt x="6064" y="4022"/>
                      <a:pt x="6095" y="4021"/>
                    </a:cubicBezTo>
                    <a:cubicBezTo>
                      <a:pt x="6175" y="4017"/>
                      <a:pt x="6255" y="4015"/>
                      <a:pt x="6334" y="4015"/>
                    </a:cubicBezTo>
                    <a:cubicBezTo>
                      <a:pt x="6428" y="4015"/>
                      <a:pt x="6520" y="4018"/>
                      <a:pt x="6611" y="4023"/>
                    </a:cubicBezTo>
                    <a:cubicBezTo>
                      <a:pt x="6778" y="4032"/>
                      <a:pt x="6897" y="4041"/>
                      <a:pt x="6965" y="4051"/>
                    </a:cubicBezTo>
                    <a:cubicBezTo>
                      <a:pt x="6989" y="4060"/>
                      <a:pt x="7012" y="4071"/>
                      <a:pt x="7035" y="4087"/>
                    </a:cubicBezTo>
                    <a:cubicBezTo>
                      <a:pt x="7047" y="4097"/>
                      <a:pt x="7061" y="4104"/>
                      <a:pt x="7077" y="4107"/>
                    </a:cubicBezTo>
                    <a:cubicBezTo>
                      <a:pt x="7096" y="4111"/>
                      <a:pt x="7114" y="4113"/>
                      <a:pt x="7133" y="4113"/>
                    </a:cubicBezTo>
                    <a:cubicBezTo>
                      <a:pt x="7173" y="4113"/>
                      <a:pt x="7213" y="4105"/>
                      <a:pt x="7249" y="4090"/>
                    </a:cubicBezTo>
                    <a:cubicBezTo>
                      <a:pt x="7301" y="4070"/>
                      <a:pt x="7350" y="4041"/>
                      <a:pt x="7392" y="4006"/>
                    </a:cubicBezTo>
                    <a:cubicBezTo>
                      <a:pt x="7511" y="3899"/>
                      <a:pt x="7532" y="3789"/>
                      <a:pt x="7459" y="3677"/>
                    </a:cubicBezTo>
                    <a:cubicBezTo>
                      <a:pt x="7402" y="3590"/>
                      <a:pt x="7311" y="3529"/>
                      <a:pt x="7186" y="3498"/>
                    </a:cubicBezTo>
                    <a:cubicBezTo>
                      <a:pt x="7108" y="3482"/>
                      <a:pt x="7027" y="3472"/>
                      <a:pt x="6947" y="3467"/>
                    </a:cubicBezTo>
                    <a:cubicBezTo>
                      <a:pt x="6853" y="3461"/>
                      <a:pt x="6755" y="3457"/>
                      <a:pt x="6650" y="3453"/>
                    </a:cubicBezTo>
                    <a:cubicBezTo>
                      <a:pt x="6573" y="3451"/>
                      <a:pt x="6496" y="3449"/>
                      <a:pt x="6419" y="3449"/>
                    </a:cubicBezTo>
                    <a:cubicBezTo>
                      <a:pt x="6391" y="3449"/>
                      <a:pt x="6363" y="3449"/>
                      <a:pt x="6335" y="3450"/>
                    </a:cubicBezTo>
                    <a:cubicBezTo>
                      <a:pt x="6228" y="3450"/>
                      <a:pt x="6125" y="3453"/>
                      <a:pt x="6027" y="3456"/>
                    </a:cubicBezTo>
                    <a:cubicBezTo>
                      <a:pt x="6021" y="3456"/>
                      <a:pt x="6016" y="3456"/>
                      <a:pt x="6011" y="3456"/>
                    </a:cubicBezTo>
                    <a:cubicBezTo>
                      <a:pt x="5929" y="3456"/>
                      <a:pt x="5847" y="3446"/>
                      <a:pt x="5768" y="3424"/>
                    </a:cubicBezTo>
                    <a:cubicBezTo>
                      <a:pt x="5683" y="3402"/>
                      <a:pt x="5616" y="3340"/>
                      <a:pt x="5570" y="3240"/>
                    </a:cubicBezTo>
                    <a:cubicBezTo>
                      <a:pt x="5520" y="3116"/>
                      <a:pt x="5489" y="2951"/>
                      <a:pt x="5478" y="2745"/>
                    </a:cubicBezTo>
                    <a:cubicBezTo>
                      <a:pt x="5465" y="2541"/>
                      <a:pt x="5469" y="2337"/>
                      <a:pt x="5491" y="2135"/>
                    </a:cubicBezTo>
                    <a:cubicBezTo>
                      <a:pt x="5507" y="1933"/>
                      <a:pt x="5485" y="1771"/>
                      <a:pt x="5424" y="1647"/>
                    </a:cubicBezTo>
                    <a:cubicBezTo>
                      <a:pt x="5367" y="1527"/>
                      <a:pt x="5258" y="1439"/>
                      <a:pt x="5128" y="1408"/>
                    </a:cubicBezTo>
                    <a:cubicBezTo>
                      <a:pt x="5064" y="1389"/>
                      <a:pt x="4993" y="1380"/>
                      <a:pt x="4915" y="1380"/>
                    </a:cubicBezTo>
                    <a:cubicBezTo>
                      <a:pt x="4702" y="1380"/>
                      <a:pt x="4439" y="1450"/>
                      <a:pt x="4124" y="1590"/>
                    </a:cubicBezTo>
                    <a:cubicBezTo>
                      <a:pt x="4068" y="1618"/>
                      <a:pt x="4001" y="1648"/>
                      <a:pt x="3925" y="1686"/>
                    </a:cubicBezTo>
                    <a:cubicBezTo>
                      <a:pt x="3848" y="1723"/>
                      <a:pt x="3770" y="1762"/>
                      <a:pt x="3690" y="1804"/>
                    </a:cubicBezTo>
                    <a:cubicBezTo>
                      <a:pt x="3610" y="1846"/>
                      <a:pt x="3533" y="1888"/>
                      <a:pt x="3458" y="1930"/>
                    </a:cubicBezTo>
                    <a:cubicBezTo>
                      <a:pt x="3381" y="1973"/>
                      <a:pt x="3315" y="2014"/>
                      <a:pt x="3256" y="2050"/>
                    </a:cubicBezTo>
                    <a:cubicBezTo>
                      <a:pt x="3228" y="2068"/>
                      <a:pt x="3202" y="2077"/>
                      <a:pt x="3180" y="2077"/>
                    </a:cubicBezTo>
                    <a:cubicBezTo>
                      <a:pt x="3170" y="2077"/>
                      <a:pt x="3160" y="2075"/>
                      <a:pt x="3152" y="2071"/>
                    </a:cubicBezTo>
                    <a:cubicBezTo>
                      <a:pt x="3123" y="2060"/>
                      <a:pt x="3108" y="2031"/>
                      <a:pt x="3113" y="1983"/>
                    </a:cubicBezTo>
                    <a:cubicBezTo>
                      <a:pt x="3108" y="1905"/>
                      <a:pt x="3101" y="1807"/>
                      <a:pt x="3094" y="1686"/>
                    </a:cubicBezTo>
                    <a:cubicBezTo>
                      <a:pt x="3087" y="1563"/>
                      <a:pt x="3078" y="1447"/>
                      <a:pt x="3068" y="1336"/>
                    </a:cubicBezTo>
                    <a:cubicBezTo>
                      <a:pt x="3042" y="1148"/>
                      <a:pt x="2984" y="1017"/>
                      <a:pt x="2896" y="939"/>
                    </a:cubicBezTo>
                    <a:cubicBezTo>
                      <a:pt x="2808" y="862"/>
                      <a:pt x="2699" y="814"/>
                      <a:pt x="2582" y="801"/>
                    </a:cubicBezTo>
                    <a:cubicBezTo>
                      <a:pt x="2558" y="799"/>
                      <a:pt x="2534" y="798"/>
                      <a:pt x="2510" y="798"/>
                    </a:cubicBezTo>
                    <a:cubicBezTo>
                      <a:pt x="2393" y="798"/>
                      <a:pt x="2270" y="824"/>
                      <a:pt x="2139" y="874"/>
                    </a:cubicBezTo>
                    <a:cubicBezTo>
                      <a:pt x="1993" y="929"/>
                      <a:pt x="1855" y="999"/>
                      <a:pt x="1727" y="1086"/>
                    </a:cubicBezTo>
                    <a:cubicBezTo>
                      <a:pt x="1632" y="1150"/>
                      <a:pt x="1533" y="1216"/>
                      <a:pt x="1431" y="1287"/>
                    </a:cubicBezTo>
                    <a:cubicBezTo>
                      <a:pt x="1328" y="1356"/>
                      <a:pt x="1228" y="1421"/>
                      <a:pt x="1130" y="1479"/>
                    </a:cubicBezTo>
                    <a:cubicBezTo>
                      <a:pt x="1062" y="1515"/>
                      <a:pt x="999" y="1557"/>
                      <a:pt x="938" y="1605"/>
                    </a:cubicBezTo>
                    <a:cubicBezTo>
                      <a:pt x="882" y="1651"/>
                      <a:pt x="832" y="1689"/>
                      <a:pt x="791" y="1720"/>
                    </a:cubicBezTo>
                    <a:cubicBezTo>
                      <a:pt x="844" y="1502"/>
                      <a:pt x="908" y="1275"/>
                      <a:pt x="983" y="1041"/>
                    </a:cubicBezTo>
                    <a:cubicBezTo>
                      <a:pt x="1058" y="806"/>
                      <a:pt x="1126" y="586"/>
                      <a:pt x="1186" y="381"/>
                    </a:cubicBezTo>
                    <a:cubicBezTo>
                      <a:pt x="1220" y="287"/>
                      <a:pt x="1214" y="208"/>
                      <a:pt x="1169" y="140"/>
                    </a:cubicBezTo>
                    <a:cubicBezTo>
                      <a:pt x="1129" y="75"/>
                      <a:pt x="1064" y="30"/>
                      <a:pt x="990" y="14"/>
                    </a:cubicBezTo>
                    <a:cubicBezTo>
                      <a:pt x="961" y="5"/>
                      <a:pt x="931" y="0"/>
                      <a:pt x="90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2" name="Google Shape;782;p52"/>
              <p:cNvSpPr/>
              <p:nvPr/>
            </p:nvSpPr>
            <p:spPr>
              <a:xfrm>
                <a:off x="5358600" y="3568775"/>
                <a:ext cx="101325" cy="67175"/>
              </a:xfrm>
              <a:custGeom>
                <a:avLst/>
                <a:gdLst/>
                <a:ahLst/>
                <a:cxnLst/>
                <a:rect l="l" t="t" r="r" b="b"/>
                <a:pathLst>
                  <a:path w="4053" h="2687" extrusionOk="0">
                    <a:moveTo>
                      <a:pt x="2304" y="1"/>
                    </a:moveTo>
                    <a:cubicBezTo>
                      <a:pt x="2299" y="1"/>
                      <a:pt x="2293" y="1"/>
                      <a:pt x="2288" y="1"/>
                    </a:cubicBezTo>
                    <a:cubicBezTo>
                      <a:pt x="2107" y="11"/>
                      <a:pt x="1927" y="38"/>
                      <a:pt x="1752" y="82"/>
                    </a:cubicBezTo>
                    <a:cubicBezTo>
                      <a:pt x="1577" y="124"/>
                      <a:pt x="1408" y="180"/>
                      <a:pt x="1243" y="248"/>
                    </a:cubicBezTo>
                    <a:cubicBezTo>
                      <a:pt x="1083" y="314"/>
                      <a:pt x="930" y="394"/>
                      <a:pt x="785" y="486"/>
                    </a:cubicBezTo>
                    <a:cubicBezTo>
                      <a:pt x="649" y="574"/>
                      <a:pt x="522" y="674"/>
                      <a:pt x="405" y="785"/>
                    </a:cubicBezTo>
                    <a:cubicBezTo>
                      <a:pt x="223" y="959"/>
                      <a:pt x="106" y="1131"/>
                      <a:pt x="53" y="1300"/>
                    </a:cubicBezTo>
                    <a:cubicBezTo>
                      <a:pt x="1" y="1467"/>
                      <a:pt x="5" y="1628"/>
                      <a:pt x="66" y="1779"/>
                    </a:cubicBezTo>
                    <a:cubicBezTo>
                      <a:pt x="126" y="1930"/>
                      <a:pt x="243" y="2065"/>
                      <a:pt x="417" y="2187"/>
                    </a:cubicBezTo>
                    <a:cubicBezTo>
                      <a:pt x="590" y="2308"/>
                      <a:pt x="811" y="2406"/>
                      <a:pt x="1081" y="2482"/>
                    </a:cubicBezTo>
                    <a:cubicBezTo>
                      <a:pt x="1363" y="2561"/>
                      <a:pt x="1649" y="2616"/>
                      <a:pt x="1940" y="2646"/>
                    </a:cubicBezTo>
                    <a:cubicBezTo>
                      <a:pt x="2188" y="2672"/>
                      <a:pt x="2436" y="2687"/>
                      <a:pt x="2686" y="2687"/>
                    </a:cubicBezTo>
                    <a:cubicBezTo>
                      <a:pt x="2698" y="2687"/>
                      <a:pt x="2709" y="2687"/>
                      <a:pt x="2721" y="2687"/>
                    </a:cubicBezTo>
                    <a:cubicBezTo>
                      <a:pt x="2937" y="2685"/>
                      <a:pt x="3151" y="2671"/>
                      <a:pt x="3364" y="2645"/>
                    </a:cubicBezTo>
                    <a:cubicBezTo>
                      <a:pt x="3554" y="2620"/>
                      <a:pt x="3700" y="2596"/>
                      <a:pt x="3805" y="2573"/>
                    </a:cubicBezTo>
                    <a:cubicBezTo>
                      <a:pt x="3915" y="2545"/>
                      <a:pt x="3986" y="2495"/>
                      <a:pt x="4016" y="2419"/>
                    </a:cubicBezTo>
                    <a:cubicBezTo>
                      <a:pt x="4046" y="2347"/>
                      <a:pt x="4052" y="2268"/>
                      <a:pt x="4030" y="2193"/>
                    </a:cubicBezTo>
                    <a:cubicBezTo>
                      <a:pt x="4007" y="2126"/>
                      <a:pt x="3963" y="2071"/>
                      <a:pt x="3902" y="2037"/>
                    </a:cubicBezTo>
                    <a:cubicBezTo>
                      <a:pt x="3860" y="2011"/>
                      <a:pt x="3813" y="1998"/>
                      <a:pt x="3760" y="1998"/>
                    </a:cubicBezTo>
                    <a:cubicBezTo>
                      <a:pt x="3735" y="1998"/>
                      <a:pt x="3708" y="2001"/>
                      <a:pt x="3679" y="2008"/>
                    </a:cubicBezTo>
                    <a:cubicBezTo>
                      <a:pt x="3597" y="2026"/>
                      <a:pt x="3470" y="2048"/>
                      <a:pt x="3298" y="2073"/>
                    </a:cubicBezTo>
                    <a:cubicBezTo>
                      <a:pt x="3098" y="2100"/>
                      <a:pt x="2899" y="2115"/>
                      <a:pt x="2700" y="2116"/>
                    </a:cubicBezTo>
                    <a:cubicBezTo>
                      <a:pt x="2676" y="2116"/>
                      <a:pt x="2651" y="2116"/>
                      <a:pt x="2627" y="2116"/>
                    </a:cubicBezTo>
                    <a:cubicBezTo>
                      <a:pt x="2410" y="2116"/>
                      <a:pt x="2193" y="2105"/>
                      <a:pt x="1977" y="2081"/>
                    </a:cubicBezTo>
                    <a:cubicBezTo>
                      <a:pt x="1720" y="2054"/>
                      <a:pt x="1467" y="2003"/>
                      <a:pt x="1220" y="1931"/>
                    </a:cubicBezTo>
                    <a:cubicBezTo>
                      <a:pt x="1081" y="1889"/>
                      <a:pt x="973" y="1840"/>
                      <a:pt x="895" y="1781"/>
                    </a:cubicBezTo>
                    <a:cubicBezTo>
                      <a:pt x="817" y="1723"/>
                      <a:pt x="764" y="1659"/>
                      <a:pt x="736" y="1592"/>
                    </a:cubicBezTo>
                    <a:cubicBezTo>
                      <a:pt x="707" y="1525"/>
                      <a:pt x="704" y="1450"/>
                      <a:pt x="729" y="1382"/>
                    </a:cubicBezTo>
                    <a:cubicBezTo>
                      <a:pt x="755" y="1305"/>
                      <a:pt x="800" y="1238"/>
                      <a:pt x="857" y="1181"/>
                    </a:cubicBezTo>
                    <a:cubicBezTo>
                      <a:pt x="944" y="1089"/>
                      <a:pt x="1044" y="1009"/>
                      <a:pt x="1151" y="943"/>
                    </a:cubicBezTo>
                    <a:cubicBezTo>
                      <a:pt x="1268" y="868"/>
                      <a:pt x="1389" y="803"/>
                      <a:pt x="1515" y="745"/>
                    </a:cubicBezTo>
                    <a:cubicBezTo>
                      <a:pt x="1635" y="688"/>
                      <a:pt x="1761" y="645"/>
                      <a:pt x="1891" y="616"/>
                    </a:cubicBezTo>
                    <a:cubicBezTo>
                      <a:pt x="1999" y="590"/>
                      <a:pt x="2112" y="576"/>
                      <a:pt x="2224" y="576"/>
                    </a:cubicBezTo>
                    <a:cubicBezTo>
                      <a:pt x="2284" y="621"/>
                      <a:pt x="2350" y="658"/>
                      <a:pt x="2418" y="687"/>
                    </a:cubicBezTo>
                    <a:cubicBezTo>
                      <a:pt x="2482" y="713"/>
                      <a:pt x="2548" y="729"/>
                      <a:pt x="2616" y="733"/>
                    </a:cubicBezTo>
                    <a:cubicBezTo>
                      <a:pt x="2631" y="735"/>
                      <a:pt x="2646" y="736"/>
                      <a:pt x="2661" y="736"/>
                    </a:cubicBezTo>
                    <a:cubicBezTo>
                      <a:pt x="2728" y="736"/>
                      <a:pt x="2794" y="716"/>
                      <a:pt x="2849" y="675"/>
                    </a:cubicBezTo>
                    <a:cubicBezTo>
                      <a:pt x="2911" y="632"/>
                      <a:pt x="2957" y="570"/>
                      <a:pt x="2979" y="498"/>
                    </a:cubicBezTo>
                    <a:cubicBezTo>
                      <a:pt x="2994" y="425"/>
                      <a:pt x="2983" y="349"/>
                      <a:pt x="2948" y="281"/>
                    </a:cubicBezTo>
                    <a:cubicBezTo>
                      <a:pt x="2914" y="209"/>
                      <a:pt x="2841" y="147"/>
                      <a:pt x="2730" y="99"/>
                    </a:cubicBezTo>
                    <a:cubicBezTo>
                      <a:pt x="2662" y="67"/>
                      <a:pt x="2590" y="43"/>
                      <a:pt x="2516" y="27"/>
                    </a:cubicBezTo>
                    <a:cubicBezTo>
                      <a:pt x="2446" y="9"/>
                      <a:pt x="2375" y="1"/>
                      <a:pt x="23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52"/>
              <p:cNvSpPr/>
              <p:nvPr/>
            </p:nvSpPr>
            <p:spPr>
              <a:xfrm>
                <a:off x="5462300" y="3516050"/>
                <a:ext cx="58050" cy="63825"/>
              </a:xfrm>
              <a:custGeom>
                <a:avLst/>
                <a:gdLst/>
                <a:ahLst/>
                <a:cxnLst/>
                <a:rect l="l" t="t" r="r" b="b"/>
                <a:pathLst>
                  <a:path w="2322" h="2553" extrusionOk="0">
                    <a:moveTo>
                      <a:pt x="957" y="1"/>
                    </a:moveTo>
                    <a:cubicBezTo>
                      <a:pt x="888" y="1"/>
                      <a:pt x="826" y="49"/>
                      <a:pt x="811" y="120"/>
                    </a:cubicBezTo>
                    <a:cubicBezTo>
                      <a:pt x="798" y="161"/>
                      <a:pt x="803" y="204"/>
                      <a:pt x="820" y="241"/>
                    </a:cubicBezTo>
                    <a:cubicBezTo>
                      <a:pt x="837" y="283"/>
                      <a:pt x="874" y="312"/>
                      <a:pt x="929" y="333"/>
                    </a:cubicBezTo>
                    <a:cubicBezTo>
                      <a:pt x="966" y="343"/>
                      <a:pt x="1009" y="357"/>
                      <a:pt x="1060" y="374"/>
                    </a:cubicBezTo>
                    <a:cubicBezTo>
                      <a:pt x="1111" y="390"/>
                      <a:pt x="1161" y="406"/>
                      <a:pt x="1209" y="425"/>
                    </a:cubicBezTo>
                    <a:cubicBezTo>
                      <a:pt x="1258" y="442"/>
                      <a:pt x="1301" y="461"/>
                      <a:pt x="1342" y="478"/>
                    </a:cubicBezTo>
                    <a:cubicBezTo>
                      <a:pt x="1384" y="497"/>
                      <a:pt x="1413" y="510"/>
                      <a:pt x="1433" y="520"/>
                    </a:cubicBezTo>
                    <a:cubicBezTo>
                      <a:pt x="1480" y="546"/>
                      <a:pt x="1522" y="581"/>
                      <a:pt x="1558" y="621"/>
                    </a:cubicBezTo>
                    <a:cubicBezTo>
                      <a:pt x="1590" y="653"/>
                      <a:pt x="1618" y="689"/>
                      <a:pt x="1641" y="728"/>
                    </a:cubicBezTo>
                    <a:cubicBezTo>
                      <a:pt x="1687" y="789"/>
                      <a:pt x="1696" y="847"/>
                      <a:pt x="1668" y="902"/>
                    </a:cubicBezTo>
                    <a:cubicBezTo>
                      <a:pt x="1641" y="958"/>
                      <a:pt x="1587" y="1010"/>
                      <a:pt x="1509" y="1059"/>
                    </a:cubicBezTo>
                    <a:cubicBezTo>
                      <a:pt x="1434" y="1103"/>
                      <a:pt x="1343" y="1152"/>
                      <a:pt x="1239" y="1207"/>
                    </a:cubicBezTo>
                    <a:cubicBezTo>
                      <a:pt x="1135" y="1262"/>
                      <a:pt x="1022" y="1315"/>
                      <a:pt x="903" y="1368"/>
                    </a:cubicBezTo>
                    <a:cubicBezTo>
                      <a:pt x="783" y="1420"/>
                      <a:pt x="658" y="1473"/>
                      <a:pt x="530" y="1520"/>
                    </a:cubicBezTo>
                    <a:cubicBezTo>
                      <a:pt x="401" y="1569"/>
                      <a:pt x="277" y="1614"/>
                      <a:pt x="158" y="1655"/>
                    </a:cubicBezTo>
                    <a:cubicBezTo>
                      <a:pt x="105" y="1670"/>
                      <a:pt x="60" y="1705"/>
                      <a:pt x="31" y="1753"/>
                    </a:cubicBezTo>
                    <a:cubicBezTo>
                      <a:pt x="8" y="1795"/>
                      <a:pt x="1" y="1845"/>
                      <a:pt x="12" y="1892"/>
                    </a:cubicBezTo>
                    <a:cubicBezTo>
                      <a:pt x="18" y="1936"/>
                      <a:pt x="38" y="1977"/>
                      <a:pt x="70" y="2009"/>
                    </a:cubicBezTo>
                    <a:cubicBezTo>
                      <a:pt x="105" y="2045"/>
                      <a:pt x="150" y="2068"/>
                      <a:pt x="199" y="2075"/>
                    </a:cubicBezTo>
                    <a:cubicBezTo>
                      <a:pt x="332" y="2095"/>
                      <a:pt x="475" y="2118"/>
                      <a:pt x="625" y="2144"/>
                    </a:cubicBezTo>
                    <a:cubicBezTo>
                      <a:pt x="775" y="2169"/>
                      <a:pt x="927" y="2198"/>
                      <a:pt x="1079" y="2228"/>
                    </a:cubicBezTo>
                    <a:cubicBezTo>
                      <a:pt x="1231" y="2260"/>
                      <a:pt x="1378" y="2293"/>
                      <a:pt x="1521" y="2331"/>
                    </a:cubicBezTo>
                    <a:cubicBezTo>
                      <a:pt x="1663" y="2368"/>
                      <a:pt x="1793" y="2407"/>
                      <a:pt x="1910" y="2449"/>
                    </a:cubicBezTo>
                    <a:cubicBezTo>
                      <a:pt x="1934" y="2478"/>
                      <a:pt x="1963" y="2503"/>
                      <a:pt x="1995" y="2521"/>
                    </a:cubicBezTo>
                    <a:cubicBezTo>
                      <a:pt x="2027" y="2542"/>
                      <a:pt x="2064" y="2552"/>
                      <a:pt x="2102" y="2552"/>
                    </a:cubicBezTo>
                    <a:cubicBezTo>
                      <a:pt x="2107" y="2552"/>
                      <a:pt x="2111" y="2552"/>
                      <a:pt x="2116" y="2552"/>
                    </a:cubicBezTo>
                    <a:cubicBezTo>
                      <a:pt x="2158" y="2547"/>
                      <a:pt x="2199" y="2533"/>
                      <a:pt x="2233" y="2508"/>
                    </a:cubicBezTo>
                    <a:cubicBezTo>
                      <a:pt x="2264" y="2487"/>
                      <a:pt x="2288" y="2459"/>
                      <a:pt x="2305" y="2428"/>
                    </a:cubicBezTo>
                    <a:cubicBezTo>
                      <a:pt x="2321" y="2381"/>
                      <a:pt x="2318" y="2331"/>
                      <a:pt x="2298" y="2287"/>
                    </a:cubicBezTo>
                    <a:cubicBezTo>
                      <a:pt x="2278" y="2240"/>
                      <a:pt x="2235" y="2204"/>
                      <a:pt x="2170" y="2179"/>
                    </a:cubicBezTo>
                    <a:cubicBezTo>
                      <a:pt x="2066" y="2139"/>
                      <a:pt x="1962" y="2102"/>
                      <a:pt x="1855" y="2074"/>
                    </a:cubicBezTo>
                    <a:cubicBezTo>
                      <a:pt x="1735" y="2039"/>
                      <a:pt x="1611" y="2007"/>
                      <a:pt x="1480" y="1977"/>
                    </a:cubicBezTo>
                    <a:cubicBezTo>
                      <a:pt x="1350" y="1946"/>
                      <a:pt x="1216" y="1918"/>
                      <a:pt x="1079" y="1889"/>
                    </a:cubicBezTo>
                    <a:cubicBezTo>
                      <a:pt x="942" y="1861"/>
                      <a:pt x="809" y="1837"/>
                      <a:pt x="679" y="1818"/>
                    </a:cubicBezTo>
                    <a:cubicBezTo>
                      <a:pt x="865" y="1741"/>
                      <a:pt x="1051" y="1662"/>
                      <a:pt x="1235" y="1579"/>
                    </a:cubicBezTo>
                    <a:cubicBezTo>
                      <a:pt x="1395" y="1512"/>
                      <a:pt x="1551" y="1429"/>
                      <a:pt x="1699" y="1334"/>
                    </a:cubicBezTo>
                    <a:cubicBezTo>
                      <a:pt x="1862" y="1228"/>
                      <a:pt x="1972" y="1108"/>
                      <a:pt x="2025" y="974"/>
                    </a:cubicBezTo>
                    <a:cubicBezTo>
                      <a:pt x="2079" y="841"/>
                      <a:pt x="2056" y="704"/>
                      <a:pt x="1954" y="564"/>
                    </a:cubicBezTo>
                    <a:cubicBezTo>
                      <a:pt x="1930" y="532"/>
                      <a:pt x="1889" y="483"/>
                      <a:pt x="1832" y="419"/>
                    </a:cubicBezTo>
                    <a:cubicBezTo>
                      <a:pt x="1777" y="356"/>
                      <a:pt x="1713" y="301"/>
                      <a:pt x="1644" y="254"/>
                    </a:cubicBezTo>
                    <a:cubicBezTo>
                      <a:pt x="1609" y="233"/>
                      <a:pt x="1574" y="213"/>
                      <a:pt x="1538" y="195"/>
                    </a:cubicBezTo>
                    <a:cubicBezTo>
                      <a:pt x="1491" y="172"/>
                      <a:pt x="1439" y="148"/>
                      <a:pt x="1378" y="124"/>
                    </a:cubicBezTo>
                    <a:cubicBezTo>
                      <a:pt x="1319" y="100"/>
                      <a:pt x="1257" y="78"/>
                      <a:pt x="1191" y="57"/>
                    </a:cubicBezTo>
                    <a:cubicBezTo>
                      <a:pt x="1129" y="36"/>
                      <a:pt x="1066" y="20"/>
                      <a:pt x="1001" y="7"/>
                    </a:cubicBezTo>
                    <a:cubicBezTo>
                      <a:pt x="986" y="3"/>
                      <a:pt x="971" y="1"/>
                      <a:pt x="95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52"/>
              <p:cNvSpPr/>
              <p:nvPr/>
            </p:nvSpPr>
            <p:spPr>
              <a:xfrm>
                <a:off x="4736525" y="3107200"/>
                <a:ext cx="145725" cy="99275"/>
              </a:xfrm>
              <a:custGeom>
                <a:avLst/>
                <a:gdLst/>
                <a:ahLst/>
                <a:cxnLst/>
                <a:rect l="l" t="t" r="r" b="b"/>
                <a:pathLst>
                  <a:path w="5829" h="3971" extrusionOk="0">
                    <a:moveTo>
                      <a:pt x="5474" y="0"/>
                    </a:moveTo>
                    <a:cubicBezTo>
                      <a:pt x="5420" y="0"/>
                      <a:pt x="5363" y="19"/>
                      <a:pt x="5303" y="56"/>
                    </a:cubicBezTo>
                    <a:cubicBezTo>
                      <a:pt x="5167" y="141"/>
                      <a:pt x="5014" y="235"/>
                      <a:pt x="4843" y="336"/>
                    </a:cubicBezTo>
                    <a:cubicBezTo>
                      <a:pt x="4673" y="437"/>
                      <a:pt x="4499" y="540"/>
                      <a:pt x="4323" y="644"/>
                    </a:cubicBezTo>
                    <a:cubicBezTo>
                      <a:pt x="4147" y="747"/>
                      <a:pt x="3966" y="852"/>
                      <a:pt x="3784" y="958"/>
                    </a:cubicBezTo>
                    <a:cubicBezTo>
                      <a:pt x="3601" y="1063"/>
                      <a:pt x="3427" y="1164"/>
                      <a:pt x="3264" y="1260"/>
                    </a:cubicBezTo>
                    <a:cubicBezTo>
                      <a:pt x="3219" y="1184"/>
                      <a:pt x="3179" y="1105"/>
                      <a:pt x="3144" y="1023"/>
                    </a:cubicBezTo>
                    <a:cubicBezTo>
                      <a:pt x="3101" y="926"/>
                      <a:pt x="3056" y="828"/>
                      <a:pt x="3011" y="728"/>
                    </a:cubicBezTo>
                    <a:cubicBezTo>
                      <a:pt x="2965" y="627"/>
                      <a:pt x="2922" y="530"/>
                      <a:pt x="2878" y="436"/>
                    </a:cubicBezTo>
                    <a:cubicBezTo>
                      <a:pt x="2844" y="359"/>
                      <a:pt x="2803" y="284"/>
                      <a:pt x="2755" y="214"/>
                    </a:cubicBezTo>
                    <a:cubicBezTo>
                      <a:pt x="2695" y="131"/>
                      <a:pt x="2627" y="79"/>
                      <a:pt x="2550" y="57"/>
                    </a:cubicBezTo>
                    <a:cubicBezTo>
                      <a:pt x="2515" y="47"/>
                      <a:pt x="2479" y="42"/>
                      <a:pt x="2443" y="42"/>
                    </a:cubicBezTo>
                    <a:cubicBezTo>
                      <a:pt x="2404" y="42"/>
                      <a:pt x="2364" y="48"/>
                      <a:pt x="2326" y="60"/>
                    </a:cubicBezTo>
                    <a:cubicBezTo>
                      <a:pt x="2253" y="85"/>
                      <a:pt x="2188" y="128"/>
                      <a:pt x="2136" y="186"/>
                    </a:cubicBezTo>
                    <a:cubicBezTo>
                      <a:pt x="2084" y="242"/>
                      <a:pt x="2047" y="313"/>
                      <a:pt x="2032" y="388"/>
                    </a:cubicBezTo>
                    <a:cubicBezTo>
                      <a:pt x="2026" y="445"/>
                      <a:pt x="2020" y="505"/>
                      <a:pt x="2017" y="568"/>
                    </a:cubicBezTo>
                    <a:cubicBezTo>
                      <a:pt x="2011" y="628"/>
                      <a:pt x="2023" y="687"/>
                      <a:pt x="2049" y="742"/>
                    </a:cubicBezTo>
                    <a:cubicBezTo>
                      <a:pt x="2095" y="836"/>
                      <a:pt x="2182" y="891"/>
                      <a:pt x="2306" y="906"/>
                    </a:cubicBezTo>
                    <a:cubicBezTo>
                      <a:pt x="2354" y="992"/>
                      <a:pt x="2406" y="1102"/>
                      <a:pt x="2465" y="1232"/>
                    </a:cubicBezTo>
                    <a:cubicBezTo>
                      <a:pt x="2523" y="1362"/>
                      <a:pt x="2585" y="1498"/>
                      <a:pt x="2651" y="1638"/>
                    </a:cubicBezTo>
                    <a:lnTo>
                      <a:pt x="1844" y="2127"/>
                    </a:lnTo>
                    <a:cubicBezTo>
                      <a:pt x="1607" y="2271"/>
                      <a:pt x="1390" y="2404"/>
                      <a:pt x="1195" y="2524"/>
                    </a:cubicBezTo>
                    <a:cubicBezTo>
                      <a:pt x="1001" y="2645"/>
                      <a:pt x="825" y="2759"/>
                      <a:pt x="666" y="2868"/>
                    </a:cubicBezTo>
                    <a:cubicBezTo>
                      <a:pt x="509" y="2978"/>
                      <a:pt x="357" y="3083"/>
                      <a:pt x="212" y="3187"/>
                    </a:cubicBezTo>
                    <a:cubicBezTo>
                      <a:pt x="121" y="3259"/>
                      <a:pt x="61" y="3342"/>
                      <a:pt x="32" y="3433"/>
                    </a:cubicBezTo>
                    <a:cubicBezTo>
                      <a:pt x="3" y="3519"/>
                      <a:pt x="0" y="3612"/>
                      <a:pt x="25" y="3699"/>
                    </a:cubicBezTo>
                    <a:cubicBezTo>
                      <a:pt x="51" y="3784"/>
                      <a:pt x="104" y="3857"/>
                      <a:pt x="178" y="3907"/>
                    </a:cubicBezTo>
                    <a:cubicBezTo>
                      <a:pt x="240" y="3949"/>
                      <a:pt x="314" y="3971"/>
                      <a:pt x="402" y="3971"/>
                    </a:cubicBezTo>
                    <a:cubicBezTo>
                      <a:pt x="422" y="3971"/>
                      <a:pt x="443" y="3970"/>
                      <a:pt x="465" y="3967"/>
                    </a:cubicBezTo>
                    <a:cubicBezTo>
                      <a:pt x="566" y="3954"/>
                      <a:pt x="659" y="3907"/>
                      <a:pt x="728" y="3831"/>
                    </a:cubicBezTo>
                    <a:cubicBezTo>
                      <a:pt x="801" y="3753"/>
                      <a:pt x="841" y="3677"/>
                      <a:pt x="850" y="3602"/>
                    </a:cubicBezTo>
                    <a:cubicBezTo>
                      <a:pt x="1014" y="3488"/>
                      <a:pt x="1188" y="3371"/>
                      <a:pt x="1370" y="3252"/>
                    </a:cubicBezTo>
                    <a:cubicBezTo>
                      <a:pt x="1550" y="3134"/>
                      <a:pt x="1734" y="3017"/>
                      <a:pt x="1917" y="2901"/>
                    </a:cubicBezTo>
                    <a:cubicBezTo>
                      <a:pt x="2101" y="2785"/>
                      <a:pt x="2283" y="2674"/>
                      <a:pt x="2464" y="2564"/>
                    </a:cubicBezTo>
                    <a:cubicBezTo>
                      <a:pt x="2644" y="2455"/>
                      <a:pt x="2816" y="2355"/>
                      <a:pt x="2978" y="2265"/>
                    </a:cubicBezTo>
                    <a:cubicBezTo>
                      <a:pt x="3222" y="2687"/>
                      <a:pt x="3482" y="3045"/>
                      <a:pt x="3760" y="3343"/>
                    </a:cubicBezTo>
                    <a:cubicBezTo>
                      <a:pt x="4010" y="3600"/>
                      <a:pt x="4274" y="3753"/>
                      <a:pt x="4554" y="3804"/>
                    </a:cubicBezTo>
                    <a:cubicBezTo>
                      <a:pt x="4652" y="3822"/>
                      <a:pt x="4746" y="3831"/>
                      <a:pt x="4838" y="3831"/>
                    </a:cubicBezTo>
                    <a:cubicBezTo>
                      <a:pt x="5007" y="3831"/>
                      <a:pt x="5165" y="3800"/>
                      <a:pt x="5313" y="3739"/>
                    </a:cubicBezTo>
                    <a:cubicBezTo>
                      <a:pt x="5426" y="3687"/>
                      <a:pt x="5495" y="3613"/>
                      <a:pt x="5518" y="3515"/>
                    </a:cubicBezTo>
                    <a:cubicBezTo>
                      <a:pt x="5543" y="3420"/>
                      <a:pt x="5531" y="3320"/>
                      <a:pt x="5483" y="3235"/>
                    </a:cubicBezTo>
                    <a:cubicBezTo>
                      <a:pt x="5454" y="3163"/>
                      <a:pt x="5397" y="3106"/>
                      <a:pt x="5324" y="3079"/>
                    </a:cubicBezTo>
                    <a:cubicBezTo>
                      <a:pt x="5289" y="3064"/>
                      <a:pt x="5250" y="3057"/>
                      <a:pt x="5208" y="3057"/>
                    </a:cubicBezTo>
                    <a:cubicBezTo>
                      <a:pt x="5163" y="3057"/>
                      <a:pt x="5114" y="3066"/>
                      <a:pt x="5063" y="3083"/>
                    </a:cubicBezTo>
                    <a:cubicBezTo>
                      <a:pt x="4987" y="3113"/>
                      <a:pt x="4908" y="3129"/>
                      <a:pt x="4828" y="3129"/>
                    </a:cubicBezTo>
                    <a:cubicBezTo>
                      <a:pt x="4767" y="3129"/>
                      <a:pt x="4706" y="3120"/>
                      <a:pt x="4647" y="3102"/>
                    </a:cubicBezTo>
                    <a:cubicBezTo>
                      <a:pt x="4502" y="3060"/>
                      <a:pt x="4372" y="2976"/>
                      <a:pt x="4254" y="2848"/>
                    </a:cubicBezTo>
                    <a:cubicBezTo>
                      <a:pt x="4031" y="2619"/>
                      <a:pt x="3807" y="2303"/>
                      <a:pt x="3582" y="1897"/>
                    </a:cubicBezTo>
                    <a:cubicBezTo>
                      <a:pt x="3937" y="1670"/>
                      <a:pt x="4296" y="1455"/>
                      <a:pt x="4658" y="1252"/>
                    </a:cubicBezTo>
                    <a:cubicBezTo>
                      <a:pt x="5021" y="1049"/>
                      <a:pt x="5348" y="859"/>
                      <a:pt x="5641" y="683"/>
                    </a:cubicBezTo>
                    <a:cubicBezTo>
                      <a:pt x="5743" y="612"/>
                      <a:pt x="5803" y="533"/>
                      <a:pt x="5816" y="442"/>
                    </a:cubicBezTo>
                    <a:cubicBezTo>
                      <a:pt x="5829" y="351"/>
                      <a:pt x="5807" y="258"/>
                      <a:pt x="5755" y="183"/>
                    </a:cubicBezTo>
                    <a:cubicBezTo>
                      <a:pt x="5713" y="109"/>
                      <a:pt x="5647" y="52"/>
                      <a:pt x="5569" y="20"/>
                    </a:cubicBezTo>
                    <a:cubicBezTo>
                      <a:pt x="5538" y="7"/>
                      <a:pt x="5506" y="0"/>
                      <a:pt x="54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5" name="Google Shape;785;p52"/>
              <p:cNvSpPr/>
              <p:nvPr/>
            </p:nvSpPr>
            <p:spPr>
              <a:xfrm>
                <a:off x="4892450" y="3132275"/>
                <a:ext cx="120950" cy="152425"/>
              </a:xfrm>
              <a:custGeom>
                <a:avLst/>
                <a:gdLst/>
                <a:ahLst/>
                <a:cxnLst/>
                <a:rect l="l" t="t" r="r" b="b"/>
                <a:pathLst>
                  <a:path w="4838" h="6097" extrusionOk="0">
                    <a:moveTo>
                      <a:pt x="1225" y="0"/>
                    </a:moveTo>
                    <a:cubicBezTo>
                      <a:pt x="1217" y="0"/>
                      <a:pt x="1209" y="0"/>
                      <a:pt x="1201" y="1"/>
                    </a:cubicBezTo>
                    <a:cubicBezTo>
                      <a:pt x="1106" y="2"/>
                      <a:pt x="1019" y="43"/>
                      <a:pt x="941" y="124"/>
                    </a:cubicBezTo>
                    <a:cubicBezTo>
                      <a:pt x="844" y="218"/>
                      <a:pt x="755" y="319"/>
                      <a:pt x="674" y="426"/>
                    </a:cubicBezTo>
                    <a:cubicBezTo>
                      <a:pt x="568" y="561"/>
                      <a:pt x="472" y="702"/>
                      <a:pt x="383" y="849"/>
                    </a:cubicBezTo>
                    <a:cubicBezTo>
                      <a:pt x="290" y="1002"/>
                      <a:pt x="209" y="1164"/>
                      <a:pt x="142" y="1330"/>
                    </a:cubicBezTo>
                    <a:cubicBezTo>
                      <a:pt x="80" y="1483"/>
                      <a:pt x="38" y="1642"/>
                      <a:pt x="18" y="1806"/>
                    </a:cubicBezTo>
                    <a:cubicBezTo>
                      <a:pt x="1" y="2006"/>
                      <a:pt x="22" y="2171"/>
                      <a:pt x="80" y="2298"/>
                    </a:cubicBezTo>
                    <a:cubicBezTo>
                      <a:pt x="129" y="2409"/>
                      <a:pt x="193" y="2512"/>
                      <a:pt x="269" y="2605"/>
                    </a:cubicBezTo>
                    <a:cubicBezTo>
                      <a:pt x="450" y="2785"/>
                      <a:pt x="653" y="2876"/>
                      <a:pt x="878" y="2876"/>
                    </a:cubicBezTo>
                    <a:cubicBezTo>
                      <a:pt x="895" y="2876"/>
                      <a:pt x="911" y="2876"/>
                      <a:pt x="928" y="2875"/>
                    </a:cubicBezTo>
                    <a:cubicBezTo>
                      <a:pt x="1174" y="2862"/>
                      <a:pt x="1437" y="2788"/>
                      <a:pt x="1719" y="2655"/>
                    </a:cubicBezTo>
                    <a:cubicBezTo>
                      <a:pt x="1873" y="2579"/>
                      <a:pt x="2044" y="2483"/>
                      <a:pt x="2231" y="2372"/>
                    </a:cubicBezTo>
                    <a:cubicBezTo>
                      <a:pt x="2418" y="2259"/>
                      <a:pt x="2604" y="2142"/>
                      <a:pt x="2789" y="2021"/>
                    </a:cubicBezTo>
                    <a:cubicBezTo>
                      <a:pt x="2974" y="1899"/>
                      <a:pt x="3149" y="1781"/>
                      <a:pt x="3314" y="1667"/>
                    </a:cubicBezTo>
                    <a:cubicBezTo>
                      <a:pt x="3478" y="1553"/>
                      <a:pt x="3617" y="1454"/>
                      <a:pt x="3728" y="1372"/>
                    </a:cubicBezTo>
                    <a:cubicBezTo>
                      <a:pt x="3762" y="1345"/>
                      <a:pt x="3799" y="1323"/>
                      <a:pt x="3840" y="1308"/>
                    </a:cubicBezTo>
                    <a:cubicBezTo>
                      <a:pt x="3860" y="1300"/>
                      <a:pt x="3883" y="1295"/>
                      <a:pt x="3905" y="1295"/>
                    </a:cubicBezTo>
                    <a:cubicBezTo>
                      <a:pt x="3920" y="1295"/>
                      <a:pt x="3935" y="1297"/>
                      <a:pt x="3949" y="1301"/>
                    </a:cubicBezTo>
                    <a:cubicBezTo>
                      <a:pt x="3981" y="1310"/>
                      <a:pt x="4007" y="1330"/>
                      <a:pt x="4025" y="1358"/>
                    </a:cubicBezTo>
                    <a:cubicBezTo>
                      <a:pt x="4040" y="1385"/>
                      <a:pt x="4042" y="1427"/>
                      <a:pt x="4029" y="1482"/>
                    </a:cubicBezTo>
                    <a:cubicBezTo>
                      <a:pt x="3990" y="1769"/>
                      <a:pt x="3939" y="2092"/>
                      <a:pt x="3877" y="2448"/>
                    </a:cubicBezTo>
                    <a:cubicBezTo>
                      <a:pt x="3814" y="2807"/>
                      <a:pt x="3743" y="3171"/>
                      <a:pt x="3662" y="3542"/>
                    </a:cubicBezTo>
                    <a:cubicBezTo>
                      <a:pt x="3582" y="3914"/>
                      <a:pt x="3493" y="4278"/>
                      <a:pt x="3396" y="4633"/>
                    </a:cubicBezTo>
                    <a:cubicBezTo>
                      <a:pt x="3298" y="4990"/>
                      <a:pt x="3195" y="5311"/>
                      <a:pt x="3087" y="5597"/>
                    </a:cubicBezTo>
                    <a:cubicBezTo>
                      <a:pt x="3041" y="5725"/>
                      <a:pt x="3042" y="5831"/>
                      <a:pt x="3093" y="5916"/>
                    </a:cubicBezTo>
                    <a:cubicBezTo>
                      <a:pt x="3139" y="5997"/>
                      <a:pt x="3217" y="6056"/>
                      <a:pt x="3308" y="6079"/>
                    </a:cubicBezTo>
                    <a:cubicBezTo>
                      <a:pt x="3343" y="6091"/>
                      <a:pt x="3380" y="6096"/>
                      <a:pt x="3417" y="6096"/>
                    </a:cubicBezTo>
                    <a:cubicBezTo>
                      <a:pt x="3471" y="6096"/>
                      <a:pt x="3524" y="6085"/>
                      <a:pt x="3574" y="6061"/>
                    </a:cubicBezTo>
                    <a:cubicBezTo>
                      <a:pt x="3665" y="6020"/>
                      <a:pt x="3730" y="5939"/>
                      <a:pt x="3769" y="5816"/>
                    </a:cubicBezTo>
                    <a:cubicBezTo>
                      <a:pt x="3863" y="5536"/>
                      <a:pt x="3952" y="5236"/>
                      <a:pt x="4038" y="4915"/>
                    </a:cubicBezTo>
                    <a:cubicBezTo>
                      <a:pt x="4123" y="4596"/>
                      <a:pt x="4207" y="4272"/>
                      <a:pt x="4288" y="3945"/>
                    </a:cubicBezTo>
                    <a:cubicBezTo>
                      <a:pt x="4367" y="3619"/>
                      <a:pt x="4439" y="3295"/>
                      <a:pt x="4504" y="2976"/>
                    </a:cubicBezTo>
                    <a:cubicBezTo>
                      <a:pt x="4568" y="2657"/>
                      <a:pt x="4624" y="2356"/>
                      <a:pt x="4676" y="2073"/>
                    </a:cubicBezTo>
                    <a:cubicBezTo>
                      <a:pt x="4727" y="1791"/>
                      <a:pt x="4766" y="1534"/>
                      <a:pt x="4792" y="1301"/>
                    </a:cubicBezTo>
                    <a:cubicBezTo>
                      <a:pt x="4818" y="1070"/>
                      <a:pt x="4832" y="882"/>
                      <a:pt x="4837" y="736"/>
                    </a:cubicBezTo>
                    <a:cubicBezTo>
                      <a:pt x="4838" y="609"/>
                      <a:pt x="4815" y="505"/>
                      <a:pt x="4764" y="424"/>
                    </a:cubicBezTo>
                    <a:cubicBezTo>
                      <a:pt x="4720" y="346"/>
                      <a:pt x="4656" y="284"/>
                      <a:pt x="4576" y="241"/>
                    </a:cubicBezTo>
                    <a:cubicBezTo>
                      <a:pt x="4500" y="205"/>
                      <a:pt x="4415" y="187"/>
                      <a:pt x="4330" y="187"/>
                    </a:cubicBezTo>
                    <a:cubicBezTo>
                      <a:pt x="4315" y="187"/>
                      <a:pt x="4301" y="188"/>
                      <a:pt x="4286" y="189"/>
                    </a:cubicBezTo>
                    <a:cubicBezTo>
                      <a:pt x="4181" y="196"/>
                      <a:pt x="4079" y="238"/>
                      <a:pt x="4000" y="309"/>
                    </a:cubicBezTo>
                    <a:cubicBezTo>
                      <a:pt x="3812" y="452"/>
                      <a:pt x="3610" y="603"/>
                      <a:pt x="3393" y="762"/>
                    </a:cubicBezTo>
                    <a:cubicBezTo>
                      <a:pt x="3175" y="923"/>
                      <a:pt x="2952" y="1079"/>
                      <a:pt x="2726" y="1233"/>
                    </a:cubicBezTo>
                    <a:cubicBezTo>
                      <a:pt x="2499" y="1389"/>
                      <a:pt x="2275" y="1534"/>
                      <a:pt x="2054" y="1671"/>
                    </a:cubicBezTo>
                    <a:cubicBezTo>
                      <a:pt x="1849" y="1798"/>
                      <a:pt x="1636" y="1915"/>
                      <a:pt x="1419" y="2022"/>
                    </a:cubicBezTo>
                    <a:cubicBezTo>
                      <a:pt x="1285" y="2089"/>
                      <a:pt x="1171" y="2126"/>
                      <a:pt x="1078" y="2135"/>
                    </a:cubicBezTo>
                    <a:cubicBezTo>
                      <a:pt x="1066" y="2136"/>
                      <a:pt x="1054" y="2137"/>
                      <a:pt x="1042" y="2137"/>
                    </a:cubicBezTo>
                    <a:cubicBezTo>
                      <a:pt x="966" y="2137"/>
                      <a:pt x="907" y="2109"/>
                      <a:pt x="863" y="2054"/>
                    </a:cubicBezTo>
                    <a:cubicBezTo>
                      <a:pt x="839" y="2021"/>
                      <a:pt x="817" y="1985"/>
                      <a:pt x="800" y="1947"/>
                    </a:cubicBezTo>
                    <a:cubicBezTo>
                      <a:pt x="779" y="1904"/>
                      <a:pt x="774" y="1847"/>
                      <a:pt x="781" y="1778"/>
                    </a:cubicBezTo>
                    <a:cubicBezTo>
                      <a:pt x="795" y="1677"/>
                      <a:pt x="824" y="1577"/>
                      <a:pt x="866" y="1483"/>
                    </a:cubicBezTo>
                    <a:cubicBezTo>
                      <a:pt x="915" y="1372"/>
                      <a:pt x="974" y="1264"/>
                      <a:pt x="1041" y="1161"/>
                    </a:cubicBezTo>
                    <a:cubicBezTo>
                      <a:pt x="1110" y="1056"/>
                      <a:pt x="1182" y="953"/>
                      <a:pt x="1258" y="853"/>
                    </a:cubicBezTo>
                    <a:cubicBezTo>
                      <a:pt x="1320" y="767"/>
                      <a:pt x="1389" y="686"/>
                      <a:pt x="1466" y="611"/>
                    </a:cubicBezTo>
                    <a:cubicBezTo>
                      <a:pt x="1573" y="502"/>
                      <a:pt x="1620" y="398"/>
                      <a:pt x="1606" y="299"/>
                    </a:cubicBezTo>
                    <a:cubicBezTo>
                      <a:pt x="1591" y="199"/>
                      <a:pt x="1536" y="118"/>
                      <a:pt x="1443" y="57"/>
                    </a:cubicBezTo>
                    <a:cubicBezTo>
                      <a:pt x="1376" y="19"/>
                      <a:pt x="1301" y="0"/>
                      <a:pt x="12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6" name="Google Shape;786;p52"/>
              <p:cNvSpPr/>
              <p:nvPr/>
            </p:nvSpPr>
            <p:spPr>
              <a:xfrm>
                <a:off x="5037600" y="3059775"/>
                <a:ext cx="72125" cy="70225"/>
              </a:xfrm>
              <a:custGeom>
                <a:avLst/>
                <a:gdLst/>
                <a:ahLst/>
                <a:cxnLst/>
                <a:rect l="l" t="t" r="r" b="b"/>
                <a:pathLst>
                  <a:path w="2885" h="2809" extrusionOk="0">
                    <a:moveTo>
                      <a:pt x="790" y="0"/>
                    </a:moveTo>
                    <a:cubicBezTo>
                      <a:pt x="737" y="0"/>
                      <a:pt x="694" y="16"/>
                      <a:pt x="662" y="49"/>
                    </a:cubicBezTo>
                    <a:cubicBezTo>
                      <a:pt x="627" y="82"/>
                      <a:pt x="608" y="127"/>
                      <a:pt x="607" y="174"/>
                    </a:cubicBezTo>
                    <a:cubicBezTo>
                      <a:pt x="600" y="225"/>
                      <a:pt x="613" y="276"/>
                      <a:pt x="643" y="317"/>
                    </a:cubicBezTo>
                    <a:cubicBezTo>
                      <a:pt x="672" y="364"/>
                      <a:pt x="723" y="391"/>
                      <a:pt x="790" y="403"/>
                    </a:cubicBezTo>
                    <a:cubicBezTo>
                      <a:pt x="838" y="408"/>
                      <a:pt x="893" y="416"/>
                      <a:pt x="957" y="424"/>
                    </a:cubicBezTo>
                    <a:cubicBezTo>
                      <a:pt x="1022" y="433"/>
                      <a:pt x="1084" y="443"/>
                      <a:pt x="1146" y="455"/>
                    </a:cubicBezTo>
                    <a:cubicBezTo>
                      <a:pt x="1208" y="465"/>
                      <a:pt x="1264" y="478"/>
                      <a:pt x="1316" y="491"/>
                    </a:cubicBezTo>
                    <a:cubicBezTo>
                      <a:pt x="1368" y="504"/>
                      <a:pt x="1406" y="514"/>
                      <a:pt x="1432" y="520"/>
                    </a:cubicBezTo>
                    <a:cubicBezTo>
                      <a:pt x="1494" y="543"/>
                      <a:pt x="1552" y="575"/>
                      <a:pt x="1604" y="615"/>
                    </a:cubicBezTo>
                    <a:cubicBezTo>
                      <a:pt x="1649" y="647"/>
                      <a:pt x="1689" y="684"/>
                      <a:pt x="1724" y="725"/>
                    </a:cubicBezTo>
                    <a:cubicBezTo>
                      <a:pt x="1792" y="788"/>
                      <a:pt x="1813" y="855"/>
                      <a:pt x="1793" y="927"/>
                    </a:cubicBezTo>
                    <a:cubicBezTo>
                      <a:pt x="1771" y="998"/>
                      <a:pt x="1719" y="1072"/>
                      <a:pt x="1637" y="1148"/>
                    </a:cubicBezTo>
                    <a:cubicBezTo>
                      <a:pt x="1556" y="1216"/>
                      <a:pt x="1458" y="1294"/>
                      <a:pt x="1345" y="1381"/>
                    </a:cubicBezTo>
                    <a:cubicBezTo>
                      <a:pt x="1231" y="1468"/>
                      <a:pt x="1108" y="1556"/>
                      <a:pt x="977" y="1644"/>
                    </a:cubicBezTo>
                    <a:cubicBezTo>
                      <a:pt x="845" y="1732"/>
                      <a:pt x="708" y="1820"/>
                      <a:pt x="565" y="1905"/>
                    </a:cubicBezTo>
                    <a:cubicBezTo>
                      <a:pt x="422" y="1991"/>
                      <a:pt x="283" y="2070"/>
                      <a:pt x="149" y="2144"/>
                    </a:cubicBezTo>
                    <a:cubicBezTo>
                      <a:pt x="82" y="2180"/>
                      <a:pt x="39" y="2228"/>
                      <a:pt x="19" y="2287"/>
                    </a:cubicBezTo>
                    <a:cubicBezTo>
                      <a:pt x="0" y="2342"/>
                      <a:pt x="2" y="2402"/>
                      <a:pt x="25" y="2456"/>
                    </a:cubicBezTo>
                    <a:cubicBezTo>
                      <a:pt x="42" y="2506"/>
                      <a:pt x="75" y="2551"/>
                      <a:pt x="119" y="2583"/>
                    </a:cubicBezTo>
                    <a:cubicBezTo>
                      <a:pt x="166" y="2616"/>
                      <a:pt x="223" y="2635"/>
                      <a:pt x="281" y="2635"/>
                    </a:cubicBezTo>
                    <a:cubicBezTo>
                      <a:pt x="283" y="2635"/>
                      <a:pt x="285" y="2635"/>
                      <a:pt x="288" y="2635"/>
                    </a:cubicBezTo>
                    <a:cubicBezTo>
                      <a:pt x="451" y="2632"/>
                      <a:pt x="624" y="2629"/>
                      <a:pt x="809" y="2628"/>
                    </a:cubicBezTo>
                    <a:cubicBezTo>
                      <a:pt x="853" y="2627"/>
                      <a:pt x="897" y="2627"/>
                      <a:pt x="940" y="2627"/>
                    </a:cubicBezTo>
                    <a:cubicBezTo>
                      <a:pt x="1082" y="2627"/>
                      <a:pt x="1225" y="2629"/>
                      <a:pt x="1370" y="2634"/>
                    </a:cubicBezTo>
                    <a:cubicBezTo>
                      <a:pt x="1558" y="2638"/>
                      <a:pt x="1740" y="2648"/>
                      <a:pt x="1917" y="2662"/>
                    </a:cubicBezTo>
                    <a:cubicBezTo>
                      <a:pt x="2095" y="2677"/>
                      <a:pt x="2258" y="2696"/>
                      <a:pt x="2407" y="2720"/>
                    </a:cubicBezTo>
                    <a:cubicBezTo>
                      <a:pt x="2442" y="2751"/>
                      <a:pt x="2481" y="2774"/>
                      <a:pt x="2524" y="2790"/>
                    </a:cubicBezTo>
                    <a:cubicBezTo>
                      <a:pt x="2554" y="2802"/>
                      <a:pt x="2586" y="2809"/>
                      <a:pt x="2617" y="2809"/>
                    </a:cubicBezTo>
                    <a:cubicBezTo>
                      <a:pt x="2636" y="2809"/>
                      <a:pt x="2656" y="2806"/>
                      <a:pt x="2675" y="2801"/>
                    </a:cubicBezTo>
                    <a:cubicBezTo>
                      <a:pt x="2725" y="2787"/>
                      <a:pt x="2770" y="2761"/>
                      <a:pt x="2806" y="2725"/>
                    </a:cubicBezTo>
                    <a:cubicBezTo>
                      <a:pt x="2836" y="2693"/>
                      <a:pt x="2861" y="2655"/>
                      <a:pt x="2874" y="2613"/>
                    </a:cubicBezTo>
                    <a:cubicBezTo>
                      <a:pt x="2884" y="2554"/>
                      <a:pt x="2871" y="2495"/>
                      <a:pt x="2836" y="2447"/>
                    </a:cubicBezTo>
                    <a:cubicBezTo>
                      <a:pt x="2802" y="2395"/>
                      <a:pt x="2742" y="2360"/>
                      <a:pt x="2660" y="2343"/>
                    </a:cubicBezTo>
                    <a:cubicBezTo>
                      <a:pt x="2529" y="2317"/>
                      <a:pt x="2396" y="2297"/>
                      <a:pt x="2263" y="2284"/>
                    </a:cubicBezTo>
                    <a:cubicBezTo>
                      <a:pt x="2112" y="2269"/>
                      <a:pt x="1956" y="2258"/>
                      <a:pt x="1795" y="2248"/>
                    </a:cubicBezTo>
                    <a:cubicBezTo>
                      <a:pt x="1633" y="2239"/>
                      <a:pt x="1468" y="2232"/>
                      <a:pt x="1299" y="2228"/>
                    </a:cubicBezTo>
                    <a:cubicBezTo>
                      <a:pt x="1214" y="2225"/>
                      <a:pt x="1130" y="2224"/>
                      <a:pt x="1048" y="2224"/>
                    </a:cubicBezTo>
                    <a:cubicBezTo>
                      <a:pt x="965" y="2224"/>
                      <a:pt x="884" y="2225"/>
                      <a:pt x="805" y="2228"/>
                    </a:cubicBezTo>
                    <a:cubicBezTo>
                      <a:pt x="1013" y="2096"/>
                      <a:pt x="1217" y="1963"/>
                      <a:pt x="1419" y="1827"/>
                    </a:cubicBezTo>
                    <a:cubicBezTo>
                      <a:pt x="1597" y="1710"/>
                      <a:pt x="1764" y="1580"/>
                      <a:pt x="1920" y="1436"/>
                    </a:cubicBezTo>
                    <a:cubicBezTo>
                      <a:pt x="2094" y="1275"/>
                      <a:pt x="2199" y="1109"/>
                      <a:pt x="2235" y="939"/>
                    </a:cubicBezTo>
                    <a:cubicBezTo>
                      <a:pt x="2271" y="768"/>
                      <a:pt x="2215" y="609"/>
                      <a:pt x="2065" y="463"/>
                    </a:cubicBezTo>
                    <a:cubicBezTo>
                      <a:pt x="2027" y="429"/>
                      <a:pt x="1969" y="380"/>
                      <a:pt x="1887" y="316"/>
                    </a:cubicBezTo>
                    <a:cubicBezTo>
                      <a:pt x="1808" y="252"/>
                      <a:pt x="1721" y="199"/>
                      <a:pt x="1628" y="158"/>
                    </a:cubicBezTo>
                    <a:cubicBezTo>
                      <a:pt x="1582" y="140"/>
                      <a:pt x="1536" y="124"/>
                      <a:pt x="1490" y="109"/>
                    </a:cubicBezTo>
                    <a:cubicBezTo>
                      <a:pt x="1429" y="92"/>
                      <a:pt x="1360" y="75"/>
                      <a:pt x="1285" y="59"/>
                    </a:cubicBezTo>
                    <a:cubicBezTo>
                      <a:pt x="1209" y="43"/>
                      <a:pt x="1130" y="30"/>
                      <a:pt x="1048" y="18"/>
                    </a:cubicBezTo>
                    <a:cubicBezTo>
                      <a:pt x="968" y="8"/>
                      <a:pt x="889" y="1"/>
                      <a:pt x="809" y="1"/>
                    </a:cubicBezTo>
                    <a:cubicBezTo>
                      <a:pt x="803" y="1"/>
                      <a:pt x="796" y="0"/>
                      <a:pt x="7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7" name="Google Shape;787;p52"/>
              <p:cNvSpPr/>
              <p:nvPr/>
            </p:nvSpPr>
            <p:spPr>
              <a:xfrm>
                <a:off x="5111900" y="3166750"/>
                <a:ext cx="77650" cy="54025"/>
              </a:xfrm>
              <a:custGeom>
                <a:avLst/>
                <a:gdLst/>
                <a:ahLst/>
                <a:cxnLst/>
                <a:rect l="l" t="t" r="r" b="b"/>
                <a:pathLst>
                  <a:path w="3106" h="2161" extrusionOk="0">
                    <a:moveTo>
                      <a:pt x="677" y="1"/>
                    </a:moveTo>
                    <a:cubicBezTo>
                      <a:pt x="630" y="1"/>
                      <a:pt x="589" y="3"/>
                      <a:pt x="554" y="7"/>
                    </a:cubicBezTo>
                    <a:cubicBezTo>
                      <a:pt x="464" y="16"/>
                      <a:pt x="380" y="49"/>
                      <a:pt x="309" y="103"/>
                    </a:cubicBezTo>
                    <a:cubicBezTo>
                      <a:pt x="239" y="156"/>
                      <a:pt x="185" y="230"/>
                      <a:pt x="158" y="314"/>
                    </a:cubicBezTo>
                    <a:cubicBezTo>
                      <a:pt x="124" y="438"/>
                      <a:pt x="149" y="535"/>
                      <a:pt x="230" y="607"/>
                    </a:cubicBezTo>
                    <a:cubicBezTo>
                      <a:pt x="267" y="649"/>
                      <a:pt x="317" y="678"/>
                      <a:pt x="372" y="691"/>
                    </a:cubicBezTo>
                    <a:cubicBezTo>
                      <a:pt x="390" y="695"/>
                      <a:pt x="408" y="697"/>
                      <a:pt x="427" y="697"/>
                    </a:cubicBezTo>
                    <a:cubicBezTo>
                      <a:pt x="465" y="697"/>
                      <a:pt x="502" y="688"/>
                      <a:pt x="536" y="671"/>
                    </a:cubicBezTo>
                    <a:cubicBezTo>
                      <a:pt x="574" y="653"/>
                      <a:pt x="611" y="635"/>
                      <a:pt x="647" y="613"/>
                    </a:cubicBezTo>
                    <a:cubicBezTo>
                      <a:pt x="676" y="593"/>
                      <a:pt x="709" y="582"/>
                      <a:pt x="744" y="582"/>
                    </a:cubicBezTo>
                    <a:cubicBezTo>
                      <a:pt x="748" y="582"/>
                      <a:pt x="752" y="582"/>
                      <a:pt x="756" y="583"/>
                    </a:cubicBezTo>
                    <a:cubicBezTo>
                      <a:pt x="770" y="581"/>
                      <a:pt x="788" y="580"/>
                      <a:pt x="808" y="580"/>
                    </a:cubicBezTo>
                    <a:cubicBezTo>
                      <a:pt x="877" y="580"/>
                      <a:pt x="977" y="589"/>
                      <a:pt x="1110" y="607"/>
                    </a:cubicBezTo>
                    <a:cubicBezTo>
                      <a:pt x="1280" y="630"/>
                      <a:pt x="1470" y="656"/>
                      <a:pt x="1676" y="687"/>
                    </a:cubicBezTo>
                    <a:cubicBezTo>
                      <a:pt x="1881" y="715"/>
                      <a:pt x="2087" y="743"/>
                      <a:pt x="2295" y="766"/>
                    </a:cubicBezTo>
                    <a:cubicBezTo>
                      <a:pt x="2501" y="789"/>
                      <a:pt x="2670" y="802"/>
                      <a:pt x="2803" y="805"/>
                    </a:cubicBezTo>
                    <a:cubicBezTo>
                      <a:pt x="2899" y="804"/>
                      <a:pt x="2971" y="776"/>
                      <a:pt x="3021" y="726"/>
                    </a:cubicBezTo>
                    <a:cubicBezTo>
                      <a:pt x="3069" y="679"/>
                      <a:pt x="3097" y="619"/>
                      <a:pt x="3098" y="554"/>
                    </a:cubicBezTo>
                    <a:cubicBezTo>
                      <a:pt x="3105" y="483"/>
                      <a:pt x="3085" y="412"/>
                      <a:pt x="3043" y="357"/>
                    </a:cubicBezTo>
                    <a:cubicBezTo>
                      <a:pt x="3002" y="298"/>
                      <a:pt x="2939" y="267"/>
                      <a:pt x="2855" y="267"/>
                    </a:cubicBezTo>
                    <a:cubicBezTo>
                      <a:pt x="2851" y="267"/>
                      <a:pt x="2848" y="267"/>
                      <a:pt x="2844" y="268"/>
                    </a:cubicBezTo>
                    <a:cubicBezTo>
                      <a:pt x="2673" y="262"/>
                      <a:pt x="2504" y="246"/>
                      <a:pt x="2337" y="220"/>
                    </a:cubicBezTo>
                    <a:cubicBezTo>
                      <a:pt x="2124" y="190"/>
                      <a:pt x="1903" y="156"/>
                      <a:pt x="1672" y="120"/>
                    </a:cubicBezTo>
                    <a:cubicBezTo>
                      <a:pt x="1442" y="84"/>
                      <a:pt x="1224" y="54"/>
                      <a:pt x="1017" y="26"/>
                    </a:cubicBezTo>
                    <a:cubicBezTo>
                      <a:pt x="881" y="9"/>
                      <a:pt x="768" y="1"/>
                      <a:pt x="677" y="1"/>
                    </a:cubicBezTo>
                    <a:close/>
                    <a:moveTo>
                      <a:pt x="552" y="1355"/>
                    </a:moveTo>
                    <a:cubicBezTo>
                      <a:pt x="505" y="1355"/>
                      <a:pt x="464" y="1358"/>
                      <a:pt x="429" y="1363"/>
                    </a:cubicBezTo>
                    <a:cubicBezTo>
                      <a:pt x="340" y="1370"/>
                      <a:pt x="256" y="1403"/>
                      <a:pt x="185" y="1458"/>
                    </a:cubicBezTo>
                    <a:cubicBezTo>
                      <a:pt x="114" y="1512"/>
                      <a:pt x="61" y="1585"/>
                      <a:pt x="33" y="1669"/>
                    </a:cubicBezTo>
                    <a:cubicBezTo>
                      <a:pt x="0" y="1792"/>
                      <a:pt x="23" y="1890"/>
                      <a:pt x="104" y="1962"/>
                    </a:cubicBezTo>
                    <a:cubicBezTo>
                      <a:pt x="142" y="2004"/>
                      <a:pt x="192" y="2033"/>
                      <a:pt x="247" y="2045"/>
                    </a:cubicBezTo>
                    <a:cubicBezTo>
                      <a:pt x="265" y="2049"/>
                      <a:pt x="284" y="2051"/>
                      <a:pt x="302" y="2051"/>
                    </a:cubicBezTo>
                    <a:cubicBezTo>
                      <a:pt x="339" y="2051"/>
                      <a:pt x="377" y="2042"/>
                      <a:pt x="411" y="2026"/>
                    </a:cubicBezTo>
                    <a:cubicBezTo>
                      <a:pt x="448" y="2009"/>
                      <a:pt x="486" y="1988"/>
                      <a:pt x="522" y="1967"/>
                    </a:cubicBezTo>
                    <a:cubicBezTo>
                      <a:pt x="552" y="1946"/>
                      <a:pt x="588" y="1936"/>
                      <a:pt x="623" y="1936"/>
                    </a:cubicBezTo>
                    <a:cubicBezTo>
                      <a:pt x="625" y="1936"/>
                      <a:pt x="628" y="1936"/>
                      <a:pt x="630" y="1936"/>
                    </a:cubicBezTo>
                    <a:cubicBezTo>
                      <a:pt x="642" y="1935"/>
                      <a:pt x="656" y="1935"/>
                      <a:pt x="672" y="1935"/>
                    </a:cubicBezTo>
                    <a:cubicBezTo>
                      <a:pt x="741" y="1935"/>
                      <a:pt x="844" y="1945"/>
                      <a:pt x="984" y="1962"/>
                    </a:cubicBezTo>
                    <a:cubicBezTo>
                      <a:pt x="1156" y="1986"/>
                      <a:pt x="1344" y="2012"/>
                      <a:pt x="1551" y="2040"/>
                    </a:cubicBezTo>
                    <a:cubicBezTo>
                      <a:pt x="1756" y="2071"/>
                      <a:pt x="1962" y="2097"/>
                      <a:pt x="2169" y="2121"/>
                    </a:cubicBezTo>
                    <a:cubicBezTo>
                      <a:pt x="2376" y="2144"/>
                      <a:pt x="2546" y="2157"/>
                      <a:pt x="2678" y="2160"/>
                    </a:cubicBezTo>
                    <a:cubicBezTo>
                      <a:pt x="2773" y="2157"/>
                      <a:pt x="2847" y="2131"/>
                      <a:pt x="2896" y="2079"/>
                    </a:cubicBezTo>
                    <a:cubicBezTo>
                      <a:pt x="2943" y="2035"/>
                      <a:pt x="2971" y="1973"/>
                      <a:pt x="2972" y="1908"/>
                    </a:cubicBezTo>
                    <a:cubicBezTo>
                      <a:pt x="2980" y="1838"/>
                      <a:pt x="2961" y="1767"/>
                      <a:pt x="2919" y="1711"/>
                    </a:cubicBezTo>
                    <a:cubicBezTo>
                      <a:pt x="2877" y="1653"/>
                      <a:pt x="2815" y="1623"/>
                      <a:pt x="2731" y="1623"/>
                    </a:cubicBezTo>
                    <a:cubicBezTo>
                      <a:pt x="2727" y="1623"/>
                      <a:pt x="2723" y="1623"/>
                      <a:pt x="2719" y="1623"/>
                    </a:cubicBezTo>
                    <a:cubicBezTo>
                      <a:pt x="2549" y="1617"/>
                      <a:pt x="2380" y="1601"/>
                      <a:pt x="2212" y="1574"/>
                    </a:cubicBezTo>
                    <a:cubicBezTo>
                      <a:pt x="2000" y="1543"/>
                      <a:pt x="1779" y="1512"/>
                      <a:pt x="1548" y="1475"/>
                    </a:cubicBezTo>
                    <a:cubicBezTo>
                      <a:pt x="1318" y="1439"/>
                      <a:pt x="1100" y="1408"/>
                      <a:pt x="893" y="1382"/>
                    </a:cubicBezTo>
                    <a:cubicBezTo>
                      <a:pt x="757" y="1364"/>
                      <a:pt x="643" y="1355"/>
                      <a:pt x="552" y="1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8" name="Google Shape;788;p52"/>
              <p:cNvSpPr/>
              <p:nvPr/>
            </p:nvSpPr>
            <p:spPr>
              <a:xfrm>
                <a:off x="5229550" y="3159275"/>
                <a:ext cx="98075" cy="92475"/>
              </a:xfrm>
              <a:custGeom>
                <a:avLst/>
                <a:gdLst/>
                <a:ahLst/>
                <a:cxnLst/>
                <a:rect l="l" t="t" r="r" b="b"/>
                <a:pathLst>
                  <a:path w="3923" h="3699" extrusionOk="0">
                    <a:moveTo>
                      <a:pt x="733" y="0"/>
                    </a:moveTo>
                    <a:cubicBezTo>
                      <a:pt x="663" y="0"/>
                      <a:pt x="592" y="18"/>
                      <a:pt x="529" y="51"/>
                    </a:cubicBezTo>
                    <a:cubicBezTo>
                      <a:pt x="409" y="107"/>
                      <a:pt x="343" y="194"/>
                      <a:pt x="328" y="314"/>
                    </a:cubicBezTo>
                    <a:cubicBezTo>
                      <a:pt x="319" y="403"/>
                      <a:pt x="345" y="493"/>
                      <a:pt x="400" y="564"/>
                    </a:cubicBezTo>
                    <a:cubicBezTo>
                      <a:pt x="458" y="643"/>
                      <a:pt x="546" y="695"/>
                      <a:pt x="663" y="723"/>
                    </a:cubicBezTo>
                    <a:cubicBezTo>
                      <a:pt x="775" y="747"/>
                      <a:pt x="936" y="776"/>
                      <a:pt x="1153" y="811"/>
                    </a:cubicBezTo>
                    <a:cubicBezTo>
                      <a:pt x="1368" y="844"/>
                      <a:pt x="1572" y="873"/>
                      <a:pt x="1767" y="895"/>
                    </a:cubicBezTo>
                    <a:cubicBezTo>
                      <a:pt x="1910" y="910"/>
                      <a:pt x="1985" y="951"/>
                      <a:pt x="1991" y="1014"/>
                    </a:cubicBezTo>
                    <a:cubicBezTo>
                      <a:pt x="2013" y="1094"/>
                      <a:pt x="1955" y="1182"/>
                      <a:pt x="1818" y="1280"/>
                    </a:cubicBezTo>
                    <a:cubicBezTo>
                      <a:pt x="1728" y="1347"/>
                      <a:pt x="1621" y="1423"/>
                      <a:pt x="1497" y="1510"/>
                    </a:cubicBezTo>
                    <a:cubicBezTo>
                      <a:pt x="1373" y="1598"/>
                      <a:pt x="1240" y="1694"/>
                      <a:pt x="1098" y="1798"/>
                    </a:cubicBezTo>
                    <a:cubicBezTo>
                      <a:pt x="957" y="1902"/>
                      <a:pt x="812" y="2016"/>
                      <a:pt x="665" y="2139"/>
                    </a:cubicBezTo>
                    <a:cubicBezTo>
                      <a:pt x="517" y="2261"/>
                      <a:pt x="380" y="2389"/>
                      <a:pt x="250" y="2520"/>
                    </a:cubicBezTo>
                    <a:cubicBezTo>
                      <a:pt x="150" y="2623"/>
                      <a:pt x="81" y="2725"/>
                      <a:pt x="45" y="2829"/>
                    </a:cubicBezTo>
                    <a:cubicBezTo>
                      <a:pt x="7" y="2933"/>
                      <a:pt x="0" y="3027"/>
                      <a:pt x="22" y="3112"/>
                    </a:cubicBezTo>
                    <a:cubicBezTo>
                      <a:pt x="68" y="3313"/>
                      <a:pt x="205" y="3446"/>
                      <a:pt x="434" y="3510"/>
                    </a:cubicBezTo>
                    <a:cubicBezTo>
                      <a:pt x="629" y="3570"/>
                      <a:pt x="876" y="3615"/>
                      <a:pt x="1173" y="3647"/>
                    </a:cubicBezTo>
                    <a:cubicBezTo>
                      <a:pt x="1471" y="3677"/>
                      <a:pt x="1774" y="3695"/>
                      <a:pt x="2085" y="3698"/>
                    </a:cubicBezTo>
                    <a:cubicBezTo>
                      <a:pt x="2124" y="3698"/>
                      <a:pt x="2162" y="3698"/>
                      <a:pt x="2200" y="3698"/>
                    </a:cubicBezTo>
                    <a:cubicBezTo>
                      <a:pt x="2469" y="3698"/>
                      <a:pt x="2727" y="3689"/>
                      <a:pt x="2972" y="3670"/>
                    </a:cubicBezTo>
                    <a:cubicBezTo>
                      <a:pt x="3254" y="3648"/>
                      <a:pt x="3477" y="3618"/>
                      <a:pt x="3640" y="3581"/>
                    </a:cubicBezTo>
                    <a:cubicBezTo>
                      <a:pt x="3750" y="3560"/>
                      <a:pt x="3825" y="3511"/>
                      <a:pt x="3865" y="3430"/>
                    </a:cubicBezTo>
                    <a:cubicBezTo>
                      <a:pt x="3904" y="3357"/>
                      <a:pt x="3923" y="3276"/>
                      <a:pt x="3920" y="3193"/>
                    </a:cubicBezTo>
                    <a:cubicBezTo>
                      <a:pt x="3910" y="3110"/>
                      <a:pt x="3867" y="3032"/>
                      <a:pt x="3800" y="2980"/>
                    </a:cubicBezTo>
                    <a:cubicBezTo>
                      <a:pt x="3748" y="2936"/>
                      <a:pt x="3683" y="2913"/>
                      <a:pt x="3608" y="2913"/>
                    </a:cubicBezTo>
                    <a:cubicBezTo>
                      <a:pt x="3583" y="2913"/>
                      <a:pt x="3558" y="2916"/>
                      <a:pt x="3531" y="2920"/>
                    </a:cubicBezTo>
                    <a:cubicBezTo>
                      <a:pt x="3339" y="2955"/>
                      <a:pt x="3147" y="2978"/>
                      <a:pt x="2953" y="2988"/>
                    </a:cubicBezTo>
                    <a:cubicBezTo>
                      <a:pt x="2772" y="2999"/>
                      <a:pt x="2591" y="3005"/>
                      <a:pt x="2407" y="3005"/>
                    </a:cubicBezTo>
                    <a:cubicBezTo>
                      <a:pt x="2370" y="3005"/>
                      <a:pt x="2332" y="3005"/>
                      <a:pt x="2295" y="3004"/>
                    </a:cubicBezTo>
                    <a:cubicBezTo>
                      <a:pt x="2074" y="3001"/>
                      <a:pt x="1864" y="2993"/>
                      <a:pt x="1666" y="2980"/>
                    </a:cubicBezTo>
                    <a:cubicBezTo>
                      <a:pt x="1503" y="2972"/>
                      <a:pt x="1342" y="2952"/>
                      <a:pt x="1182" y="2920"/>
                    </a:cubicBezTo>
                    <a:cubicBezTo>
                      <a:pt x="1108" y="2906"/>
                      <a:pt x="1065" y="2877"/>
                      <a:pt x="1055" y="2835"/>
                    </a:cubicBezTo>
                    <a:cubicBezTo>
                      <a:pt x="1043" y="2792"/>
                      <a:pt x="1062" y="2748"/>
                      <a:pt x="1113" y="2704"/>
                    </a:cubicBezTo>
                    <a:cubicBezTo>
                      <a:pt x="1215" y="2598"/>
                      <a:pt x="1325" y="2500"/>
                      <a:pt x="1441" y="2407"/>
                    </a:cubicBezTo>
                    <a:cubicBezTo>
                      <a:pt x="1559" y="2313"/>
                      <a:pt x="1679" y="2222"/>
                      <a:pt x="1799" y="2134"/>
                    </a:cubicBezTo>
                    <a:cubicBezTo>
                      <a:pt x="1920" y="2048"/>
                      <a:pt x="2035" y="1965"/>
                      <a:pt x="2141" y="1889"/>
                    </a:cubicBezTo>
                    <a:cubicBezTo>
                      <a:pt x="2248" y="1812"/>
                      <a:pt x="2342" y="1743"/>
                      <a:pt x="2426" y="1683"/>
                    </a:cubicBezTo>
                    <a:cubicBezTo>
                      <a:pt x="2634" y="1522"/>
                      <a:pt x="2776" y="1364"/>
                      <a:pt x="2851" y="1208"/>
                    </a:cubicBezTo>
                    <a:cubicBezTo>
                      <a:pt x="2926" y="1052"/>
                      <a:pt x="2942" y="908"/>
                      <a:pt x="2900" y="776"/>
                    </a:cubicBezTo>
                    <a:cubicBezTo>
                      <a:pt x="2864" y="639"/>
                      <a:pt x="2780" y="526"/>
                      <a:pt x="2649" y="438"/>
                    </a:cubicBezTo>
                    <a:cubicBezTo>
                      <a:pt x="2516" y="350"/>
                      <a:pt x="2342" y="295"/>
                      <a:pt x="2130" y="270"/>
                    </a:cubicBezTo>
                    <a:cubicBezTo>
                      <a:pt x="2061" y="263"/>
                      <a:pt x="1978" y="252"/>
                      <a:pt x="1881" y="237"/>
                    </a:cubicBezTo>
                    <a:lnTo>
                      <a:pt x="1582" y="194"/>
                    </a:lnTo>
                    <a:cubicBezTo>
                      <a:pt x="1480" y="179"/>
                      <a:pt x="1379" y="165"/>
                      <a:pt x="1279" y="150"/>
                    </a:cubicBezTo>
                    <a:cubicBezTo>
                      <a:pt x="1178" y="136"/>
                      <a:pt x="1091" y="120"/>
                      <a:pt x="1017" y="106"/>
                    </a:cubicBezTo>
                    <a:cubicBezTo>
                      <a:pt x="952" y="48"/>
                      <a:pt x="870" y="12"/>
                      <a:pt x="782" y="3"/>
                    </a:cubicBezTo>
                    <a:cubicBezTo>
                      <a:pt x="766" y="1"/>
                      <a:pt x="749" y="0"/>
                      <a:pt x="7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9" name="Google Shape;789;p52"/>
              <p:cNvSpPr/>
              <p:nvPr/>
            </p:nvSpPr>
            <p:spPr>
              <a:xfrm>
                <a:off x="4588350" y="2999150"/>
                <a:ext cx="532700" cy="210175"/>
              </a:xfrm>
              <a:custGeom>
                <a:avLst/>
                <a:gdLst/>
                <a:ahLst/>
                <a:cxnLst/>
                <a:rect l="l" t="t" r="r" b="b"/>
                <a:pathLst>
                  <a:path w="21308" h="8407" extrusionOk="0">
                    <a:moveTo>
                      <a:pt x="10447" y="0"/>
                    </a:moveTo>
                    <a:cubicBezTo>
                      <a:pt x="10343" y="0"/>
                      <a:pt x="10230" y="61"/>
                      <a:pt x="10109" y="186"/>
                    </a:cubicBezTo>
                    <a:cubicBezTo>
                      <a:pt x="10023" y="279"/>
                      <a:pt x="9902" y="408"/>
                      <a:pt x="9747" y="574"/>
                    </a:cubicBezTo>
                    <a:cubicBezTo>
                      <a:pt x="9591" y="740"/>
                      <a:pt x="6977" y="3549"/>
                      <a:pt x="6782" y="3761"/>
                    </a:cubicBezTo>
                    <a:cubicBezTo>
                      <a:pt x="6587" y="3972"/>
                      <a:pt x="6378" y="4197"/>
                      <a:pt x="6154" y="4436"/>
                    </a:cubicBezTo>
                    <a:cubicBezTo>
                      <a:pt x="5931" y="4674"/>
                      <a:pt x="4248" y="6555"/>
                      <a:pt x="4040" y="6772"/>
                    </a:cubicBezTo>
                    <a:cubicBezTo>
                      <a:pt x="3831" y="6990"/>
                      <a:pt x="3641" y="7184"/>
                      <a:pt x="3469" y="7354"/>
                    </a:cubicBezTo>
                    <a:cubicBezTo>
                      <a:pt x="3425" y="7400"/>
                      <a:pt x="3384" y="7423"/>
                      <a:pt x="3348" y="7423"/>
                    </a:cubicBezTo>
                    <a:cubicBezTo>
                      <a:pt x="3304" y="7423"/>
                      <a:pt x="3266" y="7389"/>
                      <a:pt x="3235" y="7318"/>
                    </a:cubicBezTo>
                    <a:cubicBezTo>
                      <a:pt x="2993" y="6777"/>
                      <a:pt x="2750" y="6090"/>
                      <a:pt x="2526" y="5392"/>
                    </a:cubicBezTo>
                    <a:cubicBezTo>
                      <a:pt x="2503" y="5309"/>
                      <a:pt x="2461" y="5246"/>
                      <a:pt x="2399" y="5207"/>
                    </a:cubicBezTo>
                    <a:cubicBezTo>
                      <a:pt x="2352" y="5177"/>
                      <a:pt x="2299" y="5155"/>
                      <a:pt x="2244" y="5144"/>
                    </a:cubicBezTo>
                    <a:lnTo>
                      <a:pt x="2243" y="5144"/>
                    </a:lnTo>
                    <a:cubicBezTo>
                      <a:pt x="2238" y="5144"/>
                      <a:pt x="2234" y="5142"/>
                      <a:pt x="2231" y="5141"/>
                    </a:cubicBezTo>
                    <a:lnTo>
                      <a:pt x="2156" y="5132"/>
                    </a:lnTo>
                    <a:lnTo>
                      <a:pt x="2149" y="5132"/>
                    </a:lnTo>
                    <a:cubicBezTo>
                      <a:pt x="1844" y="5093"/>
                      <a:pt x="1220" y="4982"/>
                      <a:pt x="1017" y="4956"/>
                    </a:cubicBezTo>
                    <a:cubicBezTo>
                      <a:pt x="792" y="4927"/>
                      <a:pt x="617" y="4905"/>
                      <a:pt x="491" y="4890"/>
                    </a:cubicBezTo>
                    <a:cubicBezTo>
                      <a:pt x="451" y="4885"/>
                      <a:pt x="414" y="4883"/>
                      <a:pt x="379" y="4883"/>
                    </a:cubicBezTo>
                    <a:cubicBezTo>
                      <a:pt x="153" y="4883"/>
                      <a:pt x="29" y="4979"/>
                      <a:pt x="10" y="5173"/>
                    </a:cubicBezTo>
                    <a:cubicBezTo>
                      <a:pt x="0" y="5264"/>
                      <a:pt x="26" y="5353"/>
                      <a:pt x="83" y="5426"/>
                    </a:cubicBezTo>
                    <a:cubicBezTo>
                      <a:pt x="122" y="5479"/>
                      <a:pt x="165" y="5530"/>
                      <a:pt x="211" y="5577"/>
                    </a:cubicBezTo>
                    <a:cubicBezTo>
                      <a:pt x="288" y="5651"/>
                      <a:pt x="389" y="5696"/>
                      <a:pt x="494" y="5704"/>
                    </a:cubicBezTo>
                    <a:cubicBezTo>
                      <a:pt x="519" y="5707"/>
                      <a:pt x="544" y="5708"/>
                      <a:pt x="569" y="5708"/>
                    </a:cubicBezTo>
                    <a:cubicBezTo>
                      <a:pt x="661" y="5708"/>
                      <a:pt x="753" y="5691"/>
                      <a:pt x="841" y="5658"/>
                    </a:cubicBezTo>
                    <a:cubicBezTo>
                      <a:pt x="1103" y="5691"/>
                      <a:pt x="1525" y="5759"/>
                      <a:pt x="1890" y="5806"/>
                    </a:cubicBezTo>
                    <a:cubicBezTo>
                      <a:pt x="1964" y="6034"/>
                      <a:pt x="2048" y="6288"/>
                      <a:pt x="2140" y="6567"/>
                    </a:cubicBezTo>
                    <a:cubicBezTo>
                      <a:pt x="2261" y="6930"/>
                      <a:pt x="2204" y="6769"/>
                      <a:pt x="2350" y="7138"/>
                    </a:cubicBezTo>
                    <a:cubicBezTo>
                      <a:pt x="2494" y="7506"/>
                      <a:pt x="2639" y="7837"/>
                      <a:pt x="2783" y="8133"/>
                    </a:cubicBezTo>
                    <a:cubicBezTo>
                      <a:pt x="2815" y="8210"/>
                      <a:pt x="2868" y="8275"/>
                      <a:pt x="2938" y="8321"/>
                    </a:cubicBezTo>
                    <a:cubicBezTo>
                      <a:pt x="3001" y="8366"/>
                      <a:pt x="3073" y="8393"/>
                      <a:pt x="3151" y="8403"/>
                    </a:cubicBezTo>
                    <a:cubicBezTo>
                      <a:pt x="3171" y="8406"/>
                      <a:pt x="3191" y="8407"/>
                      <a:pt x="3211" y="8407"/>
                    </a:cubicBezTo>
                    <a:cubicBezTo>
                      <a:pt x="3271" y="8407"/>
                      <a:pt x="3331" y="8397"/>
                      <a:pt x="3387" y="8377"/>
                    </a:cubicBezTo>
                    <a:cubicBezTo>
                      <a:pt x="3462" y="8351"/>
                      <a:pt x="3529" y="8304"/>
                      <a:pt x="3578" y="8242"/>
                    </a:cubicBezTo>
                    <a:cubicBezTo>
                      <a:pt x="3870" y="7966"/>
                      <a:pt x="4170" y="7667"/>
                      <a:pt x="4479" y="7346"/>
                    </a:cubicBezTo>
                    <a:cubicBezTo>
                      <a:pt x="4787" y="7026"/>
                      <a:pt x="6800" y="4800"/>
                      <a:pt x="7084" y="4489"/>
                    </a:cubicBezTo>
                    <a:cubicBezTo>
                      <a:pt x="7333" y="4219"/>
                      <a:pt x="9926" y="1507"/>
                      <a:pt x="10603" y="738"/>
                    </a:cubicBezTo>
                    <a:cubicBezTo>
                      <a:pt x="10770" y="760"/>
                      <a:pt x="10939" y="782"/>
                      <a:pt x="11114" y="802"/>
                    </a:cubicBezTo>
                    <a:cubicBezTo>
                      <a:pt x="11556" y="853"/>
                      <a:pt x="13307" y="1042"/>
                      <a:pt x="13726" y="1079"/>
                    </a:cubicBezTo>
                    <a:cubicBezTo>
                      <a:pt x="14147" y="1118"/>
                      <a:pt x="19993" y="1763"/>
                      <a:pt x="20360" y="1799"/>
                    </a:cubicBezTo>
                    <a:cubicBezTo>
                      <a:pt x="20460" y="1864"/>
                      <a:pt x="20571" y="1906"/>
                      <a:pt x="20688" y="1922"/>
                    </a:cubicBezTo>
                    <a:cubicBezTo>
                      <a:pt x="20710" y="1925"/>
                      <a:pt x="20733" y="1927"/>
                      <a:pt x="20756" y="1927"/>
                    </a:cubicBezTo>
                    <a:cubicBezTo>
                      <a:pt x="20839" y="1927"/>
                      <a:pt x="20920" y="1904"/>
                      <a:pt x="20993" y="1861"/>
                    </a:cubicBezTo>
                    <a:cubicBezTo>
                      <a:pt x="21048" y="1825"/>
                      <a:pt x="21103" y="1786"/>
                      <a:pt x="21153" y="1743"/>
                    </a:cubicBezTo>
                    <a:cubicBezTo>
                      <a:pt x="21222" y="1685"/>
                      <a:pt x="21267" y="1602"/>
                      <a:pt x="21279" y="1513"/>
                    </a:cubicBezTo>
                    <a:cubicBezTo>
                      <a:pt x="21308" y="1290"/>
                      <a:pt x="21172" y="1162"/>
                      <a:pt x="20873" y="1129"/>
                    </a:cubicBezTo>
                    <a:cubicBezTo>
                      <a:pt x="20747" y="1116"/>
                      <a:pt x="20572" y="1098"/>
                      <a:pt x="20345" y="1075"/>
                    </a:cubicBezTo>
                    <a:cubicBezTo>
                      <a:pt x="20119" y="1053"/>
                      <a:pt x="14408" y="423"/>
                      <a:pt x="14122" y="396"/>
                    </a:cubicBezTo>
                    <a:cubicBezTo>
                      <a:pt x="13835" y="370"/>
                      <a:pt x="13529" y="341"/>
                      <a:pt x="13203" y="308"/>
                    </a:cubicBezTo>
                    <a:cubicBezTo>
                      <a:pt x="12880" y="276"/>
                      <a:pt x="11603" y="139"/>
                      <a:pt x="11302" y="106"/>
                    </a:cubicBezTo>
                    <a:cubicBezTo>
                      <a:pt x="11009" y="72"/>
                      <a:pt x="10744" y="41"/>
                      <a:pt x="10507" y="7"/>
                    </a:cubicBezTo>
                    <a:cubicBezTo>
                      <a:pt x="10487" y="3"/>
                      <a:pt x="10467" y="0"/>
                      <a:pt x="104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112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" name="Google Shape;747;p52"/>
          <p:cNvGrpSpPr/>
          <p:nvPr/>
        </p:nvGrpSpPr>
        <p:grpSpPr>
          <a:xfrm>
            <a:off x="252694" y="741330"/>
            <a:ext cx="1464879" cy="1231995"/>
            <a:chOff x="140425" y="753438"/>
            <a:chExt cx="1145600" cy="963475"/>
          </a:xfrm>
        </p:grpSpPr>
        <p:sp>
          <p:nvSpPr>
            <p:cNvPr id="748" name="Google Shape;748;p52"/>
            <p:cNvSpPr/>
            <p:nvPr/>
          </p:nvSpPr>
          <p:spPr>
            <a:xfrm rot="5400000">
              <a:off x="237213" y="667988"/>
              <a:ext cx="952025" cy="1134375"/>
            </a:xfrm>
            <a:custGeom>
              <a:avLst/>
              <a:gdLst/>
              <a:ahLst/>
              <a:cxnLst/>
              <a:rect l="l" t="t" r="r" b="b"/>
              <a:pathLst>
                <a:path w="38081" h="45375" extrusionOk="0">
                  <a:moveTo>
                    <a:pt x="394" y="0"/>
                  </a:moveTo>
                  <a:cubicBezTo>
                    <a:pt x="183" y="0"/>
                    <a:pt x="0" y="219"/>
                    <a:pt x="99" y="449"/>
                  </a:cubicBezTo>
                  <a:lnTo>
                    <a:pt x="686" y="1807"/>
                  </a:lnTo>
                  <a:lnTo>
                    <a:pt x="2963" y="7090"/>
                  </a:lnTo>
                  <a:lnTo>
                    <a:pt x="2963" y="7091"/>
                  </a:lnTo>
                  <a:cubicBezTo>
                    <a:pt x="2970" y="7234"/>
                    <a:pt x="3022" y="7371"/>
                    <a:pt x="3115" y="7483"/>
                  </a:cubicBezTo>
                  <a:lnTo>
                    <a:pt x="34282" y="45374"/>
                  </a:lnTo>
                  <a:lnTo>
                    <a:pt x="35320" y="44518"/>
                  </a:lnTo>
                  <a:lnTo>
                    <a:pt x="37043" y="43093"/>
                  </a:lnTo>
                  <a:lnTo>
                    <a:pt x="38081" y="42238"/>
                  </a:lnTo>
                  <a:lnTo>
                    <a:pt x="8572" y="6364"/>
                  </a:lnTo>
                  <a:lnTo>
                    <a:pt x="8577" y="6360"/>
                  </a:lnTo>
                  <a:lnTo>
                    <a:pt x="6948" y="4389"/>
                  </a:lnTo>
                  <a:lnTo>
                    <a:pt x="6912" y="4346"/>
                  </a:lnTo>
                  <a:cubicBezTo>
                    <a:pt x="6821" y="4235"/>
                    <a:pt x="6695" y="4155"/>
                    <a:pt x="6555" y="4122"/>
                  </a:cubicBezTo>
                  <a:lnTo>
                    <a:pt x="1799" y="888"/>
                  </a:lnTo>
                  <a:lnTo>
                    <a:pt x="575" y="57"/>
                  </a:lnTo>
                  <a:cubicBezTo>
                    <a:pt x="516" y="18"/>
                    <a:pt x="454" y="0"/>
                    <a:pt x="3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49" name="Google Shape;749;p52"/>
            <p:cNvGrpSpPr/>
            <p:nvPr/>
          </p:nvGrpSpPr>
          <p:grpSpPr>
            <a:xfrm rot="5400000">
              <a:off x="231488" y="662375"/>
              <a:ext cx="963475" cy="1145600"/>
              <a:chOff x="7969625" y="796525"/>
              <a:chExt cx="963475" cy="1145600"/>
            </a:xfrm>
          </p:grpSpPr>
          <p:sp>
            <p:nvSpPr>
              <p:cNvPr id="750" name="Google Shape;750;p52"/>
              <p:cNvSpPr/>
              <p:nvPr/>
            </p:nvSpPr>
            <p:spPr>
              <a:xfrm>
                <a:off x="7991875" y="824325"/>
                <a:ext cx="197275" cy="215225"/>
              </a:xfrm>
              <a:custGeom>
                <a:avLst/>
                <a:gdLst/>
                <a:ahLst/>
                <a:cxnLst/>
                <a:rect l="l" t="t" r="r" b="b"/>
                <a:pathLst>
                  <a:path w="7891" h="8609" extrusionOk="0">
                    <a:moveTo>
                      <a:pt x="1113" y="0"/>
                    </a:moveTo>
                    <a:lnTo>
                      <a:pt x="0" y="921"/>
                    </a:lnTo>
                    <a:lnTo>
                      <a:pt x="2278" y="6203"/>
                    </a:lnTo>
                    <a:lnTo>
                      <a:pt x="2465" y="6637"/>
                    </a:lnTo>
                    <a:lnTo>
                      <a:pt x="4094" y="8609"/>
                    </a:lnTo>
                    <a:lnTo>
                      <a:pt x="7891" y="5472"/>
                    </a:lnTo>
                    <a:lnTo>
                      <a:pt x="6261" y="3501"/>
                    </a:lnTo>
                    <a:lnTo>
                      <a:pt x="5870" y="3234"/>
                    </a:lnTo>
                    <a:lnTo>
                      <a:pt x="111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1" name="Google Shape;751;p52"/>
              <p:cNvSpPr/>
              <p:nvPr/>
            </p:nvSpPr>
            <p:spPr>
              <a:xfrm>
                <a:off x="7985000" y="817300"/>
                <a:ext cx="212100" cy="230200"/>
              </a:xfrm>
              <a:custGeom>
                <a:avLst/>
                <a:gdLst/>
                <a:ahLst/>
                <a:cxnLst/>
                <a:rect l="l" t="t" r="r" b="b"/>
                <a:pathLst>
                  <a:path w="8484" h="9208" extrusionOk="0">
                    <a:moveTo>
                      <a:pt x="1401" y="563"/>
                    </a:moveTo>
                    <a:lnTo>
                      <a:pt x="6384" y="3950"/>
                    </a:lnTo>
                    <a:lnTo>
                      <a:pt x="7849" y="5724"/>
                    </a:lnTo>
                    <a:lnTo>
                      <a:pt x="4401" y="8575"/>
                    </a:lnTo>
                    <a:lnTo>
                      <a:pt x="2934" y="6801"/>
                    </a:lnTo>
                    <a:lnTo>
                      <a:pt x="549" y="1267"/>
                    </a:lnTo>
                    <a:lnTo>
                      <a:pt x="1401" y="563"/>
                    </a:lnTo>
                    <a:close/>
                    <a:moveTo>
                      <a:pt x="1374" y="1"/>
                    </a:moveTo>
                    <a:lnTo>
                      <a:pt x="1" y="1135"/>
                    </a:lnTo>
                    <a:lnTo>
                      <a:pt x="2534" y="7009"/>
                    </a:lnTo>
                    <a:lnTo>
                      <a:pt x="4340" y="9208"/>
                    </a:lnTo>
                    <a:lnTo>
                      <a:pt x="8484" y="5785"/>
                    </a:lnTo>
                    <a:lnTo>
                      <a:pt x="6711" y="3639"/>
                    </a:lnTo>
                    <a:lnTo>
                      <a:pt x="13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2" name="Google Shape;752;p52"/>
              <p:cNvSpPr/>
              <p:nvPr/>
            </p:nvSpPr>
            <p:spPr>
              <a:xfrm>
                <a:off x="7974725" y="802125"/>
                <a:ext cx="44975" cy="45225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809" extrusionOk="0">
                    <a:moveTo>
                      <a:pt x="395" y="0"/>
                    </a:moveTo>
                    <a:cubicBezTo>
                      <a:pt x="184" y="0"/>
                      <a:pt x="1" y="221"/>
                      <a:pt x="100" y="450"/>
                    </a:cubicBezTo>
                    <a:lnTo>
                      <a:pt x="686" y="1809"/>
                    </a:lnTo>
                    <a:lnTo>
                      <a:pt x="1799" y="888"/>
                    </a:lnTo>
                    <a:lnTo>
                      <a:pt x="575" y="57"/>
                    </a:lnTo>
                    <a:cubicBezTo>
                      <a:pt x="517" y="18"/>
                      <a:pt x="455" y="0"/>
                      <a:pt x="39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3" name="Google Shape;753;p52"/>
              <p:cNvSpPr/>
              <p:nvPr/>
            </p:nvSpPr>
            <p:spPr>
              <a:xfrm>
                <a:off x="7969625" y="796525"/>
                <a:ext cx="59450" cy="59925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397" extrusionOk="0">
                    <a:moveTo>
                      <a:pt x="598" y="451"/>
                    </a:moveTo>
                    <a:cubicBezTo>
                      <a:pt x="616" y="451"/>
                      <a:pt x="635" y="456"/>
                      <a:pt x="652" y="468"/>
                    </a:cubicBezTo>
                    <a:lnTo>
                      <a:pt x="1627" y="1131"/>
                    </a:lnTo>
                    <a:lnTo>
                      <a:pt x="977" y="1667"/>
                    </a:lnTo>
                    <a:lnTo>
                      <a:pt x="510" y="585"/>
                    </a:lnTo>
                    <a:cubicBezTo>
                      <a:pt x="481" y="516"/>
                      <a:pt x="535" y="451"/>
                      <a:pt x="598" y="451"/>
                    </a:cubicBezTo>
                    <a:close/>
                    <a:moveTo>
                      <a:pt x="598" y="0"/>
                    </a:moveTo>
                    <a:cubicBezTo>
                      <a:pt x="474" y="0"/>
                      <a:pt x="350" y="42"/>
                      <a:pt x="250" y="125"/>
                    </a:cubicBezTo>
                    <a:cubicBezTo>
                      <a:pt x="63" y="280"/>
                      <a:pt x="0" y="540"/>
                      <a:pt x="97" y="763"/>
                    </a:cubicBezTo>
                    <a:lnTo>
                      <a:pt x="802" y="2397"/>
                    </a:lnTo>
                    <a:lnTo>
                      <a:pt x="2377" y="1095"/>
                    </a:lnTo>
                    <a:lnTo>
                      <a:pt x="905" y="95"/>
                    </a:lnTo>
                    <a:cubicBezTo>
                      <a:pt x="812" y="32"/>
                      <a:pt x="705" y="0"/>
                      <a:pt x="5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4" name="Google Shape;754;p52"/>
              <p:cNvSpPr/>
              <p:nvPr/>
            </p:nvSpPr>
            <p:spPr>
              <a:xfrm>
                <a:off x="8075775" y="930625"/>
                <a:ext cx="825050" cy="984450"/>
              </a:xfrm>
              <a:custGeom>
                <a:avLst/>
                <a:gdLst/>
                <a:ahLst/>
                <a:cxnLst/>
                <a:rect l="l" t="t" r="r" b="b"/>
                <a:pathLst>
                  <a:path w="33002" h="39378" extrusionOk="0">
                    <a:moveTo>
                      <a:pt x="1255" y="0"/>
                    </a:moveTo>
                    <a:cubicBezTo>
                      <a:pt x="1005" y="0"/>
                      <a:pt x="752" y="84"/>
                      <a:pt x="544" y="256"/>
                    </a:cubicBezTo>
                    <a:cubicBezTo>
                      <a:pt x="67" y="649"/>
                      <a:pt x="1" y="1354"/>
                      <a:pt x="394" y="1830"/>
                    </a:cubicBezTo>
                    <a:lnTo>
                      <a:pt x="31278" y="39378"/>
                    </a:lnTo>
                    <a:lnTo>
                      <a:pt x="33002" y="37954"/>
                    </a:lnTo>
                    <a:lnTo>
                      <a:pt x="2118" y="407"/>
                    </a:lnTo>
                    <a:cubicBezTo>
                      <a:pt x="1897" y="139"/>
                      <a:pt x="1577" y="0"/>
                      <a:pt x="125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52"/>
              <p:cNvSpPr/>
              <p:nvPr/>
            </p:nvSpPr>
            <p:spPr>
              <a:xfrm>
                <a:off x="8069475" y="925000"/>
                <a:ext cx="839275" cy="998025"/>
              </a:xfrm>
              <a:custGeom>
                <a:avLst/>
                <a:gdLst/>
                <a:ahLst/>
                <a:cxnLst/>
                <a:rect l="l" t="t" r="r" b="b"/>
                <a:pathLst>
                  <a:path w="33571" h="39921" extrusionOk="0">
                    <a:moveTo>
                      <a:pt x="1507" y="451"/>
                    </a:moveTo>
                    <a:cubicBezTo>
                      <a:pt x="1536" y="451"/>
                      <a:pt x="1565" y="452"/>
                      <a:pt x="1594" y="455"/>
                    </a:cubicBezTo>
                    <a:cubicBezTo>
                      <a:pt x="1829" y="475"/>
                      <a:pt x="2046" y="591"/>
                      <a:pt x="2196" y="775"/>
                    </a:cubicBezTo>
                    <a:lnTo>
                      <a:pt x="32937" y="38148"/>
                    </a:lnTo>
                    <a:lnTo>
                      <a:pt x="31560" y="39286"/>
                    </a:lnTo>
                    <a:lnTo>
                      <a:pt x="821" y="1913"/>
                    </a:lnTo>
                    <a:cubicBezTo>
                      <a:pt x="601" y="1646"/>
                      <a:pt x="553" y="1277"/>
                      <a:pt x="701" y="964"/>
                    </a:cubicBezTo>
                    <a:cubicBezTo>
                      <a:pt x="848" y="652"/>
                      <a:pt x="1162" y="451"/>
                      <a:pt x="1507" y="451"/>
                    </a:cubicBezTo>
                    <a:close/>
                    <a:moveTo>
                      <a:pt x="1507" y="0"/>
                    </a:moveTo>
                    <a:cubicBezTo>
                      <a:pt x="1206" y="0"/>
                      <a:pt x="904" y="101"/>
                      <a:pt x="653" y="308"/>
                    </a:cubicBezTo>
                    <a:cubicBezTo>
                      <a:pt x="81" y="780"/>
                      <a:pt x="0" y="1627"/>
                      <a:pt x="472" y="2199"/>
                    </a:cubicBezTo>
                    <a:lnTo>
                      <a:pt x="31357" y="39746"/>
                    </a:lnTo>
                    <a:lnTo>
                      <a:pt x="31500" y="39920"/>
                    </a:lnTo>
                    <a:lnTo>
                      <a:pt x="33570" y="38210"/>
                    </a:lnTo>
                    <a:lnTo>
                      <a:pt x="2543" y="488"/>
                    </a:lnTo>
                    <a:cubicBezTo>
                      <a:pt x="2277" y="167"/>
                      <a:pt x="1894" y="0"/>
                      <a:pt x="15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52"/>
              <p:cNvSpPr/>
              <p:nvPr/>
            </p:nvSpPr>
            <p:spPr>
              <a:xfrm>
                <a:off x="8116525" y="904675"/>
                <a:ext cx="810250" cy="974825"/>
              </a:xfrm>
              <a:custGeom>
                <a:avLst/>
                <a:gdLst/>
                <a:ahLst/>
                <a:cxnLst/>
                <a:rect l="l" t="t" r="r" b="b"/>
                <a:pathLst>
                  <a:path w="32410" h="38993" extrusionOk="0">
                    <a:moveTo>
                      <a:pt x="722" y="1"/>
                    </a:moveTo>
                    <a:cubicBezTo>
                      <a:pt x="475" y="1"/>
                      <a:pt x="246" y="137"/>
                      <a:pt x="129" y="358"/>
                    </a:cubicBezTo>
                    <a:cubicBezTo>
                      <a:pt x="1" y="598"/>
                      <a:pt x="31" y="891"/>
                      <a:pt x="204" y="1101"/>
                    </a:cubicBezTo>
                    <a:lnTo>
                      <a:pt x="31372" y="38992"/>
                    </a:lnTo>
                    <a:lnTo>
                      <a:pt x="32409" y="38136"/>
                    </a:lnTo>
                    <a:lnTo>
                      <a:pt x="1240" y="244"/>
                    </a:lnTo>
                    <a:cubicBezTo>
                      <a:pt x="1149" y="133"/>
                      <a:pt x="1024" y="55"/>
                      <a:pt x="885" y="20"/>
                    </a:cubicBezTo>
                    <a:cubicBezTo>
                      <a:pt x="852" y="13"/>
                      <a:pt x="820" y="7"/>
                      <a:pt x="787" y="4"/>
                    </a:cubicBezTo>
                    <a:cubicBezTo>
                      <a:pt x="765" y="2"/>
                      <a:pt x="744" y="1"/>
                      <a:pt x="72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7" name="Google Shape;757;p52"/>
              <p:cNvSpPr/>
              <p:nvPr/>
            </p:nvSpPr>
            <p:spPr>
              <a:xfrm>
                <a:off x="8109425" y="899050"/>
                <a:ext cx="823675" cy="986075"/>
              </a:xfrm>
              <a:custGeom>
                <a:avLst/>
                <a:gdLst/>
                <a:ahLst/>
                <a:cxnLst/>
                <a:rect l="l" t="t" r="r" b="b"/>
                <a:pathLst>
                  <a:path w="32947" h="39443" extrusionOk="0">
                    <a:moveTo>
                      <a:pt x="1004" y="450"/>
                    </a:moveTo>
                    <a:cubicBezTo>
                      <a:pt x="1020" y="450"/>
                      <a:pt x="1035" y="451"/>
                      <a:pt x="1050" y="453"/>
                    </a:cubicBezTo>
                    <a:cubicBezTo>
                      <a:pt x="1072" y="456"/>
                      <a:pt x="1094" y="459"/>
                      <a:pt x="1115" y="464"/>
                    </a:cubicBezTo>
                    <a:cubicBezTo>
                      <a:pt x="1208" y="486"/>
                      <a:pt x="1290" y="538"/>
                      <a:pt x="1351" y="612"/>
                    </a:cubicBezTo>
                    <a:lnTo>
                      <a:pt x="32377" y="38330"/>
                    </a:lnTo>
                    <a:lnTo>
                      <a:pt x="31686" y="38900"/>
                    </a:lnTo>
                    <a:lnTo>
                      <a:pt x="662" y="1183"/>
                    </a:lnTo>
                    <a:cubicBezTo>
                      <a:pt x="504" y="992"/>
                      <a:pt x="532" y="710"/>
                      <a:pt x="721" y="553"/>
                    </a:cubicBezTo>
                    <a:cubicBezTo>
                      <a:pt x="801" y="486"/>
                      <a:pt x="900" y="450"/>
                      <a:pt x="1004" y="450"/>
                    </a:cubicBezTo>
                    <a:close/>
                    <a:moveTo>
                      <a:pt x="1006" y="1"/>
                    </a:moveTo>
                    <a:cubicBezTo>
                      <a:pt x="798" y="1"/>
                      <a:pt x="596" y="73"/>
                      <a:pt x="435" y="207"/>
                    </a:cubicBezTo>
                    <a:cubicBezTo>
                      <a:pt x="54" y="522"/>
                      <a:pt x="0" y="1087"/>
                      <a:pt x="315" y="1469"/>
                    </a:cubicBezTo>
                    <a:lnTo>
                      <a:pt x="31482" y="39360"/>
                    </a:lnTo>
                    <a:cubicBezTo>
                      <a:pt x="31520" y="39407"/>
                      <a:pt x="31575" y="39436"/>
                      <a:pt x="31634" y="39441"/>
                    </a:cubicBezTo>
                    <a:cubicBezTo>
                      <a:pt x="31638" y="39442"/>
                      <a:pt x="31641" y="39442"/>
                      <a:pt x="31645" y="39442"/>
                    </a:cubicBezTo>
                    <a:cubicBezTo>
                      <a:pt x="31649" y="39442"/>
                      <a:pt x="31652" y="39442"/>
                      <a:pt x="31656" y="39441"/>
                    </a:cubicBezTo>
                    <a:cubicBezTo>
                      <a:pt x="31658" y="39441"/>
                      <a:pt x="31660" y="39441"/>
                      <a:pt x="31661" y="39441"/>
                    </a:cubicBezTo>
                    <a:cubicBezTo>
                      <a:pt x="31712" y="39441"/>
                      <a:pt x="31761" y="39423"/>
                      <a:pt x="31800" y="39391"/>
                    </a:cubicBezTo>
                    <a:lnTo>
                      <a:pt x="32836" y="38535"/>
                    </a:lnTo>
                    <a:cubicBezTo>
                      <a:pt x="32932" y="38456"/>
                      <a:pt x="32946" y="38314"/>
                      <a:pt x="32867" y="38219"/>
                    </a:cubicBezTo>
                    <a:lnTo>
                      <a:pt x="1698" y="327"/>
                    </a:lnTo>
                    <a:cubicBezTo>
                      <a:pt x="1576" y="177"/>
                      <a:pt x="1407" y="71"/>
                      <a:pt x="1220" y="27"/>
                    </a:cubicBezTo>
                    <a:cubicBezTo>
                      <a:pt x="1178" y="17"/>
                      <a:pt x="1136" y="9"/>
                      <a:pt x="1092" y="5"/>
                    </a:cubicBezTo>
                    <a:cubicBezTo>
                      <a:pt x="1063" y="2"/>
                      <a:pt x="1034" y="1"/>
                      <a:pt x="10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8" name="Google Shape;758;p52"/>
              <p:cNvSpPr/>
              <p:nvPr/>
            </p:nvSpPr>
            <p:spPr>
              <a:xfrm>
                <a:off x="8048450" y="961675"/>
                <a:ext cx="809300" cy="974825"/>
              </a:xfrm>
              <a:custGeom>
                <a:avLst/>
                <a:gdLst/>
                <a:ahLst/>
                <a:cxnLst/>
                <a:rect l="l" t="t" r="r" b="b"/>
                <a:pathLst>
                  <a:path w="32372" h="38993" extrusionOk="0">
                    <a:moveTo>
                      <a:pt x="685" y="0"/>
                    </a:moveTo>
                    <a:cubicBezTo>
                      <a:pt x="604" y="0"/>
                      <a:pt x="521" y="15"/>
                      <a:pt x="442" y="46"/>
                    </a:cubicBezTo>
                    <a:cubicBezTo>
                      <a:pt x="172" y="151"/>
                      <a:pt x="0" y="419"/>
                      <a:pt x="15" y="708"/>
                    </a:cubicBezTo>
                    <a:lnTo>
                      <a:pt x="15" y="709"/>
                    </a:lnTo>
                    <a:cubicBezTo>
                      <a:pt x="22" y="852"/>
                      <a:pt x="75" y="989"/>
                      <a:pt x="166" y="1101"/>
                    </a:cubicBezTo>
                    <a:lnTo>
                      <a:pt x="31335" y="38992"/>
                    </a:lnTo>
                    <a:lnTo>
                      <a:pt x="32371" y="38136"/>
                    </a:lnTo>
                    <a:lnTo>
                      <a:pt x="1204" y="244"/>
                    </a:lnTo>
                    <a:cubicBezTo>
                      <a:pt x="1073" y="87"/>
                      <a:pt x="882" y="0"/>
                      <a:pt x="6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9" name="Google Shape;759;p52"/>
              <p:cNvSpPr/>
              <p:nvPr/>
            </p:nvSpPr>
            <p:spPr>
              <a:xfrm>
                <a:off x="8042800" y="956075"/>
                <a:ext cx="821250" cy="986050"/>
              </a:xfrm>
              <a:custGeom>
                <a:avLst/>
                <a:gdLst/>
                <a:ahLst/>
                <a:cxnLst/>
                <a:rect l="l" t="t" r="r" b="b"/>
                <a:pathLst>
                  <a:path w="32850" h="39442" extrusionOk="0">
                    <a:moveTo>
                      <a:pt x="911" y="450"/>
                    </a:moveTo>
                    <a:cubicBezTo>
                      <a:pt x="1040" y="450"/>
                      <a:pt x="1167" y="505"/>
                      <a:pt x="1256" y="611"/>
                    </a:cubicBezTo>
                    <a:lnTo>
                      <a:pt x="32281" y="38329"/>
                    </a:lnTo>
                    <a:lnTo>
                      <a:pt x="31591" y="38900"/>
                    </a:lnTo>
                    <a:lnTo>
                      <a:pt x="566" y="1182"/>
                    </a:lnTo>
                    <a:cubicBezTo>
                      <a:pt x="505" y="1109"/>
                      <a:pt x="470" y="1018"/>
                      <a:pt x="466" y="924"/>
                    </a:cubicBezTo>
                    <a:cubicBezTo>
                      <a:pt x="466" y="919"/>
                      <a:pt x="465" y="914"/>
                      <a:pt x="465" y="910"/>
                    </a:cubicBezTo>
                    <a:cubicBezTo>
                      <a:pt x="460" y="771"/>
                      <a:pt x="521" y="640"/>
                      <a:pt x="626" y="552"/>
                    </a:cubicBezTo>
                    <a:cubicBezTo>
                      <a:pt x="710" y="483"/>
                      <a:pt x="811" y="450"/>
                      <a:pt x="911" y="450"/>
                    </a:cubicBezTo>
                    <a:close/>
                    <a:moveTo>
                      <a:pt x="911" y="1"/>
                    </a:moveTo>
                    <a:cubicBezTo>
                      <a:pt x="710" y="1"/>
                      <a:pt x="508" y="68"/>
                      <a:pt x="340" y="205"/>
                    </a:cubicBezTo>
                    <a:cubicBezTo>
                      <a:pt x="121" y="387"/>
                      <a:pt x="1" y="661"/>
                      <a:pt x="15" y="946"/>
                    </a:cubicBezTo>
                    <a:cubicBezTo>
                      <a:pt x="17" y="950"/>
                      <a:pt x="17" y="955"/>
                      <a:pt x="17" y="959"/>
                    </a:cubicBezTo>
                    <a:cubicBezTo>
                      <a:pt x="28" y="1145"/>
                      <a:pt x="99" y="1325"/>
                      <a:pt x="219" y="1469"/>
                    </a:cubicBezTo>
                    <a:lnTo>
                      <a:pt x="31388" y="39361"/>
                    </a:lnTo>
                    <a:cubicBezTo>
                      <a:pt x="31425" y="39406"/>
                      <a:pt x="31480" y="39436"/>
                      <a:pt x="31539" y="39442"/>
                    </a:cubicBezTo>
                    <a:lnTo>
                      <a:pt x="31561" y="39442"/>
                    </a:lnTo>
                    <a:cubicBezTo>
                      <a:pt x="31613" y="39440"/>
                      <a:pt x="31664" y="39423"/>
                      <a:pt x="31704" y="39390"/>
                    </a:cubicBezTo>
                    <a:lnTo>
                      <a:pt x="32742" y="38534"/>
                    </a:lnTo>
                    <a:cubicBezTo>
                      <a:pt x="32837" y="38455"/>
                      <a:pt x="32850" y="38313"/>
                      <a:pt x="32772" y="38218"/>
                    </a:cubicBezTo>
                    <a:lnTo>
                      <a:pt x="1603" y="326"/>
                    </a:lnTo>
                    <a:cubicBezTo>
                      <a:pt x="1426" y="112"/>
                      <a:pt x="1169" y="1"/>
                      <a:pt x="9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5" name="Google Shape;800;p53"/>
          <p:cNvGrpSpPr/>
          <p:nvPr/>
        </p:nvGrpSpPr>
        <p:grpSpPr>
          <a:xfrm>
            <a:off x="142447" y="2080008"/>
            <a:ext cx="1644513" cy="2819995"/>
            <a:chOff x="142447" y="2080008"/>
            <a:chExt cx="1644513" cy="2819995"/>
          </a:xfrm>
        </p:grpSpPr>
        <p:sp>
          <p:nvSpPr>
            <p:cNvPr id="46" name="Google Shape;801;p53"/>
            <p:cNvSpPr/>
            <p:nvPr/>
          </p:nvSpPr>
          <p:spPr>
            <a:xfrm>
              <a:off x="569746" y="3005050"/>
              <a:ext cx="1122900" cy="1642500"/>
            </a:xfrm>
            <a:prstGeom prst="roundRect">
              <a:avLst>
                <a:gd name="adj" fmla="val 12662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" dist="104775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7" name="Google Shape;802;p53"/>
            <p:cNvGrpSpPr/>
            <p:nvPr/>
          </p:nvGrpSpPr>
          <p:grpSpPr>
            <a:xfrm>
              <a:off x="142447" y="2080008"/>
              <a:ext cx="1644513" cy="2819995"/>
              <a:chOff x="3695625" y="535000"/>
              <a:chExt cx="1415975" cy="2428100"/>
            </a:xfrm>
          </p:grpSpPr>
          <p:sp>
            <p:nvSpPr>
              <p:cNvPr id="48" name="Google Shape;803;p53"/>
              <p:cNvSpPr/>
              <p:nvPr/>
            </p:nvSpPr>
            <p:spPr>
              <a:xfrm>
                <a:off x="4055500" y="1334675"/>
                <a:ext cx="975150" cy="1585200"/>
              </a:xfrm>
              <a:custGeom>
                <a:avLst/>
                <a:gdLst/>
                <a:ahLst/>
                <a:cxnLst/>
                <a:rect l="l" t="t" r="r" b="b"/>
                <a:pathLst>
                  <a:path w="39006" h="63408" extrusionOk="0">
                    <a:moveTo>
                      <a:pt x="19503" y="1"/>
                    </a:moveTo>
                    <a:cubicBezTo>
                      <a:pt x="9751" y="1"/>
                      <a:pt x="0" y="1361"/>
                      <a:pt x="0" y="4081"/>
                    </a:cubicBezTo>
                    <a:lnTo>
                      <a:pt x="0" y="58219"/>
                    </a:lnTo>
                    <a:lnTo>
                      <a:pt x="72" y="58219"/>
                    </a:lnTo>
                    <a:cubicBezTo>
                      <a:pt x="72" y="61678"/>
                      <a:pt x="9787" y="63407"/>
                      <a:pt x="19503" y="63407"/>
                    </a:cubicBezTo>
                    <a:cubicBezTo>
                      <a:pt x="29218" y="63407"/>
                      <a:pt x="38934" y="61678"/>
                      <a:pt x="38934" y="58219"/>
                    </a:cubicBezTo>
                    <a:lnTo>
                      <a:pt x="39005" y="58219"/>
                    </a:lnTo>
                    <a:lnTo>
                      <a:pt x="39005" y="4081"/>
                    </a:lnTo>
                    <a:cubicBezTo>
                      <a:pt x="39005" y="1361"/>
                      <a:pt x="29254" y="1"/>
                      <a:pt x="19503" y="1"/>
                    </a:cubicBezTo>
                    <a:close/>
                  </a:path>
                </a:pathLst>
              </a:custGeom>
              <a:solidFill>
                <a:srgbClr val="496697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804;p53"/>
              <p:cNvSpPr/>
              <p:nvPr/>
            </p:nvSpPr>
            <p:spPr>
              <a:xfrm>
                <a:off x="4106700" y="1374200"/>
                <a:ext cx="872750" cy="168500"/>
              </a:xfrm>
              <a:custGeom>
                <a:avLst/>
                <a:gdLst/>
                <a:ahLst/>
                <a:cxnLst/>
                <a:rect l="l" t="t" r="r" b="b"/>
                <a:pathLst>
                  <a:path w="34910" h="6740" extrusionOk="0">
                    <a:moveTo>
                      <a:pt x="17455" y="0"/>
                    </a:moveTo>
                    <a:cubicBezTo>
                      <a:pt x="7822" y="0"/>
                      <a:pt x="0" y="1512"/>
                      <a:pt x="0" y="3370"/>
                    </a:cubicBezTo>
                    <a:cubicBezTo>
                      <a:pt x="0" y="5227"/>
                      <a:pt x="7822" y="6739"/>
                      <a:pt x="17455" y="6739"/>
                    </a:cubicBezTo>
                    <a:cubicBezTo>
                      <a:pt x="27099" y="6739"/>
                      <a:pt x="34909" y="5227"/>
                      <a:pt x="34909" y="3370"/>
                    </a:cubicBezTo>
                    <a:cubicBezTo>
                      <a:pt x="34909" y="1512"/>
                      <a:pt x="27099" y="0"/>
                      <a:pt x="174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805;p53"/>
              <p:cNvSpPr/>
              <p:nvPr/>
            </p:nvSpPr>
            <p:spPr>
              <a:xfrm>
                <a:off x="4236475" y="1255125"/>
                <a:ext cx="380125" cy="1178750"/>
              </a:xfrm>
              <a:custGeom>
                <a:avLst/>
                <a:gdLst/>
                <a:ahLst/>
                <a:cxnLst/>
                <a:rect l="l" t="t" r="r" b="b"/>
                <a:pathLst>
                  <a:path w="15205" h="47150" extrusionOk="0">
                    <a:moveTo>
                      <a:pt x="5251" y="1"/>
                    </a:moveTo>
                    <a:lnTo>
                      <a:pt x="0" y="46018"/>
                    </a:lnTo>
                    <a:lnTo>
                      <a:pt x="9954" y="47149"/>
                    </a:lnTo>
                    <a:lnTo>
                      <a:pt x="15204" y="1132"/>
                    </a:lnTo>
                    <a:lnTo>
                      <a:pt x="5251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806;p53"/>
              <p:cNvSpPr/>
              <p:nvPr/>
            </p:nvSpPr>
            <p:spPr>
              <a:xfrm>
                <a:off x="4296000" y="1019675"/>
                <a:ext cx="334875" cy="1022775"/>
              </a:xfrm>
              <a:custGeom>
                <a:avLst/>
                <a:gdLst/>
                <a:ahLst/>
                <a:cxnLst/>
                <a:rect l="l" t="t" r="r" b="b"/>
                <a:pathLst>
                  <a:path w="13395" h="40911" extrusionOk="0">
                    <a:moveTo>
                      <a:pt x="13395" y="1"/>
                    </a:moveTo>
                    <a:lnTo>
                      <a:pt x="5823" y="1441"/>
                    </a:lnTo>
                    <a:cubicBezTo>
                      <a:pt x="5918" y="1644"/>
                      <a:pt x="5954" y="1870"/>
                      <a:pt x="5930" y="2096"/>
                    </a:cubicBezTo>
                    <a:cubicBezTo>
                      <a:pt x="5852" y="2759"/>
                      <a:pt x="5293" y="3248"/>
                      <a:pt x="4641" y="3248"/>
                    </a:cubicBezTo>
                    <a:cubicBezTo>
                      <a:pt x="4591" y="3248"/>
                      <a:pt x="4540" y="3245"/>
                      <a:pt x="4489" y="3239"/>
                    </a:cubicBezTo>
                    <a:cubicBezTo>
                      <a:pt x="4394" y="3227"/>
                      <a:pt x="4287" y="3204"/>
                      <a:pt x="4191" y="3168"/>
                    </a:cubicBezTo>
                    <a:lnTo>
                      <a:pt x="0" y="39922"/>
                    </a:lnTo>
                    <a:lnTo>
                      <a:pt x="8728" y="40911"/>
                    </a:lnTo>
                    <a:lnTo>
                      <a:pt x="13395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807;p53"/>
              <p:cNvSpPr/>
              <p:nvPr/>
            </p:nvSpPr>
            <p:spPr>
              <a:xfrm>
                <a:off x="4296000" y="1019675"/>
                <a:ext cx="334875" cy="1022775"/>
              </a:xfrm>
              <a:custGeom>
                <a:avLst/>
                <a:gdLst/>
                <a:ahLst/>
                <a:cxnLst/>
                <a:rect l="l" t="t" r="r" b="b"/>
                <a:pathLst>
                  <a:path w="13395" h="40911" fill="none" extrusionOk="0">
                    <a:moveTo>
                      <a:pt x="13395" y="1"/>
                    </a:moveTo>
                    <a:lnTo>
                      <a:pt x="8728" y="40911"/>
                    </a:lnTo>
                    <a:lnTo>
                      <a:pt x="0" y="39922"/>
                    </a:lnTo>
                    <a:lnTo>
                      <a:pt x="4191" y="3168"/>
                    </a:lnTo>
                    <a:cubicBezTo>
                      <a:pt x="4287" y="3204"/>
                      <a:pt x="4394" y="3227"/>
                      <a:pt x="4489" y="3239"/>
                    </a:cubicBezTo>
                    <a:cubicBezTo>
                      <a:pt x="5203" y="3323"/>
                      <a:pt x="5846" y="2811"/>
                      <a:pt x="5930" y="2096"/>
                    </a:cubicBezTo>
                    <a:cubicBezTo>
                      <a:pt x="5954" y="1870"/>
                      <a:pt x="5918" y="1644"/>
                      <a:pt x="5823" y="1441"/>
                    </a:cubicBezTo>
                    <a:lnTo>
                      <a:pt x="13395" y="1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808;p53"/>
              <p:cNvSpPr/>
              <p:nvPr/>
            </p:nvSpPr>
            <p:spPr>
              <a:xfrm>
                <a:off x="4493950" y="1019675"/>
                <a:ext cx="136925" cy="1022775"/>
              </a:xfrm>
              <a:custGeom>
                <a:avLst/>
                <a:gdLst/>
                <a:ahLst/>
                <a:cxnLst/>
                <a:rect l="l" t="t" r="r" b="b"/>
                <a:pathLst>
                  <a:path w="5477" h="40911" extrusionOk="0">
                    <a:moveTo>
                      <a:pt x="5477" y="1"/>
                    </a:moveTo>
                    <a:lnTo>
                      <a:pt x="4632" y="156"/>
                    </a:lnTo>
                    <a:lnTo>
                      <a:pt x="0" y="40827"/>
                    </a:lnTo>
                    <a:lnTo>
                      <a:pt x="810" y="40911"/>
                    </a:lnTo>
                    <a:lnTo>
                      <a:pt x="5477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809;p53"/>
              <p:cNvSpPr/>
              <p:nvPr/>
            </p:nvSpPr>
            <p:spPr>
              <a:xfrm>
                <a:off x="4393325" y="1124750"/>
                <a:ext cx="225650" cy="42900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6" fill="none" extrusionOk="0">
                    <a:moveTo>
                      <a:pt x="9026" y="1"/>
                    </a:moveTo>
                    <a:lnTo>
                      <a:pt x="1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810;p53"/>
              <p:cNvSpPr/>
              <p:nvPr/>
            </p:nvSpPr>
            <p:spPr>
              <a:xfrm>
                <a:off x="4381125" y="1229525"/>
                <a:ext cx="225650" cy="43200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28" fill="none" extrusionOk="0">
                    <a:moveTo>
                      <a:pt x="9026" y="1"/>
                    </a:moveTo>
                    <a:lnTo>
                      <a:pt x="1" y="1727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811;p53"/>
              <p:cNvSpPr/>
              <p:nvPr/>
            </p:nvSpPr>
            <p:spPr>
              <a:xfrm>
                <a:off x="4369225" y="1334600"/>
                <a:ext cx="225650" cy="42900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6" fill="none" extrusionOk="0">
                    <a:moveTo>
                      <a:pt x="9025" y="1"/>
                    </a:moveTo>
                    <a:lnTo>
                      <a:pt x="0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812;p53"/>
              <p:cNvSpPr/>
              <p:nvPr/>
            </p:nvSpPr>
            <p:spPr>
              <a:xfrm>
                <a:off x="4357325" y="1439675"/>
                <a:ext cx="225650" cy="42875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5" fill="none" extrusionOk="0">
                    <a:moveTo>
                      <a:pt x="9025" y="0"/>
                    </a:moveTo>
                    <a:lnTo>
                      <a:pt x="0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813;p53"/>
              <p:cNvSpPr/>
              <p:nvPr/>
            </p:nvSpPr>
            <p:spPr>
              <a:xfrm>
                <a:off x="4345400" y="1544750"/>
                <a:ext cx="225650" cy="42875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5" fill="none" extrusionOk="0">
                    <a:moveTo>
                      <a:pt x="9026" y="0"/>
                    </a:moveTo>
                    <a:lnTo>
                      <a:pt x="1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814;p53"/>
              <p:cNvSpPr/>
              <p:nvPr/>
            </p:nvSpPr>
            <p:spPr>
              <a:xfrm>
                <a:off x="4333200" y="1649525"/>
                <a:ext cx="225950" cy="43175"/>
              </a:xfrm>
              <a:custGeom>
                <a:avLst/>
                <a:gdLst/>
                <a:ahLst/>
                <a:cxnLst/>
                <a:rect l="l" t="t" r="r" b="b"/>
                <a:pathLst>
                  <a:path w="9038" h="1727" fill="none" extrusionOk="0">
                    <a:moveTo>
                      <a:pt x="9038" y="0"/>
                    </a:moveTo>
                    <a:lnTo>
                      <a:pt x="1" y="1727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815;p53"/>
              <p:cNvSpPr/>
              <p:nvPr/>
            </p:nvSpPr>
            <p:spPr>
              <a:xfrm>
                <a:off x="4321300" y="1754600"/>
                <a:ext cx="225650" cy="42875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5" fill="none" extrusionOk="0">
                    <a:moveTo>
                      <a:pt x="9025" y="0"/>
                    </a:moveTo>
                    <a:lnTo>
                      <a:pt x="0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816;p53"/>
              <p:cNvSpPr/>
              <p:nvPr/>
            </p:nvSpPr>
            <p:spPr>
              <a:xfrm>
                <a:off x="4309400" y="1859675"/>
                <a:ext cx="225650" cy="42875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1715" fill="none" extrusionOk="0">
                    <a:moveTo>
                      <a:pt x="9025" y="0"/>
                    </a:moveTo>
                    <a:lnTo>
                      <a:pt x="0" y="171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817;p53"/>
              <p:cNvSpPr/>
              <p:nvPr/>
            </p:nvSpPr>
            <p:spPr>
              <a:xfrm>
                <a:off x="4389175" y="1145600"/>
                <a:ext cx="241425" cy="1261775"/>
              </a:xfrm>
              <a:custGeom>
                <a:avLst/>
                <a:gdLst/>
                <a:ahLst/>
                <a:cxnLst/>
                <a:rect l="l" t="t" r="r" b="b"/>
                <a:pathLst>
                  <a:path w="9657" h="50471" extrusionOk="0">
                    <a:moveTo>
                      <a:pt x="5703" y="0"/>
                    </a:moveTo>
                    <a:lnTo>
                      <a:pt x="0" y="50006"/>
                    </a:lnTo>
                    <a:lnTo>
                      <a:pt x="4203" y="50471"/>
                    </a:lnTo>
                    <a:lnTo>
                      <a:pt x="9608" y="3131"/>
                    </a:lnTo>
                    <a:cubicBezTo>
                      <a:pt x="9656" y="2667"/>
                      <a:pt x="9442" y="2227"/>
                      <a:pt x="9037" y="1988"/>
                    </a:cubicBezTo>
                    <a:lnTo>
                      <a:pt x="5703" y="0"/>
                    </a:lnTo>
                    <a:close/>
                  </a:path>
                </a:pathLst>
              </a:custGeom>
              <a:solidFill>
                <a:srgbClr val="334E76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818;p53"/>
              <p:cNvSpPr/>
              <p:nvPr/>
            </p:nvSpPr>
            <p:spPr>
              <a:xfrm>
                <a:off x="4389175" y="1145600"/>
                <a:ext cx="241425" cy="1261775"/>
              </a:xfrm>
              <a:custGeom>
                <a:avLst/>
                <a:gdLst/>
                <a:ahLst/>
                <a:cxnLst/>
                <a:rect l="l" t="t" r="r" b="b"/>
                <a:pathLst>
                  <a:path w="9657" h="50471" fill="none" extrusionOk="0">
                    <a:moveTo>
                      <a:pt x="4203" y="50471"/>
                    </a:moveTo>
                    <a:lnTo>
                      <a:pt x="9608" y="3131"/>
                    </a:lnTo>
                    <a:cubicBezTo>
                      <a:pt x="9656" y="2667"/>
                      <a:pt x="9442" y="2227"/>
                      <a:pt x="9037" y="1988"/>
                    </a:cubicBezTo>
                    <a:lnTo>
                      <a:pt x="5703" y="0"/>
                    </a:lnTo>
                    <a:lnTo>
                      <a:pt x="0" y="50006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819;p53"/>
              <p:cNvSpPr/>
              <p:nvPr/>
            </p:nvSpPr>
            <p:spPr>
              <a:xfrm>
                <a:off x="4460900" y="1296200"/>
                <a:ext cx="186350" cy="1111175"/>
              </a:xfrm>
              <a:custGeom>
                <a:avLst/>
                <a:gdLst/>
                <a:ahLst/>
                <a:cxnLst/>
                <a:rect l="l" t="t" r="r" b="b"/>
                <a:pathLst>
                  <a:path w="7454" h="44447" extrusionOk="0">
                    <a:moveTo>
                      <a:pt x="5037" y="1"/>
                    </a:moveTo>
                    <a:lnTo>
                      <a:pt x="1" y="44161"/>
                    </a:lnTo>
                    <a:lnTo>
                      <a:pt x="2572" y="44447"/>
                    </a:lnTo>
                    <a:lnTo>
                      <a:pt x="7418" y="1930"/>
                    </a:lnTo>
                    <a:cubicBezTo>
                      <a:pt x="7454" y="1644"/>
                      <a:pt x="7323" y="1370"/>
                      <a:pt x="7073" y="1227"/>
                    </a:cubicBezTo>
                    <a:lnTo>
                      <a:pt x="5037" y="1"/>
                    </a:lnTo>
                    <a:close/>
                  </a:path>
                </a:pathLst>
              </a:custGeom>
              <a:solidFill>
                <a:srgbClr val="C97094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820;p53"/>
              <p:cNvSpPr/>
              <p:nvPr/>
            </p:nvSpPr>
            <p:spPr>
              <a:xfrm>
                <a:off x="4460900" y="1296200"/>
                <a:ext cx="186350" cy="1111175"/>
              </a:xfrm>
              <a:custGeom>
                <a:avLst/>
                <a:gdLst/>
                <a:ahLst/>
                <a:cxnLst/>
                <a:rect l="l" t="t" r="r" b="b"/>
                <a:pathLst>
                  <a:path w="7454" h="44447" fill="none" extrusionOk="0">
                    <a:moveTo>
                      <a:pt x="2572" y="44447"/>
                    </a:moveTo>
                    <a:lnTo>
                      <a:pt x="7418" y="1930"/>
                    </a:lnTo>
                    <a:cubicBezTo>
                      <a:pt x="7454" y="1644"/>
                      <a:pt x="7323" y="1370"/>
                      <a:pt x="7073" y="1227"/>
                    </a:cubicBezTo>
                    <a:lnTo>
                      <a:pt x="5037" y="1"/>
                    </a:lnTo>
                    <a:lnTo>
                      <a:pt x="1" y="44161"/>
                    </a:lnTo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821;p53"/>
              <p:cNvSpPr/>
              <p:nvPr/>
            </p:nvSpPr>
            <p:spPr>
              <a:xfrm>
                <a:off x="4236775" y="1139925"/>
                <a:ext cx="247675" cy="1249900"/>
              </a:xfrm>
              <a:custGeom>
                <a:avLst/>
                <a:gdLst/>
                <a:ahLst/>
                <a:cxnLst/>
                <a:rect l="l" t="t" r="r" b="b"/>
                <a:pathLst>
                  <a:path w="9907" h="49996" extrusionOk="0">
                    <a:moveTo>
                      <a:pt x="9906" y="1"/>
                    </a:moveTo>
                    <a:lnTo>
                      <a:pt x="6215" y="1192"/>
                    </a:lnTo>
                    <a:cubicBezTo>
                      <a:pt x="5775" y="1334"/>
                      <a:pt x="5453" y="1727"/>
                      <a:pt x="5406" y="2192"/>
                    </a:cubicBezTo>
                    <a:lnTo>
                      <a:pt x="0" y="49519"/>
                    </a:lnTo>
                    <a:lnTo>
                      <a:pt x="4203" y="49995"/>
                    </a:lnTo>
                    <a:lnTo>
                      <a:pt x="9906" y="1"/>
                    </a:lnTo>
                    <a:close/>
                  </a:path>
                </a:pathLst>
              </a:custGeom>
              <a:solidFill>
                <a:srgbClr val="334E76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822;p53"/>
              <p:cNvSpPr/>
              <p:nvPr/>
            </p:nvSpPr>
            <p:spPr>
              <a:xfrm>
                <a:off x="4236775" y="1139925"/>
                <a:ext cx="247675" cy="1249900"/>
              </a:xfrm>
              <a:custGeom>
                <a:avLst/>
                <a:gdLst/>
                <a:ahLst/>
                <a:cxnLst/>
                <a:rect l="l" t="t" r="r" b="b"/>
                <a:pathLst>
                  <a:path w="9907" h="49996" fill="none" extrusionOk="0">
                    <a:moveTo>
                      <a:pt x="0" y="49519"/>
                    </a:moveTo>
                    <a:lnTo>
                      <a:pt x="5406" y="2192"/>
                    </a:lnTo>
                    <a:cubicBezTo>
                      <a:pt x="5453" y="1727"/>
                      <a:pt x="5775" y="1334"/>
                      <a:pt x="6215" y="1192"/>
                    </a:cubicBezTo>
                    <a:lnTo>
                      <a:pt x="9906" y="1"/>
                    </a:lnTo>
                    <a:lnTo>
                      <a:pt x="4203" y="49995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823;p53"/>
              <p:cNvSpPr/>
              <p:nvPr/>
            </p:nvSpPr>
            <p:spPr>
              <a:xfrm>
                <a:off x="4206700" y="1274775"/>
                <a:ext cx="190225" cy="1103725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44149" extrusionOk="0">
                    <a:moveTo>
                      <a:pt x="7609" y="0"/>
                    </a:moveTo>
                    <a:lnTo>
                      <a:pt x="5346" y="727"/>
                    </a:lnTo>
                    <a:cubicBezTo>
                      <a:pt x="5085" y="810"/>
                      <a:pt x="4882" y="1048"/>
                      <a:pt x="4858" y="1334"/>
                    </a:cubicBezTo>
                    <a:lnTo>
                      <a:pt x="1" y="43851"/>
                    </a:lnTo>
                    <a:lnTo>
                      <a:pt x="2572" y="44149"/>
                    </a:lnTo>
                    <a:lnTo>
                      <a:pt x="76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824;p53"/>
              <p:cNvSpPr/>
              <p:nvPr/>
            </p:nvSpPr>
            <p:spPr>
              <a:xfrm>
                <a:off x="4206700" y="1274775"/>
                <a:ext cx="190225" cy="1103725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44149" fill="none" extrusionOk="0">
                    <a:moveTo>
                      <a:pt x="1" y="43851"/>
                    </a:moveTo>
                    <a:lnTo>
                      <a:pt x="4858" y="1334"/>
                    </a:lnTo>
                    <a:cubicBezTo>
                      <a:pt x="4882" y="1048"/>
                      <a:pt x="5085" y="810"/>
                      <a:pt x="5346" y="727"/>
                    </a:cubicBezTo>
                    <a:lnTo>
                      <a:pt x="7609" y="0"/>
                    </a:lnTo>
                    <a:lnTo>
                      <a:pt x="2572" y="44149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825;p53"/>
              <p:cNvSpPr/>
              <p:nvPr/>
            </p:nvSpPr>
            <p:spPr>
              <a:xfrm>
                <a:off x="4407000" y="1805325"/>
                <a:ext cx="51850" cy="43600"/>
              </a:xfrm>
              <a:custGeom>
                <a:avLst/>
                <a:gdLst/>
                <a:ahLst/>
                <a:cxnLst/>
                <a:rect l="l" t="t" r="r" b="b"/>
                <a:pathLst>
                  <a:path w="2074" h="1744" extrusionOk="0">
                    <a:moveTo>
                      <a:pt x="918" y="1"/>
                    </a:moveTo>
                    <a:cubicBezTo>
                      <a:pt x="485" y="1"/>
                      <a:pt x="105" y="329"/>
                      <a:pt x="61" y="769"/>
                    </a:cubicBezTo>
                    <a:cubicBezTo>
                      <a:pt x="0" y="1332"/>
                      <a:pt x="449" y="1743"/>
                      <a:pt x="932" y="1743"/>
                    </a:cubicBezTo>
                    <a:cubicBezTo>
                      <a:pt x="1114" y="1743"/>
                      <a:pt x="1300" y="1685"/>
                      <a:pt x="1466" y="1555"/>
                    </a:cubicBezTo>
                    <a:cubicBezTo>
                      <a:pt x="2073" y="1067"/>
                      <a:pt x="1787" y="91"/>
                      <a:pt x="1025" y="7"/>
                    </a:cubicBezTo>
                    <a:cubicBezTo>
                      <a:pt x="989" y="3"/>
                      <a:pt x="954" y="1"/>
                      <a:pt x="918" y="1"/>
                    </a:cubicBezTo>
                    <a:close/>
                  </a:path>
                </a:pathLst>
              </a:custGeom>
              <a:solidFill>
                <a:srgbClr val="2C173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826;p53"/>
              <p:cNvSpPr/>
              <p:nvPr/>
            </p:nvSpPr>
            <p:spPr>
              <a:xfrm>
                <a:off x="4313550" y="1889075"/>
                <a:ext cx="228800" cy="193650"/>
              </a:xfrm>
              <a:custGeom>
                <a:avLst/>
                <a:gdLst/>
                <a:ahLst/>
                <a:cxnLst/>
                <a:rect l="l" t="t" r="r" b="b"/>
                <a:pathLst>
                  <a:path w="9152" h="7746" extrusionOk="0">
                    <a:moveTo>
                      <a:pt x="4111" y="1"/>
                    </a:moveTo>
                    <a:cubicBezTo>
                      <a:pt x="2275" y="1"/>
                      <a:pt x="478" y="1294"/>
                      <a:pt x="239" y="3444"/>
                    </a:cubicBezTo>
                    <a:cubicBezTo>
                      <a:pt x="1" y="5563"/>
                      <a:pt x="1513" y="7480"/>
                      <a:pt x="3632" y="7718"/>
                    </a:cubicBezTo>
                    <a:cubicBezTo>
                      <a:pt x="3793" y="7736"/>
                      <a:pt x="3950" y="7745"/>
                      <a:pt x="4105" y="7745"/>
                    </a:cubicBezTo>
                    <a:cubicBezTo>
                      <a:pt x="7257" y="7745"/>
                      <a:pt x="9152" y="4044"/>
                      <a:pt x="7109" y="1467"/>
                    </a:cubicBezTo>
                    <a:cubicBezTo>
                      <a:pt x="6309" y="459"/>
                      <a:pt x="5203" y="1"/>
                      <a:pt x="4111" y="1"/>
                    </a:cubicBezTo>
                    <a:close/>
                  </a:path>
                </a:pathLst>
              </a:custGeom>
              <a:solidFill>
                <a:srgbClr val="2C173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827;p53"/>
              <p:cNvSpPr/>
              <p:nvPr/>
            </p:nvSpPr>
            <p:spPr>
              <a:xfrm>
                <a:off x="4313550" y="1858175"/>
                <a:ext cx="231325" cy="233700"/>
              </a:xfrm>
              <a:custGeom>
                <a:avLst/>
                <a:gdLst/>
                <a:ahLst/>
                <a:cxnLst/>
                <a:rect l="l" t="t" r="r" b="b"/>
                <a:pathLst>
                  <a:path w="9253" h="9348" fill="none" extrusionOk="0">
                    <a:moveTo>
                      <a:pt x="3632" y="8954"/>
                    </a:moveTo>
                    <a:cubicBezTo>
                      <a:pt x="7061" y="9347"/>
                      <a:pt x="9252" y="5406"/>
                      <a:pt x="7109" y="2703"/>
                    </a:cubicBezTo>
                    <a:cubicBezTo>
                      <a:pt x="4966" y="1"/>
                      <a:pt x="620" y="1251"/>
                      <a:pt x="239" y="4680"/>
                    </a:cubicBezTo>
                    <a:cubicBezTo>
                      <a:pt x="1" y="6799"/>
                      <a:pt x="1513" y="8716"/>
                      <a:pt x="3632" y="8954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828;p53"/>
              <p:cNvSpPr/>
              <p:nvPr/>
            </p:nvSpPr>
            <p:spPr>
              <a:xfrm>
                <a:off x="4911850" y="713500"/>
                <a:ext cx="199750" cy="414950"/>
              </a:xfrm>
              <a:custGeom>
                <a:avLst/>
                <a:gdLst/>
                <a:ahLst/>
                <a:cxnLst/>
                <a:rect l="l" t="t" r="r" b="b"/>
                <a:pathLst>
                  <a:path w="7990" h="16598" extrusionOk="0">
                    <a:moveTo>
                      <a:pt x="6340" y="1"/>
                    </a:moveTo>
                    <a:cubicBezTo>
                      <a:pt x="6298" y="1"/>
                      <a:pt x="6256" y="18"/>
                      <a:pt x="6227" y="56"/>
                    </a:cubicBezTo>
                    <a:cubicBezTo>
                      <a:pt x="5275" y="1556"/>
                      <a:pt x="1120" y="8128"/>
                      <a:pt x="596" y="10664"/>
                    </a:cubicBezTo>
                    <a:cubicBezTo>
                      <a:pt x="0" y="13522"/>
                      <a:pt x="1060" y="16153"/>
                      <a:pt x="2965" y="16546"/>
                    </a:cubicBezTo>
                    <a:cubicBezTo>
                      <a:pt x="3128" y="16581"/>
                      <a:pt x="3292" y="16598"/>
                      <a:pt x="3456" y="16598"/>
                    </a:cubicBezTo>
                    <a:cubicBezTo>
                      <a:pt x="5194" y="16598"/>
                      <a:pt x="6922" y="14692"/>
                      <a:pt x="7466" y="12081"/>
                    </a:cubicBezTo>
                    <a:cubicBezTo>
                      <a:pt x="7990" y="9557"/>
                      <a:pt x="6775" y="1866"/>
                      <a:pt x="6489" y="103"/>
                    </a:cubicBezTo>
                    <a:cubicBezTo>
                      <a:pt x="6468" y="39"/>
                      <a:pt x="6404" y="1"/>
                      <a:pt x="634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829;p53"/>
              <p:cNvSpPr/>
              <p:nvPr/>
            </p:nvSpPr>
            <p:spPr>
              <a:xfrm>
                <a:off x="4678775" y="1094425"/>
                <a:ext cx="361675" cy="1418225"/>
              </a:xfrm>
              <a:custGeom>
                <a:avLst/>
                <a:gdLst/>
                <a:ahLst/>
                <a:cxnLst/>
                <a:rect l="l" t="t" r="r" b="b"/>
                <a:pathLst>
                  <a:path w="14467" h="56729" extrusionOk="0">
                    <a:moveTo>
                      <a:pt x="11219" y="0"/>
                    </a:moveTo>
                    <a:cubicBezTo>
                      <a:pt x="10754" y="0"/>
                      <a:pt x="10345" y="332"/>
                      <a:pt x="10252" y="809"/>
                    </a:cubicBezTo>
                    <a:lnTo>
                      <a:pt x="96" y="55554"/>
                    </a:lnTo>
                    <a:cubicBezTo>
                      <a:pt x="1" y="56078"/>
                      <a:pt x="346" y="56590"/>
                      <a:pt x="870" y="56709"/>
                    </a:cubicBezTo>
                    <a:cubicBezTo>
                      <a:pt x="938" y="56722"/>
                      <a:pt x="1005" y="56729"/>
                      <a:pt x="1071" y="56729"/>
                    </a:cubicBezTo>
                    <a:cubicBezTo>
                      <a:pt x="1529" y="56729"/>
                      <a:pt x="1934" y="56416"/>
                      <a:pt x="2049" y="55959"/>
                    </a:cubicBezTo>
                    <a:lnTo>
                      <a:pt x="14348" y="1654"/>
                    </a:lnTo>
                    <a:cubicBezTo>
                      <a:pt x="14467" y="1118"/>
                      <a:pt x="14122" y="583"/>
                      <a:pt x="13586" y="464"/>
                    </a:cubicBezTo>
                    <a:lnTo>
                      <a:pt x="11431" y="23"/>
                    </a:lnTo>
                    <a:cubicBezTo>
                      <a:pt x="11360" y="8"/>
                      <a:pt x="11289" y="0"/>
                      <a:pt x="11219" y="0"/>
                    </a:cubicBezTo>
                    <a:close/>
                  </a:path>
                </a:pathLst>
              </a:custGeom>
              <a:solidFill>
                <a:srgbClr val="68B8F0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830;p53"/>
              <p:cNvSpPr/>
              <p:nvPr/>
            </p:nvSpPr>
            <p:spPr>
              <a:xfrm>
                <a:off x="4905000" y="1074700"/>
                <a:ext cx="144400" cy="212600"/>
              </a:xfrm>
              <a:custGeom>
                <a:avLst/>
                <a:gdLst/>
                <a:ahLst/>
                <a:cxnLst/>
                <a:rect l="l" t="t" r="r" b="b"/>
                <a:pathLst>
                  <a:path w="5776" h="8504" extrusionOk="0">
                    <a:moveTo>
                      <a:pt x="2316" y="0"/>
                    </a:moveTo>
                    <a:cubicBezTo>
                      <a:pt x="1799" y="0"/>
                      <a:pt x="1417" y="99"/>
                      <a:pt x="1370" y="336"/>
                    </a:cubicBezTo>
                    <a:lnTo>
                      <a:pt x="1" y="7682"/>
                    </a:lnTo>
                    <a:cubicBezTo>
                      <a:pt x="9" y="7647"/>
                      <a:pt x="88" y="7631"/>
                      <a:pt x="219" y="7631"/>
                    </a:cubicBezTo>
                    <a:cubicBezTo>
                      <a:pt x="1064" y="7631"/>
                      <a:pt x="4053" y="8277"/>
                      <a:pt x="4001" y="8504"/>
                    </a:cubicBezTo>
                    <a:lnTo>
                      <a:pt x="5656" y="1217"/>
                    </a:lnTo>
                    <a:cubicBezTo>
                      <a:pt x="5775" y="621"/>
                      <a:pt x="3616" y="0"/>
                      <a:pt x="231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831;p53"/>
              <p:cNvSpPr/>
              <p:nvPr/>
            </p:nvSpPr>
            <p:spPr>
              <a:xfrm>
                <a:off x="4925550" y="1068300"/>
                <a:ext cx="131625" cy="91025"/>
              </a:xfrm>
              <a:custGeom>
                <a:avLst/>
                <a:gdLst/>
                <a:ahLst/>
                <a:cxnLst/>
                <a:rect l="l" t="t" r="r" b="b"/>
                <a:pathLst>
                  <a:path w="5265" h="3641" extrusionOk="0">
                    <a:moveTo>
                      <a:pt x="1124" y="0"/>
                    </a:moveTo>
                    <a:cubicBezTo>
                      <a:pt x="686" y="0"/>
                      <a:pt x="382" y="69"/>
                      <a:pt x="345" y="235"/>
                    </a:cubicBezTo>
                    <a:lnTo>
                      <a:pt x="12" y="2640"/>
                    </a:lnTo>
                    <a:cubicBezTo>
                      <a:pt x="0" y="2723"/>
                      <a:pt x="203" y="2830"/>
                      <a:pt x="453" y="2878"/>
                    </a:cubicBezTo>
                    <a:lnTo>
                      <a:pt x="4013" y="3616"/>
                    </a:lnTo>
                    <a:cubicBezTo>
                      <a:pt x="4101" y="3633"/>
                      <a:pt x="4187" y="3641"/>
                      <a:pt x="4261" y="3641"/>
                    </a:cubicBezTo>
                    <a:cubicBezTo>
                      <a:pt x="4397" y="3641"/>
                      <a:pt x="4497" y="3615"/>
                      <a:pt x="4513" y="3568"/>
                    </a:cubicBezTo>
                    <a:lnTo>
                      <a:pt x="5156" y="1223"/>
                    </a:lnTo>
                    <a:cubicBezTo>
                      <a:pt x="5264" y="698"/>
                      <a:pt x="2515" y="0"/>
                      <a:pt x="112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832;p53"/>
              <p:cNvSpPr/>
              <p:nvPr/>
            </p:nvSpPr>
            <p:spPr>
              <a:xfrm>
                <a:off x="3979000" y="1003025"/>
                <a:ext cx="878100" cy="1227050"/>
              </a:xfrm>
              <a:custGeom>
                <a:avLst/>
                <a:gdLst/>
                <a:ahLst/>
                <a:cxnLst/>
                <a:rect l="l" t="t" r="r" b="b"/>
                <a:pathLst>
                  <a:path w="35124" h="49082" extrusionOk="0">
                    <a:moveTo>
                      <a:pt x="2632" y="0"/>
                    </a:moveTo>
                    <a:lnTo>
                      <a:pt x="0" y="1441"/>
                    </a:lnTo>
                    <a:lnTo>
                      <a:pt x="5715" y="11847"/>
                    </a:lnTo>
                    <a:lnTo>
                      <a:pt x="5727" y="11847"/>
                    </a:lnTo>
                    <a:lnTo>
                      <a:pt x="26004" y="48792"/>
                    </a:lnTo>
                    <a:cubicBezTo>
                      <a:pt x="26101" y="48979"/>
                      <a:pt x="26292" y="49081"/>
                      <a:pt x="26486" y="49081"/>
                    </a:cubicBezTo>
                    <a:cubicBezTo>
                      <a:pt x="26601" y="49081"/>
                      <a:pt x="26716" y="49046"/>
                      <a:pt x="26813" y="48970"/>
                    </a:cubicBezTo>
                    <a:cubicBezTo>
                      <a:pt x="35124" y="42803"/>
                      <a:pt x="18538" y="10954"/>
                      <a:pt x="7716" y="9251"/>
                    </a:cubicBezTo>
                    <a:lnTo>
                      <a:pt x="2632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833;p53"/>
              <p:cNvSpPr/>
              <p:nvPr/>
            </p:nvSpPr>
            <p:spPr>
              <a:xfrm>
                <a:off x="3695625" y="646225"/>
                <a:ext cx="484150" cy="590850"/>
              </a:xfrm>
              <a:custGeom>
                <a:avLst/>
                <a:gdLst/>
                <a:ahLst/>
                <a:cxnLst/>
                <a:rect l="l" t="t" r="r" b="b"/>
                <a:pathLst>
                  <a:path w="19366" h="23634" extrusionOk="0">
                    <a:moveTo>
                      <a:pt x="8395" y="4490"/>
                    </a:moveTo>
                    <a:cubicBezTo>
                      <a:pt x="9768" y="4490"/>
                      <a:pt x="10748" y="5786"/>
                      <a:pt x="11645" y="7426"/>
                    </a:cubicBezTo>
                    <a:cubicBezTo>
                      <a:pt x="12835" y="9581"/>
                      <a:pt x="13431" y="11534"/>
                      <a:pt x="11276" y="12724"/>
                    </a:cubicBezTo>
                    <a:cubicBezTo>
                      <a:pt x="10736" y="13019"/>
                      <a:pt x="10231" y="13153"/>
                      <a:pt x="9758" y="13153"/>
                    </a:cubicBezTo>
                    <a:cubicBezTo>
                      <a:pt x="8343" y="13153"/>
                      <a:pt x="7218" y="11959"/>
                      <a:pt x="6335" y="10343"/>
                    </a:cubicBezTo>
                    <a:cubicBezTo>
                      <a:pt x="5144" y="8188"/>
                      <a:pt x="4823" y="6081"/>
                      <a:pt x="6978" y="4902"/>
                    </a:cubicBezTo>
                    <a:cubicBezTo>
                      <a:pt x="7495" y="4618"/>
                      <a:pt x="7964" y="4490"/>
                      <a:pt x="8395" y="4490"/>
                    </a:cubicBezTo>
                    <a:close/>
                    <a:moveTo>
                      <a:pt x="8285" y="0"/>
                    </a:moveTo>
                    <a:cubicBezTo>
                      <a:pt x="7167" y="0"/>
                      <a:pt x="5999" y="298"/>
                      <a:pt x="4811" y="949"/>
                    </a:cubicBezTo>
                    <a:cubicBezTo>
                      <a:pt x="465" y="3330"/>
                      <a:pt x="1" y="8176"/>
                      <a:pt x="2382" y="12522"/>
                    </a:cubicBezTo>
                    <a:cubicBezTo>
                      <a:pt x="4069" y="15594"/>
                      <a:pt x="6448" y="17755"/>
                      <a:pt x="9519" y="17755"/>
                    </a:cubicBezTo>
                    <a:cubicBezTo>
                      <a:pt x="9959" y="17755"/>
                      <a:pt x="10414" y="17710"/>
                      <a:pt x="10883" y="17618"/>
                    </a:cubicBezTo>
                    <a:lnTo>
                      <a:pt x="14038" y="23368"/>
                    </a:lnTo>
                    <a:cubicBezTo>
                      <a:pt x="14142" y="23554"/>
                      <a:pt x="14362" y="23634"/>
                      <a:pt x="14656" y="23634"/>
                    </a:cubicBezTo>
                    <a:cubicBezTo>
                      <a:pt x="16115" y="23634"/>
                      <a:pt x="19366" y="21645"/>
                      <a:pt x="18860" y="20713"/>
                    </a:cubicBezTo>
                    <a:lnTo>
                      <a:pt x="15693" y="14939"/>
                    </a:lnTo>
                    <a:cubicBezTo>
                      <a:pt x="18265" y="12177"/>
                      <a:pt x="17515" y="8748"/>
                      <a:pt x="15610" y="5259"/>
                    </a:cubicBezTo>
                    <a:cubicBezTo>
                      <a:pt x="13880" y="2102"/>
                      <a:pt x="11257" y="0"/>
                      <a:pt x="82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834;p53"/>
              <p:cNvSpPr/>
              <p:nvPr/>
            </p:nvSpPr>
            <p:spPr>
              <a:xfrm>
                <a:off x="4016200" y="951825"/>
                <a:ext cx="348875" cy="1362425"/>
              </a:xfrm>
              <a:custGeom>
                <a:avLst/>
                <a:gdLst/>
                <a:ahLst/>
                <a:cxnLst/>
                <a:rect l="l" t="t" r="r" b="b"/>
                <a:pathLst>
                  <a:path w="13955" h="54497" extrusionOk="0">
                    <a:moveTo>
                      <a:pt x="10573" y="0"/>
                    </a:moveTo>
                    <a:lnTo>
                      <a:pt x="7585" y="179"/>
                    </a:lnTo>
                    <a:lnTo>
                      <a:pt x="8240" y="10716"/>
                    </a:lnTo>
                    <a:cubicBezTo>
                      <a:pt x="1" y="17943"/>
                      <a:pt x="3037" y="53721"/>
                      <a:pt x="13347" y="54495"/>
                    </a:cubicBezTo>
                    <a:cubicBezTo>
                      <a:pt x="13361" y="54496"/>
                      <a:pt x="13374" y="54496"/>
                      <a:pt x="13388" y="54496"/>
                    </a:cubicBezTo>
                    <a:cubicBezTo>
                      <a:pt x="13703" y="54496"/>
                      <a:pt x="13954" y="54231"/>
                      <a:pt x="13943" y="53912"/>
                    </a:cubicBezTo>
                    <a:lnTo>
                      <a:pt x="11300" y="11835"/>
                    </a:lnTo>
                    <a:lnTo>
                      <a:pt x="11312" y="11835"/>
                    </a:lnTo>
                    <a:lnTo>
                      <a:pt x="1057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35;p53"/>
              <p:cNvSpPr/>
              <p:nvPr/>
            </p:nvSpPr>
            <p:spPr>
              <a:xfrm>
                <a:off x="4264150" y="1232500"/>
                <a:ext cx="100925" cy="1081750"/>
              </a:xfrm>
              <a:custGeom>
                <a:avLst/>
                <a:gdLst/>
                <a:ahLst/>
                <a:cxnLst/>
                <a:rect l="l" t="t" r="r" b="b"/>
                <a:pathLst>
                  <a:path w="4037" h="43270" extrusionOk="0">
                    <a:moveTo>
                      <a:pt x="1346" y="1"/>
                    </a:moveTo>
                    <a:cubicBezTo>
                      <a:pt x="882" y="25"/>
                      <a:pt x="429" y="120"/>
                      <a:pt x="0" y="287"/>
                    </a:cubicBezTo>
                    <a:lnTo>
                      <a:pt x="2656" y="42768"/>
                    </a:lnTo>
                    <a:cubicBezTo>
                      <a:pt x="2667" y="42887"/>
                      <a:pt x="2632" y="43018"/>
                      <a:pt x="2560" y="43113"/>
                    </a:cubicBezTo>
                    <a:cubicBezTo>
                      <a:pt x="2846" y="43197"/>
                      <a:pt x="3132" y="43244"/>
                      <a:pt x="3429" y="43268"/>
                    </a:cubicBezTo>
                    <a:cubicBezTo>
                      <a:pt x="3443" y="43269"/>
                      <a:pt x="3456" y="43269"/>
                      <a:pt x="3470" y="43269"/>
                    </a:cubicBezTo>
                    <a:cubicBezTo>
                      <a:pt x="3785" y="43269"/>
                      <a:pt x="4036" y="43004"/>
                      <a:pt x="4025" y="42685"/>
                    </a:cubicBezTo>
                    <a:lnTo>
                      <a:pt x="1346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36;p53"/>
              <p:cNvSpPr/>
              <p:nvPr/>
            </p:nvSpPr>
            <p:spPr>
              <a:xfrm>
                <a:off x="4175750" y="1333350"/>
                <a:ext cx="63275" cy="53575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2143" extrusionOk="0">
                    <a:moveTo>
                      <a:pt x="1422" y="1"/>
                    </a:moveTo>
                    <a:cubicBezTo>
                      <a:pt x="1401" y="1"/>
                      <a:pt x="1379" y="2"/>
                      <a:pt x="1358" y="3"/>
                    </a:cubicBezTo>
                    <a:cubicBezTo>
                      <a:pt x="405" y="63"/>
                      <a:pt x="0" y="1241"/>
                      <a:pt x="715" y="1872"/>
                    </a:cubicBezTo>
                    <a:cubicBezTo>
                      <a:pt x="927" y="2059"/>
                      <a:pt x="1174" y="2143"/>
                      <a:pt x="1416" y="2143"/>
                    </a:cubicBezTo>
                    <a:cubicBezTo>
                      <a:pt x="1989" y="2143"/>
                      <a:pt x="2531" y="1673"/>
                      <a:pt x="2489" y="1003"/>
                    </a:cubicBezTo>
                    <a:cubicBezTo>
                      <a:pt x="2454" y="441"/>
                      <a:pt x="1978" y="1"/>
                      <a:pt x="142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37;p53"/>
              <p:cNvSpPr/>
              <p:nvPr/>
            </p:nvSpPr>
            <p:spPr>
              <a:xfrm>
                <a:off x="4039125" y="535000"/>
                <a:ext cx="390550" cy="625725"/>
              </a:xfrm>
              <a:custGeom>
                <a:avLst/>
                <a:gdLst/>
                <a:ahLst/>
                <a:cxnLst/>
                <a:rect l="l" t="t" r="r" b="b"/>
                <a:pathLst>
                  <a:path w="15622" h="25029" extrusionOk="0">
                    <a:moveTo>
                      <a:pt x="7655" y="4510"/>
                    </a:moveTo>
                    <a:cubicBezTo>
                      <a:pt x="9917" y="4510"/>
                      <a:pt x="10721" y="6411"/>
                      <a:pt x="10871" y="8779"/>
                    </a:cubicBezTo>
                    <a:cubicBezTo>
                      <a:pt x="11026" y="11232"/>
                      <a:pt x="10418" y="13280"/>
                      <a:pt x="7966" y="13435"/>
                    </a:cubicBezTo>
                    <a:lnTo>
                      <a:pt x="7966" y="13423"/>
                    </a:lnTo>
                    <a:cubicBezTo>
                      <a:pt x="7874" y="13429"/>
                      <a:pt x="7786" y="13431"/>
                      <a:pt x="7700" y="13431"/>
                    </a:cubicBezTo>
                    <a:cubicBezTo>
                      <a:pt x="5462" y="13431"/>
                      <a:pt x="4960" y="11522"/>
                      <a:pt x="4810" y="9160"/>
                    </a:cubicBezTo>
                    <a:cubicBezTo>
                      <a:pt x="4668" y="6696"/>
                      <a:pt x="4953" y="4672"/>
                      <a:pt x="7406" y="4517"/>
                    </a:cubicBezTo>
                    <a:cubicBezTo>
                      <a:pt x="7491" y="4512"/>
                      <a:pt x="7574" y="4510"/>
                      <a:pt x="7655" y="4510"/>
                    </a:cubicBezTo>
                    <a:close/>
                    <a:moveTo>
                      <a:pt x="7655" y="0"/>
                    </a:moveTo>
                    <a:cubicBezTo>
                      <a:pt x="7479" y="0"/>
                      <a:pt x="7301" y="6"/>
                      <a:pt x="7120" y="16"/>
                    </a:cubicBezTo>
                    <a:cubicBezTo>
                      <a:pt x="2179" y="314"/>
                      <a:pt x="0" y="4481"/>
                      <a:pt x="310" y="9434"/>
                    </a:cubicBezTo>
                    <a:cubicBezTo>
                      <a:pt x="560" y="13399"/>
                      <a:pt x="1762" y="16697"/>
                      <a:pt x="5418" y="17650"/>
                    </a:cubicBezTo>
                    <a:lnTo>
                      <a:pt x="5834" y="24234"/>
                    </a:lnTo>
                    <a:cubicBezTo>
                      <a:pt x="5865" y="24782"/>
                      <a:pt x="6918" y="25029"/>
                      <a:pt x="8093" y="25029"/>
                    </a:cubicBezTo>
                    <a:cubicBezTo>
                      <a:pt x="9624" y="25029"/>
                      <a:pt x="11364" y="24609"/>
                      <a:pt x="11323" y="23888"/>
                    </a:cubicBezTo>
                    <a:lnTo>
                      <a:pt x="10906" y="17340"/>
                    </a:lnTo>
                    <a:cubicBezTo>
                      <a:pt x="14466" y="15983"/>
                      <a:pt x="15621" y="12518"/>
                      <a:pt x="15371" y="8494"/>
                    </a:cubicBezTo>
                    <a:cubicBezTo>
                      <a:pt x="15073" y="3733"/>
                      <a:pt x="12288" y="0"/>
                      <a:pt x="765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8;p53"/>
              <p:cNvSpPr/>
              <p:nvPr/>
            </p:nvSpPr>
            <p:spPr>
              <a:xfrm>
                <a:off x="4109075" y="1439975"/>
                <a:ext cx="863525" cy="151700"/>
              </a:xfrm>
              <a:custGeom>
                <a:avLst/>
                <a:gdLst/>
                <a:ahLst/>
                <a:cxnLst/>
                <a:rect l="l" t="t" r="r" b="b"/>
                <a:pathLst>
                  <a:path w="34541" h="6068" extrusionOk="0">
                    <a:moveTo>
                      <a:pt x="34540" y="0"/>
                    </a:moveTo>
                    <a:cubicBezTo>
                      <a:pt x="33052" y="1572"/>
                      <a:pt x="25932" y="2763"/>
                      <a:pt x="17360" y="2763"/>
                    </a:cubicBezTo>
                    <a:cubicBezTo>
                      <a:pt x="8930" y="2763"/>
                      <a:pt x="1905" y="1608"/>
                      <a:pt x="262" y="84"/>
                    </a:cubicBezTo>
                    <a:lnTo>
                      <a:pt x="262" y="84"/>
                    </a:lnTo>
                    <a:lnTo>
                      <a:pt x="274" y="143"/>
                    </a:lnTo>
                    <a:lnTo>
                      <a:pt x="0" y="2370"/>
                    </a:lnTo>
                    <a:cubicBezTo>
                      <a:pt x="0" y="2370"/>
                      <a:pt x="3882" y="5192"/>
                      <a:pt x="11109" y="5965"/>
                    </a:cubicBezTo>
                    <a:cubicBezTo>
                      <a:pt x="11765" y="6036"/>
                      <a:pt x="12495" y="6067"/>
                      <a:pt x="13280" y="6067"/>
                    </a:cubicBezTo>
                    <a:cubicBezTo>
                      <a:pt x="21151" y="6067"/>
                      <a:pt x="34540" y="2858"/>
                      <a:pt x="34540" y="2858"/>
                    </a:cubicBezTo>
                    <a:lnTo>
                      <a:pt x="34540" y="0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39;p53"/>
              <p:cNvSpPr/>
              <p:nvPr/>
            </p:nvSpPr>
            <p:spPr>
              <a:xfrm>
                <a:off x="4574300" y="2420450"/>
                <a:ext cx="19975" cy="136050"/>
              </a:xfrm>
              <a:custGeom>
                <a:avLst/>
                <a:gdLst/>
                <a:ahLst/>
                <a:cxnLst/>
                <a:rect l="l" t="t" r="r" b="b"/>
                <a:pathLst>
                  <a:path w="799" h="5442" extrusionOk="0">
                    <a:moveTo>
                      <a:pt x="1" y="5442"/>
                    </a:moveTo>
                    <a:lnTo>
                      <a:pt x="799" y="1"/>
                    </a:lnTo>
                  </a:path>
                </a:pathLst>
              </a:custGeom>
              <a:solidFill>
                <a:srgbClr val="68B8F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40;p53"/>
              <p:cNvSpPr/>
              <p:nvPr/>
            </p:nvSpPr>
            <p:spPr>
              <a:xfrm>
                <a:off x="4574300" y="2419550"/>
                <a:ext cx="26225" cy="136950"/>
              </a:xfrm>
              <a:custGeom>
                <a:avLst/>
                <a:gdLst/>
                <a:ahLst/>
                <a:cxnLst/>
                <a:rect l="l" t="t" r="r" b="b"/>
                <a:pathLst>
                  <a:path w="1049" h="5478" extrusionOk="0">
                    <a:moveTo>
                      <a:pt x="560" y="1"/>
                    </a:moveTo>
                    <a:lnTo>
                      <a:pt x="1" y="5478"/>
                    </a:lnTo>
                    <a:lnTo>
                      <a:pt x="1" y="5478"/>
                    </a:lnTo>
                    <a:lnTo>
                      <a:pt x="1049" y="72"/>
                    </a:lnTo>
                    <a:lnTo>
                      <a:pt x="560" y="1"/>
                    </a:lnTo>
                    <a:close/>
                  </a:path>
                </a:pathLst>
              </a:custGeom>
              <a:solidFill>
                <a:srgbClr val="2C173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41;p53"/>
              <p:cNvSpPr/>
              <p:nvPr/>
            </p:nvSpPr>
            <p:spPr>
              <a:xfrm>
                <a:off x="4908575" y="2422225"/>
                <a:ext cx="18475" cy="136350"/>
              </a:xfrm>
              <a:custGeom>
                <a:avLst/>
                <a:gdLst/>
                <a:ahLst/>
                <a:cxnLst/>
                <a:rect l="l" t="t" r="r" b="b"/>
                <a:pathLst>
                  <a:path w="739" h="5454" extrusionOk="0">
                    <a:moveTo>
                      <a:pt x="739" y="5454"/>
                    </a:moveTo>
                    <a:lnTo>
                      <a:pt x="1" y="1"/>
                    </a:lnTo>
                  </a:path>
                </a:pathLst>
              </a:custGeom>
              <a:solidFill>
                <a:srgbClr val="68B8F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42;p53"/>
              <p:cNvSpPr/>
              <p:nvPr/>
            </p:nvSpPr>
            <p:spPr>
              <a:xfrm>
                <a:off x="4902625" y="2421650"/>
                <a:ext cx="24425" cy="136925"/>
              </a:xfrm>
              <a:custGeom>
                <a:avLst/>
                <a:gdLst/>
                <a:ahLst/>
                <a:cxnLst/>
                <a:rect l="l" t="t" r="r" b="b"/>
                <a:pathLst>
                  <a:path w="977" h="5477" extrusionOk="0">
                    <a:moveTo>
                      <a:pt x="489" y="0"/>
                    </a:moveTo>
                    <a:lnTo>
                      <a:pt x="0" y="60"/>
                    </a:lnTo>
                    <a:lnTo>
                      <a:pt x="977" y="5477"/>
                    </a:lnTo>
                    <a:lnTo>
                      <a:pt x="977" y="5477"/>
                    </a:lnTo>
                    <a:lnTo>
                      <a:pt x="489" y="0"/>
                    </a:lnTo>
                    <a:close/>
                  </a:path>
                </a:pathLst>
              </a:custGeom>
              <a:solidFill>
                <a:srgbClr val="2C173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43;p53"/>
              <p:cNvSpPr/>
              <p:nvPr/>
            </p:nvSpPr>
            <p:spPr>
              <a:xfrm>
                <a:off x="4554950" y="1303525"/>
                <a:ext cx="237575" cy="1160150"/>
              </a:xfrm>
              <a:custGeom>
                <a:avLst/>
                <a:gdLst/>
                <a:ahLst/>
                <a:cxnLst/>
                <a:rect l="l" t="t" r="r" b="b"/>
                <a:pathLst>
                  <a:path w="9503" h="46406" extrusionOk="0">
                    <a:moveTo>
                      <a:pt x="7953" y="1"/>
                    </a:moveTo>
                    <a:cubicBezTo>
                      <a:pt x="7252" y="1"/>
                      <a:pt x="6635" y="518"/>
                      <a:pt x="6537" y="1232"/>
                    </a:cubicBezTo>
                    <a:lnTo>
                      <a:pt x="120" y="44749"/>
                    </a:lnTo>
                    <a:cubicBezTo>
                      <a:pt x="1" y="45535"/>
                      <a:pt x="549" y="46273"/>
                      <a:pt x="1346" y="46392"/>
                    </a:cubicBezTo>
                    <a:cubicBezTo>
                      <a:pt x="1414" y="46401"/>
                      <a:pt x="1480" y="46406"/>
                      <a:pt x="1546" y="46406"/>
                    </a:cubicBezTo>
                    <a:cubicBezTo>
                      <a:pt x="2252" y="46406"/>
                      <a:pt x="2869" y="45896"/>
                      <a:pt x="2977" y="45178"/>
                    </a:cubicBezTo>
                    <a:lnTo>
                      <a:pt x="9395" y="1648"/>
                    </a:lnTo>
                    <a:cubicBezTo>
                      <a:pt x="9502" y="863"/>
                      <a:pt x="8954" y="124"/>
                      <a:pt x="8169" y="17"/>
                    </a:cubicBezTo>
                    <a:cubicBezTo>
                      <a:pt x="8096" y="6"/>
                      <a:pt x="8024" y="1"/>
                      <a:pt x="795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44;p53"/>
              <p:cNvSpPr/>
              <p:nvPr/>
            </p:nvSpPr>
            <p:spPr>
              <a:xfrm>
                <a:off x="4723125" y="1303375"/>
                <a:ext cx="223575" cy="1162375"/>
              </a:xfrm>
              <a:custGeom>
                <a:avLst/>
                <a:gdLst/>
                <a:ahLst/>
                <a:cxnLst/>
                <a:rect l="l" t="t" r="r" b="b"/>
                <a:pathLst>
                  <a:path w="8943" h="46495" extrusionOk="0">
                    <a:moveTo>
                      <a:pt x="1536" y="1"/>
                    </a:moveTo>
                    <a:cubicBezTo>
                      <a:pt x="1477" y="1"/>
                      <a:pt x="1418" y="4"/>
                      <a:pt x="1358" y="11"/>
                    </a:cubicBezTo>
                    <a:cubicBezTo>
                      <a:pt x="561" y="119"/>
                      <a:pt x="1" y="857"/>
                      <a:pt x="108" y="1643"/>
                    </a:cubicBezTo>
                    <a:lnTo>
                      <a:pt x="5966" y="45231"/>
                    </a:lnTo>
                    <a:cubicBezTo>
                      <a:pt x="6064" y="45963"/>
                      <a:pt x="6684" y="46494"/>
                      <a:pt x="7401" y="46494"/>
                    </a:cubicBezTo>
                    <a:cubicBezTo>
                      <a:pt x="7466" y="46494"/>
                      <a:pt x="7531" y="46490"/>
                      <a:pt x="7597" y="46481"/>
                    </a:cubicBezTo>
                    <a:cubicBezTo>
                      <a:pt x="8383" y="46374"/>
                      <a:pt x="8943" y="45648"/>
                      <a:pt x="8835" y="44850"/>
                    </a:cubicBezTo>
                    <a:lnTo>
                      <a:pt x="2977" y="1262"/>
                    </a:lnTo>
                    <a:cubicBezTo>
                      <a:pt x="2878" y="524"/>
                      <a:pt x="2251" y="1"/>
                      <a:pt x="153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845;p53"/>
              <p:cNvSpPr/>
              <p:nvPr/>
            </p:nvSpPr>
            <p:spPr>
              <a:xfrm>
                <a:off x="4720750" y="1000025"/>
                <a:ext cx="82775" cy="328050"/>
              </a:xfrm>
              <a:custGeom>
                <a:avLst/>
                <a:gdLst/>
                <a:ahLst/>
                <a:cxnLst/>
                <a:rect l="l" t="t" r="r" b="b"/>
                <a:pathLst>
                  <a:path w="3311" h="13122" extrusionOk="0">
                    <a:moveTo>
                      <a:pt x="1681" y="1"/>
                    </a:moveTo>
                    <a:cubicBezTo>
                      <a:pt x="798" y="1"/>
                      <a:pt x="84" y="711"/>
                      <a:pt x="72" y="1596"/>
                    </a:cubicBezTo>
                    <a:lnTo>
                      <a:pt x="1" y="13098"/>
                    </a:lnTo>
                    <a:lnTo>
                      <a:pt x="3227" y="13122"/>
                    </a:lnTo>
                    <a:lnTo>
                      <a:pt x="3311" y="1620"/>
                    </a:lnTo>
                    <a:cubicBezTo>
                      <a:pt x="3311" y="727"/>
                      <a:pt x="2596" y="1"/>
                      <a:pt x="1703" y="1"/>
                    </a:cubicBezTo>
                    <a:cubicBezTo>
                      <a:pt x="1696" y="1"/>
                      <a:pt x="1689" y="1"/>
                      <a:pt x="168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846;p53"/>
              <p:cNvSpPr/>
              <p:nvPr/>
            </p:nvSpPr>
            <p:spPr>
              <a:xfrm>
                <a:off x="4762125" y="1060450"/>
                <a:ext cx="1525" cy="267325"/>
              </a:xfrm>
              <a:custGeom>
                <a:avLst/>
                <a:gdLst/>
                <a:ahLst/>
                <a:cxnLst/>
                <a:rect l="l" t="t" r="r" b="b"/>
                <a:pathLst>
                  <a:path w="61" h="10693" extrusionOk="0">
                    <a:moveTo>
                      <a:pt x="60" y="1"/>
                    </a:moveTo>
                    <a:lnTo>
                      <a:pt x="1" y="10693"/>
                    </a:lnTo>
                  </a:path>
                </a:pathLst>
              </a:custGeom>
              <a:solidFill>
                <a:srgbClr val="68B8F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847;p53"/>
              <p:cNvSpPr/>
              <p:nvPr/>
            </p:nvSpPr>
            <p:spPr>
              <a:xfrm>
                <a:off x="4762125" y="1060450"/>
                <a:ext cx="1525" cy="267325"/>
              </a:xfrm>
              <a:custGeom>
                <a:avLst/>
                <a:gdLst/>
                <a:ahLst/>
                <a:cxnLst/>
                <a:rect l="l" t="t" r="r" b="b"/>
                <a:pathLst>
                  <a:path w="61" h="10693" fill="none" extrusionOk="0">
                    <a:moveTo>
                      <a:pt x="60" y="1"/>
                    </a:moveTo>
                    <a:lnTo>
                      <a:pt x="1" y="10693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848;p53"/>
              <p:cNvSpPr/>
              <p:nvPr/>
            </p:nvSpPr>
            <p:spPr>
              <a:xfrm>
                <a:off x="4683250" y="1208700"/>
                <a:ext cx="156000" cy="227725"/>
              </a:xfrm>
              <a:custGeom>
                <a:avLst/>
                <a:gdLst/>
                <a:ahLst/>
                <a:cxnLst/>
                <a:rect l="l" t="t" r="r" b="b"/>
                <a:pathLst>
                  <a:path w="6240" h="9109" extrusionOk="0">
                    <a:moveTo>
                      <a:pt x="60" y="0"/>
                    </a:moveTo>
                    <a:lnTo>
                      <a:pt x="12" y="5989"/>
                    </a:lnTo>
                    <a:cubicBezTo>
                      <a:pt x="0" y="7704"/>
                      <a:pt x="1382" y="9097"/>
                      <a:pt x="3096" y="9109"/>
                    </a:cubicBezTo>
                    <a:cubicBezTo>
                      <a:pt x="3103" y="9109"/>
                      <a:pt x="3111" y="9109"/>
                      <a:pt x="3118" y="9109"/>
                    </a:cubicBezTo>
                    <a:cubicBezTo>
                      <a:pt x="4811" y="9109"/>
                      <a:pt x="6192" y="7732"/>
                      <a:pt x="6204" y="6037"/>
                    </a:cubicBezTo>
                    <a:lnTo>
                      <a:pt x="6239" y="36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849;p53"/>
              <p:cNvSpPr/>
              <p:nvPr/>
            </p:nvSpPr>
            <p:spPr>
              <a:xfrm>
                <a:off x="4715400" y="1291450"/>
                <a:ext cx="77125" cy="66075"/>
              </a:xfrm>
              <a:custGeom>
                <a:avLst/>
                <a:gdLst/>
                <a:ahLst/>
                <a:cxnLst/>
                <a:rect l="l" t="t" r="r" b="b"/>
                <a:pathLst>
                  <a:path w="3085" h="2643" extrusionOk="0">
                    <a:moveTo>
                      <a:pt x="1774" y="0"/>
                    </a:moveTo>
                    <a:cubicBezTo>
                      <a:pt x="596" y="0"/>
                      <a:pt x="0" y="1405"/>
                      <a:pt x="834" y="2250"/>
                    </a:cubicBezTo>
                    <a:cubicBezTo>
                      <a:pt x="1101" y="2522"/>
                      <a:pt x="1431" y="2643"/>
                      <a:pt x="1755" y="2643"/>
                    </a:cubicBezTo>
                    <a:cubicBezTo>
                      <a:pt x="2428" y="2643"/>
                      <a:pt x="3076" y="2121"/>
                      <a:pt x="3084" y="1334"/>
                    </a:cubicBezTo>
                    <a:cubicBezTo>
                      <a:pt x="3084" y="596"/>
                      <a:pt x="2501" y="12"/>
                      <a:pt x="177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11906"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850;p53"/>
              <p:cNvSpPr/>
              <p:nvPr/>
            </p:nvSpPr>
            <p:spPr>
              <a:xfrm>
                <a:off x="4055500" y="1436700"/>
                <a:ext cx="975150" cy="1526400"/>
              </a:xfrm>
              <a:custGeom>
                <a:avLst/>
                <a:gdLst/>
                <a:ahLst/>
                <a:cxnLst/>
                <a:rect l="l" t="t" r="r" b="b"/>
                <a:pathLst>
                  <a:path w="39006" h="61056" fill="none" extrusionOk="0">
                    <a:moveTo>
                      <a:pt x="0" y="0"/>
                    </a:moveTo>
                    <a:lnTo>
                      <a:pt x="0" y="54138"/>
                    </a:lnTo>
                    <a:lnTo>
                      <a:pt x="72" y="54138"/>
                    </a:lnTo>
                    <a:cubicBezTo>
                      <a:pt x="72" y="61056"/>
                      <a:pt x="38934" y="61056"/>
                      <a:pt x="38934" y="54138"/>
                    </a:cubicBezTo>
                    <a:lnTo>
                      <a:pt x="39005" y="54138"/>
                    </a:lnTo>
                    <a:lnTo>
                      <a:pt x="39005" y="0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851;p53"/>
              <p:cNvSpPr/>
              <p:nvPr/>
            </p:nvSpPr>
            <p:spPr>
              <a:xfrm>
                <a:off x="4106700" y="1458425"/>
                <a:ext cx="872750" cy="90225"/>
              </a:xfrm>
              <a:custGeom>
                <a:avLst/>
                <a:gdLst/>
                <a:ahLst/>
                <a:cxnLst/>
                <a:rect l="l" t="t" r="r" b="b"/>
                <a:pathLst>
                  <a:path w="34910" h="3609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2" y="191"/>
                      <a:pt x="72" y="382"/>
                      <a:pt x="191" y="536"/>
                    </a:cubicBezTo>
                    <a:cubicBezTo>
                      <a:pt x="322" y="679"/>
                      <a:pt x="464" y="810"/>
                      <a:pt x="619" y="929"/>
                    </a:cubicBezTo>
                    <a:cubicBezTo>
                      <a:pt x="929" y="1155"/>
                      <a:pt x="1262" y="1334"/>
                      <a:pt x="1619" y="1489"/>
                    </a:cubicBezTo>
                    <a:cubicBezTo>
                      <a:pt x="2334" y="1787"/>
                      <a:pt x="3060" y="2025"/>
                      <a:pt x="3798" y="2215"/>
                    </a:cubicBezTo>
                    <a:cubicBezTo>
                      <a:pt x="5286" y="2584"/>
                      <a:pt x="6799" y="2858"/>
                      <a:pt x="8311" y="3049"/>
                    </a:cubicBezTo>
                    <a:cubicBezTo>
                      <a:pt x="11347" y="3430"/>
                      <a:pt x="14395" y="3608"/>
                      <a:pt x="17455" y="3608"/>
                    </a:cubicBezTo>
                    <a:cubicBezTo>
                      <a:pt x="20515" y="3608"/>
                      <a:pt x="23563" y="3430"/>
                      <a:pt x="26599" y="3049"/>
                    </a:cubicBezTo>
                    <a:cubicBezTo>
                      <a:pt x="28123" y="2858"/>
                      <a:pt x="29623" y="2584"/>
                      <a:pt x="31111" y="2215"/>
                    </a:cubicBezTo>
                    <a:cubicBezTo>
                      <a:pt x="31849" y="2025"/>
                      <a:pt x="32576" y="1787"/>
                      <a:pt x="33290" y="1489"/>
                    </a:cubicBezTo>
                    <a:cubicBezTo>
                      <a:pt x="33647" y="1334"/>
                      <a:pt x="33981" y="1155"/>
                      <a:pt x="34302" y="929"/>
                    </a:cubicBezTo>
                    <a:cubicBezTo>
                      <a:pt x="34457" y="822"/>
                      <a:pt x="34588" y="679"/>
                      <a:pt x="34719" y="536"/>
                    </a:cubicBezTo>
                    <a:cubicBezTo>
                      <a:pt x="34838" y="382"/>
                      <a:pt x="34897" y="191"/>
                      <a:pt x="34909" y="1"/>
                    </a:cubicBezTo>
                    <a:lnTo>
                      <a:pt x="34909" y="1"/>
                    </a:lnTo>
                    <a:cubicBezTo>
                      <a:pt x="34897" y="191"/>
                      <a:pt x="34814" y="370"/>
                      <a:pt x="34695" y="513"/>
                    </a:cubicBezTo>
                    <a:cubicBezTo>
                      <a:pt x="34564" y="655"/>
                      <a:pt x="34421" y="774"/>
                      <a:pt x="34254" y="870"/>
                    </a:cubicBezTo>
                    <a:cubicBezTo>
                      <a:pt x="33945" y="1072"/>
                      <a:pt x="33600" y="1239"/>
                      <a:pt x="33242" y="1370"/>
                    </a:cubicBezTo>
                    <a:cubicBezTo>
                      <a:pt x="32528" y="1632"/>
                      <a:pt x="31802" y="1834"/>
                      <a:pt x="31063" y="1989"/>
                    </a:cubicBezTo>
                    <a:cubicBezTo>
                      <a:pt x="29575" y="2310"/>
                      <a:pt x="28075" y="2537"/>
                      <a:pt x="26563" y="2691"/>
                    </a:cubicBezTo>
                    <a:cubicBezTo>
                      <a:pt x="23647" y="2978"/>
                      <a:pt x="20720" y="3133"/>
                      <a:pt x="17782" y="3133"/>
                    </a:cubicBezTo>
                    <a:cubicBezTo>
                      <a:pt x="17673" y="3133"/>
                      <a:pt x="17564" y="3132"/>
                      <a:pt x="17455" y="3132"/>
                    </a:cubicBezTo>
                    <a:cubicBezTo>
                      <a:pt x="17346" y="3132"/>
                      <a:pt x="17237" y="3133"/>
                      <a:pt x="17128" y="3133"/>
                    </a:cubicBezTo>
                    <a:cubicBezTo>
                      <a:pt x="14201" y="3133"/>
                      <a:pt x="11274" y="2978"/>
                      <a:pt x="8358" y="2691"/>
                    </a:cubicBezTo>
                    <a:cubicBezTo>
                      <a:pt x="6846" y="2537"/>
                      <a:pt x="5346" y="2310"/>
                      <a:pt x="3858" y="1989"/>
                    </a:cubicBezTo>
                    <a:cubicBezTo>
                      <a:pt x="3120" y="1834"/>
                      <a:pt x="2381" y="1632"/>
                      <a:pt x="1667" y="1370"/>
                    </a:cubicBezTo>
                    <a:cubicBezTo>
                      <a:pt x="1322" y="1239"/>
                      <a:pt x="976" y="1072"/>
                      <a:pt x="655" y="870"/>
                    </a:cubicBezTo>
                    <a:cubicBezTo>
                      <a:pt x="500" y="763"/>
                      <a:pt x="357" y="644"/>
                      <a:pt x="226" y="513"/>
                    </a:cubicBezTo>
                    <a:cubicBezTo>
                      <a:pt x="95" y="370"/>
                      <a:pt x="24" y="191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852;p53"/>
              <p:cNvSpPr/>
              <p:nvPr/>
            </p:nvSpPr>
            <p:spPr>
              <a:xfrm>
                <a:off x="4055800" y="1438750"/>
                <a:ext cx="974850" cy="1481125"/>
              </a:xfrm>
              <a:custGeom>
                <a:avLst/>
                <a:gdLst/>
                <a:ahLst/>
                <a:cxnLst/>
                <a:rect l="l" t="t" r="r" b="b"/>
                <a:pathLst>
                  <a:path w="38994" h="59245" extrusionOk="0">
                    <a:moveTo>
                      <a:pt x="169" y="0"/>
                    </a:moveTo>
                    <a:cubicBezTo>
                      <a:pt x="77" y="0"/>
                      <a:pt x="0" y="73"/>
                      <a:pt x="0" y="168"/>
                    </a:cubicBezTo>
                    <a:lnTo>
                      <a:pt x="0" y="54056"/>
                    </a:lnTo>
                    <a:lnTo>
                      <a:pt x="72" y="54056"/>
                    </a:lnTo>
                    <a:cubicBezTo>
                      <a:pt x="72" y="57515"/>
                      <a:pt x="9784" y="59244"/>
                      <a:pt x="19497" y="59244"/>
                    </a:cubicBezTo>
                    <a:cubicBezTo>
                      <a:pt x="29209" y="59244"/>
                      <a:pt x="38922" y="57515"/>
                      <a:pt x="38922" y="54056"/>
                    </a:cubicBezTo>
                    <a:lnTo>
                      <a:pt x="38993" y="54056"/>
                    </a:lnTo>
                    <a:lnTo>
                      <a:pt x="38993" y="180"/>
                    </a:lnTo>
                    <a:cubicBezTo>
                      <a:pt x="38993" y="75"/>
                      <a:pt x="38908" y="0"/>
                      <a:pt x="38819" y="0"/>
                    </a:cubicBezTo>
                    <a:cubicBezTo>
                      <a:pt x="38797" y="0"/>
                      <a:pt x="38776" y="4"/>
                      <a:pt x="38755" y="14"/>
                    </a:cubicBezTo>
                    <a:lnTo>
                      <a:pt x="38303" y="204"/>
                    </a:lnTo>
                    <a:cubicBezTo>
                      <a:pt x="37683" y="490"/>
                      <a:pt x="37124" y="895"/>
                      <a:pt x="36671" y="1395"/>
                    </a:cubicBezTo>
                    <a:cubicBezTo>
                      <a:pt x="35195" y="2966"/>
                      <a:pt x="28063" y="4157"/>
                      <a:pt x="19491" y="4157"/>
                    </a:cubicBezTo>
                    <a:cubicBezTo>
                      <a:pt x="10490" y="4157"/>
                      <a:pt x="3072" y="2847"/>
                      <a:pt x="2143" y="1157"/>
                    </a:cubicBezTo>
                    <a:cubicBezTo>
                      <a:pt x="2000" y="883"/>
                      <a:pt x="1774" y="680"/>
                      <a:pt x="1500" y="561"/>
                    </a:cubicBezTo>
                    <a:lnTo>
                      <a:pt x="238" y="14"/>
                    </a:lnTo>
                    <a:cubicBezTo>
                      <a:pt x="215" y="4"/>
                      <a:pt x="192" y="0"/>
                      <a:pt x="16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04775" dir="3000000" algn="bl" rotWithShape="0">
                  <a:schemeClr val="lt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12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" name="Google Shape;491;p47"/>
          <p:cNvGrpSpPr/>
          <p:nvPr/>
        </p:nvGrpSpPr>
        <p:grpSpPr>
          <a:xfrm rot="1820824">
            <a:off x="7722362" y="3180288"/>
            <a:ext cx="363429" cy="3807821"/>
            <a:chOff x="7291170" y="1804698"/>
            <a:chExt cx="225602" cy="2363743"/>
          </a:xfrm>
        </p:grpSpPr>
        <p:sp>
          <p:nvSpPr>
            <p:cNvPr id="492" name="Google Shape;492;p47"/>
            <p:cNvSpPr/>
            <p:nvPr/>
          </p:nvSpPr>
          <p:spPr>
            <a:xfrm>
              <a:off x="7370769" y="1804698"/>
              <a:ext cx="66466" cy="89300"/>
            </a:xfrm>
            <a:custGeom>
              <a:avLst/>
              <a:gdLst/>
              <a:ahLst/>
              <a:cxnLst/>
              <a:rect l="l" t="t" r="r" b="b"/>
              <a:pathLst>
                <a:path w="1144" h="1537" extrusionOk="0">
                  <a:moveTo>
                    <a:pt x="572" y="0"/>
                  </a:moveTo>
                  <a:lnTo>
                    <a:pt x="0" y="1536"/>
                  </a:lnTo>
                  <a:lnTo>
                    <a:pt x="1143" y="1536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85725" dir="306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7"/>
            <p:cNvSpPr/>
            <p:nvPr/>
          </p:nvSpPr>
          <p:spPr>
            <a:xfrm>
              <a:off x="7291170" y="1893941"/>
              <a:ext cx="225602" cy="216539"/>
            </a:xfrm>
            <a:custGeom>
              <a:avLst/>
              <a:gdLst/>
              <a:ahLst/>
              <a:cxnLst/>
              <a:rect l="l" t="t" r="r" b="b"/>
              <a:pathLst>
                <a:path w="3883" h="3727" extrusionOk="0">
                  <a:moveTo>
                    <a:pt x="1370" y="0"/>
                  </a:moveTo>
                  <a:lnTo>
                    <a:pt x="1" y="3727"/>
                  </a:lnTo>
                  <a:lnTo>
                    <a:pt x="3882" y="3727"/>
                  </a:lnTo>
                  <a:lnTo>
                    <a:pt x="2513" y="0"/>
                  </a:ln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85725" dir="306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7"/>
            <p:cNvSpPr/>
            <p:nvPr/>
          </p:nvSpPr>
          <p:spPr>
            <a:xfrm>
              <a:off x="7291170" y="2110423"/>
              <a:ext cx="225602" cy="2058018"/>
            </a:xfrm>
            <a:custGeom>
              <a:avLst/>
              <a:gdLst/>
              <a:ahLst/>
              <a:cxnLst/>
              <a:rect l="l" t="t" r="r" b="b"/>
              <a:pathLst>
                <a:path w="3883" h="35422" extrusionOk="0">
                  <a:moveTo>
                    <a:pt x="1" y="1"/>
                  </a:moveTo>
                  <a:lnTo>
                    <a:pt x="1" y="34874"/>
                  </a:lnTo>
                  <a:cubicBezTo>
                    <a:pt x="1" y="35184"/>
                    <a:pt x="251" y="35422"/>
                    <a:pt x="549" y="35422"/>
                  </a:cubicBezTo>
                  <a:lnTo>
                    <a:pt x="3335" y="35422"/>
                  </a:lnTo>
                  <a:cubicBezTo>
                    <a:pt x="3632" y="35422"/>
                    <a:pt x="3882" y="35184"/>
                    <a:pt x="3882" y="34874"/>
                  </a:cubicBezTo>
                  <a:lnTo>
                    <a:pt x="3882" y="1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85725" dir="306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7"/>
            <p:cNvSpPr/>
            <p:nvPr/>
          </p:nvSpPr>
          <p:spPr>
            <a:xfrm>
              <a:off x="7363855" y="2110423"/>
              <a:ext cx="80294" cy="2058018"/>
            </a:xfrm>
            <a:custGeom>
              <a:avLst/>
              <a:gdLst/>
              <a:ahLst/>
              <a:cxnLst/>
              <a:rect l="l" t="t" r="r" b="b"/>
              <a:pathLst>
                <a:path w="1382" h="35422" extrusionOk="0">
                  <a:moveTo>
                    <a:pt x="0" y="1"/>
                  </a:moveTo>
                  <a:lnTo>
                    <a:pt x="0" y="35422"/>
                  </a:lnTo>
                  <a:lnTo>
                    <a:pt x="1381" y="35422"/>
                  </a:lnTo>
                  <a:lnTo>
                    <a:pt x="1381" y="1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3635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 Subject for Elementary -4th Grade: Practice Standards by Slidesgo">
  <a:themeElements>
    <a:clrScheme name="Simple Light">
      <a:dk1>
        <a:srgbClr val="143E63"/>
      </a:dk1>
      <a:lt1>
        <a:srgbClr val="34679A"/>
      </a:lt1>
      <a:dk2>
        <a:srgbClr val="D0F3FF"/>
      </a:dk2>
      <a:lt2>
        <a:srgbClr val="F8F3DE"/>
      </a:lt2>
      <a:accent1>
        <a:srgbClr val="340931"/>
      </a:accent1>
      <a:accent2>
        <a:srgbClr val="E5739A"/>
      </a:accent2>
      <a:accent3>
        <a:srgbClr val="ECB8CA"/>
      </a:accent3>
      <a:accent4>
        <a:srgbClr val="FFDB48"/>
      </a:accent4>
      <a:accent5>
        <a:srgbClr val="B2ADAD"/>
      </a:accent5>
      <a:accent6>
        <a:srgbClr val="E5DADB"/>
      </a:accent6>
      <a:hlink>
        <a:srgbClr val="143E6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54</Words>
  <Application>Microsoft Office PowerPoint</Application>
  <PresentationFormat>On-screen Show (16:9)</PresentationFormat>
  <Paragraphs>11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Lato</vt:lpstr>
      <vt:lpstr>Merriweather Sans</vt:lpstr>
      <vt:lpstr>Roboto Condensed Light</vt:lpstr>
      <vt:lpstr>Bebas Neue</vt:lpstr>
      <vt:lpstr>Bitter</vt:lpstr>
      <vt:lpstr>Arial</vt:lpstr>
      <vt:lpstr>Math Subject for Elementary -4th Grade: Practice Standards by Slidesgo</vt:lpstr>
      <vt:lpstr>Числови изрази, съдържащи степени. Намиране на неизвестни компоненти при действие степенуване</vt:lpstr>
      <vt:lpstr>какъв е редът на действията при пресмятане на изрази, съдържащи степени;</vt:lpstr>
      <vt:lpstr>PowerPoint Presentation</vt:lpstr>
      <vt:lpstr>PowerPoint Presentation</vt:lpstr>
      <vt:lpstr>PowerPoint Presentation</vt:lpstr>
      <vt:lpstr>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Домашна работа учебна тетрадка  стр. 31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Действие степенуване с естествен степенен показател</dc:title>
  <dc:creator>User</dc:creator>
  <cp:lastModifiedBy>User</cp:lastModifiedBy>
  <cp:revision>21</cp:revision>
  <dcterms:modified xsi:type="dcterms:W3CDTF">2023-11-29T19:25:11Z</dcterms:modified>
</cp:coreProperties>
</file>