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2" r:id="rId6"/>
    <p:sldId id="334" r:id="rId7"/>
    <p:sldId id="335" r:id="rId8"/>
    <p:sldId id="336" r:id="rId9"/>
    <p:sldId id="294" r:id="rId10"/>
  </p:sldIdLst>
  <p:sldSz cx="9144000" cy="5143500" type="screen16x9"/>
  <p:notesSz cx="6858000" cy="9144000"/>
  <p:embeddedFontLst>
    <p:embeddedFont>
      <p:font typeface="Bebas Neue" panose="020B0604020202020204" charset="0"/>
      <p:regular r:id="rId12"/>
    </p:embeddedFont>
    <p:embeddedFont>
      <p:font typeface="Bitter" panose="020B0604020202020204" charset="-52"/>
      <p:regular r:id="rId13"/>
      <p:bold r:id="rId14"/>
      <p:italic r:id="rId15"/>
      <p:boldItalic r:id="rId16"/>
    </p:embeddedFon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Merriweather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3EB690-F093-4C43-9092-F65E3E0E0FFF}">
  <a:tblStyle styleId="{343EB690-F093-4C43-9092-F65E3E0E0F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110" y="126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18f7183b1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18f7183b1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e5e6172f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e5e6172f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8f7183b11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8f7183b11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8f7183b11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8f7183b11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12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8f7183b11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8f7183b11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93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8f7183b11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8f7183b11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48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5feca4b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5feca4b1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2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713175" y="2139075"/>
            <a:ext cx="2568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2" hasCustomPrompt="1"/>
          </p:nvPr>
        </p:nvSpPr>
        <p:spPr>
          <a:xfrm>
            <a:off x="1494675" y="137942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713175" y="2628209"/>
            <a:ext cx="256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4"/>
          </p:nvPr>
        </p:nvSpPr>
        <p:spPr>
          <a:xfrm>
            <a:off x="3294849" y="3271948"/>
            <a:ext cx="2568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5" hasCustomPrompt="1"/>
          </p:nvPr>
        </p:nvSpPr>
        <p:spPr>
          <a:xfrm>
            <a:off x="4076349" y="251236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3294849" y="3761150"/>
            <a:ext cx="256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7"/>
          </p:nvPr>
        </p:nvSpPr>
        <p:spPr>
          <a:xfrm>
            <a:off x="5876524" y="2139025"/>
            <a:ext cx="2568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8" hasCustomPrompt="1"/>
          </p:nvPr>
        </p:nvSpPr>
        <p:spPr>
          <a:xfrm>
            <a:off x="6658024" y="137942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9"/>
          </p:nvPr>
        </p:nvSpPr>
        <p:spPr>
          <a:xfrm>
            <a:off x="5876524" y="2628209"/>
            <a:ext cx="256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">
    <p:bg>
      <p:bgPr>
        <a:solidFill>
          <a:schemeClr val="accent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0"/>
          <p:cNvGrpSpPr/>
          <p:nvPr/>
        </p:nvGrpSpPr>
        <p:grpSpPr>
          <a:xfrm>
            <a:off x="566158" y="537180"/>
            <a:ext cx="8011687" cy="4069155"/>
            <a:chOff x="254503" y="268253"/>
            <a:chExt cx="8511300" cy="4594800"/>
          </a:xfrm>
        </p:grpSpPr>
        <p:sp>
          <p:nvSpPr>
            <p:cNvPr id="119" name="Google Shape;119;p20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3578850" y="1453900"/>
            <a:ext cx="4392300" cy="8418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>
            <a:off x="3578861" y="2514500"/>
            <a:ext cx="43923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6" r:id="rId8"/>
    <p:sldLayoutId id="2147483686" r:id="rId9"/>
    <p:sldLayoutId id="21474836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600" dirty="0"/>
              <a:t>Умножение на степени с равни </a:t>
            </a:r>
            <a:r>
              <a:rPr lang="ru-RU" sz="3600" dirty="0" smtClean="0"/>
              <a:t>основи</a:t>
            </a:r>
            <a:endParaRPr sz="3600" dirty="0">
              <a:solidFill>
                <a:srgbClr val="5263BD"/>
              </a:solidFill>
            </a:endParaRPr>
          </a:p>
        </p:txBody>
      </p:sp>
      <p:sp>
        <p:nvSpPr>
          <p:cNvPr id="280" name="Google Shape;280;p46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Степенуване</a:t>
            </a:r>
            <a:endParaRPr dirty="0"/>
          </a:p>
        </p:txBody>
      </p:sp>
      <p:grpSp>
        <p:nvGrpSpPr>
          <p:cNvPr id="281" name="Google Shape;281;p46"/>
          <p:cNvGrpSpPr/>
          <p:nvPr/>
        </p:nvGrpSpPr>
        <p:grpSpPr>
          <a:xfrm rot="6299950">
            <a:off x="3379230" y="3955234"/>
            <a:ext cx="2079605" cy="2082974"/>
            <a:chOff x="582410" y="345094"/>
            <a:chExt cx="1998559" cy="2001797"/>
          </a:xfrm>
        </p:grpSpPr>
        <p:sp>
          <p:nvSpPr>
            <p:cNvPr id="282" name="Google Shape;282;p46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6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6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6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6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6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6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6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6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6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6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6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6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6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6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6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6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6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6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6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6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6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6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6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6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6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6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6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6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6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6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6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6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6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6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6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6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6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6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6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6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6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6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6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6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6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6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6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6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6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6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6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6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6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6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6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6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6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6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6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6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6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6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6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6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46"/>
          <p:cNvGrpSpPr/>
          <p:nvPr/>
        </p:nvGrpSpPr>
        <p:grpSpPr>
          <a:xfrm rot="-481486">
            <a:off x="481678" y="2569554"/>
            <a:ext cx="1453166" cy="1855413"/>
            <a:chOff x="6662225" y="1139925"/>
            <a:chExt cx="1453177" cy="1855428"/>
          </a:xfrm>
        </p:grpSpPr>
        <p:sp>
          <p:nvSpPr>
            <p:cNvPr id="348" name="Google Shape;348;p46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6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6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6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6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6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6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6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6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6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6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6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6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6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6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6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6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6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6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6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6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6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6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6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6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6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" name="Google Shape;376;p46"/>
          <p:cNvGrpSpPr/>
          <p:nvPr/>
        </p:nvGrpSpPr>
        <p:grpSpPr>
          <a:xfrm rot="-4176626">
            <a:off x="4385776" y="-1256278"/>
            <a:ext cx="372440" cy="2968752"/>
            <a:chOff x="4022350" y="2610525"/>
            <a:chExt cx="281900" cy="2247050"/>
          </a:xfrm>
        </p:grpSpPr>
        <p:sp>
          <p:nvSpPr>
            <p:cNvPr id="377" name="Google Shape;377;p46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6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6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6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6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6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6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6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6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6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6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6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6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6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6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6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6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6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6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6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6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6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6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6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6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46"/>
          <p:cNvGrpSpPr/>
          <p:nvPr/>
        </p:nvGrpSpPr>
        <p:grpSpPr>
          <a:xfrm rot="1273713">
            <a:off x="7538464" y="2452516"/>
            <a:ext cx="1961234" cy="988167"/>
            <a:chOff x="782606" y="3568534"/>
            <a:chExt cx="1748256" cy="880829"/>
          </a:xfrm>
        </p:grpSpPr>
        <p:sp>
          <p:nvSpPr>
            <p:cNvPr id="403" name="Google Shape;403;p46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6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6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6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6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6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6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6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6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6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6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6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6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6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6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6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6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6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6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6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6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6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6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6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6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6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6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6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6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6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6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6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6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6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6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6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6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6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6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6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6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6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6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46"/>
          <p:cNvGrpSpPr/>
          <p:nvPr/>
        </p:nvGrpSpPr>
        <p:grpSpPr>
          <a:xfrm rot="1799999">
            <a:off x="1343150" y="-1240050"/>
            <a:ext cx="793158" cy="2475696"/>
            <a:chOff x="3380913" y="2209950"/>
            <a:chExt cx="777911" cy="2428104"/>
          </a:xfrm>
        </p:grpSpPr>
        <p:sp>
          <p:nvSpPr>
            <p:cNvPr id="447" name="Google Shape;447;p46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6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6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6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6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6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6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6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6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6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6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6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6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9"/>
          <p:cNvSpPr txBox="1">
            <a:spLocks noGrp="1"/>
          </p:cNvSpPr>
          <p:nvPr>
            <p:ph type="title"/>
          </p:nvPr>
        </p:nvSpPr>
        <p:spPr>
          <a:xfrm>
            <a:off x="806005" y="2285207"/>
            <a:ext cx="2568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b="0" dirty="0"/>
              <a:t>да записвате произведение на равни множители като степен</a:t>
            </a:r>
            <a:endParaRPr dirty="0"/>
          </a:p>
        </p:txBody>
      </p:sp>
      <p:sp>
        <p:nvSpPr>
          <p:cNvPr id="540" name="Google Shape;540;p49"/>
          <p:cNvSpPr txBox="1">
            <a:spLocks noGrp="1"/>
          </p:cNvSpPr>
          <p:nvPr>
            <p:ph type="title" idx="2"/>
          </p:nvPr>
        </p:nvSpPr>
        <p:spPr>
          <a:xfrm>
            <a:off x="1494675" y="1379428"/>
            <a:ext cx="10050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42" name="Google Shape;542;p49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 този  урок  ще  научите</a:t>
            </a:r>
            <a:endParaRPr dirty="0"/>
          </a:p>
        </p:txBody>
      </p:sp>
      <p:sp>
        <p:nvSpPr>
          <p:cNvPr id="543" name="Google Shape;543;p49"/>
          <p:cNvSpPr txBox="1">
            <a:spLocks noGrp="1"/>
          </p:cNvSpPr>
          <p:nvPr>
            <p:ph type="title" idx="4"/>
          </p:nvPr>
        </p:nvSpPr>
        <p:spPr>
          <a:xfrm>
            <a:off x="3280150" y="3596625"/>
            <a:ext cx="2568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b="0" dirty="0"/>
              <a:t>да степенувате с естествен степенен показател и основа положително число</a:t>
            </a:r>
            <a:endParaRPr b="0" dirty="0"/>
          </a:p>
        </p:txBody>
      </p:sp>
      <p:sp>
        <p:nvSpPr>
          <p:cNvPr id="544" name="Google Shape;544;p49"/>
          <p:cNvSpPr txBox="1">
            <a:spLocks noGrp="1"/>
          </p:cNvSpPr>
          <p:nvPr>
            <p:ph type="title" idx="5"/>
          </p:nvPr>
        </p:nvSpPr>
        <p:spPr>
          <a:xfrm>
            <a:off x="4076349" y="2512365"/>
            <a:ext cx="10050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46" name="Google Shape;546;p49"/>
          <p:cNvSpPr txBox="1">
            <a:spLocks noGrp="1"/>
          </p:cNvSpPr>
          <p:nvPr>
            <p:ph type="title" idx="7"/>
          </p:nvPr>
        </p:nvSpPr>
        <p:spPr>
          <a:xfrm>
            <a:off x="5917351" y="2350465"/>
            <a:ext cx="25680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0" dirty="0" smtClean="0"/>
              <a:t>какво е точен квадрат и точен куб на естествено число</a:t>
            </a:r>
            <a:endParaRPr b="0" dirty="0"/>
          </a:p>
        </p:txBody>
      </p:sp>
      <p:sp>
        <p:nvSpPr>
          <p:cNvPr id="547" name="Google Shape;547;p49"/>
          <p:cNvSpPr txBox="1">
            <a:spLocks noGrp="1"/>
          </p:cNvSpPr>
          <p:nvPr>
            <p:ph type="title" idx="8"/>
          </p:nvPr>
        </p:nvSpPr>
        <p:spPr>
          <a:xfrm>
            <a:off x="6658024" y="1379428"/>
            <a:ext cx="1005000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549" name="Google Shape;549;p49"/>
          <p:cNvGrpSpPr/>
          <p:nvPr/>
        </p:nvGrpSpPr>
        <p:grpSpPr>
          <a:xfrm>
            <a:off x="6581980" y="3200890"/>
            <a:ext cx="2007031" cy="2059617"/>
            <a:chOff x="6030080" y="3093890"/>
            <a:chExt cx="2007031" cy="2059617"/>
          </a:xfrm>
        </p:grpSpPr>
        <p:sp>
          <p:nvSpPr>
            <p:cNvPr id="550" name="Google Shape;550;p49"/>
            <p:cNvSpPr/>
            <p:nvPr/>
          </p:nvSpPr>
          <p:spPr>
            <a:xfrm rot="900241">
              <a:off x="6222097" y="3275049"/>
              <a:ext cx="1622997" cy="1697298"/>
            </a:xfrm>
            <a:custGeom>
              <a:avLst/>
              <a:gdLst/>
              <a:ahLst/>
              <a:cxnLst/>
              <a:rect l="l" t="t" r="r" b="b"/>
              <a:pathLst>
                <a:path w="63856" h="66773" extrusionOk="0">
                  <a:moveTo>
                    <a:pt x="35889" y="3901"/>
                  </a:moveTo>
                  <a:cubicBezTo>
                    <a:pt x="36207" y="3901"/>
                    <a:pt x="36530" y="3941"/>
                    <a:pt x="36852" y="4024"/>
                  </a:cubicBezTo>
                  <a:cubicBezTo>
                    <a:pt x="38910" y="4556"/>
                    <a:pt x="40153" y="6663"/>
                    <a:pt x="39621" y="8720"/>
                  </a:cubicBezTo>
                  <a:cubicBezTo>
                    <a:pt x="39172" y="10456"/>
                    <a:pt x="37604" y="11610"/>
                    <a:pt x="35889" y="11610"/>
                  </a:cubicBezTo>
                  <a:cubicBezTo>
                    <a:pt x="35571" y="11610"/>
                    <a:pt x="35247" y="11570"/>
                    <a:pt x="34925" y="11487"/>
                  </a:cubicBezTo>
                  <a:cubicBezTo>
                    <a:pt x="32868" y="10955"/>
                    <a:pt x="31625" y="8849"/>
                    <a:pt x="32157" y="6791"/>
                  </a:cubicBezTo>
                  <a:cubicBezTo>
                    <a:pt x="32605" y="5056"/>
                    <a:pt x="34174" y="3901"/>
                    <a:pt x="35889" y="3901"/>
                  </a:cubicBezTo>
                  <a:close/>
                  <a:moveTo>
                    <a:pt x="55010" y="19248"/>
                  </a:moveTo>
                  <a:cubicBezTo>
                    <a:pt x="56454" y="19248"/>
                    <a:pt x="57840" y="20061"/>
                    <a:pt x="58498" y="21450"/>
                  </a:cubicBezTo>
                  <a:cubicBezTo>
                    <a:pt x="59410" y="23370"/>
                    <a:pt x="58588" y="25673"/>
                    <a:pt x="56669" y="26585"/>
                  </a:cubicBezTo>
                  <a:cubicBezTo>
                    <a:pt x="56137" y="26837"/>
                    <a:pt x="55576" y="26956"/>
                    <a:pt x="55023" y="26956"/>
                  </a:cubicBezTo>
                  <a:cubicBezTo>
                    <a:pt x="53580" y="26956"/>
                    <a:pt x="52193" y="26142"/>
                    <a:pt x="51534" y="24754"/>
                  </a:cubicBezTo>
                  <a:cubicBezTo>
                    <a:pt x="50624" y="22834"/>
                    <a:pt x="51444" y="20531"/>
                    <a:pt x="53365" y="19619"/>
                  </a:cubicBezTo>
                  <a:cubicBezTo>
                    <a:pt x="53896" y="19367"/>
                    <a:pt x="54457" y="19248"/>
                    <a:pt x="55010" y="19248"/>
                  </a:cubicBezTo>
                  <a:close/>
                  <a:moveTo>
                    <a:pt x="35882" y="0"/>
                  </a:moveTo>
                  <a:cubicBezTo>
                    <a:pt x="32433" y="0"/>
                    <a:pt x="29286" y="2320"/>
                    <a:pt x="28383" y="5815"/>
                  </a:cubicBezTo>
                  <a:cubicBezTo>
                    <a:pt x="27514" y="9174"/>
                    <a:pt x="28987" y="12588"/>
                    <a:pt x="31782" y="14332"/>
                  </a:cubicBezTo>
                  <a:lnTo>
                    <a:pt x="30365" y="19817"/>
                  </a:lnTo>
                  <a:cubicBezTo>
                    <a:pt x="30293" y="20097"/>
                    <a:pt x="30562" y="20386"/>
                    <a:pt x="30999" y="20640"/>
                  </a:cubicBezTo>
                  <a:lnTo>
                    <a:pt x="29513" y="26400"/>
                  </a:lnTo>
                  <a:lnTo>
                    <a:pt x="28904" y="28922"/>
                  </a:lnTo>
                  <a:lnTo>
                    <a:pt x="2019" y="46222"/>
                  </a:lnTo>
                  <a:cubicBezTo>
                    <a:pt x="554" y="47116"/>
                    <a:pt x="1" y="48971"/>
                    <a:pt x="736" y="50522"/>
                  </a:cubicBezTo>
                  <a:lnTo>
                    <a:pt x="26663" y="38223"/>
                  </a:lnTo>
                  <a:lnTo>
                    <a:pt x="26663" y="38223"/>
                  </a:lnTo>
                  <a:lnTo>
                    <a:pt x="19809" y="66665"/>
                  </a:lnTo>
                  <a:cubicBezTo>
                    <a:pt x="20089" y="66738"/>
                    <a:pt x="20371" y="66773"/>
                    <a:pt x="20650" y="66773"/>
                  </a:cubicBezTo>
                  <a:cubicBezTo>
                    <a:pt x="22019" y="66773"/>
                    <a:pt x="23290" y="65930"/>
                    <a:pt x="23789" y="64593"/>
                  </a:cubicBezTo>
                  <a:lnTo>
                    <a:pt x="35306" y="34121"/>
                  </a:lnTo>
                  <a:lnTo>
                    <a:pt x="37912" y="32886"/>
                  </a:lnTo>
                  <a:lnTo>
                    <a:pt x="43285" y="30337"/>
                  </a:lnTo>
                  <a:cubicBezTo>
                    <a:pt x="43554" y="30644"/>
                    <a:pt x="43822" y="30839"/>
                    <a:pt x="44053" y="30839"/>
                  </a:cubicBezTo>
                  <a:cubicBezTo>
                    <a:pt x="44109" y="30839"/>
                    <a:pt x="44163" y="30828"/>
                    <a:pt x="44214" y="30804"/>
                  </a:cubicBezTo>
                  <a:lnTo>
                    <a:pt x="49333" y="28376"/>
                  </a:lnTo>
                  <a:cubicBezTo>
                    <a:pt x="50806" y="29965"/>
                    <a:pt x="52882" y="30856"/>
                    <a:pt x="55022" y="30856"/>
                  </a:cubicBezTo>
                  <a:cubicBezTo>
                    <a:pt x="56135" y="30856"/>
                    <a:pt x="57266" y="30615"/>
                    <a:pt x="58339" y="30106"/>
                  </a:cubicBezTo>
                  <a:cubicBezTo>
                    <a:pt x="62207" y="28271"/>
                    <a:pt x="63856" y="23647"/>
                    <a:pt x="62021" y="19779"/>
                  </a:cubicBezTo>
                  <a:cubicBezTo>
                    <a:pt x="60695" y="16984"/>
                    <a:pt x="57912" y="15348"/>
                    <a:pt x="55011" y="15348"/>
                  </a:cubicBezTo>
                  <a:cubicBezTo>
                    <a:pt x="53898" y="15348"/>
                    <a:pt x="52767" y="15589"/>
                    <a:pt x="51694" y="16098"/>
                  </a:cubicBezTo>
                  <a:cubicBezTo>
                    <a:pt x="48589" y="17570"/>
                    <a:pt x="46916" y="20838"/>
                    <a:pt x="47325" y="24071"/>
                  </a:cubicBezTo>
                  <a:lnTo>
                    <a:pt x="42178" y="26512"/>
                  </a:lnTo>
                  <a:cubicBezTo>
                    <a:pt x="41901" y="26644"/>
                    <a:pt x="41860" y="27077"/>
                    <a:pt x="41969" y="27621"/>
                  </a:cubicBezTo>
                  <a:lnTo>
                    <a:pt x="36618" y="30159"/>
                  </a:lnTo>
                  <a:lnTo>
                    <a:pt x="36000" y="28855"/>
                  </a:lnTo>
                  <a:cubicBezTo>
                    <a:pt x="35422" y="27636"/>
                    <a:pt x="34215" y="26939"/>
                    <a:pt x="32968" y="26939"/>
                  </a:cubicBezTo>
                  <a:cubicBezTo>
                    <a:pt x="32806" y="26939"/>
                    <a:pt x="32644" y="26951"/>
                    <a:pt x="32482" y="26975"/>
                  </a:cubicBezTo>
                  <a:lnTo>
                    <a:pt x="33917" y="21422"/>
                  </a:lnTo>
                  <a:cubicBezTo>
                    <a:pt x="33923" y="21422"/>
                    <a:pt x="33930" y="21422"/>
                    <a:pt x="33936" y="21422"/>
                  </a:cubicBezTo>
                  <a:cubicBezTo>
                    <a:pt x="34481" y="21422"/>
                    <a:pt x="34890" y="21302"/>
                    <a:pt x="34965" y="21006"/>
                  </a:cubicBezTo>
                  <a:lnTo>
                    <a:pt x="36390" y="15491"/>
                  </a:lnTo>
                  <a:cubicBezTo>
                    <a:pt x="39641" y="15281"/>
                    <a:pt x="42535" y="13020"/>
                    <a:pt x="43395" y="9694"/>
                  </a:cubicBezTo>
                  <a:cubicBezTo>
                    <a:pt x="44466" y="5549"/>
                    <a:pt x="41973" y="1320"/>
                    <a:pt x="37828" y="249"/>
                  </a:cubicBezTo>
                  <a:cubicBezTo>
                    <a:pt x="37177" y="81"/>
                    <a:pt x="36524" y="0"/>
                    <a:pt x="35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49"/>
            <p:cNvGrpSpPr/>
            <p:nvPr/>
          </p:nvGrpSpPr>
          <p:grpSpPr>
            <a:xfrm>
              <a:off x="6126064" y="3266253"/>
              <a:ext cx="1815062" cy="1714891"/>
              <a:chOff x="6624036" y="3351263"/>
              <a:chExt cx="1815062" cy="1714891"/>
            </a:xfrm>
          </p:grpSpPr>
          <p:sp>
            <p:nvSpPr>
              <p:cNvPr id="552" name="Google Shape;552;p49"/>
              <p:cNvSpPr/>
              <p:nvPr/>
            </p:nvSpPr>
            <p:spPr>
              <a:xfrm rot="900241">
                <a:off x="7175152" y="3705323"/>
                <a:ext cx="432640" cy="1320081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51933" extrusionOk="0">
                    <a:moveTo>
                      <a:pt x="12689" y="0"/>
                    </a:moveTo>
                    <a:lnTo>
                      <a:pt x="9703" y="11558"/>
                    </a:lnTo>
                    <a:lnTo>
                      <a:pt x="1" y="51825"/>
                    </a:lnTo>
                    <a:cubicBezTo>
                      <a:pt x="281" y="51897"/>
                      <a:pt x="563" y="51932"/>
                      <a:pt x="840" y="51932"/>
                    </a:cubicBezTo>
                    <a:cubicBezTo>
                      <a:pt x="2210" y="51932"/>
                      <a:pt x="3480" y="51089"/>
                      <a:pt x="3981" y="49753"/>
                    </a:cubicBezTo>
                    <a:lnTo>
                      <a:pt x="16323" y="17096"/>
                    </a:lnTo>
                    <a:cubicBezTo>
                      <a:pt x="17021" y="15231"/>
                      <a:pt x="15950" y="13173"/>
                      <a:pt x="14023" y="12675"/>
                    </a:cubicBezTo>
                    <a:lnTo>
                      <a:pt x="12626" y="12313"/>
                    </a:lnTo>
                    <a:lnTo>
                      <a:pt x="15612" y="756"/>
                    </a:lnTo>
                    <a:lnTo>
                      <a:pt x="1268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9"/>
              <p:cNvSpPr/>
              <p:nvPr/>
            </p:nvSpPr>
            <p:spPr>
              <a:xfrm rot="900241">
                <a:off x="7168400" y="3698357"/>
                <a:ext cx="446111" cy="1332765"/>
              </a:xfrm>
              <a:custGeom>
                <a:avLst/>
                <a:gdLst/>
                <a:ahLst/>
                <a:cxnLst/>
                <a:rect l="l" t="t" r="r" b="b"/>
                <a:pathLst>
                  <a:path w="17552" h="52432" extrusionOk="0">
                    <a:moveTo>
                      <a:pt x="13123" y="549"/>
                    </a:moveTo>
                    <a:lnTo>
                      <a:pt x="15610" y="1192"/>
                    </a:lnTo>
                    <a:lnTo>
                      <a:pt x="12623" y="12750"/>
                    </a:lnTo>
                    <a:lnTo>
                      <a:pt x="14239" y="13167"/>
                    </a:lnTo>
                    <a:cubicBezTo>
                      <a:pt x="16036" y="13631"/>
                      <a:pt x="17036" y="15551"/>
                      <a:pt x="16386" y="17289"/>
                    </a:cubicBezTo>
                    <a:lnTo>
                      <a:pt x="4042" y="49948"/>
                    </a:lnTo>
                    <a:cubicBezTo>
                      <a:pt x="3582" y="51188"/>
                      <a:pt x="2402" y="51982"/>
                      <a:pt x="1119" y="51982"/>
                    </a:cubicBezTo>
                    <a:cubicBezTo>
                      <a:pt x="929" y="51982"/>
                      <a:pt x="737" y="51965"/>
                      <a:pt x="544" y="51929"/>
                    </a:cubicBezTo>
                    <a:lnTo>
                      <a:pt x="10193" y="11889"/>
                    </a:lnTo>
                    <a:lnTo>
                      <a:pt x="13123" y="549"/>
                    </a:lnTo>
                    <a:close/>
                    <a:moveTo>
                      <a:pt x="12800" y="0"/>
                    </a:moveTo>
                    <a:lnTo>
                      <a:pt x="9755" y="11779"/>
                    </a:lnTo>
                    <a:lnTo>
                      <a:pt x="1" y="52261"/>
                    </a:lnTo>
                    <a:lnTo>
                      <a:pt x="216" y="52316"/>
                    </a:lnTo>
                    <a:cubicBezTo>
                      <a:pt x="509" y="52393"/>
                      <a:pt x="813" y="52432"/>
                      <a:pt x="1118" y="52432"/>
                    </a:cubicBezTo>
                    <a:cubicBezTo>
                      <a:pt x="2609" y="52430"/>
                      <a:pt x="3943" y="51503"/>
                      <a:pt x="4463" y="50105"/>
                    </a:cubicBezTo>
                    <a:lnTo>
                      <a:pt x="16808" y="17447"/>
                    </a:lnTo>
                    <a:cubicBezTo>
                      <a:pt x="17552" y="15456"/>
                      <a:pt x="16407" y="13260"/>
                      <a:pt x="14351" y="12729"/>
                    </a:cubicBezTo>
                    <a:lnTo>
                      <a:pt x="13171" y="12425"/>
                    </a:lnTo>
                    <a:lnTo>
                      <a:pt x="16157" y="867"/>
                    </a:lnTo>
                    <a:lnTo>
                      <a:pt x="128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9"/>
              <p:cNvSpPr/>
              <p:nvPr/>
            </p:nvSpPr>
            <p:spPr>
              <a:xfrm rot="900241">
                <a:off x="7562354" y="3404594"/>
                <a:ext cx="430861" cy="544550"/>
              </a:xfrm>
              <a:custGeom>
                <a:avLst/>
                <a:gdLst/>
                <a:ahLst/>
                <a:cxnLst/>
                <a:rect l="l" t="t" r="r" b="b"/>
                <a:pathLst>
                  <a:path w="16952" h="21423" extrusionOk="0">
                    <a:moveTo>
                      <a:pt x="8375" y="3901"/>
                    </a:moveTo>
                    <a:cubicBezTo>
                      <a:pt x="8693" y="3901"/>
                      <a:pt x="9017" y="3941"/>
                      <a:pt x="9339" y="4024"/>
                    </a:cubicBezTo>
                    <a:cubicBezTo>
                      <a:pt x="11396" y="4556"/>
                      <a:pt x="12639" y="6663"/>
                      <a:pt x="12107" y="8720"/>
                    </a:cubicBezTo>
                    <a:cubicBezTo>
                      <a:pt x="11659" y="10456"/>
                      <a:pt x="10089" y="11612"/>
                      <a:pt x="8374" y="11612"/>
                    </a:cubicBezTo>
                    <a:cubicBezTo>
                      <a:pt x="8056" y="11612"/>
                      <a:pt x="7733" y="11572"/>
                      <a:pt x="7411" y="11489"/>
                    </a:cubicBezTo>
                    <a:cubicBezTo>
                      <a:pt x="5354" y="10957"/>
                      <a:pt x="4111" y="8850"/>
                      <a:pt x="4643" y="6791"/>
                    </a:cubicBezTo>
                    <a:cubicBezTo>
                      <a:pt x="5091" y="5056"/>
                      <a:pt x="6660" y="3901"/>
                      <a:pt x="8375" y="3901"/>
                    </a:cubicBezTo>
                    <a:close/>
                    <a:moveTo>
                      <a:pt x="8370" y="1"/>
                    </a:moveTo>
                    <a:cubicBezTo>
                      <a:pt x="4920" y="1"/>
                      <a:pt x="1773" y="2321"/>
                      <a:pt x="869" y="5816"/>
                    </a:cubicBezTo>
                    <a:cubicBezTo>
                      <a:pt x="1" y="9177"/>
                      <a:pt x="1473" y="12590"/>
                      <a:pt x="4269" y="14334"/>
                    </a:cubicBezTo>
                    <a:lnTo>
                      <a:pt x="2853" y="19818"/>
                    </a:lnTo>
                    <a:cubicBezTo>
                      <a:pt x="2654" y="20588"/>
                      <a:pt x="5008" y="21423"/>
                      <a:pt x="6428" y="21423"/>
                    </a:cubicBezTo>
                    <a:cubicBezTo>
                      <a:pt x="6970" y="21423"/>
                      <a:pt x="7376" y="21301"/>
                      <a:pt x="7452" y="21008"/>
                    </a:cubicBezTo>
                    <a:lnTo>
                      <a:pt x="8876" y="15492"/>
                    </a:lnTo>
                    <a:cubicBezTo>
                      <a:pt x="12127" y="15283"/>
                      <a:pt x="15022" y="13023"/>
                      <a:pt x="15881" y="9696"/>
                    </a:cubicBezTo>
                    <a:cubicBezTo>
                      <a:pt x="16952" y="5550"/>
                      <a:pt x="14459" y="1321"/>
                      <a:pt x="10314" y="249"/>
                    </a:cubicBezTo>
                    <a:cubicBezTo>
                      <a:pt x="9664" y="81"/>
                      <a:pt x="9012" y="1"/>
                      <a:pt x="83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9"/>
              <p:cNvSpPr/>
              <p:nvPr/>
            </p:nvSpPr>
            <p:spPr>
              <a:xfrm rot="900241">
                <a:off x="7556968" y="3399075"/>
                <a:ext cx="442552" cy="555886"/>
              </a:xfrm>
              <a:custGeom>
                <a:avLst/>
                <a:gdLst/>
                <a:ahLst/>
                <a:cxnLst/>
                <a:rect l="l" t="t" r="r" b="b"/>
                <a:pathLst>
                  <a:path w="17412" h="21869" extrusionOk="0">
                    <a:moveTo>
                      <a:pt x="8583" y="4348"/>
                    </a:moveTo>
                    <a:cubicBezTo>
                      <a:pt x="8891" y="4348"/>
                      <a:pt x="9197" y="4387"/>
                      <a:pt x="9495" y="4465"/>
                    </a:cubicBezTo>
                    <a:cubicBezTo>
                      <a:pt x="11432" y="4965"/>
                      <a:pt x="12601" y="6948"/>
                      <a:pt x="12100" y="8886"/>
                    </a:cubicBezTo>
                    <a:cubicBezTo>
                      <a:pt x="11677" y="10521"/>
                      <a:pt x="10199" y="11608"/>
                      <a:pt x="8585" y="11608"/>
                    </a:cubicBezTo>
                    <a:cubicBezTo>
                      <a:pt x="8285" y="11608"/>
                      <a:pt x="7981" y="11571"/>
                      <a:pt x="7679" y="11493"/>
                    </a:cubicBezTo>
                    <a:cubicBezTo>
                      <a:pt x="5741" y="10991"/>
                      <a:pt x="4572" y="9007"/>
                      <a:pt x="5072" y="7070"/>
                    </a:cubicBezTo>
                    <a:cubicBezTo>
                      <a:pt x="5488" y="5470"/>
                      <a:pt x="6930" y="4353"/>
                      <a:pt x="8583" y="4348"/>
                    </a:cubicBezTo>
                    <a:close/>
                    <a:moveTo>
                      <a:pt x="8587" y="3899"/>
                    </a:moveTo>
                    <a:cubicBezTo>
                      <a:pt x="6771" y="3899"/>
                      <a:pt x="5114" y="5119"/>
                      <a:pt x="4637" y="6959"/>
                    </a:cubicBezTo>
                    <a:cubicBezTo>
                      <a:pt x="4074" y="9136"/>
                      <a:pt x="5389" y="11365"/>
                      <a:pt x="7566" y="11927"/>
                    </a:cubicBezTo>
                    <a:cubicBezTo>
                      <a:pt x="7898" y="12014"/>
                      <a:pt x="8241" y="12057"/>
                      <a:pt x="8585" y="12057"/>
                    </a:cubicBezTo>
                    <a:cubicBezTo>
                      <a:pt x="10401" y="12057"/>
                      <a:pt x="12061" y="10837"/>
                      <a:pt x="12536" y="8999"/>
                    </a:cubicBezTo>
                    <a:cubicBezTo>
                      <a:pt x="13098" y="6821"/>
                      <a:pt x="11785" y="4592"/>
                      <a:pt x="9606" y="4028"/>
                    </a:cubicBezTo>
                    <a:cubicBezTo>
                      <a:pt x="9265" y="3941"/>
                      <a:pt x="8923" y="3899"/>
                      <a:pt x="8587" y="3899"/>
                    </a:cubicBezTo>
                    <a:close/>
                    <a:moveTo>
                      <a:pt x="8588" y="449"/>
                    </a:moveTo>
                    <a:cubicBezTo>
                      <a:pt x="9222" y="451"/>
                      <a:pt x="9855" y="530"/>
                      <a:pt x="10470" y="689"/>
                    </a:cubicBezTo>
                    <a:cubicBezTo>
                      <a:pt x="14488" y="1728"/>
                      <a:pt x="16913" y="5843"/>
                      <a:pt x="15874" y="9861"/>
                    </a:cubicBezTo>
                    <a:cubicBezTo>
                      <a:pt x="15065" y="13013"/>
                      <a:pt x="12320" y="15284"/>
                      <a:pt x="9073" y="15490"/>
                    </a:cubicBezTo>
                    <a:lnTo>
                      <a:pt x="8910" y="15501"/>
                    </a:lnTo>
                    <a:lnTo>
                      <a:pt x="7445" y="21173"/>
                    </a:lnTo>
                    <a:cubicBezTo>
                      <a:pt x="7405" y="21327"/>
                      <a:pt x="7110" y="21421"/>
                      <a:pt x="6645" y="21421"/>
                    </a:cubicBezTo>
                    <a:cubicBezTo>
                      <a:pt x="6266" y="21421"/>
                      <a:pt x="5773" y="21358"/>
                      <a:pt x="5214" y="21214"/>
                    </a:cubicBezTo>
                    <a:cubicBezTo>
                      <a:pt x="4640" y="21066"/>
                      <a:pt x="4106" y="20854"/>
                      <a:pt x="3746" y="20633"/>
                    </a:cubicBezTo>
                    <a:cubicBezTo>
                      <a:pt x="3425" y="20435"/>
                      <a:pt x="3247" y="20230"/>
                      <a:pt x="3281" y="20097"/>
                    </a:cubicBezTo>
                    <a:lnTo>
                      <a:pt x="4740" y="14453"/>
                    </a:lnTo>
                    <a:lnTo>
                      <a:pt x="4600" y="14365"/>
                    </a:lnTo>
                    <a:cubicBezTo>
                      <a:pt x="1798" y="12618"/>
                      <a:pt x="472" y="9295"/>
                      <a:pt x="1298" y="6094"/>
                    </a:cubicBezTo>
                    <a:cubicBezTo>
                      <a:pt x="2174" y="2705"/>
                      <a:pt x="5238" y="449"/>
                      <a:pt x="8588" y="449"/>
                    </a:cubicBezTo>
                    <a:close/>
                    <a:moveTo>
                      <a:pt x="8589" y="0"/>
                    </a:moveTo>
                    <a:cubicBezTo>
                      <a:pt x="5040" y="0"/>
                      <a:pt x="1791" y="2390"/>
                      <a:pt x="863" y="5982"/>
                    </a:cubicBezTo>
                    <a:cubicBezTo>
                      <a:pt x="1" y="9319"/>
                      <a:pt x="1349" y="12784"/>
                      <a:pt x="4223" y="14658"/>
                    </a:cubicBezTo>
                    <a:lnTo>
                      <a:pt x="2846" y="19984"/>
                    </a:lnTo>
                    <a:cubicBezTo>
                      <a:pt x="2782" y="20230"/>
                      <a:pt x="2846" y="20607"/>
                      <a:pt x="3509" y="21016"/>
                    </a:cubicBezTo>
                    <a:cubicBezTo>
                      <a:pt x="3912" y="21264"/>
                      <a:pt x="4477" y="21488"/>
                      <a:pt x="5101" y="21650"/>
                    </a:cubicBezTo>
                    <a:cubicBezTo>
                      <a:pt x="5601" y="21779"/>
                      <a:pt x="6149" y="21868"/>
                      <a:pt x="6628" y="21868"/>
                    </a:cubicBezTo>
                    <a:cubicBezTo>
                      <a:pt x="7261" y="21868"/>
                      <a:pt x="7770" y="21712"/>
                      <a:pt x="7881" y="21286"/>
                    </a:cubicBezTo>
                    <a:lnTo>
                      <a:pt x="9265" y="15927"/>
                    </a:lnTo>
                    <a:cubicBezTo>
                      <a:pt x="12640" y="15644"/>
                      <a:pt x="15468" y="13255"/>
                      <a:pt x="16310" y="9974"/>
                    </a:cubicBezTo>
                    <a:cubicBezTo>
                      <a:pt x="17411" y="5716"/>
                      <a:pt x="14840" y="1355"/>
                      <a:pt x="10581" y="254"/>
                    </a:cubicBezTo>
                    <a:cubicBezTo>
                      <a:pt x="9915" y="82"/>
                      <a:pt x="9247" y="0"/>
                      <a:pt x="8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9"/>
              <p:cNvSpPr/>
              <p:nvPr/>
            </p:nvSpPr>
            <p:spPr>
              <a:xfrm rot="900241">
                <a:off x="6695022" y="3941109"/>
                <a:ext cx="1237708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8697" h="25481" extrusionOk="0">
                    <a:moveTo>
                      <a:pt x="47404" y="0"/>
                    </a:moveTo>
                    <a:lnTo>
                      <a:pt x="36618" y="5116"/>
                    </a:lnTo>
                    <a:lnTo>
                      <a:pt x="35999" y="3813"/>
                    </a:lnTo>
                    <a:cubicBezTo>
                      <a:pt x="35421" y="2594"/>
                      <a:pt x="34213" y="1896"/>
                      <a:pt x="32965" y="1896"/>
                    </a:cubicBezTo>
                    <a:cubicBezTo>
                      <a:pt x="32372" y="1896"/>
                      <a:pt x="31770" y="2054"/>
                      <a:pt x="31223" y="2388"/>
                    </a:cubicBezTo>
                    <a:lnTo>
                      <a:pt x="2019" y="21180"/>
                    </a:lnTo>
                    <a:cubicBezTo>
                      <a:pt x="554" y="22075"/>
                      <a:pt x="0" y="23930"/>
                      <a:pt x="736" y="25480"/>
                    </a:cubicBezTo>
                    <a:lnTo>
                      <a:pt x="37912" y="7844"/>
                    </a:lnTo>
                    <a:lnTo>
                      <a:pt x="48697" y="2728"/>
                    </a:lnTo>
                    <a:lnTo>
                      <a:pt x="4740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9"/>
              <p:cNvSpPr/>
              <p:nvPr/>
            </p:nvSpPr>
            <p:spPr>
              <a:xfrm rot="900241">
                <a:off x="6688499" y="3933632"/>
                <a:ext cx="1251865" cy="662926"/>
              </a:xfrm>
              <a:custGeom>
                <a:avLst/>
                <a:gdLst/>
                <a:ahLst/>
                <a:cxnLst/>
                <a:rect l="l" t="t" r="r" b="b"/>
                <a:pathLst>
                  <a:path w="49254" h="26080" extrusionOk="0">
                    <a:moveTo>
                      <a:pt x="47551" y="601"/>
                    </a:moveTo>
                    <a:lnTo>
                      <a:pt x="48654" y="2921"/>
                    </a:lnTo>
                    <a:lnTo>
                      <a:pt x="1106" y="25477"/>
                    </a:lnTo>
                    <a:cubicBezTo>
                      <a:pt x="554" y="24062"/>
                      <a:pt x="1099" y="22456"/>
                      <a:pt x="2396" y="21668"/>
                    </a:cubicBezTo>
                    <a:lnTo>
                      <a:pt x="31597" y="2881"/>
                    </a:lnTo>
                    <a:cubicBezTo>
                      <a:pt x="32088" y="2580"/>
                      <a:pt x="32651" y="2423"/>
                      <a:pt x="33228" y="2423"/>
                    </a:cubicBezTo>
                    <a:lnTo>
                      <a:pt x="33228" y="2423"/>
                    </a:lnTo>
                    <a:cubicBezTo>
                      <a:pt x="34435" y="2423"/>
                      <a:pt x="35534" y="3118"/>
                      <a:pt x="36052" y="4210"/>
                    </a:cubicBezTo>
                    <a:lnTo>
                      <a:pt x="36767" y="5717"/>
                    </a:lnTo>
                    <a:lnTo>
                      <a:pt x="47551" y="601"/>
                    </a:lnTo>
                    <a:close/>
                    <a:moveTo>
                      <a:pt x="47767" y="1"/>
                    </a:moveTo>
                    <a:lnTo>
                      <a:pt x="36981" y="5117"/>
                    </a:lnTo>
                    <a:lnTo>
                      <a:pt x="36459" y="4016"/>
                    </a:lnTo>
                    <a:cubicBezTo>
                      <a:pt x="35842" y="2715"/>
                      <a:pt x="34553" y="1971"/>
                      <a:pt x="33222" y="1971"/>
                    </a:cubicBezTo>
                    <a:cubicBezTo>
                      <a:pt x="32587" y="1971"/>
                      <a:pt x="31943" y="2140"/>
                      <a:pt x="31357" y="2499"/>
                    </a:cubicBezTo>
                    <a:lnTo>
                      <a:pt x="2158" y="21287"/>
                    </a:lnTo>
                    <a:cubicBezTo>
                      <a:pt x="591" y="22239"/>
                      <a:pt x="1" y="24221"/>
                      <a:pt x="789" y="25876"/>
                    </a:cubicBezTo>
                    <a:lnTo>
                      <a:pt x="885" y="26079"/>
                    </a:lnTo>
                    <a:lnTo>
                      <a:pt x="49253" y="3135"/>
                    </a:lnTo>
                    <a:lnTo>
                      <a:pt x="47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9"/>
              <p:cNvSpPr/>
              <p:nvPr/>
            </p:nvSpPr>
            <p:spPr>
              <a:xfrm rot="900241">
                <a:off x="7815290" y="3892910"/>
                <a:ext cx="574896" cy="394273"/>
              </a:xfrm>
              <a:custGeom>
                <a:avLst/>
                <a:gdLst/>
                <a:ahLst/>
                <a:cxnLst/>
                <a:rect l="l" t="t" r="r" b="b"/>
                <a:pathLst>
                  <a:path w="22619" h="15511" extrusionOk="0">
                    <a:moveTo>
                      <a:pt x="13773" y="3902"/>
                    </a:moveTo>
                    <a:cubicBezTo>
                      <a:pt x="15216" y="3902"/>
                      <a:pt x="16602" y="4715"/>
                      <a:pt x="17260" y="6104"/>
                    </a:cubicBezTo>
                    <a:cubicBezTo>
                      <a:pt x="18172" y="8024"/>
                      <a:pt x="17352" y="10327"/>
                      <a:pt x="15430" y="11238"/>
                    </a:cubicBezTo>
                    <a:cubicBezTo>
                      <a:pt x="14898" y="11490"/>
                      <a:pt x="14337" y="11610"/>
                      <a:pt x="13784" y="11610"/>
                    </a:cubicBezTo>
                    <a:cubicBezTo>
                      <a:pt x="12341" y="11610"/>
                      <a:pt x="10955" y="10795"/>
                      <a:pt x="10296" y="9407"/>
                    </a:cubicBezTo>
                    <a:cubicBezTo>
                      <a:pt x="9386" y="7487"/>
                      <a:pt x="10207" y="5184"/>
                      <a:pt x="12127" y="4273"/>
                    </a:cubicBezTo>
                    <a:cubicBezTo>
                      <a:pt x="12659" y="4021"/>
                      <a:pt x="13220" y="3902"/>
                      <a:pt x="13773" y="3902"/>
                    </a:cubicBezTo>
                    <a:close/>
                    <a:moveTo>
                      <a:pt x="13773" y="1"/>
                    </a:moveTo>
                    <a:cubicBezTo>
                      <a:pt x="12660" y="1"/>
                      <a:pt x="11529" y="242"/>
                      <a:pt x="10457" y="751"/>
                    </a:cubicBezTo>
                    <a:cubicBezTo>
                      <a:pt x="7353" y="2225"/>
                      <a:pt x="5680" y="5491"/>
                      <a:pt x="6087" y="8725"/>
                    </a:cubicBezTo>
                    <a:lnTo>
                      <a:pt x="942" y="11165"/>
                    </a:lnTo>
                    <a:cubicBezTo>
                      <a:pt x="1" y="11611"/>
                      <a:pt x="1782" y="15494"/>
                      <a:pt x="2816" y="15494"/>
                    </a:cubicBezTo>
                    <a:cubicBezTo>
                      <a:pt x="2872" y="15494"/>
                      <a:pt x="2926" y="15483"/>
                      <a:pt x="2978" y="15458"/>
                    </a:cubicBezTo>
                    <a:lnTo>
                      <a:pt x="8096" y="13031"/>
                    </a:lnTo>
                    <a:cubicBezTo>
                      <a:pt x="9569" y="14620"/>
                      <a:pt x="11644" y="15510"/>
                      <a:pt x="13784" y="15510"/>
                    </a:cubicBezTo>
                    <a:cubicBezTo>
                      <a:pt x="14898" y="15510"/>
                      <a:pt x="16029" y="15269"/>
                      <a:pt x="17102" y="14760"/>
                    </a:cubicBezTo>
                    <a:cubicBezTo>
                      <a:pt x="20969" y="12925"/>
                      <a:pt x="22618" y="8302"/>
                      <a:pt x="20783" y="4432"/>
                    </a:cubicBezTo>
                    <a:cubicBezTo>
                      <a:pt x="19457" y="1637"/>
                      <a:pt x="16675" y="1"/>
                      <a:pt x="137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9"/>
              <p:cNvSpPr/>
              <p:nvPr/>
            </p:nvSpPr>
            <p:spPr>
              <a:xfrm rot="900241">
                <a:off x="7818772" y="3888442"/>
                <a:ext cx="577641" cy="405864"/>
              </a:xfrm>
              <a:custGeom>
                <a:avLst/>
                <a:gdLst/>
                <a:ahLst/>
                <a:cxnLst/>
                <a:rect l="l" t="t" r="r" b="b"/>
                <a:pathLst>
                  <a:path w="22727" h="15967" extrusionOk="0">
                    <a:moveTo>
                      <a:pt x="13630" y="4353"/>
                    </a:moveTo>
                    <a:cubicBezTo>
                      <a:pt x="14989" y="4354"/>
                      <a:pt x="16293" y="5121"/>
                      <a:pt x="16914" y="6426"/>
                    </a:cubicBezTo>
                    <a:cubicBezTo>
                      <a:pt x="17720" y="8228"/>
                      <a:pt x="16940" y="10343"/>
                      <a:pt x="15157" y="11190"/>
                    </a:cubicBezTo>
                    <a:cubicBezTo>
                      <a:pt x="14655" y="11428"/>
                      <a:pt x="14125" y="11541"/>
                      <a:pt x="13604" y="11541"/>
                    </a:cubicBezTo>
                    <a:cubicBezTo>
                      <a:pt x="12272" y="11541"/>
                      <a:pt x="10991" y="10805"/>
                      <a:pt x="10356" y="9537"/>
                    </a:cubicBezTo>
                    <a:cubicBezTo>
                      <a:pt x="9824" y="8415"/>
                      <a:pt x="9904" y="7097"/>
                      <a:pt x="10568" y="6045"/>
                    </a:cubicBezTo>
                    <a:cubicBezTo>
                      <a:pt x="11231" y="4995"/>
                      <a:pt x="12386" y="4356"/>
                      <a:pt x="13630" y="4353"/>
                    </a:cubicBezTo>
                    <a:close/>
                    <a:moveTo>
                      <a:pt x="13629" y="3903"/>
                    </a:moveTo>
                    <a:cubicBezTo>
                      <a:pt x="13044" y="3903"/>
                      <a:pt x="12449" y="4029"/>
                      <a:pt x="11886" y="4297"/>
                    </a:cubicBezTo>
                    <a:cubicBezTo>
                      <a:pt x="9853" y="5263"/>
                      <a:pt x="8986" y="7695"/>
                      <a:pt x="9950" y="9729"/>
                    </a:cubicBezTo>
                    <a:cubicBezTo>
                      <a:pt x="10629" y="11153"/>
                      <a:pt x="12064" y="12060"/>
                      <a:pt x="13642" y="12063"/>
                    </a:cubicBezTo>
                    <a:cubicBezTo>
                      <a:pt x="15039" y="12059"/>
                      <a:pt x="16338" y="11340"/>
                      <a:pt x="17083" y="10159"/>
                    </a:cubicBezTo>
                    <a:cubicBezTo>
                      <a:pt x="17829" y="8978"/>
                      <a:pt x="17918" y="7497"/>
                      <a:pt x="17320" y="6233"/>
                    </a:cubicBezTo>
                    <a:cubicBezTo>
                      <a:pt x="16624" y="4764"/>
                      <a:pt x="15157" y="3903"/>
                      <a:pt x="13629" y="3903"/>
                    </a:cubicBezTo>
                    <a:close/>
                    <a:moveTo>
                      <a:pt x="13631" y="451"/>
                    </a:moveTo>
                    <a:cubicBezTo>
                      <a:pt x="14482" y="451"/>
                      <a:pt x="15337" y="598"/>
                      <a:pt x="16163" y="893"/>
                    </a:cubicBezTo>
                    <a:cubicBezTo>
                      <a:pt x="18057" y="1567"/>
                      <a:pt x="19574" y="2940"/>
                      <a:pt x="20437" y="4756"/>
                    </a:cubicBezTo>
                    <a:cubicBezTo>
                      <a:pt x="22215" y="8507"/>
                      <a:pt x="20612" y="13005"/>
                      <a:pt x="16861" y="14784"/>
                    </a:cubicBezTo>
                    <a:cubicBezTo>
                      <a:pt x="15820" y="15277"/>
                      <a:pt x="14715" y="15517"/>
                      <a:pt x="13622" y="15517"/>
                    </a:cubicBezTo>
                    <a:cubicBezTo>
                      <a:pt x="11579" y="15517"/>
                      <a:pt x="9579" y="14681"/>
                      <a:pt x="8116" y="13105"/>
                    </a:cubicBezTo>
                    <a:lnTo>
                      <a:pt x="8004" y="12983"/>
                    </a:lnTo>
                    <a:lnTo>
                      <a:pt x="2737" y="15481"/>
                    </a:lnTo>
                    <a:cubicBezTo>
                      <a:pt x="2715" y="15492"/>
                      <a:pt x="2691" y="15497"/>
                      <a:pt x="2665" y="15497"/>
                    </a:cubicBezTo>
                    <a:cubicBezTo>
                      <a:pt x="2368" y="15497"/>
                      <a:pt x="1780" y="14862"/>
                      <a:pt x="1275" y="13795"/>
                    </a:cubicBezTo>
                    <a:cubicBezTo>
                      <a:pt x="723" y="12634"/>
                      <a:pt x="633" y="11720"/>
                      <a:pt x="893" y="11596"/>
                    </a:cubicBezTo>
                    <a:lnTo>
                      <a:pt x="6187" y="9086"/>
                    </a:lnTo>
                    <a:lnTo>
                      <a:pt x="6166" y="8923"/>
                    </a:lnTo>
                    <a:cubicBezTo>
                      <a:pt x="5755" y="5697"/>
                      <a:pt x="7468" y="2572"/>
                      <a:pt x="10409" y="1182"/>
                    </a:cubicBezTo>
                    <a:cubicBezTo>
                      <a:pt x="11433" y="696"/>
                      <a:pt x="12530" y="451"/>
                      <a:pt x="13631" y="451"/>
                    </a:cubicBezTo>
                    <a:close/>
                    <a:moveTo>
                      <a:pt x="13631" y="1"/>
                    </a:moveTo>
                    <a:cubicBezTo>
                      <a:pt x="12464" y="1"/>
                      <a:pt x="11301" y="260"/>
                      <a:pt x="10216" y="776"/>
                    </a:cubicBezTo>
                    <a:cubicBezTo>
                      <a:pt x="7153" y="2222"/>
                      <a:pt x="5341" y="5450"/>
                      <a:pt x="5701" y="8818"/>
                    </a:cubicBezTo>
                    <a:lnTo>
                      <a:pt x="700" y="11190"/>
                    </a:lnTo>
                    <a:cubicBezTo>
                      <a:pt x="1" y="11521"/>
                      <a:pt x="353" y="12904"/>
                      <a:pt x="867" y="13987"/>
                    </a:cubicBezTo>
                    <a:cubicBezTo>
                      <a:pt x="1320" y="14942"/>
                      <a:pt x="2034" y="15947"/>
                      <a:pt x="2674" y="15947"/>
                    </a:cubicBezTo>
                    <a:cubicBezTo>
                      <a:pt x="2761" y="15947"/>
                      <a:pt x="2846" y="15928"/>
                      <a:pt x="2929" y="15889"/>
                    </a:cubicBezTo>
                    <a:lnTo>
                      <a:pt x="7900" y="13531"/>
                    </a:lnTo>
                    <a:cubicBezTo>
                      <a:pt x="9438" y="15123"/>
                      <a:pt x="11509" y="15967"/>
                      <a:pt x="13621" y="15967"/>
                    </a:cubicBezTo>
                    <a:cubicBezTo>
                      <a:pt x="14809" y="15967"/>
                      <a:pt x="15982" y="15701"/>
                      <a:pt x="17054" y="15190"/>
                    </a:cubicBezTo>
                    <a:cubicBezTo>
                      <a:pt x="21028" y="13305"/>
                      <a:pt x="22727" y="8537"/>
                      <a:pt x="20843" y="4564"/>
                    </a:cubicBezTo>
                    <a:cubicBezTo>
                      <a:pt x="19928" y="2638"/>
                      <a:pt x="18322" y="1183"/>
                      <a:pt x="16315" y="468"/>
                    </a:cubicBezTo>
                    <a:cubicBezTo>
                      <a:pt x="15439" y="156"/>
                      <a:pt x="14534" y="1"/>
                      <a:pt x="13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9"/>
              <p:cNvSpPr/>
              <p:nvPr/>
            </p:nvSpPr>
            <p:spPr>
              <a:xfrm rot="900241">
                <a:off x="7518560" y="4118046"/>
                <a:ext cx="90254" cy="81417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203" extrusionOk="0">
                    <a:moveTo>
                      <a:pt x="1724" y="1"/>
                    </a:moveTo>
                    <a:cubicBezTo>
                      <a:pt x="1698" y="1"/>
                      <a:pt x="1671" y="1"/>
                      <a:pt x="1645" y="2"/>
                    </a:cubicBezTo>
                    <a:cubicBezTo>
                      <a:pt x="999" y="36"/>
                      <a:pt x="436" y="453"/>
                      <a:pt x="217" y="1063"/>
                    </a:cubicBezTo>
                    <a:cubicBezTo>
                      <a:pt x="1" y="1673"/>
                      <a:pt x="171" y="2355"/>
                      <a:pt x="651" y="2788"/>
                    </a:cubicBezTo>
                    <a:cubicBezTo>
                      <a:pt x="951" y="3061"/>
                      <a:pt x="1336" y="3203"/>
                      <a:pt x="1725" y="3203"/>
                    </a:cubicBezTo>
                    <a:cubicBezTo>
                      <a:pt x="1958" y="3203"/>
                      <a:pt x="2192" y="3152"/>
                      <a:pt x="2411" y="3048"/>
                    </a:cubicBezTo>
                    <a:cubicBezTo>
                      <a:pt x="3210" y="2670"/>
                      <a:pt x="3551" y="1715"/>
                      <a:pt x="3172" y="916"/>
                    </a:cubicBezTo>
                    <a:cubicBezTo>
                      <a:pt x="2905" y="354"/>
                      <a:pt x="2341" y="1"/>
                      <a:pt x="17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9"/>
              <p:cNvSpPr/>
              <p:nvPr/>
            </p:nvSpPr>
            <p:spPr>
              <a:xfrm rot="900241">
                <a:off x="7513438" y="4112208"/>
                <a:ext cx="100573" cy="93008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3659" extrusionOk="0">
                    <a:moveTo>
                      <a:pt x="1925" y="455"/>
                    </a:moveTo>
                    <a:cubicBezTo>
                      <a:pt x="2568" y="456"/>
                      <a:pt x="3124" y="903"/>
                      <a:pt x="3266" y="1529"/>
                    </a:cubicBezTo>
                    <a:cubicBezTo>
                      <a:pt x="3407" y="2156"/>
                      <a:pt x="3095" y="2797"/>
                      <a:pt x="2516" y="3075"/>
                    </a:cubicBezTo>
                    <a:cubicBezTo>
                      <a:pt x="2323" y="3166"/>
                      <a:pt x="2122" y="3209"/>
                      <a:pt x="1926" y="3209"/>
                    </a:cubicBezTo>
                    <a:cubicBezTo>
                      <a:pt x="1307" y="3209"/>
                      <a:pt x="729" y="2787"/>
                      <a:pt x="581" y="2134"/>
                    </a:cubicBezTo>
                    <a:cubicBezTo>
                      <a:pt x="388" y="1273"/>
                      <a:pt x="1042" y="455"/>
                      <a:pt x="1925" y="455"/>
                    </a:cubicBezTo>
                    <a:close/>
                    <a:moveTo>
                      <a:pt x="1925" y="0"/>
                    </a:moveTo>
                    <a:cubicBezTo>
                      <a:pt x="1791" y="0"/>
                      <a:pt x="1655" y="15"/>
                      <a:pt x="1519" y="46"/>
                    </a:cubicBezTo>
                    <a:cubicBezTo>
                      <a:pt x="610" y="253"/>
                      <a:pt x="0" y="1110"/>
                      <a:pt x="106" y="2036"/>
                    </a:cubicBezTo>
                    <a:cubicBezTo>
                      <a:pt x="210" y="2960"/>
                      <a:pt x="991" y="3658"/>
                      <a:pt x="1922" y="3658"/>
                    </a:cubicBezTo>
                    <a:cubicBezTo>
                      <a:pt x="1924" y="3658"/>
                      <a:pt x="1926" y="3658"/>
                      <a:pt x="1928" y="3658"/>
                    </a:cubicBezTo>
                    <a:cubicBezTo>
                      <a:pt x="2198" y="3658"/>
                      <a:pt x="2465" y="3598"/>
                      <a:pt x="2709" y="3482"/>
                    </a:cubicBezTo>
                    <a:cubicBezTo>
                      <a:pt x="3550" y="3082"/>
                      <a:pt x="3956" y="2112"/>
                      <a:pt x="3652" y="1231"/>
                    </a:cubicBezTo>
                    <a:cubicBezTo>
                      <a:pt x="3392" y="481"/>
                      <a:pt x="2689" y="0"/>
                      <a:pt x="19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2" name="Google Shape;562;p49"/>
          <p:cNvGrpSpPr/>
          <p:nvPr/>
        </p:nvGrpSpPr>
        <p:grpSpPr>
          <a:xfrm rot="899960">
            <a:off x="-1068371" y="2030869"/>
            <a:ext cx="3275974" cy="3275974"/>
            <a:chOff x="-185618" y="2288430"/>
            <a:chExt cx="3276072" cy="3276072"/>
          </a:xfrm>
        </p:grpSpPr>
        <p:sp>
          <p:nvSpPr>
            <p:cNvPr id="563" name="Google Shape;563;p49"/>
            <p:cNvSpPr/>
            <p:nvPr/>
          </p:nvSpPr>
          <p:spPr>
            <a:xfrm>
              <a:off x="52775" y="3703550"/>
              <a:ext cx="2789100" cy="445800"/>
            </a:xfrm>
            <a:prstGeom prst="roundRect">
              <a:avLst>
                <a:gd name="adj" fmla="val 24725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49"/>
            <p:cNvGrpSpPr/>
            <p:nvPr/>
          </p:nvGrpSpPr>
          <p:grpSpPr>
            <a:xfrm rot="-2700000">
              <a:off x="294151" y="2768200"/>
              <a:ext cx="2316533" cy="2316533"/>
              <a:chOff x="-683555" y="2093497"/>
              <a:chExt cx="2316555" cy="2316555"/>
            </a:xfrm>
          </p:grpSpPr>
          <p:sp>
            <p:nvSpPr>
              <p:cNvPr id="565" name="Google Shape;565;p49"/>
              <p:cNvSpPr/>
              <p:nvPr/>
            </p:nvSpPr>
            <p:spPr>
              <a:xfrm rot="2700000">
                <a:off x="-924308" y="3025068"/>
                <a:ext cx="2798080" cy="453472"/>
              </a:xfrm>
              <a:custGeom>
                <a:avLst/>
                <a:gdLst/>
                <a:ahLst/>
                <a:cxnLst/>
                <a:rect l="l" t="t" r="r" b="b"/>
                <a:pathLst>
                  <a:path w="102688" h="16640" extrusionOk="0">
                    <a:moveTo>
                      <a:pt x="95663" y="5492"/>
                    </a:moveTo>
                    <a:cubicBezTo>
                      <a:pt x="96625" y="5492"/>
                      <a:pt x="97561" y="5951"/>
                      <a:pt x="98143" y="6783"/>
                    </a:cubicBezTo>
                    <a:cubicBezTo>
                      <a:pt x="98988" y="7991"/>
                      <a:pt x="98841" y="9632"/>
                      <a:pt x="97795" y="10671"/>
                    </a:cubicBezTo>
                    <a:cubicBezTo>
                      <a:pt x="97302" y="11159"/>
                      <a:pt x="96656" y="11464"/>
                      <a:pt x="95966" y="11532"/>
                    </a:cubicBezTo>
                    <a:cubicBezTo>
                      <a:pt x="95863" y="11542"/>
                      <a:pt x="95762" y="11547"/>
                      <a:pt x="95661" y="11547"/>
                    </a:cubicBezTo>
                    <a:cubicBezTo>
                      <a:pt x="94313" y="11547"/>
                      <a:pt x="93111" y="10650"/>
                      <a:pt x="92745" y="9328"/>
                    </a:cubicBezTo>
                    <a:cubicBezTo>
                      <a:pt x="92351" y="7907"/>
                      <a:pt x="93038" y="6410"/>
                      <a:pt x="94372" y="5781"/>
                    </a:cubicBezTo>
                    <a:cubicBezTo>
                      <a:pt x="94787" y="5586"/>
                      <a:pt x="95228" y="5492"/>
                      <a:pt x="95663" y="5492"/>
                    </a:cubicBezTo>
                    <a:close/>
                    <a:moveTo>
                      <a:pt x="1012" y="0"/>
                    </a:moveTo>
                    <a:cubicBezTo>
                      <a:pt x="491" y="0"/>
                      <a:pt x="69" y="421"/>
                      <a:pt x="66" y="941"/>
                    </a:cubicBezTo>
                    <a:lnTo>
                      <a:pt x="35" y="8092"/>
                    </a:lnTo>
                    <a:lnTo>
                      <a:pt x="1" y="15241"/>
                    </a:lnTo>
                    <a:cubicBezTo>
                      <a:pt x="0" y="15764"/>
                      <a:pt x="420" y="16189"/>
                      <a:pt x="944" y="16190"/>
                    </a:cubicBezTo>
                    <a:lnTo>
                      <a:pt x="50141" y="16416"/>
                    </a:lnTo>
                    <a:lnTo>
                      <a:pt x="99339" y="16640"/>
                    </a:lnTo>
                    <a:cubicBezTo>
                      <a:pt x="99342" y="16640"/>
                      <a:pt x="99345" y="16640"/>
                      <a:pt x="99348" y="16640"/>
                    </a:cubicBezTo>
                    <a:cubicBezTo>
                      <a:pt x="101537" y="16640"/>
                      <a:pt x="102650" y="12602"/>
                      <a:pt x="102668" y="8560"/>
                    </a:cubicBezTo>
                    <a:cubicBezTo>
                      <a:pt x="102687" y="4511"/>
                      <a:pt x="101608" y="458"/>
                      <a:pt x="99413" y="448"/>
                    </a:cubicBezTo>
                    <a:lnTo>
                      <a:pt x="50215" y="224"/>
                    </a:lnTo>
                    <a:lnTo>
                      <a:pt x="1017" y="0"/>
                    </a:lnTo>
                    <a:cubicBezTo>
                      <a:pt x="1015" y="0"/>
                      <a:pt x="1014" y="0"/>
                      <a:pt x="10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49"/>
              <p:cNvSpPr/>
              <p:nvPr/>
            </p:nvSpPr>
            <p:spPr>
              <a:xfrm rot="2700000">
                <a:off x="-930449" y="3018893"/>
                <a:ext cx="2810341" cy="465762"/>
              </a:xfrm>
              <a:custGeom>
                <a:avLst/>
                <a:gdLst/>
                <a:ahLst/>
                <a:cxnLst/>
                <a:rect l="l" t="t" r="r" b="b"/>
                <a:pathLst>
                  <a:path w="103138" h="17091" extrusionOk="0">
                    <a:moveTo>
                      <a:pt x="95895" y="5960"/>
                    </a:moveTo>
                    <a:cubicBezTo>
                      <a:pt x="97385" y="5960"/>
                      <a:pt x="98613" y="7127"/>
                      <a:pt x="98687" y="8615"/>
                    </a:cubicBezTo>
                    <a:cubicBezTo>
                      <a:pt x="98762" y="10104"/>
                      <a:pt x="97654" y="11388"/>
                      <a:pt x="96170" y="11534"/>
                    </a:cubicBezTo>
                    <a:cubicBezTo>
                      <a:pt x="96083" y="11542"/>
                      <a:pt x="95997" y="11546"/>
                      <a:pt x="95912" y="11546"/>
                    </a:cubicBezTo>
                    <a:cubicBezTo>
                      <a:pt x="94492" y="11546"/>
                      <a:pt x="93278" y="10466"/>
                      <a:pt x="93136" y="9024"/>
                    </a:cubicBezTo>
                    <a:cubicBezTo>
                      <a:pt x="92986" y="7497"/>
                      <a:pt x="94097" y="6133"/>
                      <a:pt x="95624" y="5973"/>
                    </a:cubicBezTo>
                    <a:cubicBezTo>
                      <a:pt x="95713" y="5964"/>
                      <a:pt x="95803" y="5960"/>
                      <a:pt x="95893" y="5960"/>
                    </a:cubicBezTo>
                    <a:cubicBezTo>
                      <a:pt x="95894" y="5960"/>
                      <a:pt x="95894" y="5960"/>
                      <a:pt x="95895" y="5960"/>
                    </a:cubicBezTo>
                    <a:close/>
                    <a:moveTo>
                      <a:pt x="95908" y="5561"/>
                    </a:moveTo>
                    <a:cubicBezTo>
                      <a:pt x="95856" y="5561"/>
                      <a:pt x="95804" y="5563"/>
                      <a:pt x="95751" y="5565"/>
                    </a:cubicBezTo>
                    <a:cubicBezTo>
                      <a:pt x="94006" y="5648"/>
                      <a:pt x="92645" y="7105"/>
                      <a:pt x="92685" y="8852"/>
                    </a:cubicBezTo>
                    <a:cubicBezTo>
                      <a:pt x="92725" y="10599"/>
                      <a:pt x="94153" y="11995"/>
                      <a:pt x="95900" y="11996"/>
                    </a:cubicBezTo>
                    <a:cubicBezTo>
                      <a:pt x="96004" y="11996"/>
                      <a:pt x="96108" y="11992"/>
                      <a:pt x="96212" y="11982"/>
                    </a:cubicBezTo>
                    <a:cubicBezTo>
                      <a:pt x="97952" y="11814"/>
                      <a:pt x="99240" y="10290"/>
                      <a:pt x="99115" y="8547"/>
                    </a:cubicBezTo>
                    <a:cubicBezTo>
                      <a:pt x="98994" y="6857"/>
                      <a:pt x="97585" y="5561"/>
                      <a:pt x="95908" y="5561"/>
                    </a:cubicBezTo>
                    <a:close/>
                    <a:moveTo>
                      <a:pt x="1243" y="452"/>
                    </a:moveTo>
                    <a:lnTo>
                      <a:pt x="99638" y="900"/>
                    </a:lnTo>
                    <a:cubicBezTo>
                      <a:pt x="101652" y="910"/>
                      <a:pt x="102688" y="4873"/>
                      <a:pt x="102669" y="8784"/>
                    </a:cubicBezTo>
                    <a:cubicBezTo>
                      <a:pt x="102652" y="12691"/>
                      <a:pt x="101583" y="16640"/>
                      <a:pt x="99573" y="16640"/>
                    </a:cubicBezTo>
                    <a:lnTo>
                      <a:pt x="99565" y="16640"/>
                    </a:lnTo>
                    <a:lnTo>
                      <a:pt x="1171" y="16192"/>
                    </a:lnTo>
                    <a:cubicBezTo>
                      <a:pt x="774" y="16191"/>
                      <a:pt x="453" y="15866"/>
                      <a:pt x="454" y="15468"/>
                    </a:cubicBezTo>
                    <a:lnTo>
                      <a:pt x="519" y="1168"/>
                    </a:lnTo>
                    <a:cubicBezTo>
                      <a:pt x="521" y="771"/>
                      <a:pt x="843" y="452"/>
                      <a:pt x="1239" y="452"/>
                    </a:cubicBezTo>
                    <a:close/>
                    <a:moveTo>
                      <a:pt x="1239" y="1"/>
                    </a:moveTo>
                    <a:cubicBezTo>
                      <a:pt x="594" y="1"/>
                      <a:pt x="71" y="523"/>
                      <a:pt x="70" y="1167"/>
                    </a:cubicBezTo>
                    <a:lnTo>
                      <a:pt x="3" y="15467"/>
                    </a:lnTo>
                    <a:cubicBezTo>
                      <a:pt x="1" y="16113"/>
                      <a:pt x="522" y="16639"/>
                      <a:pt x="1170" y="16642"/>
                    </a:cubicBezTo>
                    <a:lnTo>
                      <a:pt x="99564" y="17091"/>
                    </a:lnTo>
                    <a:lnTo>
                      <a:pt x="99573" y="17091"/>
                    </a:lnTo>
                    <a:cubicBezTo>
                      <a:pt x="101984" y="17091"/>
                      <a:pt x="103103" y="12788"/>
                      <a:pt x="103120" y="8787"/>
                    </a:cubicBezTo>
                    <a:cubicBezTo>
                      <a:pt x="103137" y="4779"/>
                      <a:pt x="102056" y="462"/>
                      <a:pt x="99639" y="450"/>
                    </a:cubicBezTo>
                    <a:lnTo>
                      <a:pt x="12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9"/>
              <p:cNvSpPr/>
              <p:nvPr/>
            </p:nvSpPr>
            <p:spPr>
              <a:xfrm rot="2700000">
                <a:off x="-1002193" y="3213098"/>
                <a:ext cx="2797589" cy="232976"/>
              </a:xfrm>
              <a:custGeom>
                <a:avLst/>
                <a:gdLst/>
                <a:ahLst/>
                <a:cxnLst/>
                <a:rect l="l" t="t" r="r" b="b"/>
                <a:pathLst>
                  <a:path w="102670" h="8549" extrusionOk="0">
                    <a:moveTo>
                      <a:pt x="36" y="1"/>
                    </a:moveTo>
                    <a:lnTo>
                      <a:pt x="3" y="7150"/>
                    </a:lnTo>
                    <a:cubicBezTo>
                      <a:pt x="0" y="7673"/>
                      <a:pt x="422" y="8098"/>
                      <a:pt x="944" y="8101"/>
                    </a:cubicBezTo>
                    <a:lnTo>
                      <a:pt x="50141" y="8325"/>
                    </a:lnTo>
                    <a:lnTo>
                      <a:pt x="99339" y="8549"/>
                    </a:lnTo>
                    <a:cubicBezTo>
                      <a:pt x="99342" y="8549"/>
                      <a:pt x="99345" y="8549"/>
                      <a:pt x="99348" y="8549"/>
                    </a:cubicBezTo>
                    <a:cubicBezTo>
                      <a:pt x="101538" y="8549"/>
                      <a:pt x="102651" y="4511"/>
                      <a:pt x="102670" y="469"/>
                    </a:cubicBezTo>
                    <a:lnTo>
                      <a:pt x="98676" y="345"/>
                    </a:lnTo>
                    <a:lnTo>
                      <a:pt x="98676" y="345"/>
                    </a:lnTo>
                    <a:cubicBezTo>
                      <a:pt x="98789" y="1411"/>
                      <a:pt x="98278" y="2102"/>
                      <a:pt x="97795" y="2580"/>
                    </a:cubicBezTo>
                    <a:cubicBezTo>
                      <a:pt x="97217" y="3153"/>
                      <a:pt x="96449" y="3454"/>
                      <a:pt x="95670" y="3454"/>
                    </a:cubicBezTo>
                    <a:cubicBezTo>
                      <a:pt x="95227" y="3454"/>
                      <a:pt x="94780" y="3357"/>
                      <a:pt x="94363" y="3156"/>
                    </a:cubicBezTo>
                    <a:cubicBezTo>
                      <a:pt x="93212" y="2603"/>
                      <a:pt x="92534" y="1385"/>
                      <a:pt x="92670" y="115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9"/>
              <p:cNvSpPr/>
              <p:nvPr/>
            </p:nvSpPr>
            <p:spPr>
              <a:xfrm rot="2700000">
                <a:off x="-1008343" y="3206948"/>
                <a:ext cx="2809851" cy="245240"/>
              </a:xfrm>
              <a:custGeom>
                <a:avLst/>
                <a:gdLst/>
                <a:ahLst/>
                <a:cxnLst/>
                <a:rect l="l" t="t" r="r" b="b"/>
                <a:pathLst>
                  <a:path w="103120" h="8999" extrusionOk="0">
                    <a:moveTo>
                      <a:pt x="486" y="451"/>
                    </a:moveTo>
                    <a:lnTo>
                      <a:pt x="92655" y="565"/>
                    </a:lnTo>
                    <a:cubicBezTo>
                      <a:pt x="92614" y="1892"/>
                      <a:pt x="93387" y="3108"/>
                      <a:pt x="94604" y="3637"/>
                    </a:cubicBezTo>
                    <a:cubicBezTo>
                      <a:pt x="95019" y="3817"/>
                      <a:pt x="95458" y="3905"/>
                      <a:pt x="95894" y="3905"/>
                    </a:cubicBezTo>
                    <a:cubicBezTo>
                      <a:pt x="96733" y="3905"/>
                      <a:pt x="97558" y="3580"/>
                      <a:pt x="98178" y="2965"/>
                    </a:cubicBezTo>
                    <a:cubicBezTo>
                      <a:pt x="98612" y="2536"/>
                      <a:pt x="99164" y="1855"/>
                      <a:pt x="99141" y="804"/>
                    </a:cubicBezTo>
                    <a:lnTo>
                      <a:pt x="99141" y="804"/>
                    </a:lnTo>
                    <a:lnTo>
                      <a:pt x="102668" y="912"/>
                    </a:lnTo>
                    <a:cubicBezTo>
                      <a:pt x="102611" y="4745"/>
                      <a:pt x="101545" y="8548"/>
                      <a:pt x="99573" y="8548"/>
                    </a:cubicBezTo>
                    <a:lnTo>
                      <a:pt x="99565" y="8548"/>
                    </a:lnTo>
                    <a:lnTo>
                      <a:pt x="1171" y="8100"/>
                    </a:lnTo>
                    <a:cubicBezTo>
                      <a:pt x="774" y="8099"/>
                      <a:pt x="453" y="7774"/>
                      <a:pt x="454" y="7376"/>
                    </a:cubicBezTo>
                    <a:lnTo>
                      <a:pt x="486" y="451"/>
                    </a:lnTo>
                    <a:close/>
                    <a:moveTo>
                      <a:pt x="262" y="0"/>
                    </a:moveTo>
                    <a:cubicBezTo>
                      <a:pt x="138" y="0"/>
                      <a:pt x="37" y="100"/>
                      <a:pt x="37" y="224"/>
                    </a:cubicBezTo>
                    <a:lnTo>
                      <a:pt x="3" y="7375"/>
                    </a:lnTo>
                    <a:cubicBezTo>
                      <a:pt x="1" y="8021"/>
                      <a:pt x="522" y="8547"/>
                      <a:pt x="1170" y="8550"/>
                    </a:cubicBezTo>
                    <a:lnTo>
                      <a:pt x="99564" y="8999"/>
                    </a:lnTo>
                    <a:lnTo>
                      <a:pt x="99573" y="8999"/>
                    </a:lnTo>
                    <a:cubicBezTo>
                      <a:pt x="101984" y="8999"/>
                      <a:pt x="103103" y="4696"/>
                      <a:pt x="103120" y="694"/>
                    </a:cubicBezTo>
                    <a:cubicBezTo>
                      <a:pt x="103120" y="572"/>
                      <a:pt x="103023" y="473"/>
                      <a:pt x="102902" y="468"/>
                    </a:cubicBezTo>
                    <a:lnTo>
                      <a:pt x="98908" y="346"/>
                    </a:lnTo>
                    <a:cubicBezTo>
                      <a:pt x="98843" y="346"/>
                      <a:pt x="98781" y="372"/>
                      <a:pt x="98736" y="418"/>
                    </a:cubicBezTo>
                    <a:cubicBezTo>
                      <a:pt x="98691" y="464"/>
                      <a:pt x="98670" y="529"/>
                      <a:pt x="98677" y="594"/>
                    </a:cubicBezTo>
                    <a:cubicBezTo>
                      <a:pt x="98782" y="1591"/>
                      <a:pt x="98297" y="2214"/>
                      <a:pt x="97862" y="2644"/>
                    </a:cubicBezTo>
                    <a:cubicBezTo>
                      <a:pt x="97326" y="3176"/>
                      <a:pt x="96615" y="3456"/>
                      <a:pt x="95892" y="3456"/>
                    </a:cubicBezTo>
                    <a:cubicBezTo>
                      <a:pt x="95483" y="3456"/>
                      <a:pt x="95069" y="3366"/>
                      <a:pt x="94683" y="3180"/>
                    </a:cubicBezTo>
                    <a:cubicBezTo>
                      <a:pt x="93618" y="2668"/>
                      <a:pt x="92991" y="1539"/>
                      <a:pt x="93118" y="363"/>
                    </a:cubicBezTo>
                    <a:cubicBezTo>
                      <a:pt x="93131" y="230"/>
                      <a:pt x="93027" y="116"/>
                      <a:pt x="92895" y="116"/>
                    </a:cubicBez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9"/>
              <p:cNvSpPr/>
              <p:nvPr/>
            </p:nvSpPr>
            <p:spPr>
              <a:xfrm rot="2700000">
                <a:off x="-312125" y="2161475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5" y="0"/>
                    </a:moveTo>
                    <a:cubicBezTo>
                      <a:pt x="133" y="0"/>
                      <a:pt x="10" y="121"/>
                      <a:pt x="10" y="273"/>
                    </a:cubicBezTo>
                    <a:lnTo>
                      <a:pt x="1" y="2263"/>
                    </a:lnTo>
                    <a:cubicBezTo>
                      <a:pt x="0" y="2415"/>
                      <a:pt x="123" y="2537"/>
                      <a:pt x="275" y="2539"/>
                    </a:cubicBezTo>
                    <a:lnTo>
                      <a:pt x="276" y="2539"/>
                    </a:lnTo>
                    <a:cubicBezTo>
                      <a:pt x="426" y="2539"/>
                      <a:pt x="549" y="2416"/>
                      <a:pt x="549" y="2264"/>
                    </a:cubicBezTo>
                    <a:lnTo>
                      <a:pt x="559" y="275"/>
                    </a:lnTo>
                    <a:cubicBezTo>
                      <a:pt x="559" y="124"/>
                      <a:pt x="438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9"/>
              <p:cNvSpPr/>
              <p:nvPr/>
            </p:nvSpPr>
            <p:spPr>
              <a:xfrm rot="2700000">
                <a:off x="-581687" y="2428601"/>
                <a:ext cx="15286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540" extrusionOk="0">
                    <a:moveTo>
                      <a:pt x="284" y="1"/>
                    </a:moveTo>
                    <a:cubicBezTo>
                      <a:pt x="134" y="1"/>
                      <a:pt x="11" y="124"/>
                      <a:pt x="10" y="274"/>
                    </a:cubicBezTo>
                    <a:lnTo>
                      <a:pt x="1" y="2263"/>
                    </a:lnTo>
                    <a:cubicBezTo>
                      <a:pt x="1" y="2415"/>
                      <a:pt x="122" y="2539"/>
                      <a:pt x="274" y="2539"/>
                    </a:cubicBezTo>
                    <a:lnTo>
                      <a:pt x="275" y="2539"/>
                    </a:lnTo>
                    <a:cubicBezTo>
                      <a:pt x="426" y="2539"/>
                      <a:pt x="549" y="2418"/>
                      <a:pt x="550" y="2266"/>
                    </a:cubicBezTo>
                    <a:lnTo>
                      <a:pt x="559" y="277"/>
                    </a:lnTo>
                    <a:cubicBezTo>
                      <a:pt x="560" y="125"/>
                      <a:pt x="437" y="2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9"/>
              <p:cNvSpPr/>
              <p:nvPr/>
            </p:nvSpPr>
            <p:spPr>
              <a:xfrm rot="2700000">
                <a:off x="-296407" y="2188831"/>
                <a:ext cx="15532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529" extrusionOk="0">
                    <a:moveTo>
                      <a:pt x="294" y="0"/>
                    </a:moveTo>
                    <a:cubicBezTo>
                      <a:pt x="144" y="0"/>
                      <a:pt x="21" y="123"/>
                      <a:pt x="19" y="273"/>
                    </a:cubicBezTo>
                    <a:lnTo>
                      <a:pt x="2" y="4253"/>
                    </a:lnTo>
                    <a:cubicBezTo>
                      <a:pt x="1" y="4404"/>
                      <a:pt x="123" y="4529"/>
                      <a:pt x="275" y="4529"/>
                    </a:cubicBezTo>
                    <a:lnTo>
                      <a:pt x="277" y="4529"/>
                    </a:lnTo>
                    <a:cubicBezTo>
                      <a:pt x="427" y="4529"/>
                      <a:pt x="550" y="4407"/>
                      <a:pt x="551" y="4256"/>
                    </a:cubicBezTo>
                    <a:lnTo>
                      <a:pt x="568" y="276"/>
                    </a:lnTo>
                    <a:cubicBezTo>
                      <a:pt x="570" y="125"/>
                      <a:pt x="447" y="2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9"/>
              <p:cNvSpPr/>
              <p:nvPr/>
            </p:nvSpPr>
            <p:spPr>
              <a:xfrm rot="2700000">
                <a:off x="-527455" y="2417812"/>
                <a:ext cx="15477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30" extrusionOk="0">
                    <a:moveTo>
                      <a:pt x="292" y="1"/>
                    </a:moveTo>
                    <a:cubicBezTo>
                      <a:pt x="142" y="1"/>
                      <a:pt x="19" y="124"/>
                      <a:pt x="19" y="274"/>
                    </a:cubicBezTo>
                    <a:lnTo>
                      <a:pt x="0" y="4253"/>
                    </a:lnTo>
                    <a:cubicBezTo>
                      <a:pt x="0" y="4405"/>
                      <a:pt x="121" y="4528"/>
                      <a:pt x="273" y="4529"/>
                    </a:cubicBezTo>
                    <a:lnTo>
                      <a:pt x="275" y="4529"/>
                    </a:lnTo>
                    <a:cubicBezTo>
                      <a:pt x="425" y="4529"/>
                      <a:pt x="548" y="4406"/>
                      <a:pt x="549" y="4256"/>
                    </a:cubicBezTo>
                    <a:lnTo>
                      <a:pt x="567" y="277"/>
                    </a:lnTo>
                    <a:cubicBezTo>
                      <a:pt x="568" y="125"/>
                      <a:pt x="445" y="2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9"/>
              <p:cNvSpPr/>
              <p:nvPr/>
            </p:nvSpPr>
            <p:spPr>
              <a:xfrm rot="2700000">
                <a:off x="-241938" y="2232292"/>
                <a:ext cx="15286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539" extrusionOk="0">
                    <a:moveTo>
                      <a:pt x="286" y="0"/>
                    </a:moveTo>
                    <a:cubicBezTo>
                      <a:pt x="134" y="0"/>
                      <a:pt x="11" y="123"/>
                      <a:pt x="11" y="273"/>
                    </a:cubicBezTo>
                    <a:lnTo>
                      <a:pt x="1" y="2263"/>
                    </a:lnTo>
                    <a:cubicBezTo>
                      <a:pt x="1" y="2414"/>
                      <a:pt x="122" y="2537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50" y="2416"/>
                      <a:pt x="550" y="2266"/>
                    </a:cubicBezTo>
                    <a:lnTo>
                      <a:pt x="559" y="276"/>
                    </a:lnTo>
                    <a:cubicBezTo>
                      <a:pt x="560" y="124"/>
                      <a:pt x="437" y="1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9"/>
              <p:cNvSpPr/>
              <p:nvPr/>
            </p:nvSpPr>
            <p:spPr>
              <a:xfrm rot="2700000">
                <a:off x="-511521" y="2499442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4" y="0"/>
                    </a:moveTo>
                    <a:cubicBezTo>
                      <a:pt x="133" y="0"/>
                      <a:pt x="10" y="122"/>
                      <a:pt x="10" y="273"/>
                    </a:cubicBezTo>
                    <a:lnTo>
                      <a:pt x="0" y="2263"/>
                    </a:lnTo>
                    <a:cubicBezTo>
                      <a:pt x="0" y="2415"/>
                      <a:pt x="122" y="2537"/>
                      <a:pt x="273" y="2539"/>
                    </a:cubicBezTo>
                    <a:lnTo>
                      <a:pt x="275" y="2539"/>
                    </a:lnTo>
                    <a:cubicBezTo>
                      <a:pt x="427" y="2537"/>
                      <a:pt x="549" y="2416"/>
                      <a:pt x="549" y="2264"/>
                    </a:cubicBezTo>
                    <a:lnTo>
                      <a:pt x="558" y="275"/>
                    </a:lnTo>
                    <a:cubicBezTo>
                      <a:pt x="559" y="124"/>
                      <a:pt x="437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9"/>
              <p:cNvSpPr/>
              <p:nvPr/>
            </p:nvSpPr>
            <p:spPr>
              <a:xfrm rot="2700000">
                <a:off x="-226211" y="2259668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1"/>
                    </a:moveTo>
                    <a:cubicBezTo>
                      <a:pt x="142" y="1"/>
                      <a:pt x="19" y="122"/>
                      <a:pt x="19" y="274"/>
                    </a:cubicBezTo>
                    <a:lnTo>
                      <a:pt x="0" y="4253"/>
                    </a:lnTo>
                    <a:cubicBezTo>
                      <a:pt x="0" y="4405"/>
                      <a:pt x="122" y="4527"/>
                      <a:pt x="274" y="4529"/>
                    </a:cubicBezTo>
                    <a:lnTo>
                      <a:pt x="275" y="4529"/>
                    </a:lnTo>
                    <a:cubicBezTo>
                      <a:pt x="427" y="4529"/>
                      <a:pt x="548" y="4406"/>
                      <a:pt x="549" y="4256"/>
                    </a:cubicBezTo>
                    <a:lnTo>
                      <a:pt x="567" y="277"/>
                    </a:lnTo>
                    <a:cubicBezTo>
                      <a:pt x="568" y="125"/>
                      <a:pt x="445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9"/>
              <p:cNvSpPr/>
              <p:nvPr/>
            </p:nvSpPr>
            <p:spPr>
              <a:xfrm rot="2700000">
                <a:off x="-457287" y="2488611"/>
                <a:ext cx="15504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30" extrusionOk="0">
                    <a:moveTo>
                      <a:pt x="294" y="1"/>
                    </a:moveTo>
                    <a:cubicBezTo>
                      <a:pt x="142" y="2"/>
                      <a:pt x="19" y="124"/>
                      <a:pt x="19" y="275"/>
                    </a:cubicBezTo>
                    <a:lnTo>
                      <a:pt x="2" y="4253"/>
                    </a:lnTo>
                    <a:cubicBezTo>
                      <a:pt x="1" y="4405"/>
                      <a:pt x="123" y="4529"/>
                      <a:pt x="275" y="4529"/>
                    </a:cubicBezTo>
                    <a:cubicBezTo>
                      <a:pt x="427" y="4529"/>
                      <a:pt x="550" y="4408"/>
                      <a:pt x="550" y="4256"/>
                    </a:cubicBezTo>
                    <a:lnTo>
                      <a:pt x="568" y="277"/>
                    </a:lnTo>
                    <a:cubicBezTo>
                      <a:pt x="568" y="125"/>
                      <a:pt x="447" y="2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9"/>
              <p:cNvSpPr/>
              <p:nvPr/>
            </p:nvSpPr>
            <p:spPr>
              <a:xfrm rot="2700000">
                <a:off x="-171733" y="2303068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3" y="1"/>
                      <a:pt x="10" y="124"/>
                      <a:pt x="10" y="275"/>
                    </a:cubicBezTo>
                    <a:lnTo>
                      <a:pt x="2" y="2265"/>
                    </a:lnTo>
                    <a:cubicBezTo>
                      <a:pt x="0" y="2415"/>
                      <a:pt x="123" y="2540"/>
                      <a:pt x="275" y="2540"/>
                    </a:cubicBezTo>
                    <a:cubicBezTo>
                      <a:pt x="427" y="2540"/>
                      <a:pt x="549" y="2418"/>
                      <a:pt x="549" y="2266"/>
                    </a:cubicBezTo>
                    <a:lnTo>
                      <a:pt x="559" y="277"/>
                    </a:lnTo>
                    <a:cubicBezTo>
                      <a:pt x="559" y="127"/>
                      <a:pt x="437" y="2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9"/>
              <p:cNvSpPr/>
              <p:nvPr/>
            </p:nvSpPr>
            <p:spPr>
              <a:xfrm rot="2700000">
                <a:off x="-441349" y="2570231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5" y="0"/>
                    </a:moveTo>
                    <a:cubicBezTo>
                      <a:pt x="134" y="0"/>
                      <a:pt x="11" y="123"/>
                      <a:pt x="11" y="273"/>
                    </a:cubicBezTo>
                    <a:lnTo>
                      <a:pt x="2" y="2263"/>
                    </a:lnTo>
                    <a:cubicBezTo>
                      <a:pt x="1" y="2414"/>
                      <a:pt x="124" y="2539"/>
                      <a:pt x="275" y="2539"/>
                    </a:cubicBezTo>
                    <a:lnTo>
                      <a:pt x="277" y="2539"/>
                    </a:lnTo>
                    <a:cubicBezTo>
                      <a:pt x="427" y="2539"/>
                      <a:pt x="550" y="2417"/>
                      <a:pt x="550" y="2266"/>
                    </a:cubicBezTo>
                    <a:lnTo>
                      <a:pt x="560" y="276"/>
                    </a:lnTo>
                    <a:cubicBezTo>
                      <a:pt x="560" y="124"/>
                      <a:pt x="439" y="1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9"/>
              <p:cNvSpPr/>
              <p:nvPr/>
            </p:nvSpPr>
            <p:spPr>
              <a:xfrm rot="2700000">
                <a:off x="-156039" y="2330457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1"/>
                    </a:moveTo>
                    <a:cubicBezTo>
                      <a:pt x="142" y="1"/>
                      <a:pt x="21" y="123"/>
                      <a:pt x="20" y="274"/>
                    </a:cubicBezTo>
                    <a:lnTo>
                      <a:pt x="2" y="4253"/>
                    </a:lnTo>
                    <a:cubicBezTo>
                      <a:pt x="1" y="4405"/>
                      <a:pt x="124" y="4529"/>
                      <a:pt x="275" y="4529"/>
                    </a:cubicBezTo>
                    <a:lnTo>
                      <a:pt x="277" y="4529"/>
                    </a:lnTo>
                    <a:cubicBezTo>
                      <a:pt x="427" y="4529"/>
                      <a:pt x="550" y="4407"/>
                      <a:pt x="550" y="4256"/>
                    </a:cubicBezTo>
                    <a:lnTo>
                      <a:pt x="569" y="277"/>
                    </a:lnTo>
                    <a:cubicBezTo>
                      <a:pt x="569" y="125"/>
                      <a:pt x="447" y="2"/>
                      <a:pt x="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9"/>
              <p:cNvSpPr/>
              <p:nvPr/>
            </p:nvSpPr>
            <p:spPr>
              <a:xfrm rot="2700000">
                <a:off x="-387105" y="2559481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2" y="0"/>
                      <a:pt x="19" y="123"/>
                      <a:pt x="19" y="273"/>
                    </a:cubicBezTo>
                    <a:lnTo>
                      <a:pt x="0" y="4252"/>
                    </a:lnTo>
                    <a:cubicBezTo>
                      <a:pt x="0" y="4404"/>
                      <a:pt x="122" y="4527"/>
                      <a:pt x="273" y="4528"/>
                    </a:cubicBezTo>
                    <a:lnTo>
                      <a:pt x="275" y="4528"/>
                    </a:lnTo>
                    <a:cubicBezTo>
                      <a:pt x="427" y="4528"/>
                      <a:pt x="548" y="4406"/>
                      <a:pt x="549" y="4255"/>
                    </a:cubicBezTo>
                    <a:lnTo>
                      <a:pt x="567" y="276"/>
                    </a:lnTo>
                    <a:cubicBezTo>
                      <a:pt x="568" y="124"/>
                      <a:pt x="445" y="2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9"/>
              <p:cNvSpPr/>
              <p:nvPr/>
            </p:nvSpPr>
            <p:spPr>
              <a:xfrm rot="2700000">
                <a:off x="-101589" y="2373899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5" y="0"/>
                    </a:moveTo>
                    <a:cubicBezTo>
                      <a:pt x="135" y="0"/>
                      <a:pt x="12" y="123"/>
                      <a:pt x="11" y="273"/>
                    </a:cubicBezTo>
                    <a:lnTo>
                      <a:pt x="2" y="2263"/>
                    </a:lnTo>
                    <a:cubicBezTo>
                      <a:pt x="1" y="2415"/>
                      <a:pt x="124" y="2537"/>
                      <a:pt x="275" y="2539"/>
                    </a:cubicBezTo>
                    <a:lnTo>
                      <a:pt x="277" y="2539"/>
                    </a:lnTo>
                    <a:cubicBezTo>
                      <a:pt x="427" y="2539"/>
                      <a:pt x="550" y="2416"/>
                      <a:pt x="551" y="2266"/>
                    </a:cubicBezTo>
                    <a:lnTo>
                      <a:pt x="560" y="276"/>
                    </a:lnTo>
                    <a:cubicBezTo>
                      <a:pt x="560" y="125"/>
                      <a:pt x="439" y="2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9"/>
              <p:cNvSpPr/>
              <p:nvPr/>
            </p:nvSpPr>
            <p:spPr>
              <a:xfrm rot="2700000">
                <a:off x="-371167" y="2641074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4" y="0"/>
                    </a:moveTo>
                    <a:cubicBezTo>
                      <a:pt x="134" y="0"/>
                      <a:pt x="11" y="122"/>
                      <a:pt x="9" y="273"/>
                    </a:cubicBezTo>
                    <a:lnTo>
                      <a:pt x="1" y="2263"/>
                    </a:lnTo>
                    <a:cubicBezTo>
                      <a:pt x="1" y="2415"/>
                      <a:pt x="122" y="2538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48" y="2416"/>
                      <a:pt x="550" y="2266"/>
                    </a:cubicBezTo>
                    <a:lnTo>
                      <a:pt x="558" y="276"/>
                    </a:lnTo>
                    <a:cubicBezTo>
                      <a:pt x="560" y="125"/>
                      <a:pt x="437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9"/>
              <p:cNvSpPr/>
              <p:nvPr/>
            </p:nvSpPr>
            <p:spPr>
              <a:xfrm rot="2700000">
                <a:off x="-85880" y="2401290"/>
                <a:ext cx="15532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530" extrusionOk="0">
                    <a:moveTo>
                      <a:pt x="294" y="1"/>
                    </a:moveTo>
                    <a:cubicBezTo>
                      <a:pt x="143" y="1"/>
                      <a:pt x="21" y="122"/>
                      <a:pt x="19" y="274"/>
                    </a:cubicBezTo>
                    <a:lnTo>
                      <a:pt x="2" y="4253"/>
                    </a:lnTo>
                    <a:cubicBezTo>
                      <a:pt x="0" y="4405"/>
                      <a:pt x="123" y="4528"/>
                      <a:pt x="275" y="4529"/>
                    </a:cubicBezTo>
                    <a:lnTo>
                      <a:pt x="276" y="4529"/>
                    </a:lnTo>
                    <a:cubicBezTo>
                      <a:pt x="427" y="4529"/>
                      <a:pt x="549" y="4406"/>
                      <a:pt x="551" y="4256"/>
                    </a:cubicBezTo>
                    <a:lnTo>
                      <a:pt x="568" y="277"/>
                    </a:lnTo>
                    <a:cubicBezTo>
                      <a:pt x="570" y="125"/>
                      <a:pt x="447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49"/>
              <p:cNvSpPr/>
              <p:nvPr/>
            </p:nvSpPr>
            <p:spPr>
              <a:xfrm rot="2700000">
                <a:off x="-316953" y="2630289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2" y="0"/>
                    </a:moveTo>
                    <a:cubicBezTo>
                      <a:pt x="142" y="0"/>
                      <a:pt x="20" y="123"/>
                      <a:pt x="20" y="274"/>
                    </a:cubicBezTo>
                    <a:lnTo>
                      <a:pt x="1" y="4253"/>
                    </a:lnTo>
                    <a:cubicBezTo>
                      <a:pt x="1" y="4404"/>
                      <a:pt x="122" y="4527"/>
                      <a:pt x="274" y="4529"/>
                    </a:cubicBezTo>
                    <a:lnTo>
                      <a:pt x="275" y="4529"/>
                    </a:lnTo>
                    <a:cubicBezTo>
                      <a:pt x="427" y="4529"/>
                      <a:pt x="548" y="4406"/>
                      <a:pt x="550" y="4256"/>
                    </a:cubicBezTo>
                    <a:lnTo>
                      <a:pt x="567" y="276"/>
                    </a:lnTo>
                    <a:cubicBezTo>
                      <a:pt x="569" y="125"/>
                      <a:pt x="446" y="0"/>
                      <a:pt x="294" y="0"/>
                    </a:cubicBezTo>
                    <a:cubicBezTo>
                      <a:pt x="293" y="0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9"/>
              <p:cNvSpPr/>
              <p:nvPr/>
            </p:nvSpPr>
            <p:spPr>
              <a:xfrm rot="2700000">
                <a:off x="-31407" y="2444742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8" y="8"/>
                      <a:pt x="11" y="122"/>
                      <a:pt x="11" y="274"/>
                    </a:cubicBezTo>
                    <a:lnTo>
                      <a:pt x="1" y="2263"/>
                    </a:lnTo>
                    <a:cubicBezTo>
                      <a:pt x="1" y="2415"/>
                      <a:pt x="122" y="2538"/>
                      <a:pt x="274" y="2539"/>
                    </a:cubicBezTo>
                    <a:lnTo>
                      <a:pt x="275" y="2539"/>
                    </a:lnTo>
                    <a:cubicBezTo>
                      <a:pt x="427" y="2538"/>
                      <a:pt x="550" y="2416"/>
                      <a:pt x="550" y="2265"/>
                    </a:cubicBezTo>
                    <a:lnTo>
                      <a:pt x="558" y="275"/>
                    </a:lnTo>
                    <a:cubicBezTo>
                      <a:pt x="560" y="125"/>
                      <a:pt x="437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9"/>
              <p:cNvSpPr/>
              <p:nvPr/>
            </p:nvSpPr>
            <p:spPr>
              <a:xfrm rot="2700000">
                <a:off x="-300966" y="2711886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5" y="0"/>
                    </a:moveTo>
                    <a:cubicBezTo>
                      <a:pt x="133" y="0"/>
                      <a:pt x="10" y="123"/>
                      <a:pt x="10" y="275"/>
                    </a:cubicBezTo>
                    <a:lnTo>
                      <a:pt x="0" y="2263"/>
                    </a:lnTo>
                    <a:cubicBezTo>
                      <a:pt x="0" y="2415"/>
                      <a:pt x="121" y="2539"/>
                      <a:pt x="273" y="2539"/>
                    </a:cubicBezTo>
                    <a:lnTo>
                      <a:pt x="275" y="2539"/>
                    </a:lnTo>
                    <a:cubicBezTo>
                      <a:pt x="426" y="2539"/>
                      <a:pt x="549" y="2418"/>
                      <a:pt x="549" y="2266"/>
                    </a:cubicBezTo>
                    <a:lnTo>
                      <a:pt x="558" y="276"/>
                    </a:lnTo>
                    <a:cubicBezTo>
                      <a:pt x="559" y="125"/>
                      <a:pt x="436" y="2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9"/>
              <p:cNvSpPr/>
              <p:nvPr/>
            </p:nvSpPr>
            <p:spPr>
              <a:xfrm rot="2700000">
                <a:off x="-15662" y="2472098"/>
                <a:ext cx="15477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30" extrusionOk="0">
                    <a:moveTo>
                      <a:pt x="287" y="1"/>
                    </a:moveTo>
                    <a:cubicBezTo>
                      <a:pt x="138" y="1"/>
                      <a:pt x="16" y="123"/>
                      <a:pt x="19" y="274"/>
                    </a:cubicBezTo>
                    <a:lnTo>
                      <a:pt x="2" y="4253"/>
                    </a:lnTo>
                    <a:cubicBezTo>
                      <a:pt x="0" y="4405"/>
                      <a:pt x="122" y="4528"/>
                      <a:pt x="273" y="4529"/>
                    </a:cubicBezTo>
                    <a:lnTo>
                      <a:pt x="275" y="4529"/>
                    </a:lnTo>
                    <a:cubicBezTo>
                      <a:pt x="426" y="4529"/>
                      <a:pt x="549" y="4408"/>
                      <a:pt x="549" y="4256"/>
                    </a:cubicBezTo>
                    <a:lnTo>
                      <a:pt x="568" y="277"/>
                    </a:lnTo>
                    <a:cubicBezTo>
                      <a:pt x="568" y="125"/>
                      <a:pt x="447" y="1"/>
                      <a:pt x="295" y="1"/>
                    </a:cubicBezTo>
                    <a:cubicBezTo>
                      <a:pt x="292" y="1"/>
                      <a:pt x="290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9"/>
              <p:cNvSpPr/>
              <p:nvPr/>
            </p:nvSpPr>
            <p:spPr>
              <a:xfrm rot="2700000">
                <a:off x="-246742" y="2701116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3" y="0"/>
                    </a:moveTo>
                    <a:cubicBezTo>
                      <a:pt x="142" y="0"/>
                      <a:pt x="19" y="123"/>
                      <a:pt x="19" y="275"/>
                    </a:cubicBezTo>
                    <a:lnTo>
                      <a:pt x="1" y="4254"/>
                    </a:lnTo>
                    <a:cubicBezTo>
                      <a:pt x="1" y="4404"/>
                      <a:pt x="122" y="4527"/>
                      <a:pt x="274" y="4529"/>
                    </a:cubicBezTo>
                    <a:cubicBezTo>
                      <a:pt x="425" y="4529"/>
                      <a:pt x="548" y="4407"/>
                      <a:pt x="550" y="4255"/>
                    </a:cubicBezTo>
                    <a:lnTo>
                      <a:pt x="567" y="276"/>
                    </a:lnTo>
                    <a:cubicBezTo>
                      <a:pt x="569" y="125"/>
                      <a:pt x="446" y="2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9"/>
              <p:cNvSpPr/>
              <p:nvPr/>
            </p:nvSpPr>
            <p:spPr>
              <a:xfrm rot="2700000">
                <a:off x="38803" y="2515569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4" y="0"/>
                    </a:moveTo>
                    <a:cubicBezTo>
                      <a:pt x="133" y="0"/>
                      <a:pt x="11" y="123"/>
                      <a:pt x="9" y="274"/>
                    </a:cubicBezTo>
                    <a:lnTo>
                      <a:pt x="0" y="2263"/>
                    </a:lnTo>
                    <a:cubicBezTo>
                      <a:pt x="0" y="2415"/>
                      <a:pt x="122" y="2539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48" y="2418"/>
                      <a:pt x="550" y="2266"/>
                    </a:cubicBezTo>
                    <a:lnTo>
                      <a:pt x="558" y="276"/>
                    </a:lnTo>
                    <a:cubicBezTo>
                      <a:pt x="560" y="125"/>
                      <a:pt x="437" y="2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9"/>
              <p:cNvSpPr/>
              <p:nvPr/>
            </p:nvSpPr>
            <p:spPr>
              <a:xfrm rot="2700000">
                <a:off x="-230822" y="2782690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3" y="1"/>
                      <a:pt x="11" y="122"/>
                      <a:pt x="11" y="274"/>
                    </a:cubicBezTo>
                    <a:lnTo>
                      <a:pt x="2" y="2263"/>
                    </a:lnTo>
                    <a:cubicBezTo>
                      <a:pt x="0" y="2415"/>
                      <a:pt x="123" y="2538"/>
                      <a:pt x="275" y="2539"/>
                    </a:cubicBezTo>
                    <a:lnTo>
                      <a:pt x="276" y="2539"/>
                    </a:lnTo>
                    <a:cubicBezTo>
                      <a:pt x="427" y="2539"/>
                      <a:pt x="550" y="2416"/>
                      <a:pt x="551" y="2266"/>
                    </a:cubicBezTo>
                    <a:lnTo>
                      <a:pt x="560" y="277"/>
                    </a:lnTo>
                    <a:cubicBezTo>
                      <a:pt x="560" y="125"/>
                      <a:pt x="438" y="2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9"/>
              <p:cNvSpPr/>
              <p:nvPr/>
            </p:nvSpPr>
            <p:spPr>
              <a:xfrm rot="2700000">
                <a:off x="54478" y="2542939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2" y="0"/>
                      <a:pt x="19" y="122"/>
                      <a:pt x="19" y="273"/>
                    </a:cubicBezTo>
                    <a:lnTo>
                      <a:pt x="2" y="4252"/>
                    </a:lnTo>
                    <a:cubicBezTo>
                      <a:pt x="1" y="4404"/>
                      <a:pt x="123" y="4527"/>
                      <a:pt x="275" y="4528"/>
                    </a:cubicBezTo>
                    <a:cubicBezTo>
                      <a:pt x="427" y="4528"/>
                      <a:pt x="550" y="4406"/>
                      <a:pt x="550" y="4255"/>
                    </a:cubicBezTo>
                    <a:lnTo>
                      <a:pt x="568" y="276"/>
                    </a:lnTo>
                    <a:cubicBezTo>
                      <a:pt x="568" y="124"/>
                      <a:pt x="447" y="2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9"/>
              <p:cNvSpPr/>
              <p:nvPr/>
            </p:nvSpPr>
            <p:spPr>
              <a:xfrm rot="2700000">
                <a:off x="-176612" y="2771915"/>
                <a:ext cx="15532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529" extrusionOk="0">
                    <a:moveTo>
                      <a:pt x="294" y="1"/>
                    </a:moveTo>
                    <a:cubicBezTo>
                      <a:pt x="144" y="1"/>
                      <a:pt x="21" y="122"/>
                      <a:pt x="19" y="274"/>
                    </a:cubicBezTo>
                    <a:lnTo>
                      <a:pt x="2" y="4253"/>
                    </a:lnTo>
                    <a:cubicBezTo>
                      <a:pt x="1" y="4405"/>
                      <a:pt x="123" y="4527"/>
                      <a:pt x="275" y="4529"/>
                    </a:cubicBezTo>
                    <a:lnTo>
                      <a:pt x="277" y="4529"/>
                    </a:lnTo>
                    <a:cubicBezTo>
                      <a:pt x="427" y="4529"/>
                      <a:pt x="550" y="4406"/>
                      <a:pt x="551" y="4256"/>
                    </a:cubicBezTo>
                    <a:lnTo>
                      <a:pt x="569" y="277"/>
                    </a:lnTo>
                    <a:cubicBezTo>
                      <a:pt x="570" y="125"/>
                      <a:pt x="447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9"/>
              <p:cNvSpPr/>
              <p:nvPr/>
            </p:nvSpPr>
            <p:spPr>
              <a:xfrm rot="2700000">
                <a:off x="108960" y="2586367"/>
                <a:ext cx="15232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540" extrusionOk="0">
                    <a:moveTo>
                      <a:pt x="284" y="1"/>
                    </a:moveTo>
                    <a:cubicBezTo>
                      <a:pt x="134" y="1"/>
                      <a:pt x="11" y="122"/>
                      <a:pt x="10" y="274"/>
                    </a:cubicBezTo>
                    <a:lnTo>
                      <a:pt x="1" y="2263"/>
                    </a:lnTo>
                    <a:cubicBezTo>
                      <a:pt x="1" y="2415"/>
                      <a:pt x="122" y="2538"/>
                      <a:pt x="274" y="2539"/>
                    </a:cubicBezTo>
                    <a:lnTo>
                      <a:pt x="275" y="2539"/>
                    </a:lnTo>
                    <a:cubicBezTo>
                      <a:pt x="426" y="2539"/>
                      <a:pt x="549" y="2417"/>
                      <a:pt x="550" y="2266"/>
                    </a:cubicBezTo>
                    <a:lnTo>
                      <a:pt x="559" y="275"/>
                    </a:lnTo>
                    <a:cubicBezTo>
                      <a:pt x="559" y="125"/>
                      <a:pt x="437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9"/>
              <p:cNvSpPr/>
              <p:nvPr/>
            </p:nvSpPr>
            <p:spPr>
              <a:xfrm rot="2700000">
                <a:off x="-160664" y="2853512"/>
                <a:ext cx="15286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539" extrusionOk="0">
                    <a:moveTo>
                      <a:pt x="286" y="1"/>
                    </a:moveTo>
                    <a:cubicBezTo>
                      <a:pt x="134" y="1"/>
                      <a:pt x="11" y="122"/>
                      <a:pt x="11" y="274"/>
                    </a:cubicBezTo>
                    <a:lnTo>
                      <a:pt x="2" y="2264"/>
                    </a:lnTo>
                    <a:cubicBezTo>
                      <a:pt x="1" y="2414"/>
                      <a:pt x="124" y="2538"/>
                      <a:pt x="275" y="2538"/>
                    </a:cubicBezTo>
                    <a:lnTo>
                      <a:pt x="277" y="2538"/>
                    </a:lnTo>
                    <a:cubicBezTo>
                      <a:pt x="427" y="2538"/>
                      <a:pt x="550" y="2417"/>
                      <a:pt x="550" y="2265"/>
                    </a:cubicBezTo>
                    <a:lnTo>
                      <a:pt x="560" y="275"/>
                    </a:lnTo>
                    <a:cubicBezTo>
                      <a:pt x="560" y="124"/>
                      <a:pt x="439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9"/>
              <p:cNvSpPr/>
              <p:nvPr/>
            </p:nvSpPr>
            <p:spPr>
              <a:xfrm rot="2700000">
                <a:off x="124679" y="2613789"/>
                <a:ext cx="15504" cy="123397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8" extrusionOk="0">
                    <a:moveTo>
                      <a:pt x="292" y="0"/>
                    </a:moveTo>
                    <a:cubicBezTo>
                      <a:pt x="142" y="0"/>
                      <a:pt x="19" y="122"/>
                      <a:pt x="19" y="274"/>
                    </a:cubicBezTo>
                    <a:lnTo>
                      <a:pt x="0" y="4253"/>
                    </a:lnTo>
                    <a:cubicBezTo>
                      <a:pt x="0" y="4403"/>
                      <a:pt x="122" y="4527"/>
                      <a:pt x="274" y="4527"/>
                    </a:cubicBezTo>
                    <a:lnTo>
                      <a:pt x="275" y="4527"/>
                    </a:lnTo>
                    <a:cubicBezTo>
                      <a:pt x="425" y="4527"/>
                      <a:pt x="548" y="4406"/>
                      <a:pt x="550" y="4254"/>
                    </a:cubicBezTo>
                    <a:lnTo>
                      <a:pt x="567" y="275"/>
                    </a:lnTo>
                    <a:cubicBezTo>
                      <a:pt x="568" y="123"/>
                      <a:pt x="445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9"/>
              <p:cNvSpPr/>
              <p:nvPr/>
            </p:nvSpPr>
            <p:spPr>
              <a:xfrm rot="2700000">
                <a:off x="-106397" y="2842732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77" y="0"/>
                    </a:moveTo>
                    <a:cubicBezTo>
                      <a:pt x="129" y="0"/>
                      <a:pt x="19" y="127"/>
                      <a:pt x="19" y="274"/>
                    </a:cubicBezTo>
                    <a:lnTo>
                      <a:pt x="1" y="4253"/>
                    </a:lnTo>
                    <a:cubicBezTo>
                      <a:pt x="1" y="4405"/>
                      <a:pt x="122" y="4529"/>
                      <a:pt x="274" y="4529"/>
                    </a:cubicBezTo>
                    <a:lnTo>
                      <a:pt x="275" y="4529"/>
                    </a:lnTo>
                    <a:cubicBezTo>
                      <a:pt x="427" y="4529"/>
                      <a:pt x="548" y="4407"/>
                      <a:pt x="550" y="4256"/>
                    </a:cubicBezTo>
                    <a:lnTo>
                      <a:pt x="567" y="277"/>
                    </a:lnTo>
                    <a:cubicBezTo>
                      <a:pt x="568" y="125"/>
                      <a:pt x="446" y="2"/>
                      <a:pt x="294" y="1"/>
                    </a:cubicBezTo>
                    <a:cubicBezTo>
                      <a:pt x="288" y="0"/>
                      <a:pt x="283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9"/>
              <p:cNvSpPr/>
              <p:nvPr/>
            </p:nvSpPr>
            <p:spPr>
              <a:xfrm rot="2700000">
                <a:off x="179148" y="2657185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6" y="1"/>
                    </a:moveTo>
                    <a:cubicBezTo>
                      <a:pt x="135" y="1"/>
                      <a:pt x="10" y="122"/>
                      <a:pt x="10" y="274"/>
                    </a:cubicBezTo>
                    <a:lnTo>
                      <a:pt x="2" y="2263"/>
                    </a:lnTo>
                    <a:cubicBezTo>
                      <a:pt x="0" y="2415"/>
                      <a:pt x="122" y="2539"/>
                      <a:pt x="273" y="2539"/>
                    </a:cubicBezTo>
                    <a:lnTo>
                      <a:pt x="275" y="2539"/>
                    </a:lnTo>
                    <a:cubicBezTo>
                      <a:pt x="427" y="2539"/>
                      <a:pt x="549" y="2418"/>
                      <a:pt x="549" y="2266"/>
                    </a:cubicBezTo>
                    <a:lnTo>
                      <a:pt x="558" y="277"/>
                    </a:lnTo>
                    <a:cubicBezTo>
                      <a:pt x="559" y="125"/>
                      <a:pt x="437" y="2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9"/>
              <p:cNvSpPr/>
              <p:nvPr/>
            </p:nvSpPr>
            <p:spPr>
              <a:xfrm rot="2700000">
                <a:off x="-90459" y="2924325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78" y="1"/>
                    </a:moveTo>
                    <a:cubicBezTo>
                      <a:pt x="129" y="1"/>
                      <a:pt x="8" y="123"/>
                      <a:pt x="11" y="274"/>
                    </a:cubicBezTo>
                    <a:lnTo>
                      <a:pt x="1" y="2264"/>
                    </a:lnTo>
                    <a:cubicBezTo>
                      <a:pt x="1" y="2415"/>
                      <a:pt x="122" y="2538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50" y="2417"/>
                      <a:pt x="550" y="2266"/>
                    </a:cubicBezTo>
                    <a:lnTo>
                      <a:pt x="558" y="277"/>
                    </a:lnTo>
                    <a:cubicBezTo>
                      <a:pt x="560" y="125"/>
                      <a:pt x="437" y="1"/>
                      <a:pt x="285" y="1"/>
                    </a:cubicBezTo>
                    <a:cubicBezTo>
                      <a:pt x="283" y="1"/>
                      <a:pt x="280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9"/>
              <p:cNvSpPr/>
              <p:nvPr/>
            </p:nvSpPr>
            <p:spPr>
              <a:xfrm rot="2700000">
                <a:off x="194841" y="2684574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2" y="0"/>
                      <a:pt x="20" y="123"/>
                      <a:pt x="20" y="273"/>
                    </a:cubicBezTo>
                    <a:lnTo>
                      <a:pt x="1" y="4253"/>
                    </a:lnTo>
                    <a:cubicBezTo>
                      <a:pt x="1" y="4404"/>
                      <a:pt x="122" y="4527"/>
                      <a:pt x="274" y="4529"/>
                    </a:cubicBezTo>
                    <a:lnTo>
                      <a:pt x="275" y="4529"/>
                    </a:lnTo>
                    <a:cubicBezTo>
                      <a:pt x="427" y="4529"/>
                      <a:pt x="550" y="4406"/>
                      <a:pt x="550" y="4256"/>
                    </a:cubicBezTo>
                    <a:lnTo>
                      <a:pt x="569" y="276"/>
                    </a:lnTo>
                    <a:cubicBezTo>
                      <a:pt x="569" y="125"/>
                      <a:pt x="446" y="0"/>
                      <a:pt x="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9"/>
              <p:cNvSpPr/>
              <p:nvPr/>
            </p:nvSpPr>
            <p:spPr>
              <a:xfrm rot="2700000">
                <a:off x="-36254" y="2913536"/>
                <a:ext cx="15504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30" extrusionOk="0">
                    <a:moveTo>
                      <a:pt x="294" y="1"/>
                    </a:moveTo>
                    <a:cubicBezTo>
                      <a:pt x="143" y="1"/>
                      <a:pt x="21" y="122"/>
                      <a:pt x="20" y="274"/>
                    </a:cubicBezTo>
                    <a:lnTo>
                      <a:pt x="2" y="4253"/>
                    </a:lnTo>
                    <a:cubicBezTo>
                      <a:pt x="1" y="4405"/>
                      <a:pt x="124" y="4528"/>
                      <a:pt x="275" y="4529"/>
                    </a:cubicBezTo>
                    <a:lnTo>
                      <a:pt x="277" y="4529"/>
                    </a:lnTo>
                    <a:cubicBezTo>
                      <a:pt x="427" y="4528"/>
                      <a:pt x="550" y="4406"/>
                      <a:pt x="550" y="4255"/>
                    </a:cubicBezTo>
                    <a:lnTo>
                      <a:pt x="569" y="277"/>
                    </a:lnTo>
                    <a:cubicBezTo>
                      <a:pt x="569" y="125"/>
                      <a:pt x="447" y="1"/>
                      <a:pt x="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9"/>
              <p:cNvSpPr/>
              <p:nvPr/>
            </p:nvSpPr>
            <p:spPr>
              <a:xfrm rot="2700000">
                <a:off x="249291" y="2728016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4" y="0"/>
                    </a:moveTo>
                    <a:cubicBezTo>
                      <a:pt x="134" y="0"/>
                      <a:pt x="11" y="123"/>
                      <a:pt x="11" y="275"/>
                    </a:cubicBezTo>
                    <a:lnTo>
                      <a:pt x="2" y="2263"/>
                    </a:lnTo>
                    <a:cubicBezTo>
                      <a:pt x="1" y="2414"/>
                      <a:pt x="124" y="2537"/>
                      <a:pt x="275" y="2539"/>
                    </a:cubicBezTo>
                    <a:lnTo>
                      <a:pt x="277" y="2539"/>
                    </a:lnTo>
                    <a:cubicBezTo>
                      <a:pt x="427" y="2537"/>
                      <a:pt x="548" y="2416"/>
                      <a:pt x="550" y="2266"/>
                    </a:cubicBezTo>
                    <a:lnTo>
                      <a:pt x="558" y="276"/>
                    </a:lnTo>
                    <a:cubicBezTo>
                      <a:pt x="560" y="124"/>
                      <a:pt x="437" y="2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9"/>
              <p:cNvSpPr/>
              <p:nvPr/>
            </p:nvSpPr>
            <p:spPr>
              <a:xfrm rot="2700000">
                <a:off x="-20296" y="2995176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5" y="0"/>
                    </a:moveTo>
                    <a:cubicBezTo>
                      <a:pt x="133" y="0"/>
                      <a:pt x="10" y="122"/>
                      <a:pt x="10" y="273"/>
                    </a:cubicBezTo>
                    <a:lnTo>
                      <a:pt x="2" y="2263"/>
                    </a:lnTo>
                    <a:cubicBezTo>
                      <a:pt x="0" y="2415"/>
                      <a:pt x="123" y="2537"/>
                      <a:pt x="275" y="2539"/>
                    </a:cubicBezTo>
                    <a:lnTo>
                      <a:pt x="276" y="2539"/>
                    </a:lnTo>
                    <a:cubicBezTo>
                      <a:pt x="426" y="2539"/>
                      <a:pt x="549" y="2416"/>
                      <a:pt x="551" y="2264"/>
                    </a:cubicBezTo>
                    <a:lnTo>
                      <a:pt x="559" y="275"/>
                    </a:lnTo>
                    <a:cubicBezTo>
                      <a:pt x="559" y="124"/>
                      <a:pt x="438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9"/>
              <p:cNvSpPr/>
              <p:nvPr/>
            </p:nvSpPr>
            <p:spPr>
              <a:xfrm rot="2700000">
                <a:off x="265013" y="2755401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1"/>
                    </a:moveTo>
                    <a:cubicBezTo>
                      <a:pt x="142" y="1"/>
                      <a:pt x="21" y="122"/>
                      <a:pt x="19" y="274"/>
                    </a:cubicBezTo>
                    <a:lnTo>
                      <a:pt x="2" y="4253"/>
                    </a:lnTo>
                    <a:cubicBezTo>
                      <a:pt x="0" y="4405"/>
                      <a:pt x="123" y="4528"/>
                      <a:pt x="275" y="4529"/>
                    </a:cubicBezTo>
                    <a:lnTo>
                      <a:pt x="276" y="4529"/>
                    </a:lnTo>
                    <a:cubicBezTo>
                      <a:pt x="427" y="4529"/>
                      <a:pt x="549" y="4406"/>
                      <a:pt x="549" y="4256"/>
                    </a:cubicBezTo>
                    <a:lnTo>
                      <a:pt x="568" y="277"/>
                    </a:lnTo>
                    <a:cubicBezTo>
                      <a:pt x="568" y="125"/>
                      <a:pt x="447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9"/>
              <p:cNvSpPr/>
              <p:nvPr/>
            </p:nvSpPr>
            <p:spPr>
              <a:xfrm rot="2700000">
                <a:off x="33933" y="2984354"/>
                <a:ext cx="15532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530" extrusionOk="0">
                    <a:moveTo>
                      <a:pt x="294" y="1"/>
                    </a:moveTo>
                    <a:cubicBezTo>
                      <a:pt x="143" y="1"/>
                      <a:pt x="21" y="124"/>
                      <a:pt x="21" y="275"/>
                    </a:cubicBezTo>
                    <a:lnTo>
                      <a:pt x="2" y="4253"/>
                    </a:lnTo>
                    <a:cubicBezTo>
                      <a:pt x="0" y="4405"/>
                      <a:pt x="123" y="4529"/>
                      <a:pt x="275" y="4529"/>
                    </a:cubicBezTo>
                    <a:lnTo>
                      <a:pt x="276" y="4529"/>
                    </a:lnTo>
                    <a:cubicBezTo>
                      <a:pt x="427" y="4529"/>
                      <a:pt x="549" y="4408"/>
                      <a:pt x="551" y="4256"/>
                    </a:cubicBezTo>
                    <a:lnTo>
                      <a:pt x="568" y="277"/>
                    </a:lnTo>
                    <a:cubicBezTo>
                      <a:pt x="570" y="125"/>
                      <a:pt x="447" y="2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9"/>
              <p:cNvSpPr/>
              <p:nvPr/>
            </p:nvSpPr>
            <p:spPr>
              <a:xfrm rot="2700000">
                <a:off x="319515" y="2798811"/>
                <a:ext cx="15232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540" extrusionOk="0">
                    <a:moveTo>
                      <a:pt x="284" y="1"/>
                    </a:moveTo>
                    <a:cubicBezTo>
                      <a:pt x="134" y="1"/>
                      <a:pt x="11" y="124"/>
                      <a:pt x="9" y="274"/>
                    </a:cubicBezTo>
                    <a:lnTo>
                      <a:pt x="1" y="2264"/>
                    </a:lnTo>
                    <a:cubicBezTo>
                      <a:pt x="1" y="2415"/>
                      <a:pt x="122" y="2540"/>
                      <a:pt x="274" y="2540"/>
                    </a:cubicBezTo>
                    <a:lnTo>
                      <a:pt x="275" y="2540"/>
                    </a:lnTo>
                    <a:cubicBezTo>
                      <a:pt x="427" y="2540"/>
                      <a:pt x="548" y="2418"/>
                      <a:pt x="550" y="2267"/>
                    </a:cubicBezTo>
                    <a:lnTo>
                      <a:pt x="558" y="277"/>
                    </a:lnTo>
                    <a:cubicBezTo>
                      <a:pt x="558" y="125"/>
                      <a:pt x="437" y="2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9"/>
              <p:cNvSpPr/>
              <p:nvPr/>
            </p:nvSpPr>
            <p:spPr>
              <a:xfrm rot="2700000">
                <a:off x="49915" y="3066003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3" y="0"/>
                    </a:moveTo>
                    <a:cubicBezTo>
                      <a:pt x="133" y="0"/>
                      <a:pt x="10" y="123"/>
                      <a:pt x="10" y="273"/>
                    </a:cubicBezTo>
                    <a:lnTo>
                      <a:pt x="0" y="2263"/>
                    </a:lnTo>
                    <a:cubicBezTo>
                      <a:pt x="0" y="2414"/>
                      <a:pt x="121" y="2539"/>
                      <a:pt x="273" y="2539"/>
                    </a:cubicBezTo>
                    <a:lnTo>
                      <a:pt x="275" y="2539"/>
                    </a:lnTo>
                    <a:cubicBezTo>
                      <a:pt x="426" y="2539"/>
                      <a:pt x="549" y="2417"/>
                      <a:pt x="549" y="2266"/>
                    </a:cubicBezTo>
                    <a:lnTo>
                      <a:pt x="558" y="276"/>
                    </a:lnTo>
                    <a:cubicBezTo>
                      <a:pt x="559" y="124"/>
                      <a:pt x="436" y="2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9"/>
              <p:cNvSpPr/>
              <p:nvPr/>
            </p:nvSpPr>
            <p:spPr>
              <a:xfrm rot="2700000">
                <a:off x="335228" y="2826219"/>
                <a:ext cx="15477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29" extrusionOk="0">
                    <a:moveTo>
                      <a:pt x="292" y="1"/>
                    </a:moveTo>
                    <a:cubicBezTo>
                      <a:pt x="142" y="1"/>
                      <a:pt x="19" y="123"/>
                      <a:pt x="19" y="274"/>
                    </a:cubicBezTo>
                    <a:lnTo>
                      <a:pt x="0" y="4253"/>
                    </a:lnTo>
                    <a:cubicBezTo>
                      <a:pt x="0" y="4405"/>
                      <a:pt x="122" y="4527"/>
                      <a:pt x="273" y="4529"/>
                    </a:cubicBezTo>
                    <a:lnTo>
                      <a:pt x="275" y="4529"/>
                    </a:lnTo>
                    <a:cubicBezTo>
                      <a:pt x="425" y="4529"/>
                      <a:pt x="548" y="4406"/>
                      <a:pt x="549" y="4256"/>
                    </a:cubicBezTo>
                    <a:lnTo>
                      <a:pt x="567" y="277"/>
                    </a:lnTo>
                    <a:cubicBezTo>
                      <a:pt x="568" y="125"/>
                      <a:pt x="445" y="2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9"/>
              <p:cNvSpPr/>
              <p:nvPr/>
            </p:nvSpPr>
            <p:spPr>
              <a:xfrm rot="2700000">
                <a:off x="104119" y="3055214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2" y="0"/>
                      <a:pt x="19" y="122"/>
                      <a:pt x="19" y="273"/>
                    </a:cubicBezTo>
                    <a:lnTo>
                      <a:pt x="0" y="4252"/>
                    </a:lnTo>
                    <a:cubicBezTo>
                      <a:pt x="0" y="4404"/>
                      <a:pt x="122" y="4527"/>
                      <a:pt x="273" y="4528"/>
                    </a:cubicBezTo>
                    <a:lnTo>
                      <a:pt x="275" y="4528"/>
                    </a:lnTo>
                    <a:cubicBezTo>
                      <a:pt x="426" y="4528"/>
                      <a:pt x="548" y="4406"/>
                      <a:pt x="549" y="4255"/>
                    </a:cubicBezTo>
                    <a:lnTo>
                      <a:pt x="567" y="276"/>
                    </a:lnTo>
                    <a:cubicBezTo>
                      <a:pt x="568" y="124"/>
                      <a:pt x="445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49"/>
              <p:cNvSpPr/>
              <p:nvPr/>
            </p:nvSpPr>
            <p:spPr>
              <a:xfrm rot="2700000">
                <a:off x="389674" y="2869671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5" y="0"/>
                    </a:moveTo>
                    <a:cubicBezTo>
                      <a:pt x="133" y="0"/>
                      <a:pt x="10" y="122"/>
                      <a:pt x="10" y="273"/>
                    </a:cubicBezTo>
                    <a:lnTo>
                      <a:pt x="1" y="2263"/>
                    </a:lnTo>
                    <a:cubicBezTo>
                      <a:pt x="0" y="2415"/>
                      <a:pt x="123" y="2537"/>
                      <a:pt x="275" y="2539"/>
                    </a:cubicBezTo>
                    <a:cubicBezTo>
                      <a:pt x="426" y="2539"/>
                      <a:pt x="549" y="2416"/>
                      <a:pt x="549" y="2266"/>
                    </a:cubicBezTo>
                    <a:lnTo>
                      <a:pt x="559" y="276"/>
                    </a:lnTo>
                    <a:cubicBezTo>
                      <a:pt x="559" y="125"/>
                      <a:pt x="436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49"/>
              <p:cNvSpPr/>
              <p:nvPr/>
            </p:nvSpPr>
            <p:spPr>
              <a:xfrm rot="2700000">
                <a:off x="120058" y="3136807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0"/>
                    </a:moveTo>
                    <a:cubicBezTo>
                      <a:pt x="133" y="0"/>
                      <a:pt x="11" y="122"/>
                      <a:pt x="11" y="273"/>
                    </a:cubicBezTo>
                    <a:lnTo>
                      <a:pt x="0" y="2263"/>
                    </a:lnTo>
                    <a:cubicBezTo>
                      <a:pt x="0" y="2415"/>
                      <a:pt x="123" y="2538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50" y="2416"/>
                      <a:pt x="550" y="2265"/>
                    </a:cubicBezTo>
                    <a:lnTo>
                      <a:pt x="560" y="276"/>
                    </a:lnTo>
                    <a:cubicBezTo>
                      <a:pt x="560" y="125"/>
                      <a:pt x="437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9"/>
              <p:cNvSpPr/>
              <p:nvPr/>
            </p:nvSpPr>
            <p:spPr>
              <a:xfrm rot="2700000">
                <a:off x="405367" y="2897033"/>
                <a:ext cx="15504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30" extrusionOk="0">
                    <a:moveTo>
                      <a:pt x="294" y="1"/>
                    </a:moveTo>
                    <a:cubicBezTo>
                      <a:pt x="142" y="1"/>
                      <a:pt x="19" y="122"/>
                      <a:pt x="19" y="274"/>
                    </a:cubicBezTo>
                    <a:lnTo>
                      <a:pt x="1" y="4253"/>
                    </a:lnTo>
                    <a:cubicBezTo>
                      <a:pt x="1" y="4405"/>
                      <a:pt x="122" y="4528"/>
                      <a:pt x="274" y="4529"/>
                    </a:cubicBezTo>
                    <a:lnTo>
                      <a:pt x="275" y="4529"/>
                    </a:lnTo>
                    <a:cubicBezTo>
                      <a:pt x="427" y="4529"/>
                      <a:pt x="550" y="4406"/>
                      <a:pt x="550" y="4256"/>
                    </a:cubicBezTo>
                    <a:lnTo>
                      <a:pt x="568" y="277"/>
                    </a:lnTo>
                    <a:cubicBezTo>
                      <a:pt x="568" y="125"/>
                      <a:pt x="446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9"/>
              <p:cNvSpPr/>
              <p:nvPr/>
            </p:nvSpPr>
            <p:spPr>
              <a:xfrm rot="2700000">
                <a:off x="174282" y="3126027"/>
                <a:ext cx="15504" cy="123397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8" extrusionOk="0">
                    <a:moveTo>
                      <a:pt x="291" y="0"/>
                    </a:moveTo>
                    <a:cubicBezTo>
                      <a:pt x="141" y="0"/>
                      <a:pt x="21" y="123"/>
                      <a:pt x="19" y="274"/>
                    </a:cubicBezTo>
                    <a:lnTo>
                      <a:pt x="2" y="4253"/>
                    </a:lnTo>
                    <a:cubicBezTo>
                      <a:pt x="1" y="4403"/>
                      <a:pt x="123" y="4527"/>
                      <a:pt x="275" y="4527"/>
                    </a:cubicBezTo>
                    <a:lnTo>
                      <a:pt x="277" y="4527"/>
                    </a:lnTo>
                    <a:cubicBezTo>
                      <a:pt x="427" y="4527"/>
                      <a:pt x="550" y="4406"/>
                      <a:pt x="550" y="4254"/>
                    </a:cubicBezTo>
                    <a:lnTo>
                      <a:pt x="569" y="275"/>
                    </a:lnTo>
                    <a:cubicBezTo>
                      <a:pt x="569" y="123"/>
                      <a:pt x="447" y="0"/>
                      <a:pt x="295" y="0"/>
                    </a:cubicBezTo>
                    <a:lnTo>
                      <a:pt x="294" y="0"/>
                    </a:lnTo>
                    <a:cubicBezTo>
                      <a:pt x="293" y="0"/>
                      <a:pt x="292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9"/>
              <p:cNvSpPr/>
              <p:nvPr/>
            </p:nvSpPr>
            <p:spPr>
              <a:xfrm rot="2700000">
                <a:off x="459836" y="2940483"/>
                <a:ext cx="15259" cy="6916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8" extrusionOk="0">
                    <a:moveTo>
                      <a:pt x="282" y="1"/>
                    </a:moveTo>
                    <a:cubicBezTo>
                      <a:pt x="132" y="1"/>
                      <a:pt x="11" y="123"/>
                      <a:pt x="11" y="274"/>
                    </a:cubicBezTo>
                    <a:lnTo>
                      <a:pt x="2" y="2263"/>
                    </a:lnTo>
                    <a:cubicBezTo>
                      <a:pt x="0" y="2414"/>
                      <a:pt x="123" y="2538"/>
                      <a:pt x="275" y="2538"/>
                    </a:cubicBezTo>
                    <a:lnTo>
                      <a:pt x="276" y="2538"/>
                    </a:lnTo>
                    <a:cubicBezTo>
                      <a:pt x="427" y="2538"/>
                      <a:pt x="550" y="2416"/>
                      <a:pt x="551" y="2265"/>
                    </a:cubicBezTo>
                    <a:lnTo>
                      <a:pt x="560" y="275"/>
                    </a:lnTo>
                    <a:cubicBezTo>
                      <a:pt x="560" y="123"/>
                      <a:pt x="438" y="1"/>
                      <a:pt x="287" y="1"/>
                    </a:cubicBezTo>
                    <a:lnTo>
                      <a:pt x="285" y="1"/>
                    </a:lnTo>
                    <a:cubicBezTo>
                      <a:pt x="284" y="1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49"/>
              <p:cNvSpPr/>
              <p:nvPr/>
            </p:nvSpPr>
            <p:spPr>
              <a:xfrm rot="2700000">
                <a:off x="190278" y="3207639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4" y="0"/>
                    </a:moveTo>
                    <a:cubicBezTo>
                      <a:pt x="133" y="0"/>
                      <a:pt x="10" y="123"/>
                      <a:pt x="9" y="273"/>
                    </a:cubicBezTo>
                    <a:lnTo>
                      <a:pt x="0" y="2263"/>
                    </a:lnTo>
                    <a:cubicBezTo>
                      <a:pt x="0" y="2415"/>
                      <a:pt x="122" y="2539"/>
                      <a:pt x="273" y="2539"/>
                    </a:cubicBezTo>
                    <a:lnTo>
                      <a:pt x="275" y="2539"/>
                    </a:lnTo>
                    <a:cubicBezTo>
                      <a:pt x="427" y="2539"/>
                      <a:pt x="548" y="2418"/>
                      <a:pt x="549" y="2266"/>
                    </a:cubicBezTo>
                    <a:lnTo>
                      <a:pt x="558" y="276"/>
                    </a:lnTo>
                    <a:cubicBezTo>
                      <a:pt x="560" y="125"/>
                      <a:pt x="437" y="2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49"/>
              <p:cNvSpPr/>
              <p:nvPr/>
            </p:nvSpPr>
            <p:spPr>
              <a:xfrm rot="2700000">
                <a:off x="475563" y="2967831"/>
                <a:ext cx="15477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30" extrusionOk="0">
                    <a:moveTo>
                      <a:pt x="293" y="1"/>
                    </a:moveTo>
                    <a:cubicBezTo>
                      <a:pt x="142" y="1"/>
                      <a:pt x="20" y="124"/>
                      <a:pt x="19" y="274"/>
                    </a:cubicBezTo>
                    <a:lnTo>
                      <a:pt x="1" y="4253"/>
                    </a:lnTo>
                    <a:cubicBezTo>
                      <a:pt x="0" y="4405"/>
                      <a:pt x="123" y="4529"/>
                      <a:pt x="275" y="4529"/>
                    </a:cubicBezTo>
                    <a:lnTo>
                      <a:pt x="276" y="4529"/>
                    </a:lnTo>
                    <a:cubicBezTo>
                      <a:pt x="426" y="4529"/>
                      <a:pt x="549" y="4408"/>
                      <a:pt x="549" y="4256"/>
                    </a:cubicBezTo>
                    <a:lnTo>
                      <a:pt x="568" y="277"/>
                    </a:lnTo>
                    <a:cubicBezTo>
                      <a:pt x="568" y="125"/>
                      <a:pt x="446" y="2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49"/>
              <p:cNvSpPr/>
              <p:nvPr/>
            </p:nvSpPr>
            <p:spPr>
              <a:xfrm rot="2700000">
                <a:off x="244483" y="3196850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2" y="0"/>
                    </a:moveTo>
                    <a:cubicBezTo>
                      <a:pt x="142" y="0"/>
                      <a:pt x="19" y="123"/>
                      <a:pt x="19" y="273"/>
                    </a:cubicBezTo>
                    <a:lnTo>
                      <a:pt x="1" y="4253"/>
                    </a:lnTo>
                    <a:cubicBezTo>
                      <a:pt x="1" y="4404"/>
                      <a:pt x="122" y="4527"/>
                      <a:pt x="274" y="4529"/>
                    </a:cubicBezTo>
                    <a:lnTo>
                      <a:pt x="275" y="4529"/>
                    </a:lnTo>
                    <a:cubicBezTo>
                      <a:pt x="425" y="4529"/>
                      <a:pt x="548" y="4406"/>
                      <a:pt x="550" y="4256"/>
                    </a:cubicBezTo>
                    <a:lnTo>
                      <a:pt x="567" y="276"/>
                    </a:lnTo>
                    <a:cubicBezTo>
                      <a:pt x="568" y="125"/>
                      <a:pt x="446" y="2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49"/>
              <p:cNvSpPr/>
              <p:nvPr/>
            </p:nvSpPr>
            <p:spPr>
              <a:xfrm rot="2700000">
                <a:off x="530028" y="3011303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4" y="1"/>
                    </a:moveTo>
                    <a:cubicBezTo>
                      <a:pt x="133" y="1"/>
                      <a:pt x="10" y="123"/>
                      <a:pt x="9" y="274"/>
                    </a:cubicBezTo>
                    <a:lnTo>
                      <a:pt x="0" y="2263"/>
                    </a:lnTo>
                    <a:cubicBezTo>
                      <a:pt x="0" y="2415"/>
                      <a:pt x="122" y="2538"/>
                      <a:pt x="273" y="2539"/>
                    </a:cubicBezTo>
                    <a:lnTo>
                      <a:pt x="275" y="2539"/>
                    </a:lnTo>
                    <a:cubicBezTo>
                      <a:pt x="427" y="2539"/>
                      <a:pt x="548" y="2416"/>
                      <a:pt x="549" y="2266"/>
                    </a:cubicBezTo>
                    <a:lnTo>
                      <a:pt x="558" y="276"/>
                    </a:lnTo>
                    <a:cubicBezTo>
                      <a:pt x="560" y="125"/>
                      <a:pt x="437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49"/>
              <p:cNvSpPr/>
              <p:nvPr/>
            </p:nvSpPr>
            <p:spPr>
              <a:xfrm rot="2700000">
                <a:off x="260422" y="3278443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4" y="1"/>
                    </a:moveTo>
                    <a:cubicBezTo>
                      <a:pt x="134" y="1"/>
                      <a:pt x="11" y="122"/>
                      <a:pt x="11" y="274"/>
                    </a:cubicBezTo>
                    <a:lnTo>
                      <a:pt x="1" y="2263"/>
                    </a:lnTo>
                    <a:cubicBezTo>
                      <a:pt x="1" y="2415"/>
                      <a:pt x="122" y="2538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50" y="2416"/>
                      <a:pt x="550" y="2266"/>
                    </a:cubicBezTo>
                    <a:lnTo>
                      <a:pt x="558" y="277"/>
                    </a:lnTo>
                    <a:cubicBezTo>
                      <a:pt x="560" y="125"/>
                      <a:pt x="437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49"/>
              <p:cNvSpPr/>
              <p:nvPr/>
            </p:nvSpPr>
            <p:spPr>
              <a:xfrm rot="2700000">
                <a:off x="545721" y="3038692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2" y="0"/>
                      <a:pt x="20" y="122"/>
                      <a:pt x="20" y="273"/>
                    </a:cubicBezTo>
                    <a:lnTo>
                      <a:pt x="1" y="4252"/>
                    </a:lnTo>
                    <a:cubicBezTo>
                      <a:pt x="1" y="4404"/>
                      <a:pt x="122" y="4527"/>
                      <a:pt x="274" y="4528"/>
                    </a:cubicBezTo>
                    <a:lnTo>
                      <a:pt x="275" y="4528"/>
                    </a:lnTo>
                    <a:cubicBezTo>
                      <a:pt x="427" y="4528"/>
                      <a:pt x="548" y="4406"/>
                      <a:pt x="550" y="4255"/>
                    </a:cubicBezTo>
                    <a:lnTo>
                      <a:pt x="567" y="276"/>
                    </a:lnTo>
                    <a:cubicBezTo>
                      <a:pt x="569" y="124"/>
                      <a:pt x="446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49"/>
              <p:cNvSpPr/>
              <p:nvPr/>
            </p:nvSpPr>
            <p:spPr>
              <a:xfrm rot="2700000">
                <a:off x="314645" y="3267662"/>
                <a:ext cx="15504" cy="123397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8" extrusionOk="0">
                    <a:moveTo>
                      <a:pt x="296" y="1"/>
                    </a:moveTo>
                    <a:cubicBezTo>
                      <a:pt x="138" y="4"/>
                      <a:pt x="20" y="122"/>
                      <a:pt x="20" y="274"/>
                    </a:cubicBezTo>
                    <a:lnTo>
                      <a:pt x="1" y="4253"/>
                    </a:lnTo>
                    <a:cubicBezTo>
                      <a:pt x="1" y="4403"/>
                      <a:pt x="122" y="4528"/>
                      <a:pt x="274" y="4528"/>
                    </a:cubicBezTo>
                    <a:lnTo>
                      <a:pt x="275" y="4528"/>
                    </a:lnTo>
                    <a:cubicBezTo>
                      <a:pt x="427" y="4528"/>
                      <a:pt x="550" y="4406"/>
                      <a:pt x="550" y="4254"/>
                    </a:cubicBezTo>
                    <a:lnTo>
                      <a:pt x="569" y="277"/>
                    </a:lnTo>
                    <a:cubicBezTo>
                      <a:pt x="569" y="125"/>
                      <a:pt x="446" y="1"/>
                      <a:pt x="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49"/>
              <p:cNvSpPr/>
              <p:nvPr/>
            </p:nvSpPr>
            <p:spPr>
              <a:xfrm rot="2700000">
                <a:off x="600191" y="3082088"/>
                <a:ext cx="15259" cy="69247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1" extrusionOk="0">
                    <a:moveTo>
                      <a:pt x="287" y="0"/>
                    </a:moveTo>
                    <a:cubicBezTo>
                      <a:pt x="138" y="11"/>
                      <a:pt x="11" y="123"/>
                      <a:pt x="11" y="275"/>
                    </a:cubicBezTo>
                    <a:lnTo>
                      <a:pt x="2" y="2265"/>
                    </a:lnTo>
                    <a:cubicBezTo>
                      <a:pt x="1" y="2416"/>
                      <a:pt x="124" y="2539"/>
                      <a:pt x="275" y="2541"/>
                    </a:cubicBezTo>
                    <a:cubicBezTo>
                      <a:pt x="427" y="2541"/>
                      <a:pt x="550" y="2418"/>
                      <a:pt x="550" y="2266"/>
                    </a:cubicBezTo>
                    <a:lnTo>
                      <a:pt x="560" y="276"/>
                    </a:lnTo>
                    <a:cubicBezTo>
                      <a:pt x="560" y="126"/>
                      <a:pt x="437" y="2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49"/>
              <p:cNvSpPr/>
              <p:nvPr/>
            </p:nvSpPr>
            <p:spPr>
              <a:xfrm rot="2700000">
                <a:off x="330613" y="3349251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3" y="1"/>
                      <a:pt x="10" y="123"/>
                      <a:pt x="10" y="274"/>
                    </a:cubicBezTo>
                    <a:lnTo>
                      <a:pt x="2" y="2263"/>
                    </a:lnTo>
                    <a:cubicBezTo>
                      <a:pt x="0" y="2415"/>
                      <a:pt x="123" y="2539"/>
                      <a:pt x="275" y="2539"/>
                    </a:cubicBezTo>
                    <a:cubicBezTo>
                      <a:pt x="426" y="2539"/>
                      <a:pt x="549" y="2418"/>
                      <a:pt x="549" y="2266"/>
                    </a:cubicBezTo>
                    <a:lnTo>
                      <a:pt x="559" y="277"/>
                    </a:lnTo>
                    <a:cubicBezTo>
                      <a:pt x="559" y="125"/>
                      <a:pt x="437" y="2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49"/>
              <p:cNvSpPr/>
              <p:nvPr/>
            </p:nvSpPr>
            <p:spPr>
              <a:xfrm rot="2700000">
                <a:off x="615913" y="3109500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0" y="0"/>
                    </a:moveTo>
                    <a:cubicBezTo>
                      <a:pt x="139" y="0"/>
                      <a:pt x="16" y="123"/>
                      <a:pt x="19" y="273"/>
                    </a:cubicBezTo>
                    <a:lnTo>
                      <a:pt x="0" y="4252"/>
                    </a:lnTo>
                    <a:cubicBezTo>
                      <a:pt x="0" y="4404"/>
                      <a:pt x="122" y="4528"/>
                      <a:pt x="273" y="4528"/>
                    </a:cubicBezTo>
                    <a:lnTo>
                      <a:pt x="275" y="4528"/>
                    </a:lnTo>
                    <a:cubicBezTo>
                      <a:pt x="427" y="4528"/>
                      <a:pt x="549" y="4407"/>
                      <a:pt x="549" y="4255"/>
                    </a:cubicBezTo>
                    <a:lnTo>
                      <a:pt x="568" y="276"/>
                    </a:lnTo>
                    <a:cubicBezTo>
                      <a:pt x="568" y="124"/>
                      <a:pt x="445" y="2"/>
                      <a:pt x="295" y="0"/>
                    </a:cubicBezTo>
                    <a:cubicBezTo>
                      <a:pt x="293" y="0"/>
                      <a:pt x="292" y="0"/>
                      <a:pt x="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9"/>
              <p:cNvSpPr/>
              <p:nvPr/>
            </p:nvSpPr>
            <p:spPr>
              <a:xfrm rot="2700000">
                <a:off x="384827" y="3338466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1"/>
                    </a:moveTo>
                    <a:cubicBezTo>
                      <a:pt x="143" y="1"/>
                      <a:pt x="21" y="123"/>
                      <a:pt x="19" y="274"/>
                    </a:cubicBezTo>
                    <a:lnTo>
                      <a:pt x="2" y="4253"/>
                    </a:lnTo>
                    <a:cubicBezTo>
                      <a:pt x="0" y="4405"/>
                      <a:pt x="123" y="4527"/>
                      <a:pt x="275" y="4529"/>
                    </a:cubicBezTo>
                    <a:lnTo>
                      <a:pt x="276" y="4529"/>
                    </a:lnTo>
                    <a:cubicBezTo>
                      <a:pt x="427" y="4529"/>
                      <a:pt x="549" y="4406"/>
                      <a:pt x="551" y="4256"/>
                    </a:cubicBezTo>
                    <a:lnTo>
                      <a:pt x="568" y="277"/>
                    </a:lnTo>
                    <a:cubicBezTo>
                      <a:pt x="568" y="125"/>
                      <a:pt x="447" y="2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9"/>
              <p:cNvSpPr/>
              <p:nvPr/>
            </p:nvSpPr>
            <p:spPr>
              <a:xfrm rot="2700000">
                <a:off x="670372" y="3152919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3" y="1"/>
                      <a:pt x="10" y="124"/>
                      <a:pt x="10" y="274"/>
                    </a:cubicBezTo>
                    <a:lnTo>
                      <a:pt x="2" y="2263"/>
                    </a:lnTo>
                    <a:cubicBezTo>
                      <a:pt x="0" y="2415"/>
                      <a:pt x="123" y="2538"/>
                      <a:pt x="275" y="2539"/>
                    </a:cubicBezTo>
                    <a:lnTo>
                      <a:pt x="276" y="2539"/>
                    </a:lnTo>
                    <a:cubicBezTo>
                      <a:pt x="426" y="2539"/>
                      <a:pt x="549" y="2418"/>
                      <a:pt x="551" y="2266"/>
                    </a:cubicBezTo>
                    <a:lnTo>
                      <a:pt x="559" y="277"/>
                    </a:lnTo>
                    <a:cubicBezTo>
                      <a:pt x="559" y="125"/>
                      <a:pt x="438" y="2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9"/>
              <p:cNvSpPr/>
              <p:nvPr/>
            </p:nvSpPr>
            <p:spPr>
              <a:xfrm rot="2700000">
                <a:off x="400766" y="3420059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4" y="1"/>
                      <a:pt x="12" y="122"/>
                      <a:pt x="11" y="274"/>
                    </a:cubicBezTo>
                    <a:lnTo>
                      <a:pt x="2" y="2264"/>
                    </a:lnTo>
                    <a:cubicBezTo>
                      <a:pt x="1" y="2415"/>
                      <a:pt x="123" y="2538"/>
                      <a:pt x="275" y="2540"/>
                    </a:cubicBezTo>
                    <a:lnTo>
                      <a:pt x="277" y="2540"/>
                    </a:lnTo>
                    <a:cubicBezTo>
                      <a:pt x="427" y="2540"/>
                      <a:pt x="550" y="2417"/>
                      <a:pt x="551" y="2265"/>
                    </a:cubicBezTo>
                    <a:lnTo>
                      <a:pt x="560" y="275"/>
                    </a:lnTo>
                    <a:cubicBezTo>
                      <a:pt x="560" y="125"/>
                      <a:pt x="438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9"/>
              <p:cNvSpPr/>
              <p:nvPr/>
            </p:nvSpPr>
            <p:spPr>
              <a:xfrm rot="2700000">
                <a:off x="686066" y="3180308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4" y="0"/>
                      <a:pt x="21" y="122"/>
                      <a:pt x="20" y="274"/>
                    </a:cubicBezTo>
                    <a:lnTo>
                      <a:pt x="2" y="4253"/>
                    </a:lnTo>
                    <a:cubicBezTo>
                      <a:pt x="1" y="4404"/>
                      <a:pt x="124" y="4527"/>
                      <a:pt x="275" y="4529"/>
                    </a:cubicBezTo>
                    <a:lnTo>
                      <a:pt x="277" y="4529"/>
                    </a:lnTo>
                    <a:cubicBezTo>
                      <a:pt x="427" y="4529"/>
                      <a:pt x="550" y="4406"/>
                      <a:pt x="551" y="4256"/>
                    </a:cubicBezTo>
                    <a:lnTo>
                      <a:pt x="569" y="276"/>
                    </a:lnTo>
                    <a:cubicBezTo>
                      <a:pt x="569" y="125"/>
                      <a:pt x="447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9"/>
              <p:cNvSpPr/>
              <p:nvPr/>
            </p:nvSpPr>
            <p:spPr>
              <a:xfrm rot="2700000">
                <a:off x="454970" y="3409270"/>
                <a:ext cx="15504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30" extrusionOk="0">
                    <a:moveTo>
                      <a:pt x="294" y="1"/>
                    </a:moveTo>
                    <a:cubicBezTo>
                      <a:pt x="142" y="1"/>
                      <a:pt x="21" y="122"/>
                      <a:pt x="20" y="274"/>
                    </a:cubicBezTo>
                    <a:lnTo>
                      <a:pt x="2" y="4253"/>
                    </a:lnTo>
                    <a:cubicBezTo>
                      <a:pt x="1" y="4405"/>
                      <a:pt x="124" y="4528"/>
                      <a:pt x="275" y="4529"/>
                    </a:cubicBezTo>
                    <a:lnTo>
                      <a:pt x="277" y="4529"/>
                    </a:lnTo>
                    <a:cubicBezTo>
                      <a:pt x="427" y="4529"/>
                      <a:pt x="550" y="4406"/>
                      <a:pt x="550" y="4256"/>
                    </a:cubicBezTo>
                    <a:lnTo>
                      <a:pt x="569" y="277"/>
                    </a:lnTo>
                    <a:cubicBezTo>
                      <a:pt x="569" y="125"/>
                      <a:pt x="447" y="1"/>
                      <a:pt x="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9"/>
              <p:cNvSpPr/>
              <p:nvPr/>
            </p:nvSpPr>
            <p:spPr>
              <a:xfrm rot="2700000">
                <a:off x="740554" y="3223789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3" y="0"/>
                    </a:moveTo>
                    <a:cubicBezTo>
                      <a:pt x="133" y="0"/>
                      <a:pt x="10" y="121"/>
                      <a:pt x="10" y="273"/>
                    </a:cubicBezTo>
                    <a:lnTo>
                      <a:pt x="0" y="2263"/>
                    </a:lnTo>
                    <a:cubicBezTo>
                      <a:pt x="0" y="2414"/>
                      <a:pt x="121" y="2537"/>
                      <a:pt x="273" y="2539"/>
                    </a:cubicBezTo>
                    <a:lnTo>
                      <a:pt x="275" y="2539"/>
                    </a:lnTo>
                    <a:cubicBezTo>
                      <a:pt x="426" y="2539"/>
                      <a:pt x="549" y="2416"/>
                      <a:pt x="549" y="2264"/>
                    </a:cubicBezTo>
                    <a:lnTo>
                      <a:pt x="558" y="275"/>
                    </a:lnTo>
                    <a:cubicBezTo>
                      <a:pt x="559" y="124"/>
                      <a:pt x="436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9"/>
              <p:cNvSpPr/>
              <p:nvPr/>
            </p:nvSpPr>
            <p:spPr>
              <a:xfrm rot="2700000">
                <a:off x="470948" y="3490929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5" y="0"/>
                    </a:moveTo>
                    <a:cubicBezTo>
                      <a:pt x="133" y="0"/>
                      <a:pt x="11" y="123"/>
                      <a:pt x="11" y="273"/>
                    </a:cubicBezTo>
                    <a:lnTo>
                      <a:pt x="0" y="2263"/>
                    </a:lnTo>
                    <a:cubicBezTo>
                      <a:pt x="0" y="2415"/>
                      <a:pt x="122" y="2537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50" y="2416"/>
                      <a:pt x="550" y="2266"/>
                    </a:cubicBezTo>
                    <a:lnTo>
                      <a:pt x="558" y="276"/>
                    </a:lnTo>
                    <a:cubicBezTo>
                      <a:pt x="560" y="124"/>
                      <a:pt x="437" y="2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9"/>
              <p:cNvSpPr/>
              <p:nvPr/>
            </p:nvSpPr>
            <p:spPr>
              <a:xfrm rot="2700000">
                <a:off x="756267" y="3251159"/>
                <a:ext cx="15504" cy="123397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8" extrusionOk="0">
                    <a:moveTo>
                      <a:pt x="291" y="1"/>
                    </a:moveTo>
                    <a:cubicBezTo>
                      <a:pt x="141" y="1"/>
                      <a:pt x="19" y="123"/>
                      <a:pt x="19" y="274"/>
                    </a:cubicBezTo>
                    <a:lnTo>
                      <a:pt x="1" y="4253"/>
                    </a:lnTo>
                    <a:cubicBezTo>
                      <a:pt x="1" y="4403"/>
                      <a:pt x="122" y="4528"/>
                      <a:pt x="274" y="4528"/>
                    </a:cubicBezTo>
                    <a:lnTo>
                      <a:pt x="275" y="4528"/>
                    </a:lnTo>
                    <a:cubicBezTo>
                      <a:pt x="427" y="4528"/>
                      <a:pt x="548" y="4406"/>
                      <a:pt x="550" y="4254"/>
                    </a:cubicBezTo>
                    <a:lnTo>
                      <a:pt x="567" y="275"/>
                    </a:lnTo>
                    <a:cubicBezTo>
                      <a:pt x="568" y="124"/>
                      <a:pt x="446" y="1"/>
                      <a:pt x="295" y="1"/>
                    </a:cubicBezTo>
                    <a:lnTo>
                      <a:pt x="294" y="1"/>
                    </a:lnTo>
                    <a:cubicBezTo>
                      <a:pt x="293" y="1"/>
                      <a:pt x="292" y="1"/>
                      <a:pt x="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9"/>
              <p:cNvSpPr/>
              <p:nvPr/>
            </p:nvSpPr>
            <p:spPr>
              <a:xfrm rot="2700000">
                <a:off x="525181" y="3480098"/>
                <a:ext cx="15504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30" extrusionOk="0">
                    <a:moveTo>
                      <a:pt x="281" y="0"/>
                    </a:moveTo>
                    <a:cubicBezTo>
                      <a:pt x="131" y="0"/>
                      <a:pt x="19" y="127"/>
                      <a:pt x="19" y="274"/>
                    </a:cubicBezTo>
                    <a:lnTo>
                      <a:pt x="1" y="4253"/>
                    </a:lnTo>
                    <a:cubicBezTo>
                      <a:pt x="1" y="4405"/>
                      <a:pt x="124" y="4529"/>
                      <a:pt x="275" y="4529"/>
                    </a:cubicBezTo>
                    <a:cubicBezTo>
                      <a:pt x="427" y="4529"/>
                      <a:pt x="550" y="4408"/>
                      <a:pt x="550" y="4256"/>
                    </a:cubicBezTo>
                    <a:lnTo>
                      <a:pt x="569" y="277"/>
                    </a:lnTo>
                    <a:cubicBezTo>
                      <a:pt x="569" y="125"/>
                      <a:pt x="447" y="2"/>
                      <a:pt x="295" y="1"/>
                    </a:cubicBezTo>
                    <a:cubicBezTo>
                      <a:pt x="290" y="1"/>
                      <a:pt x="286" y="0"/>
                      <a:pt x="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9"/>
              <p:cNvSpPr/>
              <p:nvPr/>
            </p:nvSpPr>
            <p:spPr>
              <a:xfrm rot="2700000">
                <a:off x="810736" y="3294554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7" y="1"/>
                    </a:moveTo>
                    <a:cubicBezTo>
                      <a:pt x="135" y="1"/>
                      <a:pt x="11" y="122"/>
                      <a:pt x="11" y="274"/>
                    </a:cubicBezTo>
                    <a:lnTo>
                      <a:pt x="2" y="2264"/>
                    </a:lnTo>
                    <a:cubicBezTo>
                      <a:pt x="0" y="2415"/>
                      <a:pt x="123" y="2540"/>
                      <a:pt x="275" y="2540"/>
                    </a:cubicBezTo>
                    <a:lnTo>
                      <a:pt x="276" y="2540"/>
                    </a:lnTo>
                    <a:cubicBezTo>
                      <a:pt x="427" y="2540"/>
                      <a:pt x="550" y="2418"/>
                      <a:pt x="550" y="2267"/>
                    </a:cubicBezTo>
                    <a:lnTo>
                      <a:pt x="560" y="277"/>
                    </a:lnTo>
                    <a:cubicBezTo>
                      <a:pt x="560" y="125"/>
                      <a:pt x="438" y="2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9"/>
              <p:cNvSpPr/>
              <p:nvPr/>
            </p:nvSpPr>
            <p:spPr>
              <a:xfrm rot="2700000">
                <a:off x="541126" y="3561704"/>
                <a:ext cx="15286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540" extrusionOk="0">
                    <a:moveTo>
                      <a:pt x="279" y="1"/>
                    </a:moveTo>
                    <a:cubicBezTo>
                      <a:pt x="130" y="1"/>
                      <a:pt x="8" y="124"/>
                      <a:pt x="11" y="274"/>
                    </a:cubicBezTo>
                    <a:lnTo>
                      <a:pt x="2" y="2264"/>
                    </a:lnTo>
                    <a:cubicBezTo>
                      <a:pt x="1" y="2415"/>
                      <a:pt x="124" y="2538"/>
                      <a:pt x="275" y="2540"/>
                    </a:cubicBezTo>
                    <a:cubicBezTo>
                      <a:pt x="427" y="2540"/>
                      <a:pt x="550" y="2417"/>
                      <a:pt x="550" y="2267"/>
                    </a:cubicBezTo>
                    <a:lnTo>
                      <a:pt x="560" y="277"/>
                    </a:lnTo>
                    <a:cubicBezTo>
                      <a:pt x="560" y="125"/>
                      <a:pt x="439" y="1"/>
                      <a:pt x="287" y="1"/>
                    </a:cubicBezTo>
                    <a:cubicBezTo>
                      <a:pt x="284" y="1"/>
                      <a:pt x="282" y="1"/>
                      <a:pt x="2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9"/>
              <p:cNvSpPr/>
              <p:nvPr/>
            </p:nvSpPr>
            <p:spPr>
              <a:xfrm rot="2700000">
                <a:off x="826453" y="3321953"/>
                <a:ext cx="15477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29" extrusionOk="0">
                    <a:moveTo>
                      <a:pt x="293" y="1"/>
                    </a:moveTo>
                    <a:cubicBezTo>
                      <a:pt x="142" y="1"/>
                      <a:pt x="19" y="122"/>
                      <a:pt x="19" y="274"/>
                    </a:cubicBezTo>
                    <a:lnTo>
                      <a:pt x="0" y="4253"/>
                    </a:lnTo>
                    <a:cubicBezTo>
                      <a:pt x="0" y="4405"/>
                      <a:pt x="121" y="4527"/>
                      <a:pt x="273" y="4529"/>
                    </a:cubicBezTo>
                    <a:lnTo>
                      <a:pt x="275" y="4529"/>
                    </a:lnTo>
                    <a:cubicBezTo>
                      <a:pt x="426" y="4529"/>
                      <a:pt x="549" y="4406"/>
                      <a:pt x="549" y="4256"/>
                    </a:cubicBezTo>
                    <a:lnTo>
                      <a:pt x="568" y="277"/>
                    </a:lnTo>
                    <a:cubicBezTo>
                      <a:pt x="568" y="125"/>
                      <a:pt x="445" y="2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9"/>
              <p:cNvSpPr/>
              <p:nvPr/>
            </p:nvSpPr>
            <p:spPr>
              <a:xfrm rot="2700000">
                <a:off x="595340" y="3550958"/>
                <a:ext cx="15532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529" extrusionOk="0">
                    <a:moveTo>
                      <a:pt x="293" y="0"/>
                    </a:moveTo>
                    <a:cubicBezTo>
                      <a:pt x="143" y="0"/>
                      <a:pt x="20" y="122"/>
                      <a:pt x="19" y="273"/>
                    </a:cubicBezTo>
                    <a:lnTo>
                      <a:pt x="2" y="4252"/>
                    </a:lnTo>
                    <a:cubicBezTo>
                      <a:pt x="0" y="4404"/>
                      <a:pt x="123" y="4527"/>
                      <a:pt x="275" y="4528"/>
                    </a:cubicBezTo>
                    <a:lnTo>
                      <a:pt x="276" y="4528"/>
                    </a:lnTo>
                    <a:cubicBezTo>
                      <a:pt x="426" y="4528"/>
                      <a:pt x="549" y="4406"/>
                      <a:pt x="551" y="4255"/>
                    </a:cubicBezTo>
                    <a:lnTo>
                      <a:pt x="568" y="276"/>
                    </a:lnTo>
                    <a:cubicBezTo>
                      <a:pt x="569" y="124"/>
                      <a:pt x="447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9"/>
              <p:cNvSpPr/>
              <p:nvPr/>
            </p:nvSpPr>
            <p:spPr>
              <a:xfrm rot="2700000">
                <a:off x="880875" y="3365395"/>
                <a:ext cx="15286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539" extrusionOk="0">
                    <a:moveTo>
                      <a:pt x="286" y="0"/>
                    </a:moveTo>
                    <a:cubicBezTo>
                      <a:pt x="134" y="0"/>
                      <a:pt x="11" y="122"/>
                      <a:pt x="11" y="273"/>
                    </a:cubicBezTo>
                    <a:lnTo>
                      <a:pt x="2" y="2263"/>
                    </a:lnTo>
                    <a:cubicBezTo>
                      <a:pt x="1" y="2415"/>
                      <a:pt x="124" y="2538"/>
                      <a:pt x="275" y="2539"/>
                    </a:cubicBezTo>
                    <a:lnTo>
                      <a:pt x="277" y="2539"/>
                    </a:lnTo>
                    <a:cubicBezTo>
                      <a:pt x="427" y="2539"/>
                      <a:pt x="550" y="2416"/>
                      <a:pt x="550" y="2266"/>
                    </a:cubicBezTo>
                    <a:lnTo>
                      <a:pt x="560" y="276"/>
                    </a:lnTo>
                    <a:cubicBezTo>
                      <a:pt x="560" y="125"/>
                      <a:pt x="439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9"/>
              <p:cNvSpPr/>
              <p:nvPr/>
            </p:nvSpPr>
            <p:spPr>
              <a:xfrm rot="2700000">
                <a:off x="611306" y="3632551"/>
                <a:ext cx="15232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540" extrusionOk="0">
                    <a:moveTo>
                      <a:pt x="281" y="0"/>
                    </a:moveTo>
                    <a:cubicBezTo>
                      <a:pt x="132" y="0"/>
                      <a:pt x="11" y="123"/>
                      <a:pt x="9" y="274"/>
                    </a:cubicBezTo>
                    <a:lnTo>
                      <a:pt x="1" y="2263"/>
                    </a:lnTo>
                    <a:cubicBezTo>
                      <a:pt x="1" y="2413"/>
                      <a:pt x="122" y="2538"/>
                      <a:pt x="274" y="2539"/>
                    </a:cubicBezTo>
                    <a:lnTo>
                      <a:pt x="275" y="2539"/>
                    </a:lnTo>
                    <a:cubicBezTo>
                      <a:pt x="426" y="2538"/>
                      <a:pt x="548" y="2416"/>
                      <a:pt x="550" y="2265"/>
                    </a:cubicBezTo>
                    <a:lnTo>
                      <a:pt x="558" y="275"/>
                    </a:lnTo>
                    <a:cubicBezTo>
                      <a:pt x="558" y="123"/>
                      <a:pt x="437" y="0"/>
                      <a:pt x="285" y="0"/>
                    </a:cubicBezTo>
                    <a:lnTo>
                      <a:pt x="284" y="0"/>
                    </a:lnTo>
                    <a:cubicBezTo>
                      <a:pt x="283" y="0"/>
                      <a:pt x="282" y="0"/>
                      <a:pt x="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9"/>
              <p:cNvSpPr/>
              <p:nvPr/>
            </p:nvSpPr>
            <p:spPr>
              <a:xfrm rot="2700000">
                <a:off x="896621" y="3392751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1"/>
                    </a:moveTo>
                    <a:cubicBezTo>
                      <a:pt x="143" y="1"/>
                      <a:pt x="21" y="123"/>
                      <a:pt x="19" y="275"/>
                    </a:cubicBezTo>
                    <a:lnTo>
                      <a:pt x="2" y="4254"/>
                    </a:lnTo>
                    <a:cubicBezTo>
                      <a:pt x="0" y="4405"/>
                      <a:pt x="123" y="4529"/>
                      <a:pt x="275" y="4529"/>
                    </a:cubicBezTo>
                    <a:lnTo>
                      <a:pt x="276" y="4529"/>
                    </a:lnTo>
                    <a:cubicBezTo>
                      <a:pt x="427" y="4529"/>
                      <a:pt x="549" y="4407"/>
                      <a:pt x="549" y="4256"/>
                    </a:cubicBezTo>
                    <a:lnTo>
                      <a:pt x="568" y="277"/>
                    </a:lnTo>
                    <a:cubicBezTo>
                      <a:pt x="568" y="125"/>
                      <a:pt x="447" y="2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9"/>
              <p:cNvSpPr/>
              <p:nvPr/>
            </p:nvSpPr>
            <p:spPr>
              <a:xfrm rot="2700000">
                <a:off x="665535" y="3621756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3" y="0"/>
                      <a:pt x="20" y="123"/>
                      <a:pt x="20" y="273"/>
                    </a:cubicBezTo>
                    <a:lnTo>
                      <a:pt x="1" y="4252"/>
                    </a:lnTo>
                    <a:cubicBezTo>
                      <a:pt x="1" y="4404"/>
                      <a:pt x="122" y="4528"/>
                      <a:pt x="274" y="4528"/>
                    </a:cubicBezTo>
                    <a:lnTo>
                      <a:pt x="276" y="4528"/>
                    </a:lnTo>
                    <a:cubicBezTo>
                      <a:pt x="427" y="4528"/>
                      <a:pt x="549" y="4407"/>
                      <a:pt x="550" y="4255"/>
                    </a:cubicBezTo>
                    <a:lnTo>
                      <a:pt x="567" y="276"/>
                    </a:lnTo>
                    <a:cubicBezTo>
                      <a:pt x="569" y="124"/>
                      <a:pt x="446" y="2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9"/>
              <p:cNvSpPr/>
              <p:nvPr/>
            </p:nvSpPr>
            <p:spPr>
              <a:xfrm rot="2700000">
                <a:off x="951090" y="3436213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4" y="0"/>
                    </a:moveTo>
                    <a:cubicBezTo>
                      <a:pt x="134" y="0"/>
                      <a:pt x="11" y="123"/>
                      <a:pt x="11" y="273"/>
                    </a:cubicBezTo>
                    <a:lnTo>
                      <a:pt x="1" y="2263"/>
                    </a:lnTo>
                    <a:cubicBezTo>
                      <a:pt x="1" y="2415"/>
                      <a:pt x="122" y="2539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50" y="2417"/>
                      <a:pt x="550" y="2266"/>
                    </a:cubicBezTo>
                    <a:lnTo>
                      <a:pt x="558" y="276"/>
                    </a:lnTo>
                    <a:cubicBezTo>
                      <a:pt x="560" y="124"/>
                      <a:pt x="437" y="2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9"/>
              <p:cNvSpPr/>
              <p:nvPr/>
            </p:nvSpPr>
            <p:spPr>
              <a:xfrm rot="2700000">
                <a:off x="681503" y="3703373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5" y="0"/>
                    </a:moveTo>
                    <a:cubicBezTo>
                      <a:pt x="133" y="0"/>
                      <a:pt x="10" y="123"/>
                      <a:pt x="10" y="273"/>
                    </a:cubicBezTo>
                    <a:lnTo>
                      <a:pt x="0" y="2263"/>
                    </a:lnTo>
                    <a:cubicBezTo>
                      <a:pt x="0" y="2415"/>
                      <a:pt x="122" y="2539"/>
                      <a:pt x="273" y="2539"/>
                    </a:cubicBezTo>
                    <a:lnTo>
                      <a:pt x="275" y="2539"/>
                    </a:lnTo>
                    <a:cubicBezTo>
                      <a:pt x="426" y="2539"/>
                      <a:pt x="549" y="2418"/>
                      <a:pt x="549" y="2266"/>
                    </a:cubicBezTo>
                    <a:lnTo>
                      <a:pt x="558" y="276"/>
                    </a:lnTo>
                    <a:cubicBezTo>
                      <a:pt x="559" y="125"/>
                      <a:pt x="437" y="2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9"/>
              <p:cNvSpPr/>
              <p:nvPr/>
            </p:nvSpPr>
            <p:spPr>
              <a:xfrm rot="2700000">
                <a:off x="966803" y="3463594"/>
                <a:ext cx="15504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30" extrusionOk="0">
                    <a:moveTo>
                      <a:pt x="294" y="1"/>
                    </a:moveTo>
                    <a:cubicBezTo>
                      <a:pt x="142" y="1"/>
                      <a:pt x="19" y="124"/>
                      <a:pt x="19" y="274"/>
                    </a:cubicBezTo>
                    <a:lnTo>
                      <a:pt x="0" y="4253"/>
                    </a:lnTo>
                    <a:cubicBezTo>
                      <a:pt x="0" y="4405"/>
                      <a:pt x="122" y="4528"/>
                      <a:pt x="273" y="4529"/>
                    </a:cubicBezTo>
                    <a:lnTo>
                      <a:pt x="275" y="4529"/>
                    </a:lnTo>
                    <a:cubicBezTo>
                      <a:pt x="427" y="4529"/>
                      <a:pt x="549" y="4408"/>
                      <a:pt x="549" y="4256"/>
                    </a:cubicBezTo>
                    <a:lnTo>
                      <a:pt x="568" y="277"/>
                    </a:lnTo>
                    <a:cubicBezTo>
                      <a:pt x="568" y="125"/>
                      <a:pt x="445" y="2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9"/>
              <p:cNvSpPr/>
              <p:nvPr/>
            </p:nvSpPr>
            <p:spPr>
              <a:xfrm rot="2700000">
                <a:off x="735707" y="3692584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2" y="0"/>
                      <a:pt x="21" y="122"/>
                      <a:pt x="19" y="273"/>
                    </a:cubicBezTo>
                    <a:lnTo>
                      <a:pt x="2" y="4253"/>
                    </a:lnTo>
                    <a:cubicBezTo>
                      <a:pt x="0" y="4404"/>
                      <a:pt x="123" y="4527"/>
                      <a:pt x="275" y="4529"/>
                    </a:cubicBezTo>
                    <a:lnTo>
                      <a:pt x="276" y="4529"/>
                    </a:lnTo>
                    <a:cubicBezTo>
                      <a:pt x="427" y="4529"/>
                      <a:pt x="549" y="4406"/>
                      <a:pt x="549" y="4256"/>
                    </a:cubicBezTo>
                    <a:lnTo>
                      <a:pt x="568" y="276"/>
                    </a:lnTo>
                    <a:cubicBezTo>
                      <a:pt x="568" y="125"/>
                      <a:pt x="447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9"/>
              <p:cNvSpPr/>
              <p:nvPr/>
            </p:nvSpPr>
            <p:spPr>
              <a:xfrm rot="2700000">
                <a:off x="1021253" y="3507037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3" y="1"/>
                      <a:pt x="10" y="122"/>
                      <a:pt x="10" y="274"/>
                    </a:cubicBezTo>
                    <a:lnTo>
                      <a:pt x="2" y="2263"/>
                    </a:lnTo>
                    <a:cubicBezTo>
                      <a:pt x="0" y="2415"/>
                      <a:pt x="123" y="2538"/>
                      <a:pt x="275" y="2539"/>
                    </a:cubicBezTo>
                    <a:lnTo>
                      <a:pt x="276" y="2539"/>
                    </a:lnTo>
                    <a:cubicBezTo>
                      <a:pt x="426" y="2539"/>
                      <a:pt x="549" y="2416"/>
                      <a:pt x="549" y="2266"/>
                    </a:cubicBezTo>
                    <a:lnTo>
                      <a:pt x="559" y="277"/>
                    </a:lnTo>
                    <a:cubicBezTo>
                      <a:pt x="559" y="125"/>
                      <a:pt x="438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9"/>
              <p:cNvSpPr/>
              <p:nvPr/>
            </p:nvSpPr>
            <p:spPr>
              <a:xfrm rot="2700000">
                <a:off x="751646" y="3774177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4" y="1"/>
                      <a:pt x="11" y="122"/>
                      <a:pt x="11" y="274"/>
                    </a:cubicBezTo>
                    <a:lnTo>
                      <a:pt x="2" y="2263"/>
                    </a:lnTo>
                    <a:cubicBezTo>
                      <a:pt x="1" y="2415"/>
                      <a:pt x="123" y="2538"/>
                      <a:pt x="275" y="2539"/>
                    </a:cubicBezTo>
                    <a:lnTo>
                      <a:pt x="277" y="2539"/>
                    </a:lnTo>
                    <a:cubicBezTo>
                      <a:pt x="427" y="2538"/>
                      <a:pt x="550" y="2417"/>
                      <a:pt x="550" y="2265"/>
                    </a:cubicBezTo>
                    <a:lnTo>
                      <a:pt x="560" y="275"/>
                    </a:lnTo>
                    <a:cubicBezTo>
                      <a:pt x="560" y="125"/>
                      <a:pt x="438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9"/>
              <p:cNvSpPr/>
              <p:nvPr/>
            </p:nvSpPr>
            <p:spPr>
              <a:xfrm rot="2700000">
                <a:off x="1036946" y="3534426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2" y="0"/>
                      <a:pt x="21" y="122"/>
                      <a:pt x="20" y="273"/>
                    </a:cubicBezTo>
                    <a:lnTo>
                      <a:pt x="2" y="4252"/>
                    </a:lnTo>
                    <a:cubicBezTo>
                      <a:pt x="1" y="4404"/>
                      <a:pt x="124" y="4527"/>
                      <a:pt x="275" y="4528"/>
                    </a:cubicBezTo>
                    <a:lnTo>
                      <a:pt x="277" y="4528"/>
                    </a:lnTo>
                    <a:cubicBezTo>
                      <a:pt x="427" y="4528"/>
                      <a:pt x="550" y="4406"/>
                      <a:pt x="550" y="4255"/>
                    </a:cubicBezTo>
                    <a:lnTo>
                      <a:pt x="569" y="276"/>
                    </a:lnTo>
                    <a:cubicBezTo>
                      <a:pt x="569" y="124"/>
                      <a:pt x="447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9"/>
              <p:cNvSpPr/>
              <p:nvPr/>
            </p:nvSpPr>
            <p:spPr>
              <a:xfrm rot="2700000">
                <a:off x="805918" y="3763411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0"/>
                    </a:moveTo>
                    <a:cubicBezTo>
                      <a:pt x="142" y="0"/>
                      <a:pt x="19" y="123"/>
                      <a:pt x="19" y="275"/>
                    </a:cubicBezTo>
                    <a:lnTo>
                      <a:pt x="0" y="4253"/>
                    </a:lnTo>
                    <a:cubicBezTo>
                      <a:pt x="0" y="4404"/>
                      <a:pt x="122" y="4529"/>
                      <a:pt x="273" y="4529"/>
                    </a:cubicBezTo>
                    <a:lnTo>
                      <a:pt x="275" y="4529"/>
                    </a:lnTo>
                    <a:cubicBezTo>
                      <a:pt x="427" y="4529"/>
                      <a:pt x="549" y="4407"/>
                      <a:pt x="549" y="4255"/>
                    </a:cubicBezTo>
                    <a:lnTo>
                      <a:pt x="567" y="276"/>
                    </a:lnTo>
                    <a:cubicBezTo>
                      <a:pt x="568" y="125"/>
                      <a:pt x="445" y="2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9"/>
              <p:cNvSpPr/>
              <p:nvPr/>
            </p:nvSpPr>
            <p:spPr>
              <a:xfrm rot="2700000">
                <a:off x="1091425" y="3577825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0"/>
                    </a:moveTo>
                    <a:cubicBezTo>
                      <a:pt x="134" y="0"/>
                      <a:pt x="12" y="123"/>
                      <a:pt x="11" y="275"/>
                    </a:cubicBezTo>
                    <a:lnTo>
                      <a:pt x="2" y="2263"/>
                    </a:lnTo>
                    <a:cubicBezTo>
                      <a:pt x="1" y="2415"/>
                      <a:pt x="123" y="2539"/>
                      <a:pt x="275" y="2539"/>
                    </a:cubicBezTo>
                    <a:lnTo>
                      <a:pt x="277" y="2539"/>
                    </a:lnTo>
                    <a:cubicBezTo>
                      <a:pt x="427" y="2539"/>
                      <a:pt x="550" y="2418"/>
                      <a:pt x="551" y="2266"/>
                    </a:cubicBezTo>
                    <a:lnTo>
                      <a:pt x="560" y="276"/>
                    </a:lnTo>
                    <a:cubicBezTo>
                      <a:pt x="560" y="125"/>
                      <a:pt x="438" y="2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9"/>
              <p:cNvSpPr/>
              <p:nvPr/>
            </p:nvSpPr>
            <p:spPr>
              <a:xfrm rot="2700000">
                <a:off x="821861" y="3844994"/>
                <a:ext cx="15232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540" extrusionOk="0">
                    <a:moveTo>
                      <a:pt x="284" y="1"/>
                    </a:moveTo>
                    <a:cubicBezTo>
                      <a:pt x="133" y="1"/>
                      <a:pt x="11" y="123"/>
                      <a:pt x="9" y="274"/>
                    </a:cubicBezTo>
                    <a:lnTo>
                      <a:pt x="0" y="2263"/>
                    </a:lnTo>
                    <a:cubicBezTo>
                      <a:pt x="0" y="2415"/>
                      <a:pt x="122" y="2538"/>
                      <a:pt x="274" y="2539"/>
                    </a:cubicBezTo>
                    <a:lnTo>
                      <a:pt x="275" y="2539"/>
                    </a:lnTo>
                    <a:cubicBezTo>
                      <a:pt x="425" y="2539"/>
                      <a:pt x="548" y="2418"/>
                      <a:pt x="550" y="2266"/>
                    </a:cubicBezTo>
                    <a:lnTo>
                      <a:pt x="558" y="277"/>
                    </a:lnTo>
                    <a:cubicBezTo>
                      <a:pt x="558" y="125"/>
                      <a:pt x="437" y="2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9"/>
              <p:cNvSpPr/>
              <p:nvPr/>
            </p:nvSpPr>
            <p:spPr>
              <a:xfrm rot="2700000">
                <a:off x="1107134" y="3605243"/>
                <a:ext cx="15532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529" extrusionOk="0">
                    <a:moveTo>
                      <a:pt x="293" y="0"/>
                    </a:moveTo>
                    <a:cubicBezTo>
                      <a:pt x="143" y="0"/>
                      <a:pt x="20" y="123"/>
                      <a:pt x="19" y="273"/>
                    </a:cubicBezTo>
                    <a:lnTo>
                      <a:pt x="2" y="4252"/>
                    </a:lnTo>
                    <a:cubicBezTo>
                      <a:pt x="0" y="4404"/>
                      <a:pt x="123" y="4528"/>
                      <a:pt x="275" y="4528"/>
                    </a:cubicBezTo>
                    <a:lnTo>
                      <a:pt x="276" y="4528"/>
                    </a:lnTo>
                    <a:cubicBezTo>
                      <a:pt x="426" y="4528"/>
                      <a:pt x="549" y="4407"/>
                      <a:pt x="551" y="4255"/>
                    </a:cubicBezTo>
                    <a:lnTo>
                      <a:pt x="568" y="276"/>
                    </a:lnTo>
                    <a:cubicBezTo>
                      <a:pt x="569" y="124"/>
                      <a:pt x="447" y="2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9"/>
              <p:cNvSpPr/>
              <p:nvPr/>
            </p:nvSpPr>
            <p:spPr>
              <a:xfrm rot="2700000">
                <a:off x="876071" y="3834219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4" y="1"/>
                    </a:moveTo>
                    <a:cubicBezTo>
                      <a:pt x="142" y="1"/>
                      <a:pt x="19" y="122"/>
                      <a:pt x="19" y="274"/>
                    </a:cubicBezTo>
                    <a:lnTo>
                      <a:pt x="1" y="4253"/>
                    </a:lnTo>
                    <a:cubicBezTo>
                      <a:pt x="1" y="4405"/>
                      <a:pt x="122" y="4527"/>
                      <a:pt x="274" y="4529"/>
                    </a:cubicBezTo>
                    <a:lnTo>
                      <a:pt x="275" y="4529"/>
                    </a:lnTo>
                    <a:cubicBezTo>
                      <a:pt x="427" y="4527"/>
                      <a:pt x="550" y="4406"/>
                      <a:pt x="550" y="4254"/>
                    </a:cubicBezTo>
                    <a:lnTo>
                      <a:pt x="569" y="277"/>
                    </a:lnTo>
                    <a:cubicBezTo>
                      <a:pt x="569" y="125"/>
                      <a:pt x="446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9"/>
              <p:cNvSpPr/>
              <p:nvPr/>
            </p:nvSpPr>
            <p:spPr>
              <a:xfrm rot="2700000">
                <a:off x="1161616" y="3648672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3" y="1"/>
                      <a:pt x="11" y="122"/>
                      <a:pt x="11" y="274"/>
                    </a:cubicBezTo>
                    <a:lnTo>
                      <a:pt x="0" y="2263"/>
                    </a:lnTo>
                    <a:cubicBezTo>
                      <a:pt x="0" y="2415"/>
                      <a:pt x="122" y="2538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50" y="2417"/>
                      <a:pt x="550" y="2266"/>
                    </a:cubicBezTo>
                    <a:lnTo>
                      <a:pt x="558" y="277"/>
                    </a:lnTo>
                    <a:cubicBezTo>
                      <a:pt x="560" y="125"/>
                      <a:pt x="437" y="2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9"/>
              <p:cNvSpPr/>
              <p:nvPr/>
            </p:nvSpPr>
            <p:spPr>
              <a:xfrm rot="2700000">
                <a:off x="892006" y="3915822"/>
                <a:ext cx="15286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2540" extrusionOk="0">
                    <a:moveTo>
                      <a:pt x="286" y="1"/>
                    </a:moveTo>
                    <a:cubicBezTo>
                      <a:pt x="134" y="1"/>
                      <a:pt x="11" y="122"/>
                      <a:pt x="11" y="274"/>
                    </a:cubicBezTo>
                    <a:lnTo>
                      <a:pt x="1" y="2264"/>
                    </a:lnTo>
                    <a:cubicBezTo>
                      <a:pt x="1" y="2415"/>
                      <a:pt x="122" y="2538"/>
                      <a:pt x="274" y="2540"/>
                    </a:cubicBezTo>
                    <a:lnTo>
                      <a:pt x="275" y="2540"/>
                    </a:lnTo>
                    <a:cubicBezTo>
                      <a:pt x="427" y="2540"/>
                      <a:pt x="550" y="2417"/>
                      <a:pt x="550" y="2266"/>
                    </a:cubicBezTo>
                    <a:lnTo>
                      <a:pt x="559" y="277"/>
                    </a:lnTo>
                    <a:cubicBezTo>
                      <a:pt x="560" y="125"/>
                      <a:pt x="437" y="1"/>
                      <a:pt x="2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9"/>
              <p:cNvSpPr/>
              <p:nvPr/>
            </p:nvSpPr>
            <p:spPr>
              <a:xfrm rot="2700000">
                <a:off x="1177333" y="3676071"/>
                <a:ext cx="15477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29" extrusionOk="0">
                    <a:moveTo>
                      <a:pt x="293" y="0"/>
                    </a:moveTo>
                    <a:cubicBezTo>
                      <a:pt x="142" y="0"/>
                      <a:pt x="19" y="122"/>
                      <a:pt x="19" y="274"/>
                    </a:cubicBezTo>
                    <a:lnTo>
                      <a:pt x="0" y="4253"/>
                    </a:lnTo>
                    <a:cubicBezTo>
                      <a:pt x="0" y="4404"/>
                      <a:pt x="121" y="4527"/>
                      <a:pt x="273" y="4529"/>
                    </a:cubicBezTo>
                    <a:lnTo>
                      <a:pt x="275" y="4529"/>
                    </a:lnTo>
                    <a:cubicBezTo>
                      <a:pt x="426" y="4527"/>
                      <a:pt x="549" y="4406"/>
                      <a:pt x="549" y="4254"/>
                    </a:cubicBezTo>
                    <a:lnTo>
                      <a:pt x="568" y="276"/>
                    </a:lnTo>
                    <a:cubicBezTo>
                      <a:pt x="568" y="125"/>
                      <a:pt x="445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9"/>
              <p:cNvSpPr/>
              <p:nvPr/>
            </p:nvSpPr>
            <p:spPr>
              <a:xfrm rot="2700000">
                <a:off x="946238" y="3905033"/>
                <a:ext cx="15477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30" extrusionOk="0">
                    <a:moveTo>
                      <a:pt x="295" y="1"/>
                    </a:moveTo>
                    <a:cubicBezTo>
                      <a:pt x="137" y="5"/>
                      <a:pt x="19" y="122"/>
                      <a:pt x="19" y="274"/>
                    </a:cubicBezTo>
                    <a:lnTo>
                      <a:pt x="2" y="4253"/>
                    </a:lnTo>
                    <a:cubicBezTo>
                      <a:pt x="0" y="4405"/>
                      <a:pt x="123" y="4528"/>
                      <a:pt x="275" y="4529"/>
                    </a:cubicBezTo>
                    <a:lnTo>
                      <a:pt x="276" y="4529"/>
                    </a:lnTo>
                    <a:cubicBezTo>
                      <a:pt x="426" y="4529"/>
                      <a:pt x="549" y="4408"/>
                      <a:pt x="549" y="4256"/>
                    </a:cubicBezTo>
                    <a:lnTo>
                      <a:pt x="568" y="277"/>
                    </a:lnTo>
                    <a:cubicBezTo>
                      <a:pt x="568" y="125"/>
                      <a:pt x="447" y="2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9"/>
              <p:cNvSpPr/>
              <p:nvPr/>
            </p:nvSpPr>
            <p:spPr>
              <a:xfrm rot="2700000">
                <a:off x="1231827" y="3719499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6" y="12"/>
                      <a:pt x="9" y="123"/>
                      <a:pt x="9" y="275"/>
                    </a:cubicBezTo>
                    <a:lnTo>
                      <a:pt x="0" y="2265"/>
                    </a:lnTo>
                    <a:cubicBezTo>
                      <a:pt x="0" y="2415"/>
                      <a:pt x="122" y="2539"/>
                      <a:pt x="273" y="2539"/>
                    </a:cubicBezTo>
                    <a:lnTo>
                      <a:pt x="275" y="2539"/>
                    </a:lnTo>
                    <a:cubicBezTo>
                      <a:pt x="427" y="2539"/>
                      <a:pt x="548" y="2418"/>
                      <a:pt x="549" y="2266"/>
                    </a:cubicBezTo>
                    <a:lnTo>
                      <a:pt x="558" y="277"/>
                    </a:lnTo>
                    <a:cubicBezTo>
                      <a:pt x="560" y="125"/>
                      <a:pt x="437" y="2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9"/>
              <p:cNvSpPr/>
              <p:nvPr/>
            </p:nvSpPr>
            <p:spPr>
              <a:xfrm rot="2700000">
                <a:off x="962201" y="3986620"/>
                <a:ext cx="15259" cy="6922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40" extrusionOk="0">
                    <a:moveTo>
                      <a:pt x="285" y="1"/>
                    </a:moveTo>
                    <a:cubicBezTo>
                      <a:pt x="133" y="1"/>
                      <a:pt x="10" y="124"/>
                      <a:pt x="10" y="274"/>
                    </a:cubicBezTo>
                    <a:lnTo>
                      <a:pt x="2" y="2263"/>
                    </a:lnTo>
                    <a:cubicBezTo>
                      <a:pt x="0" y="2415"/>
                      <a:pt x="123" y="2539"/>
                      <a:pt x="275" y="2539"/>
                    </a:cubicBezTo>
                    <a:lnTo>
                      <a:pt x="276" y="2539"/>
                    </a:lnTo>
                    <a:cubicBezTo>
                      <a:pt x="427" y="2539"/>
                      <a:pt x="549" y="2418"/>
                      <a:pt x="549" y="2266"/>
                    </a:cubicBezTo>
                    <a:lnTo>
                      <a:pt x="560" y="277"/>
                    </a:lnTo>
                    <a:cubicBezTo>
                      <a:pt x="560" y="125"/>
                      <a:pt x="438" y="2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9"/>
              <p:cNvSpPr/>
              <p:nvPr/>
            </p:nvSpPr>
            <p:spPr>
              <a:xfrm rot="2700000">
                <a:off x="1247501" y="3746869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5" y="0"/>
                    </a:moveTo>
                    <a:cubicBezTo>
                      <a:pt x="133" y="3"/>
                      <a:pt x="19" y="122"/>
                      <a:pt x="19" y="273"/>
                    </a:cubicBezTo>
                    <a:lnTo>
                      <a:pt x="2" y="4253"/>
                    </a:lnTo>
                    <a:cubicBezTo>
                      <a:pt x="0" y="4404"/>
                      <a:pt x="123" y="4529"/>
                      <a:pt x="275" y="4529"/>
                    </a:cubicBezTo>
                    <a:lnTo>
                      <a:pt x="276" y="4529"/>
                    </a:lnTo>
                    <a:cubicBezTo>
                      <a:pt x="427" y="4529"/>
                      <a:pt x="550" y="4407"/>
                      <a:pt x="550" y="4255"/>
                    </a:cubicBezTo>
                    <a:lnTo>
                      <a:pt x="568" y="276"/>
                    </a:lnTo>
                    <a:cubicBezTo>
                      <a:pt x="568" y="125"/>
                      <a:pt x="447" y="2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9"/>
              <p:cNvSpPr/>
              <p:nvPr/>
            </p:nvSpPr>
            <p:spPr>
              <a:xfrm rot="2700000">
                <a:off x="1016402" y="3975841"/>
                <a:ext cx="15532" cy="123451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530" extrusionOk="0">
                    <a:moveTo>
                      <a:pt x="294" y="1"/>
                    </a:moveTo>
                    <a:cubicBezTo>
                      <a:pt x="144" y="1"/>
                      <a:pt x="21" y="124"/>
                      <a:pt x="19" y="274"/>
                    </a:cubicBezTo>
                    <a:lnTo>
                      <a:pt x="2" y="4253"/>
                    </a:lnTo>
                    <a:cubicBezTo>
                      <a:pt x="1" y="4405"/>
                      <a:pt x="123" y="4528"/>
                      <a:pt x="275" y="4529"/>
                    </a:cubicBezTo>
                    <a:lnTo>
                      <a:pt x="277" y="4529"/>
                    </a:lnTo>
                    <a:cubicBezTo>
                      <a:pt x="427" y="4529"/>
                      <a:pt x="550" y="4406"/>
                      <a:pt x="551" y="4256"/>
                    </a:cubicBezTo>
                    <a:lnTo>
                      <a:pt x="568" y="277"/>
                    </a:lnTo>
                    <a:cubicBezTo>
                      <a:pt x="570" y="125"/>
                      <a:pt x="447" y="2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9"/>
              <p:cNvSpPr/>
              <p:nvPr/>
            </p:nvSpPr>
            <p:spPr>
              <a:xfrm rot="2700000">
                <a:off x="1301970" y="3790331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4" y="0"/>
                    </a:moveTo>
                    <a:cubicBezTo>
                      <a:pt x="134" y="0"/>
                      <a:pt x="11" y="123"/>
                      <a:pt x="9" y="273"/>
                    </a:cubicBezTo>
                    <a:lnTo>
                      <a:pt x="1" y="2263"/>
                    </a:lnTo>
                    <a:cubicBezTo>
                      <a:pt x="1" y="2414"/>
                      <a:pt x="122" y="2537"/>
                      <a:pt x="274" y="2539"/>
                    </a:cubicBezTo>
                    <a:lnTo>
                      <a:pt x="275" y="2539"/>
                    </a:lnTo>
                    <a:cubicBezTo>
                      <a:pt x="427" y="2539"/>
                      <a:pt x="548" y="2416"/>
                      <a:pt x="550" y="2266"/>
                    </a:cubicBezTo>
                    <a:lnTo>
                      <a:pt x="558" y="276"/>
                    </a:lnTo>
                    <a:cubicBezTo>
                      <a:pt x="560" y="124"/>
                      <a:pt x="437" y="1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9"/>
              <p:cNvSpPr/>
              <p:nvPr/>
            </p:nvSpPr>
            <p:spPr>
              <a:xfrm rot="2700000">
                <a:off x="1032345" y="4057452"/>
                <a:ext cx="15259" cy="6919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539" extrusionOk="0">
                    <a:moveTo>
                      <a:pt x="285" y="0"/>
                    </a:moveTo>
                    <a:cubicBezTo>
                      <a:pt x="134" y="0"/>
                      <a:pt x="11" y="122"/>
                      <a:pt x="11" y="273"/>
                    </a:cubicBezTo>
                    <a:lnTo>
                      <a:pt x="2" y="2263"/>
                    </a:lnTo>
                    <a:cubicBezTo>
                      <a:pt x="1" y="2415"/>
                      <a:pt x="124" y="2537"/>
                      <a:pt x="275" y="2539"/>
                    </a:cubicBezTo>
                    <a:lnTo>
                      <a:pt x="277" y="2539"/>
                    </a:lnTo>
                    <a:cubicBezTo>
                      <a:pt x="427" y="2539"/>
                      <a:pt x="550" y="2416"/>
                      <a:pt x="550" y="2266"/>
                    </a:cubicBezTo>
                    <a:lnTo>
                      <a:pt x="560" y="276"/>
                    </a:lnTo>
                    <a:cubicBezTo>
                      <a:pt x="560" y="124"/>
                      <a:pt x="439" y="0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9"/>
              <p:cNvSpPr/>
              <p:nvPr/>
            </p:nvSpPr>
            <p:spPr>
              <a:xfrm rot="2700000">
                <a:off x="1317646" y="3817696"/>
                <a:ext cx="15559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4529" extrusionOk="0">
                    <a:moveTo>
                      <a:pt x="294" y="1"/>
                    </a:moveTo>
                    <a:cubicBezTo>
                      <a:pt x="144" y="1"/>
                      <a:pt x="21" y="122"/>
                      <a:pt x="20" y="274"/>
                    </a:cubicBezTo>
                    <a:lnTo>
                      <a:pt x="2" y="4253"/>
                    </a:lnTo>
                    <a:cubicBezTo>
                      <a:pt x="1" y="4405"/>
                      <a:pt x="124" y="4527"/>
                      <a:pt x="275" y="4529"/>
                    </a:cubicBezTo>
                    <a:lnTo>
                      <a:pt x="277" y="4529"/>
                    </a:lnTo>
                    <a:cubicBezTo>
                      <a:pt x="427" y="4529"/>
                      <a:pt x="550" y="4406"/>
                      <a:pt x="551" y="4256"/>
                    </a:cubicBezTo>
                    <a:lnTo>
                      <a:pt x="569" y="277"/>
                    </a:lnTo>
                    <a:cubicBezTo>
                      <a:pt x="570" y="125"/>
                      <a:pt x="447" y="1"/>
                      <a:pt x="2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9"/>
              <p:cNvSpPr/>
              <p:nvPr/>
            </p:nvSpPr>
            <p:spPr>
              <a:xfrm rot="2700000">
                <a:off x="1086588" y="4046701"/>
                <a:ext cx="15504" cy="1234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4529" extrusionOk="0">
                    <a:moveTo>
                      <a:pt x="291" y="0"/>
                    </a:moveTo>
                    <a:cubicBezTo>
                      <a:pt x="141" y="0"/>
                      <a:pt x="19" y="122"/>
                      <a:pt x="19" y="273"/>
                    </a:cubicBezTo>
                    <a:lnTo>
                      <a:pt x="0" y="4252"/>
                    </a:lnTo>
                    <a:cubicBezTo>
                      <a:pt x="0" y="4404"/>
                      <a:pt x="122" y="4527"/>
                      <a:pt x="273" y="4528"/>
                    </a:cubicBezTo>
                    <a:lnTo>
                      <a:pt x="275" y="4528"/>
                    </a:lnTo>
                    <a:cubicBezTo>
                      <a:pt x="427" y="4527"/>
                      <a:pt x="548" y="4406"/>
                      <a:pt x="549" y="4254"/>
                    </a:cubicBezTo>
                    <a:lnTo>
                      <a:pt x="567" y="276"/>
                    </a:lnTo>
                    <a:cubicBezTo>
                      <a:pt x="568" y="124"/>
                      <a:pt x="445" y="0"/>
                      <a:pt x="295" y="0"/>
                    </a:cubicBezTo>
                    <a:lnTo>
                      <a:pt x="294" y="0"/>
                    </a:lnTo>
                    <a:cubicBezTo>
                      <a:pt x="293" y="0"/>
                      <a:pt x="292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47"/>
          <p:cNvGrpSpPr/>
          <p:nvPr/>
        </p:nvGrpSpPr>
        <p:grpSpPr>
          <a:xfrm rot="1820824">
            <a:off x="7722362" y="3180288"/>
            <a:ext cx="363429" cy="3807821"/>
            <a:chOff x="7291170" y="1804698"/>
            <a:chExt cx="225602" cy="2363743"/>
          </a:xfrm>
        </p:grpSpPr>
        <p:sp>
          <p:nvSpPr>
            <p:cNvPr id="492" name="Google Shape;492;p47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7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7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7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5" y="458768"/>
            <a:ext cx="6211167" cy="125747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66" y="1834483"/>
            <a:ext cx="4701215" cy="7395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4" y="2719646"/>
            <a:ext cx="3280051" cy="10152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65" y="2731185"/>
            <a:ext cx="3617706" cy="100371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82" y="3336969"/>
            <a:ext cx="1659467" cy="99311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3766" y="3833527"/>
            <a:ext cx="596348" cy="574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1.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1345096" y="3833527"/>
            <a:ext cx="255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/>
              <a:t>Степен</a:t>
            </a:r>
            <a:endParaRPr lang="bg-BG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48"/>
          <p:cNvGrpSpPr/>
          <p:nvPr/>
        </p:nvGrpSpPr>
        <p:grpSpPr>
          <a:xfrm rot="-324537">
            <a:off x="426120" y="2669171"/>
            <a:ext cx="983421" cy="2294997"/>
            <a:chOff x="5531625" y="1388600"/>
            <a:chExt cx="1402438" cy="3272851"/>
          </a:xfrm>
        </p:grpSpPr>
        <p:sp>
          <p:nvSpPr>
            <p:cNvPr id="517" name="Google Shape;517;p48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8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8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8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8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8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8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8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8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8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8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8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8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8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8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8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8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7" y="180065"/>
            <a:ext cx="6087260" cy="1326183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31" y="1627708"/>
            <a:ext cx="5475648" cy="133924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07" y="3149193"/>
            <a:ext cx="6916115" cy="81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2"/>
          <p:cNvGrpSpPr/>
          <p:nvPr/>
        </p:nvGrpSpPr>
        <p:grpSpPr>
          <a:xfrm>
            <a:off x="252694" y="741330"/>
            <a:ext cx="1464879" cy="1231995"/>
            <a:chOff x="140425" y="753438"/>
            <a:chExt cx="1145600" cy="963475"/>
          </a:xfrm>
        </p:grpSpPr>
        <p:sp>
          <p:nvSpPr>
            <p:cNvPr id="748" name="Google Shape;748;p52"/>
            <p:cNvSpPr/>
            <p:nvPr/>
          </p:nvSpPr>
          <p:spPr>
            <a:xfrm rot="5400000">
              <a:off x="237213" y="667988"/>
              <a:ext cx="952025" cy="1134375"/>
            </a:xfrm>
            <a:custGeom>
              <a:avLst/>
              <a:gdLst/>
              <a:ahLst/>
              <a:cxnLst/>
              <a:rect l="l" t="t" r="r" b="b"/>
              <a:pathLst>
                <a:path w="38081" h="45375" extrusionOk="0">
                  <a:moveTo>
                    <a:pt x="394" y="0"/>
                  </a:moveTo>
                  <a:cubicBezTo>
                    <a:pt x="183" y="0"/>
                    <a:pt x="0" y="219"/>
                    <a:pt x="99" y="449"/>
                  </a:cubicBezTo>
                  <a:lnTo>
                    <a:pt x="686" y="1807"/>
                  </a:lnTo>
                  <a:lnTo>
                    <a:pt x="2963" y="7090"/>
                  </a:lnTo>
                  <a:lnTo>
                    <a:pt x="2963" y="7091"/>
                  </a:lnTo>
                  <a:cubicBezTo>
                    <a:pt x="2970" y="7234"/>
                    <a:pt x="3022" y="7371"/>
                    <a:pt x="3115" y="7483"/>
                  </a:cubicBezTo>
                  <a:lnTo>
                    <a:pt x="34282" y="45374"/>
                  </a:lnTo>
                  <a:lnTo>
                    <a:pt x="35320" y="44518"/>
                  </a:lnTo>
                  <a:lnTo>
                    <a:pt x="37043" y="43093"/>
                  </a:lnTo>
                  <a:lnTo>
                    <a:pt x="38081" y="42238"/>
                  </a:lnTo>
                  <a:lnTo>
                    <a:pt x="8572" y="6364"/>
                  </a:lnTo>
                  <a:lnTo>
                    <a:pt x="8577" y="6360"/>
                  </a:lnTo>
                  <a:lnTo>
                    <a:pt x="6948" y="4389"/>
                  </a:lnTo>
                  <a:lnTo>
                    <a:pt x="6912" y="4346"/>
                  </a:lnTo>
                  <a:cubicBezTo>
                    <a:pt x="6821" y="4235"/>
                    <a:pt x="6695" y="4155"/>
                    <a:pt x="6555" y="4122"/>
                  </a:cubicBezTo>
                  <a:lnTo>
                    <a:pt x="1799" y="888"/>
                  </a:lnTo>
                  <a:lnTo>
                    <a:pt x="575" y="57"/>
                  </a:lnTo>
                  <a:cubicBezTo>
                    <a:pt x="516" y="18"/>
                    <a:pt x="454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9" name="Google Shape;749;p52"/>
            <p:cNvGrpSpPr/>
            <p:nvPr/>
          </p:nvGrpSpPr>
          <p:grpSpPr>
            <a:xfrm rot="5400000">
              <a:off x="231488" y="662375"/>
              <a:ext cx="963475" cy="1145600"/>
              <a:chOff x="7969625" y="796525"/>
              <a:chExt cx="963475" cy="1145600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7991875" y="824325"/>
                <a:ext cx="197275" cy="215225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8609" extrusionOk="0">
                    <a:moveTo>
                      <a:pt x="1113" y="0"/>
                    </a:moveTo>
                    <a:lnTo>
                      <a:pt x="0" y="921"/>
                    </a:lnTo>
                    <a:lnTo>
                      <a:pt x="2278" y="6203"/>
                    </a:lnTo>
                    <a:lnTo>
                      <a:pt x="2465" y="6637"/>
                    </a:lnTo>
                    <a:lnTo>
                      <a:pt x="4094" y="8609"/>
                    </a:lnTo>
                    <a:lnTo>
                      <a:pt x="7891" y="5472"/>
                    </a:lnTo>
                    <a:lnTo>
                      <a:pt x="6261" y="3501"/>
                    </a:lnTo>
                    <a:lnTo>
                      <a:pt x="5870" y="3234"/>
                    </a:lnTo>
                    <a:lnTo>
                      <a:pt x="1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7985000" y="817300"/>
                <a:ext cx="212100" cy="230200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9208" extrusionOk="0">
                    <a:moveTo>
                      <a:pt x="1401" y="563"/>
                    </a:moveTo>
                    <a:lnTo>
                      <a:pt x="6384" y="3950"/>
                    </a:lnTo>
                    <a:lnTo>
                      <a:pt x="7849" y="5724"/>
                    </a:lnTo>
                    <a:lnTo>
                      <a:pt x="4401" y="8575"/>
                    </a:lnTo>
                    <a:lnTo>
                      <a:pt x="2934" y="6801"/>
                    </a:lnTo>
                    <a:lnTo>
                      <a:pt x="549" y="1267"/>
                    </a:lnTo>
                    <a:lnTo>
                      <a:pt x="1401" y="563"/>
                    </a:lnTo>
                    <a:close/>
                    <a:moveTo>
                      <a:pt x="1374" y="1"/>
                    </a:moveTo>
                    <a:lnTo>
                      <a:pt x="1" y="1135"/>
                    </a:lnTo>
                    <a:lnTo>
                      <a:pt x="2534" y="7009"/>
                    </a:lnTo>
                    <a:lnTo>
                      <a:pt x="4340" y="9208"/>
                    </a:lnTo>
                    <a:lnTo>
                      <a:pt x="8484" y="5785"/>
                    </a:lnTo>
                    <a:lnTo>
                      <a:pt x="6711" y="3639"/>
                    </a:lnTo>
                    <a:lnTo>
                      <a:pt x="1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2"/>
              <p:cNvSpPr/>
              <p:nvPr/>
            </p:nvSpPr>
            <p:spPr>
              <a:xfrm>
                <a:off x="7974725" y="802125"/>
                <a:ext cx="44975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809" extrusionOk="0">
                    <a:moveTo>
                      <a:pt x="395" y="0"/>
                    </a:moveTo>
                    <a:cubicBezTo>
                      <a:pt x="184" y="0"/>
                      <a:pt x="1" y="221"/>
                      <a:pt x="100" y="450"/>
                    </a:cubicBezTo>
                    <a:lnTo>
                      <a:pt x="686" y="1809"/>
                    </a:lnTo>
                    <a:lnTo>
                      <a:pt x="1799" y="888"/>
                    </a:lnTo>
                    <a:lnTo>
                      <a:pt x="575" y="57"/>
                    </a:lnTo>
                    <a:cubicBezTo>
                      <a:pt x="517" y="18"/>
                      <a:pt x="455" y="0"/>
                      <a:pt x="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2"/>
              <p:cNvSpPr/>
              <p:nvPr/>
            </p:nvSpPr>
            <p:spPr>
              <a:xfrm>
                <a:off x="7969625" y="796525"/>
                <a:ext cx="59450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397" extrusionOk="0">
                    <a:moveTo>
                      <a:pt x="598" y="451"/>
                    </a:moveTo>
                    <a:cubicBezTo>
                      <a:pt x="616" y="451"/>
                      <a:pt x="635" y="456"/>
                      <a:pt x="652" y="468"/>
                    </a:cubicBezTo>
                    <a:lnTo>
                      <a:pt x="1627" y="1131"/>
                    </a:lnTo>
                    <a:lnTo>
                      <a:pt x="977" y="1667"/>
                    </a:lnTo>
                    <a:lnTo>
                      <a:pt x="510" y="585"/>
                    </a:lnTo>
                    <a:cubicBezTo>
                      <a:pt x="481" y="516"/>
                      <a:pt x="535" y="451"/>
                      <a:pt x="598" y="451"/>
                    </a:cubicBezTo>
                    <a:close/>
                    <a:moveTo>
                      <a:pt x="598" y="0"/>
                    </a:moveTo>
                    <a:cubicBezTo>
                      <a:pt x="474" y="0"/>
                      <a:pt x="350" y="42"/>
                      <a:pt x="250" y="125"/>
                    </a:cubicBezTo>
                    <a:cubicBezTo>
                      <a:pt x="63" y="280"/>
                      <a:pt x="0" y="540"/>
                      <a:pt x="97" y="763"/>
                    </a:cubicBezTo>
                    <a:lnTo>
                      <a:pt x="802" y="2397"/>
                    </a:lnTo>
                    <a:lnTo>
                      <a:pt x="2377" y="1095"/>
                    </a:lnTo>
                    <a:lnTo>
                      <a:pt x="905" y="95"/>
                    </a:lnTo>
                    <a:cubicBezTo>
                      <a:pt x="812" y="32"/>
                      <a:pt x="705" y="0"/>
                      <a:pt x="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2"/>
              <p:cNvSpPr/>
              <p:nvPr/>
            </p:nvSpPr>
            <p:spPr>
              <a:xfrm>
                <a:off x="8075775" y="930625"/>
                <a:ext cx="825050" cy="984450"/>
              </a:xfrm>
              <a:custGeom>
                <a:avLst/>
                <a:gdLst/>
                <a:ahLst/>
                <a:cxnLst/>
                <a:rect l="l" t="t" r="r" b="b"/>
                <a:pathLst>
                  <a:path w="33002" h="39378" extrusionOk="0">
                    <a:moveTo>
                      <a:pt x="1255" y="0"/>
                    </a:moveTo>
                    <a:cubicBezTo>
                      <a:pt x="1005" y="0"/>
                      <a:pt x="752" y="84"/>
                      <a:pt x="544" y="256"/>
                    </a:cubicBezTo>
                    <a:cubicBezTo>
                      <a:pt x="67" y="649"/>
                      <a:pt x="1" y="1354"/>
                      <a:pt x="394" y="1830"/>
                    </a:cubicBezTo>
                    <a:lnTo>
                      <a:pt x="31278" y="39378"/>
                    </a:lnTo>
                    <a:lnTo>
                      <a:pt x="33002" y="37954"/>
                    </a:lnTo>
                    <a:lnTo>
                      <a:pt x="2118" y="407"/>
                    </a:lnTo>
                    <a:cubicBezTo>
                      <a:pt x="1897" y="139"/>
                      <a:pt x="1577" y="0"/>
                      <a:pt x="12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2"/>
              <p:cNvSpPr/>
              <p:nvPr/>
            </p:nvSpPr>
            <p:spPr>
              <a:xfrm>
                <a:off x="8069475" y="925000"/>
                <a:ext cx="839275" cy="998025"/>
              </a:xfrm>
              <a:custGeom>
                <a:avLst/>
                <a:gdLst/>
                <a:ahLst/>
                <a:cxnLst/>
                <a:rect l="l" t="t" r="r" b="b"/>
                <a:pathLst>
                  <a:path w="33571" h="39921" extrusionOk="0">
                    <a:moveTo>
                      <a:pt x="1507" y="451"/>
                    </a:moveTo>
                    <a:cubicBezTo>
                      <a:pt x="1536" y="451"/>
                      <a:pt x="1565" y="452"/>
                      <a:pt x="1594" y="455"/>
                    </a:cubicBezTo>
                    <a:cubicBezTo>
                      <a:pt x="1829" y="475"/>
                      <a:pt x="2046" y="591"/>
                      <a:pt x="2196" y="775"/>
                    </a:cubicBezTo>
                    <a:lnTo>
                      <a:pt x="32937" y="38148"/>
                    </a:lnTo>
                    <a:lnTo>
                      <a:pt x="31560" y="39286"/>
                    </a:lnTo>
                    <a:lnTo>
                      <a:pt x="821" y="1913"/>
                    </a:lnTo>
                    <a:cubicBezTo>
                      <a:pt x="601" y="1646"/>
                      <a:pt x="553" y="1277"/>
                      <a:pt x="701" y="964"/>
                    </a:cubicBezTo>
                    <a:cubicBezTo>
                      <a:pt x="848" y="652"/>
                      <a:pt x="1162" y="451"/>
                      <a:pt x="1507" y="451"/>
                    </a:cubicBezTo>
                    <a:close/>
                    <a:moveTo>
                      <a:pt x="1507" y="0"/>
                    </a:moveTo>
                    <a:cubicBezTo>
                      <a:pt x="1206" y="0"/>
                      <a:pt x="904" y="101"/>
                      <a:pt x="653" y="308"/>
                    </a:cubicBezTo>
                    <a:cubicBezTo>
                      <a:pt x="81" y="780"/>
                      <a:pt x="0" y="1627"/>
                      <a:pt x="472" y="2199"/>
                    </a:cubicBezTo>
                    <a:lnTo>
                      <a:pt x="31357" y="39746"/>
                    </a:lnTo>
                    <a:lnTo>
                      <a:pt x="31500" y="39920"/>
                    </a:lnTo>
                    <a:lnTo>
                      <a:pt x="33570" y="38210"/>
                    </a:lnTo>
                    <a:lnTo>
                      <a:pt x="2543" y="488"/>
                    </a:lnTo>
                    <a:cubicBezTo>
                      <a:pt x="2277" y="167"/>
                      <a:pt x="1894" y="0"/>
                      <a:pt x="1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2"/>
              <p:cNvSpPr/>
              <p:nvPr/>
            </p:nvSpPr>
            <p:spPr>
              <a:xfrm>
                <a:off x="8116525" y="904675"/>
                <a:ext cx="810250" cy="974825"/>
              </a:xfrm>
              <a:custGeom>
                <a:avLst/>
                <a:gdLst/>
                <a:ahLst/>
                <a:cxnLst/>
                <a:rect l="l" t="t" r="r" b="b"/>
                <a:pathLst>
                  <a:path w="32410" h="38993" extrusionOk="0">
                    <a:moveTo>
                      <a:pt x="722" y="1"/>
                    </a:moveTo>
                    <a:cubicBezTo>
                      <a:pt x="475" y="1"/>
                      <a:pt x="246" y="137"/>
                      <a:pt x="129" y="358"/>
                    </a:cubicBezTo>
                    <a:cubicBezTo>
                      <a:pt x="1" y="598"/>
                      <a:pt x="31" y="891"/>
                      <a:pt x="204" y="1101"/>
                    </a:cubicBezTo>
                    <a:lnTo>
                      <a:pt x="31372" y="38992"/>
                    </a:lnTo>
                    <a:lnTo>
                      <a:pt x="32409" y="38136"/>
                    </a:lnTo>
                    <a:lnTo>
                      <a:pt x="1240" y="244"/>
                    </a:lnTo>
                    <a:cubicBezTo>
                      <a:pt x="1149" y="133"/>
                      <a:pt x="1024" y="55"/>
                      <a:pt x="885" y="20"/>
                    </a:cubicBezTo>
                    <a:cubicBezTo>
                      <a:pt x="852" y="13"/>
                      <a:pt x="820" y="7"/>
                      <a:pt x="787" y="4"/>
                    </a:cubicBezTo>
                    <a:cubicBezTo>
                      <a:pt x="765" y="2"/>
                      <a:pt x="744" y="1"/>
                      <a:pt x="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2"/>
              <p:cNvSpPr/>
              <p:nvPr/>
            </p:nvSpPr>
            <p:spPr>
              <a:xfrm>
                <a:off x="8109425" y="899050"/>
                <a:ext cx="823675" cy="986075"/>
              </a:xfrm>
              <a:custGeom>
                <a:avLst/>
                <a:gdLst/>
                <a:ahLst/>
                <a:cxnLst/>
                <a:rect l="l" t="t" r="r" b="b"/>
                <a:pathLst>
                  <a:path w="32947" h="39443" extrusionOk="0">
                    <a:moveTo>
                      <a:pt x="1004" y="450"/>
                    </a:moveTo>
                    <a:cubicBezTo>
                      <a:pt x="1020" y="450"/>
                      <a:pt x="1035" y="451"/>
                      <a:pt x="1050" y="453"/>
                    </a:cubicBezTo>
                    <a:cubicBezTo>
                      <a:pt x="1072" y="456"/>
                      <a:pt x="1094" y="459"/>
                      <a:pt x="1115" y="464"/>
                    </a:cubicBezTo>
                    <a:cubicBezTo>
                      <a:pt x="1208" y="486"/>
                      <a:pt x="1290" y="538"/>
                      <a:pt x="1351" y="612"/>
                    </a:cubicBezTo>
                    <a:lnTo>
                      <a:pt x="32377" y="38330"/>
                    </a:lnTo>
                    <a:lnTo>
                      <a:pt x="31686" y="38900"/>
                    </a:lnTo>
                    <a:lnTo>
                      <a:pt x="662" y="1183"/>
                    </a:lnTo>
                    <a:cubicBezTo>
                      <a:pt x="504" y="992"/>
                      <a:pt x="532" y="710"/>
                      <a:pt x="721" y="553"/>
                    </a:cubicBezTo>
                    <a:cubicBezTo>
                      <a:pt x="801" y="486"/>
                      <a:pt x="900" y="450"/>
                      <a:pt x="1004" y="450"/>
                    </a:cubicBezTo>
                    <a:close/>
                    <a:moveTo>
                      <a:pt x="1006" y="1"/>
                    </a:moveTo>
                    <a:cubicBezTo>
                      <a:pt x="798" y="1"/>
                      <a:pt x="596" y="73"/>
                      <a:pt x="435" y="207"/>
                    </a:cubicBezTo>
                    <a:cubicBezTo>
                      <a:pt x="54" y="522"/>
                      <a:pt x="0" y="1087"/>
                      <a:pt x="315" y="1469"/>
                    </a:cubicBezTo>
                    <a:lnTo>
                      <a:pt x="31482" y="39360"/>
                    </a:lnTo>
                    <a:cubicBezTo>
                      <a:pt x="31520" y="39407"/>
                      <a:pt x="31575" y="39436"/>
                      <a:pt x="31634" y="39441"/>
                    </a:cubicBezTo>
                    <a:cubicBezTo>
                      <a:pt x="31638" y="39442"/>
                      <a:pt x="31641" y="39442"/>
                      <a:pt x="31645" y="39442"/>
                    </a:cubicBezTo>
                    <a:cubicBezTo>
                      <a:pt x="31649" y="39442"/>
                      <a:pt x="31652" y="39442"/>
                      <a:pt x="31656" y="39441"/>
                    </a:cubicBezTo>
                    <a:cubicBezTo>
                      <a:pt x="31658" y="39441"/>
                      <a:pt x="31660" y="39441"/>
                      <a:pt x="31661" y="39441"/>
                    </a:cubicBezTo>
                    <a:cubicBezTo>
                      <a:pt x="31712" y="39441"/>
                      <a:pt x="31761" y="39423"/>
                      <a:pt x="31800" y="39391"/>
                    </a:cubicBezTo>
                    <a:lnTo>
                      <a:pt x="32836" y="38535"/>
                    </a:lnTo>
                    <a:cubicBezTo>
                      <a:pt x="32932" y="38456"/>
                      <a:pt x="32946" y="38314"/>
                      <a:pt x="32867" y="38219"/>
                    </a:cubicBezTo>
                    <a:lnTo>
                      <a:pt x="1698" y="327"/>
                    </a:lnTo>
                    <a:cubicBezTo>
                      <a:pt x="1576" y="177"/>
                      <a:pt x="1407" y="71"/>
                      <a:pt x="1220" y="27"/>
                    </a:cubicBezTo>
                    <a:cubicBezTo>
                      <a:pt x="1178" y="17"/>
                      <a:pt x="1136" y="9"/>
                      <a:pt x="1092" y="5"/>
                    </a:cubicBezTo>
                    <a:cubicBezTo>
                      <a:pt x="1063" y="2"/>
                      <a:pt x="1034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2"/>
              <p:cNvSpPr/>
              <p:nvPr/>
            </p:nvSpPr>
            <p:spPr>
              <a:xfrm>
                <a:off x="8048450" y="961675"/>
                <a:ext cx="809300" cy="974825"/>
              </a:xfrm>
              <a:custGeom>
                <a:avLst/>
                <a:gdLst/>
                <a:ahLst/>
                <a:cxnLst/>
                <a:rect l="l" t="t" r="r" b="b"/>
                <a:pathLst>
                  <a:path w="32372" h="38993" extrusionOk="0">
                    <a:moveTo>
                      <a:pt x="685" y="0"/>
                    </a:moveTo>
                    <a:cubicBezTo>
                      <a:pt x="604" y="0"/>
                      <a:pt x="521" y="15"/>
                      <a:pt x="442" y="46"/>
                    </a:cubicBezTo>
                    <a:cubicBezTo>
                      <a:pt x="172" y="151"/>
                      <a:pt x="0" y="419"/>
                      <a:pt x="15" y="708"/>
                    </a:cubicBezTo>
                    <a:lnTo>
                      <a:pt x="15" y="709"/>
                    </a:lnTo>
                    <a:cubicBezTo>
                      <a:pt x="22" y="852"/>
                      <a:pt x="75" y="989"/>
                      <a:pt x="166" y="1101"/>
                    </a:cubicBezTo>
                    <a:lnTo>
                      <a:pt x="31335" y="38992"/>
                    </a:lnTo>
                    <a:lnTo>
                      <a:pt x="32371" y="38136"/>
                    </a:lnTo>
                    <a:lnTo>
                      <a:pt x="1204" y="244"/>
                    </a:lnTo>
                    <a:cubicBezTo>
                      <a:pt x="1073" y="87"/>
                      <a:pt x="882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2"/>
              <p:cNvSpPr/>
              <p:nvPr/>
            </p:nvSpPr>
            <p:spPr>
              <a:xfrm>
                <a:off x="8042800" y="956075"/>
                <a:ext cx="821250" cy="98605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39442" extrusionOk="0">
                    <a:moveTo>
                      <a:pt x="911" y="450"/>
                    </a:moveTo>
                    <a:cubicBezTo>
                      <a:pt x="1040" y="450"/>
                      <a:pt x="1167" y="505"/>
                      <a:pt x="1256" y="611"/>
                    </a:cubicBezTo>
                    <a:lnTo>
                      <a:pt x="32281" y="38329"/>
                    </a:lnTo>
                    <a:lnTo>
                      <a:pt x="31591" y="38900"/>
                    </a:lnTo>
                    <a:lnTo>
                      <a:pt x="566" y="1182"/>
                    </a:lnTo>
                    <a:cubicBezTo>
                      <a:pt x="505" y="1109"/>
                      <a:pt x="470" y="1018"/>
                      <a:pt x="466" y="924"/>
                    </a:cubicBezTo>
                    <a:cubicBezTo>
                      <a:pt x="466" y="919"/>
                      <a:pt x="465" y="914"/>
                      <a:pt x="465" y="910"/>
                    </a:cubicBezTo>
                    <a:cubicBezTo>
                      <a:pt x="460" y="771"/>
                      <a:pt x="521" y="640"/>
                      <a:pt x="626" y="552"/>
                    </a:cubicBezTo>
                    <a:cubicBezTo>
                      <a:pt x="710" y="483"/>
                      <a:pt x="811" y="450"/>
                      <a:pt x="911" y="450"/>
                    </a:cubicBezTo>
                    <a:close/>
                    <a:moveTo>
                      <a:pt x="911" y="1"/>
                    </a:moveTo>
                    <a:cubicBezTo>
                      <a:pt x="710" y="1"/>
                      <a:pt x="508" y="68"/>
                      <a:pt x="340" y="205"/>
                    </a:cubicBezTo>
                    <a:cubicBezTo>
                      <a:pt x="121" y="387"/>
                      <a:pt x="1" y="661"/>
                      <a:pt x="15" y="946"/>
                    </a:cubicBezTo>
                    <a:cubicBezTo>
                      <a:pt x="17" y="950"/>
                      <a:pt x="17" y="955"/>
                      <a:pt x="17" y="959"/>
                    </a:cubicBezTo>
                    <a:cubicBezTo>
                      <a:pt x="28" y="1145"/>
                      <a:pt x="99" y="1325"/>
                      <a:pt x="219" y="1469"/>
                    </a:cubicBezTo>
                    <a:lnTo>
                      <a:pt x="31388" y="39361"/>
                    </a:lnTo>
                    <a:cubicBezTo>
                      <a:pt x="31425" y="39406"/>
                      <a:pt x="31480" y="39436"/>
                      <a:pt x="31539" y="39442"/>
                    </a:cubicBezTo>
                    <a:lnTo>
                      <a:pt x="31561" y="39442"/>
                    </a:lnTo>
                    <a:cubicBezTo>
                      <a:pt x="31613" y="39440"/>
                      <a:pt x="31664" y="39423"/>
                      <a:pt x="31704" y="39390"/>
                    </a:cubicBezTo>
                    <a:lnTo>
                      <a:pt x="32742" y="38534"/>
                    </a:lnTo>
                    <a:cubicBezTo>
                      <a:pt x="32837" y="38455"/>
                      <a:pt x="32850" y="38313"/>
                      <a:pt x="32772" y="38218"/>
                    </a:cubicBezTo>
                    <a:lnTo>
                      <a:pt x="1603" y="326"/>
                    </a:lnTo>
                    <a:cubicBezTo>
                      <a:pt x="1426" y="112"/>
                      <a:pt x="1169" y="1"/>
                      <a:pt x="9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0" name="Google Shape;760;p52"/>
          <p:cNvGrpSpPr/>
          <p:nvPr/>
        </p:nvGrpSpPr>
        <p:grpSpPr>
          <a:xfrm rot="-899960">
            <a:off x="60680" y="1682858"/>
            <a:ext cx="2517728" cy="2788529"/>
            <a:chOff x="119467" y="1358987"/>
            <a:chExt cx="2517803" cy="2788613"/>
          </a:xfrm>
        </p:grpSpPr>
        <p:sp>
          <p:nvSpPr>
            <p:cNvPr id="761" name="Google Shape;761;p52"/>
            <p:cNvSpPr/>
            <p:nvPr/>
          </p:nvSpPr>
          <p:spPr>
            <a:xfrm rot="1800006">
              <a:off x="618256" y="1687882"/>
              <a:ext cx="1520396" cy="2131136"/>
            </a:xfrm>
            <a:prstGeom prst="roundRect">
              <a:avLst>
                <a:gd name="adj" fmla="val 6079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52"/>
            <p:cNvGrpSpPr/>
            <p:nvPr/>
          </p:nvGrpSpPr>
          <p:grpSpPr>
            <a:xfrm rot="489070">
              <a:off x="285955" y="1501226"/>
              <a:ext cx="2184826" cy="2504134"/>
              <a:chOff x="3608475" y="2640625"/>
              <a:chExt cx="2184600" cy="2503875"/>
            </a:xfrm>
          </p:grpSpPr>
          <p:sp>
            <p:nvSpPr>
              <p:cNvPr id="763" name="Google Shape;763;p52"/>
              <p:cNvSpPr/>
              <p:nvPr/>
            </p:nvSpPr>
            <p:spPr>
              <a:xfrm>
                <a:off x="3614825" y="2646225"/>
                <a:ext cx="2171875" cy="2492700"/>
              </a:xfrm>
              <a:custGeom>
                <a:avLst/>
                <a:gdLst/>
                <a:ahLst/>
                <a:cxnLst/>
                <a:rect l="l" t="t" r="r" b="b"/>
                <a:pathLst>
                  <a:path w="86875" h="99708" extrusionOk="0">
                    <a:moveTo>
                      <a:pt x="32701" y="8151"/>
                    </a:moveTo>
                    <a:cubicBezTo>
                      <a:pt x="33094" y="8151"/>
                      <a:pt x="33482" y="8302"/>
                      <a:pt x="33776" y="8588"/>
                    </a:cubicBezTo>
                    <a:cubicBezTo>
                      <a:pt x="34224" y="9022"/>
                      <a:pt x="34365" y="9684"/>
                      <a:pt x="34136" y="10264"/>
                    </a:cubicBezTo>
                    <a:cubicBezTo>
                      <a:pt x="33895" y="10870"/>
                      <a:pt x="33314" y="11239"/>
                      <a:pt x="32700" y="11239"/>
                    </a:cubicBezTo>
                    <a:cubicBezTo>
                      <a:pt x="32510" y="11239"/>
                      <a:pt x="32317" y="11203"/>
                      <a:pt x="32130" y="11129"/>
                    </a:cubicBezTo>
                    <a:cubicBezTo>
                      <a:pt x="31551" y="10898"/>
                      <a:pt x="31166" y="10342"/>
                      <a:pt x="31158" y="9717"/>
                    </a:cubicBezTo>
                    <a:cubicBezTo>
                      <a:pt x="31149" y="9093"/>
                      <a:pt x="31516" y="8525"/>
                      <a:pt x="32090" y="8278"/>
                    </a:cubicBezTo>
                    <a:cubicBezTo>
                      <a:pt x="32286" y="8193"/>
                      <a:pt x="32494" y="8151"/>
                      <a:pt x="32701" y="8151"/>
                    </a:cubicBezTo>
                    <a:close/>
                    <a:moveTo>
                      <a:pt x="8059" y="70224"/>
                    </a:moveTo>
                    <a:cubicBezTo>
                      <a:pt x="8453" y="70224"/>
                      <a:pt x="8840" y="70374"/>
                      <a:pt x="9133" y="70659"/>
                    </a:cubicBezTo>
                    <a:cubicBezTo>
                      <a:pt x="9581" y="71094"/>
                      <a:pt x="9724" y="71756"/>
                      <a:pt x="9493" y="72337"/>
                    </a:cubicBezTo>
                    <a:cubicBezTo>
                      <a:pt x="9252" y="72942"/>
                      <a:pt x="8672" y="73312"/>
                      <a:pt x="8058" y="73312"/>
                    </a:cubicBezTo>
                    <a:cubicBezTo>
                      <a:pt x="7868" y="73312"/>
                      <a:pt x="7676" y="73276"/>
                      <a:pt x="7489" y="73202"/>
                    </a:cubicBezTo>
                    <a:cubicBezTo>
                      <a:pt x="6908" y="72971"/>
                      <a:pt x="6524" y="72413"/>
                      <a:pt x="6515" y="71789"/>
                    </a:cubicBezTo>
                    <a:cubicBezTo>
                      <a:pt x="6507" y="71165"/>
                      <a:pt x="6874" y="70597"/>
                      <a:pt x="7447" y="70350"/>
                    </a:cubicBezTo>
                    <a:cubicBezTo>
                      <a:pt x="7645" y="70265"/>
                      <a:pt x="7853" y="70224"/>
                      <a:pt x="8059" y="70224"/>
                    </a:cubicBezTo>
                    <a:close/>
                    <a:moveTo>
                      <a:pt x="32717" y="0"/>
                    </a:moveTo>
                    <a:cubicBezTo>
                      <a:pt x="31434" y="0"/>
                      <a:pt x="30221" y="771"/>
                      <a:pt x="29719" y="2036"/>
                    </a:cubicBezTo>
                    <a:lnTo>
                      <a:pt x="658" y="75242"/>
                    </a:lnTo>
                    <a:cubicBezTo>
                      <a:pt x="0" y="76898"/>
                      <a:pt x="809" y="78772"/>
                      <a:pt x="2465" y="79430"/>
                    </a:cubicBezTo>
                    <a:lnTo>
                      <a:pt x="52968" y="99479"/>
                    </a:lnTo>
                    <a:cubicBezTo>
                      <a:pt x="53359" y="99634"/>
                      <a:pt x="53761" y="99707"/>
                      <a:pt x="54157" y="99707"/>
                    </a:cubicBezTo>
                    <a:cubicBezTo>
                      <a:pt x="55440" y="99707"/>
                      <a:pt x="56653" y="98936"/>
                      <a:pt x="57155" y="97671"/>
                    </a:cubicBezTo>
                    <a:lnTo>
                      <a:pt x="86217" y="24465"/>
                    </a:lnTo>
                    <a:cubicBezTo>
                      <a:pt x="86875" y="22809"/>
                      <a:pt x="86066" y="20935"/>
                      <a:pt x="84410" y="20278"/>
                    </a:cubicBezTo>
                    <a:lnTo>
                      <a:pt x="33906" y="229"/>
                    </a:lnTo>
                    <a:cubicBezTo>
                      <a:pt x="33516" y="74"/>
                      <a:pt x="33113" y="0"/>
                      <a:pt x="32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2"/>
              <p:cNvSpPr/>
              <p:nvPr/>
            </p:nvSpPr>
            <p:spPr>
              <a:xfrm>
                <a:off x="3608475" y="2640625"/>
                <a:ext cx="2184600" cy="2503875"/>
              </a:xfrm>
              <a:custGeom>
                <a:avLst/>
                <a:gdLst/>
                <a:ahLst/>
                <a:cxnLst/>
                <a:rect l="l" t="t" r="r" b="b"/>
                <a:pathLst>
                  <a:path w="87384" h="100155" extrusionOk="0">
                    <a:moveTo>
                      <a:pt x="32956" y="8600"/>
                    </a:moveTo>
                    <a:cubicBezTo>
                      <a:pt x="33481" y="8600"/>
                      <a:pt x="33956" y="8913"/>
                      <a:pt x="34164" y="9395"/>
                    </a:cubicBezTo>
                    <a:cubicBezTo>
                      <a:pt x="34375" y="9885"/>
                      <a:pt x="34271" y="10454"/>
                      <a:pt x="33900" y="10837"/>
                    </a:cubicBezTo>
                    <a:cubicBezTo>
                      <a:pt x="33647" y="11098"/>
                      <a:pt x="33304" y="11237"/>
                      <a:pt x="32955" y="11237"/>
                    </a:cubicBezTo>
                    <a:cubicBezTo>
                      <a:pt x="32791" y="11237"/>
                      <a:pt x="32626" y="11206"/>
                      <a:pt x="32468" y="11144"/>
                    </a:cubicBezTo>
                    <a:cubicBezTo>
                      <a:pt x="31792" y="10875"/>
                      <a:pt x="31461" y="10109"/>
                      <a:pt x="31728" y="9433"/>
                    </a:cubicBezTo>
                    <a:cubicBezTo>
                      <a:pt x="31925" y="8936"/>
                      <a:pt x="32401" y="8608"/>
                      <a:pt x="32935" y="8601"/>
                    </a:cubicBezTo>
                    <a:cubicBezTo>
                      <a:pt x="32942" y="8600"/>
                      <a:pt x="32949" y="8600"/>
                      <a:pt x="32956" y="8600"/>
                    </a:cubicBezTo>
                    <a:close/>
                    <a:moveTo>
                      <a:pt x="32952" y="8151"/>
                    </a:moveTo>
                    <a:cubicBezTo>
                      <a:pt x="32181" y="8151"/>
                      <a:pt x="31479" y="8658"/>
                      <a:pt x="31257" y="9424"/>
                    </a:cubicBezTo>
                    <a:cubicBezTo>
                      <a:pt x="31001" y="10300"/>
                      <a:pt x="31454" y="11226"/>
                      <a:pt x="32302" y="11563"/>
                    </a:cubicBezTo>
                    <a:cubicBezTo>
                      <a:pt x="32508" y="11645"/>
                      <a:pt x="32729" y="11687"/>
                      <a:pt x="32952" y="11687"/>
                    </a:cubicBezTo>
                    <a:cubicBezTo>
                      <a:pt x="32953" y="11687"/>
                      <a:pt x="32954" y="11687"/>
                      <a:pt x="32955" y="11687"/>
                    </a:cubicBezTo>
                    <a:cubicBezTo>
                      <a:pt x="33865" y="11687"/>
                      <a:pt x="34628" y="10994"/>
                      <a:pt x="34715" y="10087"/>
                    </a:cubicBezTo>
                    <a:cubicBezTo>
                      <a:pt x="34801" y="9180"/>
                      <a:pt x="34183" y="8355"/>
                      <a:pt x="33287" y="8183"/>
                    </a:cubicBezTo>
                    <a:cubicBezTo>
                      <a:pt x="33175" y="8161"/>
                      <a:pt x="33063" y="8151"/>
                      <a:pt x="32952" y="8151"/>
                    </a:cubicBezTo>
                    <a:close/>
                    <a:moveTo>
                      <a:pt x="8311" y="70672"/>
                    </a:moveTo>
                    <a:cubicBezTo>
                      <a:pt x="8312" y="70672"/>
                      <a:pt x="8313" y="70672"/>
                      <a:pt x="8314" y="70672"/>
                    </a:cubicBezTo>
                    <a:cubicBezTo>
                      <a:pt x="9140" y="70672"/>
                      <a:pt x="9763" y="71427"/>
                      <a:pt x="9607" y="72239"/>
                    </a:cubicBezTo>
                    <a:cubicBezTo>
                      <a:pt x="9484" y="72881"/>
                      <a:pt x="8923" y="73309"/>
                      <a:pt x="8312" y="73309"/>
                    </a:cubicBezTo>
                    <a:cubicBezTo>
                      <a:pt x="8151" y="73309"/>
                      <a:pt x="7986" y="73279"/>
                      <a:pt x="7825" y="73215"/>
                    </a:cubicBezTo>
                    <a:cubicBezTo>
                      <a:pt x="7237" y="72983"/>
                      <a:pt x="6898" y="72364"/>
                      <a:pt x="7018" y="71741"/>
                    </a:cubicBezTo>
                    <a:cubicBezTo>
                      <a:pt x="7136" y="71121"/>
                      <a:pt x="7679" y="70672"/>
                      <a:pt x="8311" y="70672"/>
                    </a:cubicBezTo>
                    <a:close/>
                    <a:moveTo>
                      <a:pt x="8311" y="70245"/>
                    </a:moveTo>
                    <a:cubicBezTo>
                      <a:pt x="7546" y="70245"/>
                      <a:pt x="6851" y="70747"/>
                      <a:pt x="6628" y="71506"/>
                    </a:cubicBezTo>
                    <a:cubicBezTo>
                      <a:pt x="6372" y="72374"/>
                      <a:pt x="6818" y="73296"/>
                      <a:pt x="7659" y="73634"/>
                    </a:cubicBezTo>
                    <a:cubicBezTo>
                      <a:pt x="7867" y="73717"/>
                      <a:pt x="8088" y="73760"/>
                      <a:pt x="8312" y="73760"/>
                    </a:cubicBezTo>
                    <a:cubicBezTo>
                      <a:pt x="8313" y="73760"/>
                      <a:pt x="8314" y="73760"/>
                      <a:pt x="8315" y="73760"/>
                    </a:cubicBezTo>
                    <a:cubicBezTo>
                      <a:pt x="9220" y="73760"/>
                      <a:pt x="9977" y="73071"/>
                      <a:pt x="10064" y="72171"/>
                    </a:cubicBezTo>
                    <a:cubicBezTo>
                      <a:pt x="10152" y="71269"/>
                      <a:pt x="9538" y="70450"/>
                      <a:pt x="8648" y="70278"/>
                    </a:cubicBezTo>
                    <a:cubicBezTo>
                      <a:pt x="8535" y="70256"/>
                      <a:pt x="8422" y="70245"/>
                      <a:pt x="8311" y="70245"/>
                    </a:cubicBezTo>
                    <a:close/>
                    <a:moveTo>
                      <a:pt x="32969" y="449"/>
                    </a:moveTo>
                    <a:cubicBezTo>
                      <a:pt x="33349" y="449"/>
                      <a:pt x="33725" y="521"/>
                      <a:pt x="34077" y="661"/>
                    </a:cubicBezTo>
                    <a:lnTo>
                      <a:pt x="84582" y="20710"/>
                    </a:lnTo>
                    <a:cubicBezTo>
                      <a:pt x="86117" y="21321"/>
                      <a:pt x="86873" y="23068"/>
                      <a:pt x="86262" y="24605"/>
                    </a:cubicBezTo>
                    <a:lnTo>
                      <a:pt x="57201" y="97811"/>
                    </a:lnTo>
                    <a:cubicBezTo>
                      <a:pt x="56734" y="98987"/>
                      <a:pt x="55602" y="99705"/>
                      <a:pt x="54408" y="99705"/>
                    </a:cubicBezTo>
                    <a:cubicBezTo>
                      <a:pt x="54041" y="99705"/>
                      <a:pt x="53668" y="99637"/>
                      <a:pt x="53306" y="99493"/>
                    </a:cubicBezTo>
                    <a:lnTo>
                      <a:pt x="2802" y="79444"/>
                    </a:lnTo>
                    <a:cubicBezTo>
                      <a:pt x="1264" y="78834"/>
                      <a:pt x="510" y="77086"/>
                      <a:pt x="1120" y="75549"/>
                    </a:cubicBezTo>
                    <a:lnTo>
                      <a:pt x="30182" y="2343"/>
                    </a:lnTo>
                    <a:cubicBezTo>
                      <a:pt x="30637" y="1201"/>
                      <a:pt x="31741" y="450"/>
                      <a:pt x="32969" y="449"/>
                    </a:cubicBezTo>
                    <a:close/>
                    <a:moveTo>
                      <a:pt x="32971" y="0"/>
                    </a:moveTo>
                    <a:cubicBezTo>
                      <a:pt x="31599" y="0"/>
                      <a:pt x="30302" y="824"/>
                      <a:pt x="29764" y="2177"/>
                    </a:cubicBezTo>
                    <a:lnTo>
                      <a:pt x="704" y="75383"/>
                    </a:lnTo>
                    <a:cubicBezTo>
                      <a:pt x="0" y="77151"/>
                      <a:pt x="867" y="79161"/>
                      <a:pt x="2636" y="79862"/>
                    </a:cubicBezTo>
                    <a:lnTo>
                      <a:pt x="53140" y="99912"/>
                    </a:lnTo>
                    <a:cubicBezTo>
                      <a:pt x="53543" y="100073"/>
                      <a:pt x="53973" y="100155"/>
                      <a:pt x="54408" y="100155"/>
                    </a:cubicBezTo>
                    <a:cubicBezTo>
                      <a:pt x="55781" y="100155"/>
                      <a:pt x="57083" y="99330"/>
                      <a:pt x="57619" y="97979"/>
                    </a:cubicBezTo>
                    <a:lnTo>
                      <a:pt x="86681" y="24773"/>
                    </a:lnTo>
                    <a:cubicBezTo>
                      <a:pt x="87383" y="23005"/>
                      <a:pt x="86516" y="20996"/>
                      <a:pt x="84748" y="20294"/>
                    </a:cubicBezTo>
                    <a:lnTo>
                      <a:pt x="34244" y="245"/>
                    </a:lnTo>
                    <a:cubicBezTo>
                      <a:pt x="33826" y="79"/>
                      <a:pt x="33395" y="0"/>
                      <a:pt x="32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2"/>
              <p:cNvSpPr/>
              <p:nvPr/>
            </p:nvSpPr>
            <p:spPr>
              <a:xfrm>
                <a:off x="3851700" y="2724425"/>
                <a:ext cx="795800" cy="1978050"/>
              </a:xfrm>
              <a:custGeom>
                <a:avLst/>
                <a:gdLst/>
                <a:ahLst/>
                <a:cxnLst/>
                <a:rect l="l" t="t" r="r" b="b"/>
                <a:pathLst>
                  <a:path w="31832" h="79122" extrusionOk="0">
                    <a:moveTo>
                      <a:pt x="31365" y="1"/>
                    </a:moveTo>
                    <a:lnTo>
                      <a:pt x="1" y="78937"/>
                    </a:lnTo>
                    <a:lnTo>
                      <a:pt x="468" y="79122"/>
                    </a:lnTo>
                    <a:lnTo>
                      <a:pt x="31831" y="187"/>
                    </a:lnTo>
                    <a:lnTo>
                      <a:pt x="313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2"/>
              <p:cNvSpPr/>
              <p:nvPr/>
            </p:nvSpPr>
            <p:spPr>
              <a:xfrm>
                <a:off x="4329350" y="2758675"/>
                <a:ext cx="1416300" cy="570275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1" extrusionOk="0">
                    <a:moveTo>
                      <a:pt x="152" y="1"/>
                    </a:moveTo>
                    <a:lnTo>
                      <a:pt x="0" y="383"/>
                    </a:lnTo>
                    <a:lnTo>
                      <a:pt x="56499" y="22811"/>
                    </a:lnTo>
                    <a:lnTo>
                      <a:pt x="56651" y="22428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2"/>
              <p:cNvSpPr/>
              <p:nvPr/>
            </p:nvSpPr>
            <p:spPr>
              <a:xfrm>
                <a:off x="4273175" y="2900100"/>
                <a:ext cx="1416325" cy="570275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1" extrusionOk="0">
                    <a:moveTo>
                      <a:pt x="152" y="0"/>
                    </a:moveTo>
                    <a:lnTo>
                      <a:pt x="1" y="383"/>
                    </a:lnTo>
                    <a:lnTo>
                      <a:pt x="56501" y="22810"/>
                    </a:lnTo>
                    <a:lnTo>
                      <a:pt x="56653" y="2242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2"/>
              <p:cNvSpPr/>
              <p:nvPr/>
            </p:nvSpPr>
            <p:spPr>
              <a:xfrm>
                <a:off x="4217050" y="3041550"/>
                <a:ext cx="1416325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0" extrusionOk="0">
                    <a:moveTo>
                      <a:pt x="152" y="0"/>
                    </a:moveTo>
                    <a:lnTo>
                      <a:pt x="0" y="382"/>
                    </a:lnTo>
                    <a:lnTo>
                      <a:pt x="56499" y="22809"/>
                    </a:lnTo>
                    <a:lnTo>
                      <a:pt x="56652" y="22426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2"/>
              <p:cNvSpPr/>
              <p:nvPr/>
            </p:nvSpPr>
            <p:spPr>
              <a:xfrm>
                <a:off x="4160900" y="3182975"/>
                <a:ext cx="1416300" cy="570225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09" extrusionOk="0">
                    <a:moveTo>
                      <a:pt x="153" y="0"/>
                    </a:moveTo>
                    <a:lnTo>
                      <a:pt x="1" y="383"/>
                    </a:lnTo>
                    <a:lnTo>
                      <a:pt x="56500" y="22809"/>
                    </a:lnTo>
                    <a:lnTo>
                      <a:pt x="56652" y="22427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2"/>
              <p:cNvSpPr/>
              <p:nvPr/>
            </p:nvSpPr>
            <p:spPr>
              <a:xfrm>
                <a:off x="4104775" y="3324375"/>
                <a:ext cx="1416300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0" extrusionOk="0">
                    <a:moveTo>
                      <a:pt x="152" y="1"/>
                    </a:moveTo>
                    <a:lnTo>
                      <a:pt x="1" y="384"/>
                    </a:lnTo>
                    <a:lnTo>
                      <a:pt x="56500" y="22809"/>
                    </a:lnTo>
                    <a:lnTo>
                      <a:pt x="56651" y="22428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2"/>
              <p:cNvSpPr/>
              <p:nvPr/>
            </p:nvSpPr>
            <p:spPr>
              <a:xfrm>
                <a:off x="4048600" y="3465800"/>
                <a:ext cx="1416325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0" extrusionOk="0">
                    <a:moveTo>
                      <a:pt x="153" y="0"/>
                    </a:moveTo>
                    <a:lnTo>
                      <a:pt x="1" y="383"/>
                    </a:lnTo>
                    <a:lnTo>
                      <a:pt x="56500" y="22809"/>
                    </a:lnTo>
                    <a:lnTo>
                      <a:pt x="56653" y="22428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2"/>
              <p:cNvSpPr/>
              <p:nvPr/>
            </p:nvSpPr>
            <p:spPr>
              <a:xfrm>
                <a:off x="3992475" y="3607250"/>
                <a:ext cx="1416300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0" extrusionOk="0">
                    <a:moveTo>
                      <a:pt x="152" y="0"/>
                    </a:moveTo>
                    <a:lnTo>
                      <a:pt x="1" y="382"/>
                    </a:lnTo>
                    <a:lnTo>
                      <a:pt x="56499" y="22809"/>
                    </a:lnTo>
                    <a:lnTo>
                      <a:pt x="56651" y="22426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2"/>
              <p:cNvSpPr/>
              <p:nvPr/>
            </p:nvSpPr>
            <p:spPr>
              <a:xfrm>
                <a:off x="3936350" y="3748675"/>
                <a:ext cx="1416275" cy="570225"/>
              </a:xfrm>
              <a:custGeom>
                <a:avLst/>
                <a:gdLst/>
                <a:ahLst/>
                <a:cxnLst/>
                <a:rect l="l" t="t" r="r" b="b"/>
                <a:pathLst>
                  <a:path w="56651" h="22809" extrusionOk="0">
                    <a:moveTo>
                      <a:pt x="152" y="0"/>
                    </a:moveTo>
                    <a:lnTo>
                      <a:pt x="0" y="383"/>
                    </a:lnTo>
                    <a:lnTo>
                      <a:pt x="56499" y="22809"/>
                    </a:lnTo>
                    <a:lnTo>
                      <a:pt x="56651" y="2242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2"/>
              <p:cNvSpPr/>
              <p:nvPr/>
            </p:nvSpPr>
            <p:spPr>
              <a:xfrm>
                <a:off x="3880200" y="3890075"/>
                <a:ext cx="1416300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2" extrusionOk="0">
                    <a:moveTo>
                      <a:pt x="153" y="1"/>
                    </a:moveTo>
                    <a:lnTo>
                      <a:pt x="1" y="384"/>
                    </a:lnTo>
                    <a:lnTo>
                      <a:pt x="56500" y="22811"/>
                    </a:lnTo>
                    <a:lnTo>
                      <a:pt x="56651" y="22428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2"/>
              <p:cNvSpPr/>
              <p:nvPr/>
            </p:nvSpPr>
            <p:spPr>
              <a:xfrm>
                <a:off x="3824075" y="4031525"/>
                <a:ext cx="1416300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0" extrusionOk="0">
                    <a:moveTo>
                      <a:pt x="152" y="1"/>
                    </a:moveTo>
                    <a:lnTo>
                      <a:pt x="1" y="382"/>
                    </a:lnTo>
                    <a:lnTo>
                      <a:pt x="56499" y="22810"/>
                    </a:lnTo>
                    <a:lnTo>
                      <a:pt x="56651" y="22427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2"/>
              <p:cNvSpPr/>
              <p:nvPr/>
            </p:nvSpPr>
            <p:spPr>
              <a:xfrm>
                <a:off x="3767900" y="4172950"/>
                <a:ext cx="1416325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0" extrusionOk="0">
                    <a:moveTo>
                      <a:pt x="154" y="1"/>
                    </a:moveTo>
                    <a:lnTo>
                      <a:pt x="1" y="382"/>
                    </a:lnTo>
                    <a:lnTo>
                      <a:pt x="56501" y="22809"/>
                    </a:lnTo>
                    <a:lnTo>
                      <a:pt x="56653" y="22426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2"/>
              <p:cNvSpPr/>
              <p:nvPr/>
            </p:nvSpPr>
            <p:spPr>
              <a:xfrm>
                <a:off x="3711775" y="4314375"/>
                <a:ext cx="1416325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0" extrusionOk="0">
                    <a:moveTo>
                      <a:pt x="152" y="0"/>
                    </a:moveTo>
                    <a:lnTo>
                      <a:pt x="0" y="383"/>
                    </a:lnTo>
                    <a:lnTo>
                      <a:pt x="56499" y="22809"/>
                    </a:lnTo>
                    <a:lnTo>
                      <a:pt x="56652" y="2242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2"/>
              <p:cNvSpPr/>
              <p:nvPr/>
            </p:nvSpPr>
            <p:spPr>
              <a:xfrm>
                <a:off x="3655650" y="4455775"/>
                <a:ext cx="1416275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56651" h="22812" extrusionOk="0">
                    <a:moveTo>
                      <a:pt x="152" y="1"/>
                    </a:moveTo>
                    <a:lnTo>
                      <a:pt x="0" y="384"/>
                    </a:lnTo>
                    <a:lnTo>
                      <a:pt x="56499" y="22811"/>
                    </a:lnTo>
                    <a:lnTo>
                      <a:pt x="56651" y="22428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2"/>
              <p:cNvSpPr/>
              <p:nvPr/>
            </p:nvSpPr>
            <p:spPr>
              <a:xfrm>
                <a:off x="4980975" y="3404225"/>
                <a:ext cx="124075" cy="128250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130" extrusionOk="0">
                    <a:moveTo>
                      <a:pt x="1531" y="0"/>
                    </a:moveTo>
                    <a:cubicBezTo>
                      <a:pt x="1382" y="0"/>
                      <a:pt x="1233" y="6"/>
                      <a:pt x="1085" y="19"/>
                    </a:cubicBezTo>
                    <a:cubicBezTo>
                      <a:pt x="996" y="24"/>
                      <a:pt x="916" y="65"/>
                      <a:pt x="859" y="131"/>
                    </a:cubicBezTo>
                    <a:cubicBezTo>
                      <a:pt x="804" y="196"/>
                      <a:pt x="778" y="264"/>
                      <a:pt x="778" y="335"/>
                    </a:cubicBezTo>
                    <a:cubicBezTo>
                      <a:pt x="778" y="404"/>
                      <a:pt x="804" y="471"/>
                      <a:pt x="849" y="523"/>
                    </a:cubicBezTo>
                    <a:cubicBezTo>
                      <a:pt x="890" y="571"/>
                      <a:pt x="953" y="595"/>
                      <a:pt x="1040" y="595"/>
                    </a:cubicBezTo>
                    <a:cubicBezTo>
                      <a:pt x="1051" y="595"/>
                      <a:pt x="1063" y="595"/>
                      <a:pt x="1076" y="594"/>
                    </a:cubicBezTo>
                    <a:cubicBezTo>
                      <a:pt x="1184" y="588"/>
                      <a:pt x="1298" y="586"/>
                      <a:pt x="1418" y="586"/>
                    </a:cubicBezTo>
                    <a:lnTo>
                      <a:pt x="1736" y="586"/>
                    </a:lnTo>
                    <a:cubicBezTo>
                      <a:pt x="1736" y="628"/>
                      <a:pt x="1730" y="670"/>
                      <a:pt x="1720" y="712"/>
                    </a:cubicBezTo>
                    <a:cubicBezTo>
                      <a:pt x="1707" y="761"/>
                      <a:pt x="1691" y="812"/>
                      <a:pt x="1673" y="860"/>
                    </a:cubicBezTo>
                    <a:cubicBezTo>
                      <a:pt x="1616" y="991"/>
                      <a:pt x="1527" y="1157"/>
                      <a:pt x="1402" y="1359"/>
                    </a:cubicBezTo>
                    <a:cubicBezTo>
                      <a:pt x="1278" y="1560"/>
                      <a:pt x="1144" y="1760"/>
                      <a:pt x="1001" y="1956"/>
                    </a:cubicBezTo>
                    <a:cubicBezTo>
                      <a:pt x="943" y="1950"/>
                      <a:pt x="884" y="1943"/>
                      <a:pt x="823" y="1933"/>
                    </a:cubicBezTo>
                    <a:cubicBezTo>
                      <a:pt x="762" y="1923"/>
                      <a:pt x="703" y="1913"/>
                      <a:pt x="648" y="1901"/>
                    </a:cubicBezTo>
                    <a:cubicBezTo>
                      <a:pt x="598" y="1852"/>
                      <a:pt x="533" y="1822"/>
                      <a:pt x="463" y="1813"/>
                    </a:cubicBezTo>
                    <a:cubicBezTo>
                      <a:pt x="440" y="1809"/>
                      <a:pt x="417" y="1807"/>
                      <a:pt x="394" y="1807"/>
                    </a:cubicBezTo>
                    <a:cubicBezTo>
                      <a:pt x="346" y="1807"/>
                      <a:pt x="299" y="1816"/>
                      <a:pt x="254" y="1833"/>
                    </a:cubicBezTo>
                    <a:cubicBezTo>
                      <a:pt x="124" y="1887"/>
                      <a:pt x="44" y="1962"/>
                      <a:pt x="17" y="2056"/>
                    </a:cubicBezTo>
                    <a:cubicBezTo>
                      <a:pt x="1" y="2127"/>
                      <a:pt x="14" y="2202"/>
                      <a:pt x="53" y="2263"/>
                    </a:cubicBezTo>
                    <a:cubicBezTo>
                      <a:pt x="93" y="2329"/>
                      <a:pt x="164" y="2375"/>
                      <a:pt x="265" y="2398"/>
                    </a:cubicBezTo>
                    <a:cubicBezTo>
                      <a:pt x="301" y="2420"/>
                      <a:pt x="364" y="2440"/>
                      <a:pt x="450" y="2458"/>
                    </a:cubicBezTo>
                    <a:cubicBezTo>
                      <a:pt x="518" y="2472"/>
                      <a:pt x="588" y="2484"/>
                      <a:pt x="658" y="2491"/>
                    </a:cubicBezTo>
                    <a:lnTo>
                      <a:pt x="531" y="2718"/>
                    </a:lnTo>
                    <a:cubicBezTo>
                      <a:pt x="481" y="2809"/>
                      <a:pt x="429" y="2903"/>
                      <a:pt x="375" y="3001"/>
                    </a:cubicBezTo>
                    <a:cubicBezTo>
                      <a:pt x="322" y="3099"/>
                      <a:pt x="273" y="3196"/>
                      <a:pt x="229" y="3293"/>
                    </a:cubicBezTo>
                    <a:cubicBezTo>
                      <a:pt x="190" y="3372"/>
                      <a:pt x="158" y="3455"/>
                      <a:pt x="131" y="3540"/>
                    </a:cubicBezTo>
                    <a:cubicBezTo>
                      <a:pt x="83" y="3693"/>
                      <a:pt x="56" y="3852"/>
                      <a:pt x="49" y="4012"/>
                    </a:cubicBezTo>
                    <a:cubicBezTo>
                      <a:pt x="40" y="4144"/>
                      <a:pt x="56" y="4275"/>
                      <a:pt x="93" y="4401"/>
                    </a:cubicBezTo>
                    <a:cubicBezTo>
                      <a:pt x="134" y="4537"/>
                      <a:pt x="197" y="4645"/>
                      <a:pt x="287" y="4726"/>
                    </a:cubicBezTo>
                    <a:cubicBezTo>
                      <a:pt x="382" y="4811"/>
                      <a:pt x="499" y="4871"/>
                      <a:pt x="624" y="4899"/>
                    </a:cubicBezTo>
                    <a:cubicBezTo>
                      <a:pt x="797" y="4949"/>
                      <a:pt x="973" y="4988"/>
                      <a:pt x="1151" y="5015"/>
                    </a:cubicBezTo>
                    <a:cubicBezTo>
                      <a:pt x="1348" y="5045"/>
                      <a:pt x="1544" y="5071"/>
                      <a:pt x="1742" y="5092"/>
                    </a:cubicBezTo>
                    <a:cubicBezTo>
                      <a:pt x="1940" y="5113"/>
                      <a:pt x="2131" y="5125"/>
                      <a:pt x="2317" y="5128"/>
                    </a:cubicBezTo>
                    <a:cubicBezTo>
                      <a:pt x="2377" y="5129"/>
                      <a:pt x="2434" y="5130"/>
                      <a:pt x="2489" y="5130"/>
                    </a:cubicBezTo>
                    <a:cubicBezTo>
                      <a:pt x="2605" y="5130"/>
                      <a:pt x="2709" y="5127"/>
                      <a:pt x="2803" y="5122"/>
                    </a:cubicBezTo>
                    <a:cubicBezTo>
                      <a:pt x="2986" y="5115"/>
                      <a:pt x="3168" y="5089"/>
                      <a:pt x="3346" y="5047"/>
                    </a:cubicBezTo>
                    <a:cubicBezTo>
                      <a:pt x="3509" y="5006"/>
                      <a:pt x="3664" y="4940"/>
                      <a:pt x="3804" y="4847"/>
                    </a:cubicBezTo>
                    <a:cubicBezTo>
                      <a:pt x="3883" y="4797"/>
                      <a:pt x="3928" y="4729"/>
                      <a:pt x="3935" y="4645"/>
                    </a:cubicBezTo>
                    <a:cubicBezTo>
                      <a:pt x="3944" y="4560"/>
                      <a:pt x="3930" y="4491"/>
                      <a:pt x="3892" y="4436"/>
                    </a:cubicBezTo>
                    <a:cubicBezTo>
                      <a:pt x="3850" y="4375"/>
                      <a:pt x="3788" y="4332"/>
                      <a:pt x="3717" y="4311"/>
                    </a:cubicBezTo>
                    <a:cubicBezTo>
                      <a:pt x="3696" y="4305"/>
                      <a:pt x="3674" y="4302"/>
                      <a:pt x="3651" y="4302"/>
                    </a:cubicBezTo>
                    <a:cubicBezTo>
                      <a:pt x="3600" y="4302"/>
                      <a:pt x="3545" y="4318"/>
                      <a:pt x="3486" y="4349"/>
                    </a:cubicBezTo>
                    <a:cubicBezTo>
                      <a:pt x="3383" y="4418"/>
                      <a:pt x="3268" y="4467"/>
                      <a:pt x="3148" y="4492"/>
                    </a:cubicBezTo>
                    <a:cubicBezTo>
                      <a:pt x="3018" y="4518"/>
                      <a:pt x="2886" y="4534"/>
                      <a:pt x="2755" y="4540"/>
                    </a:cubicBezTo>
                    <a:cubicBezTo>
                      <a:pt x="2681" y="4542"/>
                      <a:pt x="2607" y="4544"/>
                      <a:pt x="2533" y="4544"/>
                    </a:cubicBezTo>
                    <a:cubicBezTo>
                      <a:pt x="2275" y="4544"/>
                      <a:pt x="2017" y="4528"/>
                      <a:pt x="1759" y="4496"/>
                    </a:cubicBezTo>
                    <a:cubicBezTo>
                      <a:pt x="1424" y="4457"/>
                      <a:pt x="1142" y="4408"/>
                      <a:pt x="916" y="4352"/>
                    </a:cubicBezTo>
                    <a:cubicBezTo>
                      <a:pt x="803" y="4330"/>
                      <a:pt x="721" y="4275"/>
                      <a:pt x="670" y="4190"/>
                    </a:cubicBezTo>
                    <a:cubicBezTo>
                      <a:pt x="644" y="4134"/>
                      <a:pt x="634" y="4063"/>
                      <a:pt x="640" y="3978"/>
                    </a:cubicBezTo>
                    <a:cubicBezTo>
                      <a:pt x="647" y="3887"/>
                      <a:pt x="667" y="3796"/>
                      <a:pt x="699" y="3710"/>
                    </a:cubicBezTo>
                    <a:cubicBezTo>
                      <a:pt x="761" y="3522"/>
                      <a:pt x="842" y="3340"/>
                      <a:pt x="940" y="3167"/>
                    </a:cubicBezTo>
                    <a:cubicBezTo>
                      <a:pt x="1048" y="2973"/>
                      <a:pt x="1167" y="2784"/>
                      <a:pt x="1294" y="2601"/>
                    </a:cubicBezTo>
                    <a:cubicBezTo>
                      <a:pt x="1466" y="2625"/>
                      <a:pt x="1673" y="2653"/>
                      <a:pt x="1914" y="2683"/>
                    </a:cubicBezTo>
                    <a:cubicBezTo>
                      <a:pt x="2154" y="2713"/>
                      <a:pt x="2395" y="2742"/>
                      <a:pt x="2639" y="2771"/>
                    </a:cubicBezTo>
                    <a:cubicBezTo>
                      <a:pt x="2883" y="2800"/>
                      <a:pt x="3115" y="2825"/>
                      <a:pt x="3333" y="2846"/>
                    </a:cubicBezTo>
                    <a:cubicBezTo>
                      <a:pt x="3551" y="2868"/>
                      <a:pt x="3727" y="2882"/>
                      <a:pt x="3862" y="2888"/>
                    </a:cubicBezTo>
                    <a:cubicBezTo>
                      <a:pt x="3866" y="2888"/>
                      <a:pt x="3870" y="2888"/>
                      <a:pt x="3875" y="2888"/>
                    </a:cubicBezTo>
                    <a:cubicBezTo>
                      <a:pt x="3965" y="2888"/>
                      <a:pt x="4034" y="2859"/>
                      <a:pt x="4081" y="2803"/>
                    </a:cubicBezTo>
                    <a:cubicBezTo>
                      <a:pt x="4129" y="2751"/>
                      <a:pt x="4159" y="2684"/>
                      <a:pt x="4171" y="2614"/>
                    </a:cubicBezTo>
                    <a:cubicBezTo>
                      <a:pt x="4181" y="2546"/>
                      <a:pt x="4168" y="2475"/>
                      <a:pt x="4132" y="2416"/>
                    </a:cubicBezTo>
                    <a:cubicBezTo>
                      <a:pt x="4094" y="2356"/>
                      <a:pt x="4034" y="2325"/>
                      <a:pt x="3948" y="2320"/>
                    </a:cubicBezTo>
                    <a:cubicBezTo>
                      <a:pt x="3814" y="2315"/>
                      <a:pt x="3655" y="2300"/>
                      <a:pt x="3472" y="2281"/>
                    </a:cubicBezTo>
                    <a:cubicBezTo>
                      <a:pt x="3288" y="2263"/>
                      <a:pt x="3093" y="2241"/>
                      <a:pt x="2888" y="2219"/>
                    </a:cubicBezTo>
                    <a:cubicBezTo>
                      <a:pt x="2684" y="2196"/>
                      <a:pt x="2475" y="2172"/>
                      <a:pt x="2261" y="2143"/>
                    </a:cubicBezTo>
                    <a:lnTo>
                      <a:pt x="1642" y="2062"/>
                    </a:lnTo>
                    <a:cubicBezTo>
                      <a:pt x="1768" y="1871"/>
                      <a:pt x="1891" y="1679"/>
                      <a:pt x="2012" y="1484"/>
                    </a:cubicBezTo>
                    <a:cubicBezTo>
                      <a:pt x="2121" y="1313"/>
                      <a:pt x="2212" y="1131"/>
                      <a:pt x="2282" y="942"/>
                    </a:cubicBezTo>
                    <a:cubicBezTo>
                      <a:pt x="2303" y="893"/>
                      <a:pt x="2319" y="841"/>
                      <a:pt x="2332" y="790"/>
                    </a:cubicBezTo>
                    <a:cubicBezTo>
                      <a:pt x="2343" y="744"/>
                      <a:pt x="2345" y="696"/>
                      <a:pt x="2337" y="649"/>
                    </a:cubicBezTo>
                    <a:lnTo>
                      <a:pt x="2337" y="649"/>
                    </a:lnTo>
                    <a:cubicBezTo>
                      <a:pt x="2713" y="686"/>
                      <a:pt x="3084" y="753"/>
                      <a:pt x="3450" y="844"/>
                    </a:cubicBezTo>
                    <a:cubicBezTo>
                      <a:pt x="3840" y="940"/>
                      <a:pt x="4214" y="1049"/>
                      <a:pt x="4574" y="1172"/>
                    </a:cubicBezTo>
                    <a:cubicBezTo>
                      <a:pt x="4615" y="1189"/>
                      <a:pt x="4653" y="1198"/>
                      <a:pt x="4688" y="1198"/>
                    </a:cubicBezTo>
                    <a:cubicBezTo>
                      <a:pt x="4729" y="1198"/>
                      <a:pt x="4766" y="1187"/>
                      <a:pt x="4799" y="1164"/>
                    </a:cubicBezTo>
                    <a:cubicBezTo>
                      <a:pt x="4862" y="1125"/>
                      <a:pt x="4908" y="1068"/>
                      <a:pt x="4934" y="998"/>
                    </a:cubicBezTo>
                    <a:cubicBezTo>
                      <a:pt x="4963" y="936"/>
                      <a:pt x="4963" y="865"/>
                      <a:pt x="4931" y="787"/>
                    </a:cubicBezTo>
                    <a:cubicBezTo>
                      <a:pt x="4901" y="709"/>
                      <a:pt x="4834" y="656"/>
                      <a:pt x="4734" y="625"/>
                    </a:cubicBezTo>
                    <a:cubicBezTo>
                      <a:pt x="4512" y="555"/>
                      <a:pt x="4258" y="478"/>
                      <a:pt x="3973" y="397"/>
                    </a:cubicBezTo>
                    <a:cubicBezTo>
                      <a:pt x="3688" y="315"/>
                      <a:pt x="3386" y="243"/>
                      <a:pt x="3066" y="178"/>
                    </a:cubicBezTo>
                    <a:cubicBezTo>
                      <a:pt x="2746" y="113"/>
                      <a:pt x="2418" y="63"/>
                      <a:pt x="2083" y="29"/>
                    </a:cubicBezTo>
                    <a:cubicBezTo>
                      <a:pt x="1899" y="10"/>
                      <a:pt x="1715" y="0"/>
                      <a:pt x="1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2"/>
              <p:cNvSpPr/>
              <p:nvPr/>
            </p:nvSpPr>
            <p:spPr>
              <a:xfrm>
                <a:off x="5101825" y="3471325"/>
                <a:ext cx="678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061" extrusionOk="0">
                    <a:moveTo>
                      <a:pt x="675" y="1"/>
                    </a:moveTo>
                    <a:cubicBezTo>
                      <a:pt x="612" y="1"/>
                      <a:pt x="550" y="16"/>
                      <a:pt x="494" y="45"/>
                    </a:cubicBezTo>
                    <a:cubicBezTo>
                      <a:pt x="429" y="77"/>
                      <a:pt x="374" y="130"/>
                      <a:pt x="340" y="194"/>
                    </a:cubicBezTo>
                    <a:cubicBezTo>
                      <a:pt x="296" y="289"/>
                      <a:pt x="301" y="373"/>
                      <a:pt x="356" y="443"/>
                    </a:cubicBezTo>
                    <a:cubicBezTo>
                      <a:pt x="380" y="482"/>
                      <a:pt x="418" y="513"/>
                      <a:pt x="460" y="531"/>
                    </a:cubicBezTo>
                    <a:cubicBezTo>
                      <a:pt x="484" y="541"/>
                      <a:pt x="510" y="546"/>
                      <a:pt x="537" y="546"/>
                    </a:cubicBezTo>
                    <a:cubicBezTo>
                      <a:pt x="557" y="546"/>
                      <a:pt x="577" y="544"/>
                      <a:pt x="597" y="538"/>
                    </a:cubicBezTo>
                    <a:cubicBezTo>
                      <a:pt x="630" y="529"/>
                      <a:pt x="662" y="519"/>
                      <a:pt x="695" y="506"/>
                    </a:cubicBezTo>
                    <a:cubicBezTo>
                      <a:pt x="714" y="498"/>
                      <a:pt x="733" y="494"/>
                      <a:pt x="754" y="494"/>
                    </a:cubicBezTo>
                    <a:cubicBezTo>
                      <a:pt x="765" y="494"/>
                      <a:pt x="776" y="495"/>
                      <a:pt x="788" y="497"/>
                    </a:cubicBezTo>
                    <a:cubicBezTo>
                      <a:pt x="840" y="503"/>
                      <a:pt x="935" y="526"/>
                      <a:pt x="1071" y="570"/>
                    </a:cubicBezTo>
                    <a:cubicBezTo>
                      <a:pt x="1208" y="612"/>
                      <a:pt x="1357" y="661"/>
                      <a:pt x="1520" y="714"/>
                    </a:cubicBezTo>
                    <a:cubicBezTo>
                      <a:pt x="1683" y="768"/>
                      <a:pt x="1847" y="818"/>
                      <a:pt x="2011" y="867"/>
                    </a:cubicBezTo>
                    <a:cubicBezTo>
                      <a:pt x="2176" y="916"/>
                      <a:pt x="2312" y="951"/>
                      <a:pt x="2420" y="971"/>
                    </a:cubicBezTo>
                    <a:cubicBezTo>
                      <a:pt x="2441" y="975"/>
                      <a:pt x="2461" y="977"/>
                      <a:pt x="2479" y="977"/>
                    </a:cubicBezTo>
                    <a:cubicBezTo>
                      <a:pt x="2530" y="977"/>
                      <a:pt x="2573" y="964"/>
                      <a:pt x="2610" y="938"/>
                    </a:cubicBezTo>
                    <a:cubicBezTo>
                      <a:pt x="2653" y="909"/>
                      <a:pt x="2685" y="862"/>
                      <a:pt x="2696" y="810"/>
                    </a:cubicBezTo>
                    <a:cubicBezTo>
                      <a:pt x="2712" y="753"/>
                      <a:pt x="2706" y="694"/>
                      <a:pt x="2680" y="642"/>
                    </a:cubicBezTo>
                    <a:cubicBezTo>
                      <a:pt x="2653" y="586"/>
                      <a:pt x="2604" y="552"/>
                      <a:pt x="2531" y="542"/>
                    </a:cubicBezTo>
                    <a:cubicBezTo>
                      <a:pt x="2393" y="512"/>
                      <a:pt x="2258" y="476"/>
                      <a:pt x="2125" y="430"/>
                    </a:cubicBezTo>
                    <a:cubicBezTo>
                      <a:pt x="1956" y="375"/>
                      <a:pt x="1782" y="315"/>
                      <a:pt x="1600" y="253"/>
                    </a:cubicBezTo>
                    <a:cubicBezTo>
                      <a:pt x="1417" y="191"/>
                      <a:pt x="1244" y="135"/>
                      <a:pt x="1081" y="84"/>
                    </a:cubicBezTo>
                    <a:cubicBezTo>
                      <a:pt x="916" y="32"/>
                      <a:pt x="792" y="5"/>
                      <a:pt x="707" y="2"/>
                    </a:cubicBezTo>
                    <a:cubicBezTo>
                      <a:pt x="696" y="1"/>
                      <a:pt x="686" y="1"/>
                      <a:pt x="675" y="1"/>
                    </a:cubicBezTo>
                    <a:close/>
                    <a:moveTo>
                      <a:pt x="379" y="1084"/>
                    </a:moveTo>
                    <a:cubicBezTo>
                      <a:pt x="316" y="1084"/>
                      <a:pt x="254" y="1099"/>
                      <a:pt x="198" y="1127"/>
                    </a:cubicBezTo>
                    <a:cubicBezTo>
                      <a:pt x="133" y="1161"/>
                      <a:pt x="78" y="1213"/>
                      <a:pt x="43" y="1278"/>
                    </a:cubicBezTo>
                    <a:cubicBezTo>
                      <a:pt x="0" y="1373"/>
                      <a:pt x="4" y="1455"/>
                      <a:pt x="59" y="1526"/>
                    </a:cubicBezTo>
                    <a:cubicBezTo>
                      <a:pt x="85" y="1565"/>
                      <a:pt x="121" y="1597"/>
                      <a:pt x="165" y="1614"/>
                    </a:cubicBezTo>
                    <a:cubicBezTo>
                      <a:pt x="189" y="1625"/>
                      <a:pt x="215" y="1630"/>
                      <a:pt x="241" y="1630"/>
                    </a:cubicBezTo>
                    <a:cubicBezTo>
                      <a:pt x="261" y="1630"/>
                      <a:pt x="281" y="1627"/>
                      <a:pt x="301" y="1622"/>
                    </a:cubicBezTo>
                    <a:cubicBezTo>
                      <a:pt x="334" y="1613"/>
                      <a:pt x="367" y="1603"/>
                      <a:pt x="399" y="1590"/>
                    </a:cubicBezTo>
                    <a:cubicBezTo>
                      <a:pt x="417" y="1581"/>
                      <a:pt x="437" y="1577"/>
                      <a:pt x="457" y="1577"/>
                    </a:cubicBezTo>
                    <a:cubicBezTo>
                      <a:pt x="469" y="1577"/>
                      <a:pt x="480" y="1579"/>
                      <a:pt x="491" y="1581"/>
                    </a:cubicBezTo>
                    <a:cubicBezTo>
                      <a:pt x="543" y="1587"/>
                      <a:pt x="639" y="1610"/>
                      <a:pt x="775" y="1653"/>
                    </a:cubicBezTo>
                    <a:cubicBezTo>
                      <a:pt x="912" y="1695"/>
                      <a:pt x="1061" y="1744"/>
                      <a:pt x="1224" y="1798"/>
                    </a:cubicBezTo>
                    <a:cubicBezTo>
                      <a:pt x="1387" y="1851"/>
                      <a:pt x="1552" y="1902"/>
                      <a:pt x="1715" y="1951"/>
                    </a:cubicBezTo>
                    <a:cubicBezTo>
                      <a:pt x="1880" y="2000"/>
                      <a:pt x="2016" y="2035"/>
                      <a:pt x="2124" y="2056"/>
                    </a:cubicBezTo>
                    <a:cubicBezTo>
                      <a:pt x="2144" y="2059"/>
                      <a:pt x="2162" y="2061"/>
                      <a:pt x="2180" y="2061"/>
                    </a:cubicBezTo>
                    <a:cubicBezTo>
                      <a:pt x="2232" y="2061"/>
                      <a:pt x="2276" y="2048"/>
                      <a:pt x="2312" y="2022"/>
                    </a:cubicBezTo>
                    <a:cubicBezTo>
                      <a:pt x="2357" y="1993"/>
                      <a:pt x="2388" y="1947"/>
                      <a:pt x="2400" y="1893"/>
                    </a:cubicBezTo>
                    <a:cubicBezTo>
                      <a:pt x="2416" y="1837"/>
                      <a:pt x="2410" y="1778"/>
                      <a:pt x="2384" y="1726"/>
                    </a:cubicBezTo>
                    <a:cubicBezTo>
                      <a:pt x="2357" y="1669"/>
                      <a:pt x="2308" y="1636"/>
                      <a:pt x="2235" y="1624"/>
                    </a:cubicBezTo>
                    <a:cubicBezTo>
                      <a:pt x="2097" y="1596"/>
                      <a:pt x="1962" y="1558"/>
                      <a:pt x="1829" y="1513"/>
                    </a:cubicBezTo>
                    <a:cubicBezTo>
                      <a:pt x="1660" y="1458"/>
                      <a:pt x="1485" y="1399"/>
                      <a:pt x="1303" y="1337"/>
                    </a:cubicBezTo>
                    <a:cubicBezTo>
                      <a:pt x="1121" y="1275"/>
                      <a:pt x="948" y="1218"/>
                      <a:pt x="785" y="1168"/>
                    </a:cubicBezTo>
                    <a:cubicBezTo>
                      <a:pt x="620" y="1116"/>
                      <a:pt x="496" y="1088"/>
                      <a:pt x="410" y="1086"/>
                    </a:cubicBezTo>
                    <a:cubicBezTo>
                      <a:pt x="400" y="1085"/>
                      <a:pt x="389" y="1084"/>
                      <a:pt x="379" y="10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2"/>
              <p:cNvSpPr/>
              <p:nvPr/>
            </p:nvSpPr>
            <p:spPr>
              <a:xfrm>
                <a:off x="5182625" y="3507000"/>
                <a:ext cx="188325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4113" extrusionOk="0">
                    <a:moveTo>
                      <a:pt x="901" y="0"/>
                    </a:moveTo>
                    <a:cubicBezTo>
                      <a:pt x="861" y="0"/>
                      <a:pt x="820" y="9"/>
                      <a:pt x="782" y="26"/>
                    </a:cubicBezTo>
                    <a:cubicBezTo>
                      <a:pt x="713" y="53"/>
                      <a:pt x="658" y="117"/>
                      <a:pt x="619" y="212"/>
                    </a:cubicBezTo>
                    <a:cubicBezTo>
                      <a:pt x="583" y="316"/>
                      <a:pt x="538" y="449"/>
                      <a:pt x="484" y="612"/>
                    </a:cubicBezTo>
                    <a:cubicBezTo>
                      <a:pt x="429" y="774"/>
                      <a:pt x="374" y="949"/>
                      <a:pt x="317" y="1135"/>
                    </a:cubicBezTo>
                    <a:cubicBezTo>
                      <a:pt x="259" y="1322"/>
                      <a:pt x="204" y="1511"/>
                      <a:pt x="152" y="1704"/>
                    </a:cubicBezTo>
                    <a:cubicBezTo>
                      <a:pt x="100" y="1898"/>
                      <a:pt x="55" y="2076"/>
                      <a:pt x="19" y="2239"/>
                    </a:cubicBezTo>
                    <a:cubicBezTo>
                      <a:pt x="0" y="2311"/>
                      <a:pt x="0" y="2386"/>
                      <a:pt x="20" y="2459"/>
                    </a:cubicBezTo>
                    <a:cubicBezTo>
                      <a:pt x="38" y="2521"/>
                      <a:pt x="74" y="2577"/>
                      <a:pt x="123" y="2619"/>
                    </a:cubicBezTo>
                    <a:cubicBezTo>
                      <a:pt x="184" y="2671"/>
                      <a:pt x="260" y="2700"/>
                      <a:pt x="340" y="2704"/>
                    </a:cubicBezTo>
                    <a:cubicBezTo>
                      <a:pt x="348" y="2705"/>
                      <a:pt x="357" y="2705"/>
                      <a:pt x="366" y="2705"/>
                    </a:cubicBezTo>
                    <a:cubicBezTo>
                      <a:pt x="443" y="2705"/>
                      <a:pt x="515" y="2676"/>
                      <a:pt x="581" y="2618"/>
                    </a:cubicBezTo>
                    <a:cubicBezTo>
                      <a:pt x="669" y="2540"/>
                      <a:pt x="773" y="2450"/>
                      <a:pt x="896" y="2349"/>
                    </a:cubicBezTo>
                    <a:cubicBezTo>
                      <a:pt x="1004" y="2256"/>
                      <a:pt x="1120" y="2171"/>
                      <a:pt x="1240" y="2096"/>
                    </a:cubicBezTo>
                    <a:cubicBezTo>
                      <a:pt x="1373" y="2011"/>
                      <a:pt x="1507" y="1927"/>
                      <a:pt x="1643" y="1845"/>
                    </a:cubicBezTo>
                    <a:cubicBezTo>
                      <a:pt x="1773" y="1767"/>
                      <a:pt x="1897" y="1680"/>
                      <a:pt x="2017" y="1586"/>
                    </a:cubicBezTo>
                    <a:cubicBezTo>
                      <a:pt x="2127" y="1501"/>
                      <a:pt x="2223" y="1459"/>
                      <a:pt x="2304" y="1459"/>
                    </a:cubicBezTo>
                    <a:cubicBezTo>
                      <a:pt x="2322" y="1459"/>
                      <a:pt x="2338" y="1461"/>
                      <a:pt x="2354" y="1465"/>
                    </a:cubicBezTo>
                    <a:cubicBezTo>
                      <a:pt x="2432" y="1472"/>
                      <a:pt x="2480" y="1514"/>
                      <a:pt x="2496" y="1589"/>
                    </a:cubicBezTo>
                    <a:cubicBezTo>
                      <a:pt x="2517" y="1751"/>
                      <a:pt x="2527" y="1914"/>
                      <a:pt x="2526" y="2077"/>
                    </a:cubicBezTo>
                    <a:cubicBezTo>
                      <a:pt x="2526" y="2252"/>
                      <a:pt x="2537" y="2427"/>
                      <a:pt x="2562" y="2602"/>
                    </a:cubicBezTo>
                    <a:cubicBezTo>
                      <a:pt x="2575" y="2662"/>
                      <a:pt x="2605" y="2719"/>
                      <a:pt x="2653" y="2762"/>
                    </a:cubicBezTo>
                    <a:cubicBezTo>
                      <a:pt x="2695" y="2804"/>
                      <a:pt x="2747" y="2834"/>
                      <a:pt x="2805" y="2853"/>
                    </a:cubicBezTo>
                    <a:cubicBezTo>
                      <a:pt x="2841" y="2863"/>
                      <a:pt x="2878" y="2869"/>
                      <a:pt x="2916" y="2869"/>
                    </a:cubicBezTo>
                    <a:cubicBezTo>
                      <a:pt x="2938" y="2869"/>
                      <a:pt x="2960" y="2867"/>
                      <a:pt x="2981" y="2863"/>
                    </a:cubicBezTo>
                    <a:cubicBezTo>
                      <a:pt x="3042" y="2855"/>
                      <a:pt x="3100" y="2830"/>
                      <a:pt x="3149" y="2791"/>
                    </a:cubicBezTo>
                    <a:cubicBezTo>
                      <a:pt x="3251" y="2719"/>
                      <a:pt x="3360" y="2647"/>
                      <a:pt x="3477" y="2574"/>
                    </a:cubicBezTo>
                    <a:cubicBezTo>
                      <a:pt x="3592" y="2503"/>
                      <a:pt x="3705" y="2437"/>
                      <a:pt x="3816" y="2375"/>
                    </a:cubicBezTo>
                    <a:cubicBezTo>
                      <a:pt x="3926" y="2313"/>
                      <a:pt x="4026" y="2261"/>
                      <a:pt x="4114" y="2219"/>
                    </a:cubicBezTo>
                    <a:cubicBezTo>
                      <a:pt x="4180" y="2186"/>
                      <a:pt x="4248" y="2158"/>
                      <a:pt x="4318" y="2136"/>
                    </a:cubicBezTo>
                    <a:cubicBezTo>
                      <a:pt x="4486" y="2073"/>
                      <a:pt x="4614" y="2043"/>
                      <a:pt x="4703" y="2043"/>
                    </a:cubicBezTo>
                    <a:cubicBezTo>
                      <a:pt x="4730" y="2043"/>
                      <a:pt x="4754" y="2045"/>
                      <a:pt x="4774" y="2051"/>
                    </a:cubicBezTo>
                    <a:cubicBezTo>
                      <a:pt x="4849" y="2074"/>
                      <a:pt x="4884" y="2147"/>
                      <a:pt x="4880" y="2271"/>
                    </a:cubicBezTo>
                    <a:cubicBezTo>
                      <a:pt x="4871" y="2501"/>
                      <a:pt x="4874" y="2723"/>
                      <a:pt x="4887" y="2936"/>
                    </a:cubicBezTo>
                    <a:cubicBezTo>
                      <a:pt x="4900" y="3148"/>
                      <a:pt x="4945" y="3336"/>
                      <a:pt x="5021" y="3499"/>
                    </a:cubicBezTo>
                    <a:cubicBezTo>
                      <a:pt x="5118" y="3719"/>
                      <a:pt x="5267" y="3863"/>
                      <a:pt x="5466" y="3932"/>
                    </a:cubicBezTo>
                    <a:cubicBezTo>
                      <a:pt x="5640" y="3993"/>
                      <a:pt x="5821" y="4023"/>
                      <a:pt x="6003" y="4023"/>
                    </a:cubicBezTo>
                    <a:cubicBezTo>
                      <a:pt x="6034" y="4023"/>
                      <a:pt x="6064" y="4022"/>
                      <a:pt x="6095" y="4021"/>
                    </a:cubicBezTo>
                    <a:cubicBezTo>
                      <a:pt x="6175" y="4017"/>
                      <a:pt x="6255" y="4015"/>
                      <a:pt x="6334" y="4015"/>
                    </a:cubicBezTo>
                    <a:cubicBezTo>
                      <a:pt x="6428" y="4015"/>
                      <a:pt x="6520" y="4018"/>
                      <a:pt x="6611" y="4023"/>
                    </a:cubicBezTo>
                    <a:cubicBezTo>
                      <a:pt x="6778" y="4032"/>
                      <a:pt x="6897" y="4041"/>
                      <a:pt x="6965" y="4051"/>
                    </a:cubicBezTo>
                    <a:cubicBezTo>
                      <a:pt x="6989" y="4060"/>
                      <a:pt x="7012" y="4071"/>
                      <a:pt x="7035" y="4087"/>
                    </a:cubicBezTo>
                    <a:cubicBezTo>
                      <a:pt x="7047" y="4097"/>
                      <a:pt x="7061" y="4104"/>
                      <a:pt x="7077" y="4107"/>
                    </a:cubicBezTo>
                    <a:cubicBezTo>
                      <a:pt x="7096" y="4111"/>
                      <a:pt x="7114" y="4113"/>
                      <a:pt x="7133" y="4113"/>
                    </a:cubicBezTo>
                    <a:cubicBezTo>
                      <a:pt x="7173" y="4113"/>
                      <a:pt x="7213" y="4105"/>
                      <a:pt x="7249" y="4090"/>
                    </a:cubicBezTo>
                    <a:cubicBezTo>
                      <a:pt x="7301" y="4070"/>
                      <a:pt x="7350" y="4041"/>
                      <a:pt x="7392" y="4006"/>
                    </a:cubicBezTo>
                    <a:cubicBezTo>
                      <a:pt x="7511" y="3899"/>
                      <a:pt x="7532" y="3789"/>
                      <a:pt x="7459" y="3677"/>
                    </a:cubicBezTo>
                    <a:cubicBezTo>
                      <a:pt x="7402" y="3590"/>
                      <a:pt x="7311" y="3529"/>
                      <a:pt x="7186" y="3498"/>
                    </a:cubicBezTo>
                    <a:cubicBezTo>
                      <a:pt x="7108" y="3482"/>
                      <a:pt x="7027" y="3472"/>
                      <a:pt x="6947" y="3467"/>
                    </a:cubicBezTo>
                    <a:cubicBezTo>
                      <a:pt x="6853" y="3461"/>
                      <a:pt x="6755" y="3457"/>
                      <a:pt x="6650" y="3453"/>
                    </a:cubicBezTo>
                    <a:cubicBezTo>
                      <a:pt x="6573" y="3451"/>
                      <a:pt x="6496" y="3449"/>
                      <a:pt x="6419" y="3449"/>
                    </a:cubicBezTo>
                    <a:cubicBezTo>
                      <a:pt x="6391" y="3449"/>
                      <a:pt x="6363" y="3449"/>
                      <a:pt x="6335" y="3450"/>
                    </a:cubicBezTo>
                    <a:cubicBezTo>
                      <a:pt x="6228" y="3450"/>
                      <a:pt x="6125" y="3453"/>
                      <a:pt x="6027" y="3456"/>
                    </a:cubicBezTo>
                    <a:cubicBezTo>
                      <a:pt x="6021" y="3456"/>
                      <a:pt x="6016" y="3456"/>
                      <a:pt x="6011" y="3456"/>
                    </a:cubicBezTo>
                    <a:cubicBezTo>
                      <a:pt x="5929" y="3456"/>
                      <a:pt x="5847" y="3446"/>
                      <a:pt x="5768" y="3424"/>
                    </a:cubicBezTo>
                    <a:cubicBezTo>
                      <a:pt x="5683" y="3402"/>
                      <a:pt x="5616" y="3340"/>
                      <a:pt x="5570" y="3240"/>
                    </a:cubicBezTo>
                    <a:cubicBezTo>
                      <a:pt x="5520" y="3116"/>
                      <a:pt x="5489" y="2951"/>
                      <a:pt x="5478" y="2745"/>
                    </a:cubicBezTo>
                    <a:cubicBezTo>
                      <a:pt x="5465" y="2541"/>
                      <a:pt x="5469" y="2337"/>
                      <a:pt x="5491" y="2135"/>
                    </a:cubicBezTo>
                    <a:cubicBezTo>
                      <a:pt x="5507" y="1933"/>
                      <a:pt x="5485" y="1771"/>
                      <a:pt x="5424" y="1647"/>
                    </a:cubicBezTo>
                    <a:cubicBezTo>
                      <a:pt x="5367" y="1527"/>
                      <a:pt x="5258" y="1439"/>
                      <a:pt x="5128" y="1408"/>
                    </a:cubicBezTo>
                    <a:cubicBezTo>
                      <a:pt x="5064" y="1389"/>
                      <a:pt x="4993" y="1380"/>
                      <a:pt x="4915" y="1380"/>
                    </a:cubicBezTo>
                    <a:cubicBezTo>
                      <a:pt x="4702" y="1380"/>
                      <a:pt x="4439" y="1450"/>
                      <a:pt x="4124" y="1590"/>
                    </a:cubicBezTo>
                    <a:cubicBezTo>
                      <a:pt x="4068" y="1618"/>
                      <a:pt x="4001" y="1648"/>
                      <a:pt x="3925" y="1686"/>
                    </a:cubicBezTo>
                    <a:cubicBezTo>
                      <a:pt x="3848" y="1723"/>
                      <a:pt x="3770" y="1762"/>
                      <a:pt x="3690" y="1804"/>
                    </a:cubicBezTo>
                    <a:cubicBezTo>
                      <a:pt x="3610" y="1846"/>
                      <a:pt x="3533" y="1888"/>
                      <a:pt x="3458" y="1930"/>
                    </a:cubicBezTo>
                    <a:cubicBezTo>
                      <a:pt x="3381" y="1973"/>
                      <a:pt x="3315" y="2014"/>
                      <a:pt x="3256" y="2050"/>
                    </a:cubicBezTo>
                    <a:cubicBezTo>
                      <a:pt x="3228" y="2068"/>
                      <a:pt x="3202" y="2077"/>
                      <a:pt x="3180" y="2077"/>
                    </a:cubicBezTo>
                    <a:cubicBezTo>
                      <a:pt x="3170" y="2077"/>
                      <a:pt x="3160" y="2075"/>
                      <a:pt x="3152" y="2071"/>
                    </a:cubicBezTo>
                    <a:cubicBezTo>
                      <a:pt x="3123" y="2060"/>
                      <a:pt x="3108" y="2031"/>
                      <a:pt x="3113" y="1983"/>
                    </a:cubicBezTo>
                    <a:cubicBezTo>
                      <a:pt x="3108" y="1905"/>
                      <a:pt x="3101" y="1807"/>
                      <a:pt x="3094" y="1686"/>
                    </a:cubicBezTo>
                    <a:cubicBezTo>
                      <a:pt x="3087" y="1563"/>
                      <a:pt x="3078" y="1447"/>
                      <a:pt x="3068" y="1336"/>
                    </a:cubicBezTo>
                    <a:cubicBezTo>
                      <a:pt x="3042" y="1148"/>
                      <a:pt x="2984" y="1017"/>
                      <a:pt x="2896" y="939"/>
                    </a:cubicBezTo>
                    <a:cubicBezTo>
                      <a:pt x="2808" y="862"/>
                      <a:pt x="2699" y="814"/>
                      <a:pt x="2582" y="801"/>
                    </a:cubicBezTo>
                    <a:cubicBezTo>
                      <a:pt x="2558" y="799"/>
                      <a:pt x="2534" y="798"/>
                      <a:pt x="2510" y="798"/>
                    </a:cubicBezTo>
                    <a:cubicBezTo>
                      <a:pt x="2393" y="798"/>
                      <a:pt x="2270" y="824"/>
                      <a:pt x="2139" y="874"/>
                    </a:cubicBezTo>
                    <a:cubicBezTo>
                      <a:pt x="1993" y="929"/>
                      <a:pt x="1855" y="999"/>
                      <a:pt x="1727" y="1086"/>
                    </a:cubicBezTo>
                    <a:cubicBezTo>
                      <a:pt x="1632" y="1150"/>
                      <a:pt x="1533" y="1216"/>
                      <a:pt x="1431" y="1287"/>
                    </a:cubicBezTo>
                    <a:cubicBezTo>
                      <a:pt x="1328" y="1356"/>
                      <a:pt x="1228" y="1421"/>
                      <a:pt x="1130" y="1479"/>
                    </a:cubicBezTo>
                    <a:cubicBezTo>
                      <a:pt x="1062" y="1515"/>
                      <a:pt x="999" y="1557"/>
                      <a:pt x="938" y="1605"/>
                    </a:cubicBezTo>
                    <a:cubicBezTo>
                      <a:pt x="882" y="1651"/>
                      <a:pt x="832" y="1689"/>
                      <a:pt x="791" y="1720"/>
                    </a:cubicBezTo>
                    <a:cubicBezTo>
                      <a:pt x="844" y="1502"/>
                      <a:pt x="908" y="1275"/>
                      <a:pt x="983" y="1041"/>
                    </a:cubicBezTo>
                    <a:cubicBezTo>
                      <a:pt x="1058" y="806"/>
                      <a:pt x="1126" y="586"/>
                      <a:pt x="1186" y="381"/>
                    </a:cubicBezTo>
                    <a:cubicBezTo>
                      <a:pt x="1220" y="287"/>
                      <a:pt x="1214" y="208"/>
                      <a:pt x="1169" y="140"/>
                    </a:cubicBezTo>
                    <a:cubicBezTo>
                      <a:pt x="1129" y="75"/>
                      <a:pt x="1064" y="30"/>
                      <a:pt x="990" y="14"/>
                    </a:cubicBezTo>
                    <a:cubicBezTo>
                      <a:pt x="961" y="5"/>
                      <a:pt x="931" y="0"/>
                      <a:pt x="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2"/>
              <p:cNvSpPr/>
              <p:nvPr/>
            </p:nvSpPr>
            <p:spPr>
              <a:xfrm>
                <a:off x="5358600" y="3568775"/>
                <a:ext cx="10132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4053" h="2687" extrusionOk="0">
                    <a:moveTo>
                      <a:pt x="2304" y="1"/>
                    </a:moveTo>
                    <a:cubicBezTo>
                      <a:pt x="2299" y="1"/>
                      <a:pt x="2293" y="1"/>
                      <a:pt x="2288" y="1"/>
                    </a:cubicBezTo>
                    <a:cubicBezTo>
                      <a:pt x="2107" y="11"/>
                      <a:pt x="1927" y="38"/>
                      <a:pt x="1752" y="82"/>
                    </a:cubicBezTo>
                    <a:cubicBezTo>
                      <a:pt x="1577" y="124"/>
                      <a:pt x="1408" y="180"/>
                      <a:pt x="1243" y="248"/>
                    </a:cubicBezTo>
                    <a:cubicBezTo>
                      <a:pt x="1083" y="314"/>
                      <a:pt x="930" y="394"/>
                      <a:pt x="785" y="486"/>
                    </a:cubicBezTo>
                    <a:cubicBezTo>
                      <a:pt x="649" y="574"/>
                      <a:pt x="522" y="674"/>
                      <a:pt x="405" y="785"/>
                    </a:cubicBezTo>
                    <a:cubicBezTo>
                      <a:pt x="223" y="959"/>
                      <a:pt x="106" y="1131"/>
                      <a:pt x="53" y="1300"/>
                    </a:cubicBezTo>
                    <a:cubicBezTo>
                      <a:pt x="1" y="1467"/>
                      <a:pt x="5" y="1628"/>
                      <a:pt x="66" y="1779"/>
                    </a:cubicBezTo>
                    <a:cubicBezTo>
                      <a:pt x="126" y="1930"/>
                      <a:pt x="243" y="2065"/>
                      <a:pt x="417" y="2187"/>
                    </a:cubicBezTo>
                    <a:cubicBezTo>
                      <a:pt x="590" y="2308"/>
                      <a:pt x="811" y="2406"/>
                      <a:pt x="1081" y="2482"/>
                    </a:cubicBezTo>
                    <a:cubicBezTo>
                      <a:pt x="1363" y="2561"/>
                      <a:pt x="1649" y="2616"/>
                      <a:pt x="1940" y="2646"/>
                    </a:cubicBezTo>
                    <a:cubicBezTo>
                      <a:pt x="2188" y="2672"/>
                      <a:pt x="2436" y="2687"/>
                      <a:pt x="2686" y="2687"/>
                    </a:cubicBezTo>
                    <a:cubicBezTo>
                      <a:pt x="2698" y="2687"/>
                      <a:pt x="2709" y="2687"/>
                      <a:pt x="2721" y="2687"/>
                    </a:cubicBezTo>
                    <a:cubicBezTo>
                      <a:pt x="2937" y="2685"/>
                      <a:pt x="3151" y="2671"/>
                      <a:pt x="3364" y="2645"/>
                    </a:cubicBezTo>
                    <a:cubicBezTo>
                      <a:pt x="3554" y="2620"/>
                      <a:pt x="3700" y="2596"/>
                      <a:pt x="3805" y="2573"/>
                    </a:cubicBezTo>
                    <a:cubicBezTo>
                      <a:pt x="3915" y="2545"/>
                      <a:pt x="3986" y="2495"/>
                      <a:pt x="4016" y="2419"/>
                    </a:cubicBezTo>
                    <a:cubicBezTo>
                      <a:pt x="4046" y="2347"/>
                      <a:pt x="4052" y="2268"/>
                      <a:pt x="4030" y="2193"/>
                    </a:cubicBezTo>
                    <a:cubicBezTo>
                      <a:pt x="4007" y="2126"/>
                      <a:pt x="3963" y="2071"/>
                      <a:pt x="3902" y="2037"/>
                    </a:cubicBezTo>
                    <a:cubicBezTo>
                      <a:pt x="3860" y="2011"/>
                      <a:pt x="3813" y="1998"/>
                      <a:pt x="3760" y="1998"/>
                    </a:cubicBezTo>
                    <a:cubicBezTo>
                      <a:pt x="3735" y="1998"/>
                      <a:pt x="3708" y="2001"/>
                      <a:pt x="3679" y="2008"/>
                    </a:cubicBezTo>
                    <a:cubicBezTo>
                      <a:pt x="3597" y="2026"/>
                      <a:pt x="3470" y="2048"/>
                      <a:pt x="3298" y="2073"/>
                    </a:cubicBezTo>
                    <a:cubicBezTo>
                      <a:pt x="3098" y="2100"/>
                      <a:pt x="2899" y="2115"/>
                      <a:pt x="2700" y="2116"/>
                    </a:cubicBezTo>
                    <a:cubicBezTo>
                      <a:pt x="2676" y="2116"/>
                      <a:pt x="2651" y="2116"/>
                      <a:pt x="2627" y="2116"/>
                    </a:cubicBezTo>
                    <a:cubicBezTo>
                      <a:pt x="2410" y="2116"/>
                      <a:pt x="2193" y="2105"/>
                      <a:pt x="1977" y="2081"/>
                    </a:cubicBezTo>
                    <a:cubicBezTo>
                      <a:pt x="1720" y="2054"/>
                      <a:pt x="1467" y="2003"/>
                      <a:pt x="1220" y="1931"/>
                    </a:cubicBezTo>
                    <a:cubicBezTo>
                      <a:pt x="1081" y="1889"/>
                      <a:pt x="973" y="1840"/>
                      <a:pt x="895" y="1781"/>
                    </a:cubicBezTo>
                    <a:cubicBezTo>
                      <a:pt x="817" y="1723"/>
                      <a:pt x="764" y="1659"/>
                      <a:pt x="736" y="1592"/>
                    </a:cubicBezTo>
                    <a:cubicBezTo>
                      <a:pt x="707" y="1525"/>
                      <a:pt x="704" y="1450"/>
                      <a:pt x="729" y="1382"/>
                    </a:cubicBezTo>
                    <a:cubicBezTo>
                      <a:pt x="755" y="1305"/>
                      <a:pt x="800" y="1238"/>
                      <a:pt x="857" y="1181"/>
                    </a:cubicBezTo>
                    <a:cubicBezTo>
                      <a:pt x="944" y="1089"/>
                      <a:pt x="1044" y="1009"/>
                      <a:pt x="1151" y="943"/>
                    </a:cubicBezTo>
                    <a:cubicBezTo>
                      <a:pt x="1268" y="868"/>
                      <a:pt x="1389" y="803"/>
                      <a:pt x="1515" y="745"/>
                    </a:cubicBezTo>
                    <a:cubicBezTo>
                      <a:pt x="1635" y="688"/>
                      <a:pt x="1761" y="645"/>
                      <a:pt x="1891" y="616"/>
                    </a:cubicBezTo>
                    <a:cubicBezTo>
                      <a:pt x="1999" y="590"/>
                      <a:pt x="2112" y="576"/>
                      <a:pt x="2224" y="576"/>
                    </a:cubicBezTo>
                    <a:cubicBezTo>
                      <a:pt x="2284" y="621"/>
                      <a:pt x="2350" y="658"/>
                      <a:pt x="2418" y="687"/>
                    </a:cubicBezTo>
                    <a:cubicBezTo>
                      <a:pt x="2482" y="713"/>
                      <a:pt x="2548" y="729"/>
                      <a:pt x="2616" y="733"/>
                    </a:cubicBezTo>
                    <a:cubicBezTo>
                      <a:pt x="2631" y="735"/>
                      <a:pt x="2646" y="736"/>
                      <a:pt x="2661" y="736"/>
                    </a:cubicBezTo>
                    <a:cubicBezTo>
                      <a:pt x="2728" y="736"/>
                      <a:pt x="2794" y="716"/>
                      <a:pt x="2849" y="675"/>
                    </a:cubicBezTo>
                    <a:cubicBezTo>
                      <a:pt x="2911" y="632"/>
                      <a:pt x="2957" y="570"/>
                      <a:pt x="2979" y="498"/>
                    </a:cubicBezTo>
                    <a:cubicBezTo>
                      <a:pt x="2994" y="425"/>
                      <a:pt x="2983" y="349"/>
                      <a:pt x="2948" y="281"/>
                    </a:cubicBezTo>
                    <a:cubicBezTo>
                      <a:pt x="2914" y="209"/>
                      <a:pt x="2841" y="147"/>
                      <a:pt x="2730" y="99"/>
                    </a:cubicBezTo>
                    <a:cubicBezTo>
                      <a:pt x="2662" y="67"/>
                      <a:pt x="2590" y="43"/>
                      <a:pt x="2516" y="27"/>
                    </a:cubicBezTo>
                    <a:cubicBezTo>
                      <a:pt x="2446" y="9"/>
                      <a:pt x="2375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2"/>
              <p:cNvSpPr/>
              <p:nvPr/>
            </p:nvSpPr>
            <p:spPr>
              <a:xfrm>
                <a:off x="5462300" y="3516050"/>
                <a:ext cx="58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553" extrusionOk="0">
                    <a:moveTo>
                      <a:pt x="957" y="1"/>
                    </a:moveTo>
                    <a:cubicBezTo>
                      <a:pt x="888" y="1"/>
                      <a:pt x="826" y="49"/>
                      <a:pt x="811" y="120"/>
                    </a:cubicBezTo>
                    <a:cubicBezTo>
                      <a:pt x="798" y="161"/>
                      <a:pt x="803" y="204"/>
                      <a:pt x="820" y="241"/>
                    </a:cubicBezTo>
                    <a:cubicBezTo>
                      <a:pt x="837" y="283"/>
                      <a:pt x="874" y="312"/>
                      <a:pt x="929" y="333"/>
                    </a:cubicBezTo>
                    <a:cubicBezTo>
                      <a:pt x="966" y="343"/>
                      <a:pt x="1009" y="357"/>
                      <a:pt x="1060" y="374"/>
                    </a:cubicBezTo>
                    <a:cubicBezTo>
                      <a:pt x="1111" y="390"/>
                      <a:pt x="1161" y="406"/>
                      <a:pt x="1209" y="425"/>
                    </a:cubicBezTo>
                    <a:cubicBezTo>
                      <a:pt x="1258" y="442"/>
                      <a:pt x="1301" y="461"/>
                      <a:pt x="1342" y="478"/>
                    </a:cubicBezTo>
                    <a:cubicBezTo>
                      <a:pt x="1384" y="497"/>
                      <a:pt x="1413" y="510"/>
                      <a:pt x="1433" y="520"/>
                    </a:cubicBezTo>
                    <a:cubicBezTo>
                      <a:pt x="1480" y="546"/>
                      <a:pt x="1522" y="581"/>
                      <a:pt x="1558" y="621"/>
                    </a:cubicBezTo>
                    <a:cubicBezTo>
                      <a:pt x="1590" y="653"/>
                      <a:pt x="1618" y="689"/>
                      <a:pt x="1641" y="728"/>
                    </a:cubicBezTo>
                    <a:cubicBezTo>
                      <a:pt x="1687" y="789"/>
                      <a:pt x="1696" y="847"/>
                      <a:pt x="1668" y="902"/>
                    </a:cubicBezTo>
                    <a:cubicBezTo>
                      <a:pt x="1641" y="958"/>
                      <a:pt x="1587" y="1010"/>
                      <a:pt x="1509" y="1059"/>
                    </a:cubicBezTo>
                    <a:cubicBezTo>
                      <a:pt x="1434" y="1103"/>
                      <a:pt x="1343" y="1152"/>
                      <a:pt x="1239" y="1207"/>
                    </a:cubicBezTo>
                    <a:cubicBezTo>
                      <a:pt x="1135" y="1262"/>
                      <a:pt x="1022" y="1315"/>
                      <a:pt x="903" y="1368"/>
                    </a:cubicBezTo>
                    <a:cubicBezTo>
                      <a:pt x="783" y="1420"/>
                      <a:pt x="658" y="1473"/>
                      <a:pt x="530" y="1520"/>
                    </a:cubicBezTo>
                    <a:cubicBezTo>
                      <a:pt x="401" y="1569"/>
                      <a:pt x="277" y="1614"/>
                      <a:pt x="158" y="1655"/>
                    </a:cubicBezTo>
                    <a:cubicBezTo>
                      <a:pt x="105" y="1670"/>
                      <a:pt x="60" y="1705"/>
                      <a:pt x="31" y="1753"/>
                    </a:cubicBezTo>
                    <a:cubicBezTo>
                      <a:pt x="8" y="1795"/>
                      <a:pt x="1" y="1845"/>
                      <a:pt x="12" y="1892"/>
                    </a:cubicBezTo>
                    <a:cubicBezTo>
                      <a:pt x="18" y="1936"/>
                      <a:pt x="38" y="1977"/>
                      <a:pt x="70" y="2009"/>
                    </a:cubicBezTo>
                    <a:cubicBezTo>
                      <a:pt x="105" y="2045"/>
                      <a:pt x="150" y="2068"/>
                      <a:pt x="199" y="2075"/>
                    </a:cubicBezTo>
                    <a:cubicBezTo>
                      <a:pt x="332" y="2095"/>
                      <a:pt x="475" y="2118"/>
                      <a:pt x="625" y="2144"/>
                    </a:cubicBezTo>
                    <a:cubicBezTo>
                      <a:pt x="775" y="2169"/>
                      <a:pt x="927" y="2198"/>
                      <a:pt x="1079" y="2228"/>
                    </a:cubicBezTo>
                    <a:cubicBezTo>
                      <a:pt x="1231" y="2260"/>
                      <a:pt x="1378" y="2293"/>
                      <a:pt x="1521" y="2331"/>
                    </a:cubicBezTo>
                    <a:cubicBezTo>
                      <a:pt x="1663" y="2368"/>
                      <a:pt x="1793" y="2407"/>
                      <a:pt x="1910" y="2449"/>
                    </a:cubicBezTo>
                    <a:cubicBezTo>
                      <a:pt x="1934" y="2478"/>
                      <a:pt x="1963" y="2503"/>
                      <a:pt x="1995" y="2521"/>
                    </a:cubicBezTo>
                    <a:cubicBezTo>
                      <a:pt x="2027" y="2542"/>
                      <a:pt x="2064" y="2552"/>
                      <a:pt x="2102" y="2552"/>
                    </a:cubicBezTo>
                    <a:cubicBezTo>
                      <a:pt x="2107" y="2552"/>
                      <a:pt x="2111" y="2552"/>
                      <a:pt x="2116" y="2552"/>
                    </a:cubicBezTo>
                    <a:cubicBezTo>
                      <a:pt x="2158" y="2547"/>
                      <a:pt x="2199" y="2533"/>
                      <a:pt x="2233" y="2508"/>
                    </a:cubicBezTo>
                    <a:cubicBezTo>
                      <a:pt x="2264" y="2487"/>
                      <a:pt x="2288" y="2459"/>
                      <a:pt x="2305" y="2428"/>
                    </a:cubicBezTo>
                    <a:cubicBezTo>
                      <a:pt x="2321" y="2381"/>
                      <a:pt x="2318" y="2331"/>
                      <a:pt x="2298" y="2287"/>
                    </a:cubicBezTo>
                    <a:cubicBezTo>
                      <a:pt x="2278" y="2240"/>
                      <a:pt x="2235" y="2204"/>
                      <a:pt x="2170" y="2179"/>
                    </a:cubicBezTo>
                    <a:cubicBezTo>
                      <a:pt x="2066" y="2139"/>
                      <a:pt x="1962" y="2102"/>
                      <a:pt x="1855" y="2074"/>
                    </a:cubicBezTo>
                    <a:cubicBezTo>
                      <a:pt x="1735" y="2039"/>
                      <a:pt x="1611" y="2007"/>
                      <a:pt x="1480" y="1977"/>
                    </a:cubicBezTo>
                    <a:cubicBezTo>
                      <a:pt x="1350" y="1946"/>
                      <a:pt x="1216" y="1918"/>
                      <a:pt x="1079" y="1889"/>
                    </a:cubicBezTo>
                    <a:cubicBezTo>
                      <a:pt x="942" y="1861"/>
                      <a:pt x="809" y="1837"/>
                      <a:pt x="679" y="1818"/>
                    </a:cubicBezTo>
                    <a:cubicBezTo>
                      <a:pt x="865" y="1741"/>
                      <a:pt x="1051" y="1662"/>
                      <a:pt x="1235" y="1579"/>
                    </a:cubicBezTo>
                    <a:cubicBezTo>
                      <a:pt x="1395" y="1512"/>
                      <a:pt x="1551" y="1429"/>
                      <a:pt x="1699" y="1334"/>
                    </a:cubicBezTo>
                    <a:cubicBezTo>
                      <a:pt x="1862" y="1228"/>
                      <a:pt x="1972" y="1108"/>
                      <a:pt x="2025" y="974"/>
                    </a:cubicBezTo>
                    <a:cubicBezTo>
                      <a:pt x="2079" y="841"/>
                      <a:pt x="2056" y="704"/>
                      <a:pt x="1954" y="564"/>
                    </a:cubicBezTo>
                    <a:cubicBezTo>
                      <a:pt x="1930" y="532"/>
                      <a:pt x="1889" y="483"/>
                      <a:pt x="1832" y="419"/>
                    </a:cubicBezTo>
                    <a:cubicBezTo>
                      <a:pt x="1777" y="356"/>
                      <a:pt x="1713" y="301"/>
                      <a:pt x="1644" y="254"/>
                    </a:cubicBezTo>
                    <a:cubicBezTo>
                      <a:pt x="1609" y="233"/>
                      <a:pt x="1574" y="213"/>
                      <a:pt x="1538" y="195"/>
                    </a:cubicBezTo>
                    <a:cubicBezTo>
                      <a:pt x="1491" y="172"/>
                      <a:pt x="1439" y="148"/>
                      <a:pt x="1378" y="124"/>
                    </a:cubicBezTo>
                    <a:cubicBezTo>
                      <a:pt x="1319" y="100"/>
                      <a:pt x="1257" y="78"/>
                      <a:pt x="1191" y="57"/>
                    </a:cubicBezTo>
                    <a:cubicBezTo>
                      <a:pt x="1129" y="36"/>
                      <a:pt x="1066" y="20"/>
                      <a:pt x="1001" y="7"/>
                    </a:cubicBezTo>
                    <a:cubicBezTo>
                      <a:pt x="986" y="3"/>
                      <a:pt x="971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2"/>
              <p:cNvSpPr/>
              <p:nvPr/>
            </p:nvSpPr>
            <p:spPr>
              <a:xfrm>
                <a:off x="4736525" y="3107200"/>
                <a:ext cx="14572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3971" extrusionOk="0">
                    <a:moveTo>
                      <a:pt x="5474" y="0"/>
                    </a:moveTo>
                    <a:cubicBezTo>
                      <a:pt x="5420" y="0"/>
                      <a:pt x="5363" y="19"/>
                      <a:pt x="5303" y="56"/>
                    </a:cubicBezTo>
                    <a:cubicBezTo>
                      <a:pt x="5167" y="141"/>
                      <a:pt x="5014" y="235"/>
                      <a:pt x="4843" y="336"/>
                    </a:cubicBezTo>
                    <a:cubicBezTo>
                      <a:pt x="4673" y="437"/>
                      <a:pt x="4499" y="540"/>
                      <a:pt x="4323" y="644"/>
                    </a:cubicBezTo>
                    <a:cubicBezTo>
                      <a:pt x="4147" y="747"/>
                      <a:pt x="3966" y="852"/>
                      <a:pt x="3784" y="958"/>
                    </a:cubicBezTo>
                    <a:cubicBezTo>
                      <a:pt x="3601" y="1063"/>
                      <a:pt x="3427" y="1164"/>
                      <a:pt x="3264" y="1260"/>
                    </a:cubicBezTo>
                    <a:cubicBezTo>
                      <a:pt x="3219" y="1184"/>
                      <a:pt x="3179" y="1105"/>
                      <a:pt x="3144" y="1023"/>
                    </a:cubicBezTo>
                    <a:cubicBezTo>
                      <a:pt x="3101" y="926"/>
                      <a:pt x="3056" y="828"/>
                      <a:pt x="3011" y="728"/>
                    </a:cubicBezTo>
                    <a:cubicBezTo>
                      <a:pt x="2965" y="627"/>
                      <a:pt x="2922" y="530"/>
                      <a:pt x="2878" y="436"/>
                    </a:cubicBezTo>
                    <a:cubicBezTo>
                      <a:pt x="2844" y="359"/>
                      <a:pt x="2803" y="284"/>
                      <a:pt x="2755" y="214"/>
                    </a:cubicBezTo>
                    <a:cubicBezTo>
                      <a:pt x="2695" y="131"/>
                      <a:pt x="2627" y="79"/>
                      <a:pt x="2550" y="57"/>
                    </a:cubicBezTo>
                    <a:cubicBezTo>
                      <a:pt x="2515" y="47"/>
                      <a:pt x="2479" y="42"/>
                      <a:pt x="2443" y="42"/>
                    </a:cubicBezTo>
                    <a:cubicBezTo>
                      <a:pt x="2404" y="42"/>
                      <a:pt x="2364" y="48"/>
                      <a:pt x="2326" y="60"/>
                    </a:cubicBezTo>
                    <a:cubicBezTo>
                      <a:pt x="2253" y="85"/>
                      <a:pt x="2188" y="128"/>
                      <a:pt x="2136" y="186"/>
                    </a:cubicBezTo>
                    <a:cubicBezTo>
                      <a:pt x="2084" y="242"/>
                      <a:pt x="2047" y="313"/>
                      <a:pt x="2032" y="388"/>
                    </a:cubicBezTo>
                    <a:cubicBezTo>
                      <a:pt x="2026" y="445"/>
                      <a:pt x="2020" y="505"/>
                      <a:pt x="2017" y="568"/>
                    </a:cubicBezTo>
                    <a:cubicBezTo>
                      <a:pt x="2011" y="628"/>
                      <a:pt x="2023" y="687"/>
                      <a:pt x="2049" y="742"/>
                    </a:cubicBezTo>
                    <a:cubicBezTo>
                      <a:pt x="2095" y="836"/>
                      <a:pt x="2182" y="891"/>
                      <a:pt x="2306" y="906"/>
                    </a:cubicBezTo>
                    <a:cubicBezTo>
                      <a:pt x="2354" y="992"/>
                      <a:pt x="2406" y="1102"/>
                      <a:pt x="2465" y="1232"/>
                    </a:cubicBezTo>
                    <a:cubicBezTo>
                      <a:pt x="2523" y="1362"/>
                      <a:pt x="2585" y="1498"/>
                      <a:pt x="2651" y="1638"/>
                    </a:cubicBezTo>
                    <a:lnTo>
                      <a:pt x="1844" y="2127"/>
                    </a:lnTo>
                    <a:cubicBezTo>
                      <a:pt x="1607" y="2271"/>
                      <a:pt x="1390" y="2404"/>
                      <a:pt x="1195" y="2524"/>
                    </a:cubicBezTo>
                    <a:cubicBezTo>
                      <a:pt x="1001" y="2645"/>
                      <a:pt x="825" y="2759"/>
                      <a:pt x="666" y="2868"/>
                    </a:cubicBezTo>
                    <a:cubicBezTo>
                      <a:pt x="509" y="2978"/>
                      <a:pt x="357" y="3083"/>
                      <a:pt x="212" y="3187"/>
                    </a:cubicBezTo>
                    <a:cubicBezTo>
                      <a:pt x="121" y="3259"/>
                      <a:pt x="61" y="3342"/>
                      <a:pt x="32" y="3433"/>
                    </a:cubicBezTo>
                    <a:cubicBezTo>
                      <a:pt x="3" y="3519"/>
                      <a:pt x="0" y="3612"/>
                      <a:pt x="25" y="3699"/>
                    </a:cubicBezTo>
                    <a:cubicBezTo>
                      <a:pt x="51" y="3784"/>
                      <a:pt x="104" y="3857"/>
                      <a:pt x="178" y="3907"/>
                    </a:cubicBezTo>
                    <a:cubicBezTo>
                      <a:pt x="240" y="3949"/>
                      <a:pt x="314" y="3971"/>
                      <a:pt x="402" y="3971"/>
                    </a:cubicBezTo>
                    <a:cubicBezTo>
                      <a:pt x="422" y="3971"/>
                      <a:pt x="443" y="3970"/>
                      <a:pt x="465" y="3967"/>
                    </a:cubicBezTo>
                    <a:cubicBezTo>
                      <a:pt x="566" y="3954"/>
                      <a:pt x="659" y="3907"/>
                      <a:pt x="728" y="3831"/>
                    </a:cubicBezTo>
                    <a:cubicBezTo>
                      <a:pt x="801" y="3753"/>
                      <a:pt x="841" y="3677"/>
                      <a:pt x="850" y="3602"/>
                    </a:cubicBezTo>
                    <a:cubicBezTo>
                      <a:pt x="1014" y="3488"/>
                      <a:pt x="1188" y="3371"/>
                      <a:pt x="1370" y="3252"/>
                    </a:cubicBezTo>
                    <a:cubicBezTo>
                      <a:pt x="1550" y="3134"/>
                      <a:pt x="1734" y="3017"/>
                      <a:pt x="1917" y="2901"/>
                    </a:cubicBezTo>
                    <a:cubicBezTo>
                      <a:pt x="2101" y="2785"/>
                      <a:pt x="2283" y="2674"/>
                      <a:pt x="2464" y="2564"/>
                    </a:cubicBezTo>
                    <a:cubicBezTo>
                      <a:pt x="2644" y="2455"/>
                      <a:pt x="2816" y="2355"/>
                      <a:pt x="2978" y="2265"/>
                    </a:cubicBezTo>
                    <a:cubicBezTo>
                      <a:pt x="3222" y="2687"/>
                      <a:pt x="3482" y="3045"/>
                      <a:pt x="3760" y="3343"/>
                    </a:cubicBezTo>
                    <a:cubicBezTo>
                      <a:pt x="4010" y="3600"/>
                      <a:pt x="4274" y="3753"/>
                      <a:pt x="4554" y="3804"/>
                    </a:cubicBezTo>
                    <a:cubicBezTo>
                      <a:pt x="4652" y="3822"/>
                      <a:pt x="4746" y="3831"/>
                      <a:pt x="4838" y="3831"/>
                    </a:cubicBezTo>
                    <a:cubicBezTo>
                      <a:pt x="5007" y="3831"/>
                      <a:pt x="5165" y="3800"/>
                      <a:pt x="5313" y="3739"/>
                    </a:cubicBezTo>
                    <a:cubicBezTo>
                      <a:pt x="5426" y="3687"/>
                      <a:pt x="5495" y="3613"/>
                      <a:pt x="5518" y="3515"/>
                    </a:cubicBezTo>
                    <a:cubicBezTo>
                      <a:pt x="5543" y="3420"/>
                      <a:pt x="5531" y="3320"/>
                      <a:pt x="5483" y="3235"/>
                    </a:cubicBezTo>
                    <a:cubicBezTo>
                      <a:pt x="5454" y="3163"/>
                      <a:pt x="5397" y="3106"/>
                      <a:pt x="5324" y="3079"/>
                    </a:cubicBezTo>
                    <a:cubicBezTo>
                      <a:pt x="5289" y="3064"/>
                      <a:pt x="5250" y="3057"/>
                      <a:pt x="5208" y="3057"/>
                    </a:cubicBezTo>
                    <a:cubicBezTo>
                      <a:pt x="5163" y="3057"/>
                      <a:pt x="5114" y="3066"/>
                      <a:pt x="5063" y="3083"/>
                    </a:cubicBezTo>
                    <a:cubicBezTo>
                      <a:pt x="4987" y="3113"/>
                      <a:pt x="4908" y="3129"/>
                      <a:pt x="4828" y="3129"/>
                    </a:cubicBezTo>
                    <a:cubicBezTo>
                      <a:pt x="4767" y="3129"/>
                      <a:pt x="4706" y="3120"/>
                      <a:pt x="4647" y="3102"/>
                    </a:cubicBezTo>
                    <a:cubicBezTo>
                      <a:pt x="4502" y="3060"/>
                      <a:pt x="4372" y="2976"/>
                      <a:pt x="4254" y="2848"/>
                    </a:cubicBezTo>
                    <a:cubicBezTo>
                      <a:pt x="4031" y="2619"/>
                      <a:pt x="3807" y="2303"/>
                      <a:pt x="3582" y="1897"/>
                    </a:cubicBezTo>
                    <a:cubicBezTo>
                      <a:pt x="3937" y="1670"/>
                      <a:pt x="4296" y="1455"/>
                      <a:pt x="4658" y="1252"/>
                    </a:cubicBezTo>
                    <a:cubicBezTo>
                      <a:pt x="5021" y="1049"/>
                      <a:pt x="5348" y="859"/>
                      <a:pt x="5641" y="683"/>
                    </a:cubicBezTo>
                    <a:cubicBezTo>
                      <a:pt x="5743" y="612"/>
                      <a:pt x="5803" y="533"/>
                      <a:pt x="5816" y="442"/>
                    </a:cubicBezTo>
                    <a:cubicBezTo>
                      <a:pt x="5829" y="351"/>
                      <a:pt x="5807" y="258"/>
                      <a:pt x="5755" y="183"/>
                    </a:cubicBezTo>
                    <a:cubicBezTo>
                      <a:pt x="5713" y="109"/>
                      <a:pt x="5647" y="52"/>
                      <a:pt x="5569" y="20"/>
                    </a:cubicBezTo>
                    <a:cubicBezTo>
                      <a:pt x="5538" y="7"/>
                      <a:pt x="5506" y="0"/>
                      <a:pt x="5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2"/>
              <p:cNvSpPr/>
              <p:nvPr/>
            </p:nvSpPr>
            <p:spPr>
              <a:xfrm>
                <a:off x="4892450" y="3132275"/>
                <a:ext cx="120950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097" extrusionOk="0">
                    <a:moveTo>
                      <a:pt x="1225" y="0"/>
                    </a:moveTo>
                    <a:cubicBezTo>
                      <a:pt x="1217" y="0"/>
                      <a:pt x="1209" y="0"/>
                      <a:pt x="1201" y="1"/>
                    </a:cubicBezTo>
                    <a:cubicBezTo>
                      <a:pt x="1106" y="2"/>
                      <a:pt x="1019" y="43"/>
                      <a:pt x="941" y="124"/>
                    </a:cubicBezTo>
                    <a:cubicBezTo>
                      <a:pt x="844" y="218"/>
                      <a:pt x="755" y="319"/>
                      <a:pt x="674" y="426"/>
                    </a:cubicBezTo>
                    <a:cubicBezTo>
                      <a:pt x="568" y="561"/>
                      <a:pt x="472" y="702"/>
                      <a:pt x="383" y="849"/>
                    </a:cubicBezTo>
                    <a:cubicBezTo>
                      <a:pt x="290" y="1002"/>
                      <a:pt x="209" y="1164"/>
                      <a:pt x="142" y="1330"/>
                    </a:cubicBezTo>
                    <a:cubicBezTo>
                      <a:pt x="80" y="1483"/>
                      <a:pt x="38" y="1642"/>
                      <a:pt x="18" y="1806"/>
                    </a:cubicBezTo>
                    <a:cubicBezTo>
                      <a:pt x="1" y="2006"/>
                      <a:pt x="22" y="2171"/>
                      <a:pt x="80" y="2298"/>
                    </a:cubicBezTo>
                    <a:cubicBezTo>
                      <a:pt x="129" y="2409"/>
                      <a:pt x="193" y="2512"/>
                      <a:pt x="269" y="2605"/>
                    </a:cubicBezTo>
                    <a:cubicBezTo>
                      <a:pt x="450" y="2785"/>
                      <a:pt x="653" y="2876"/>
                      <a:pt x="878" y="2876"/>
                    </a:cubicBezTo>
                    <a:cubicBezTo>
                      <a:pt x="895" y="2876"/>
                      <a:pt x="911" y="2876"/>
                      <a:pt x="928" y="2875"/>
                    </a:cubicBezTo>
                    <a:cubicBezTo>
                      <a:pt x="1174" y="2862"/>
                      <a:pt x="1437" y="2788"/>
                      <a:pt x="1719" y="2655"/>
                    </a:cubicBezTo>
                    <a:cubicBezTo>
                      <a:pt x="1873" y="2579"/>
                      <a:pt x="2044" y="2483"/>
                      <a:pt x="2231" y="2372"/>
                    </a:cubicBezTo>
                    <a:cubicBezTo>
                      <a:pt x="2418" y="2259"/>
                      <a:pt x="2604" y="2142"/>
                      <a:pt x="2789" y="2021"/>
                    </a:cubicBezTo>
                    <a:cubicBezTo>
                      <a:pt x="2974" y="1899"/>
                      <a:pt x="3149" y="1781"/>
                      <a:pt x="3314" y="1667"/>
                    </a:cubicBezTo>
                    <a:cubicBezTo>
                      <a:pt x="3478" y="1553"/>
                      <a:pt x="3617" y="1454"/>
                      <a:pt x="3728" y="1372"/>
                    </a:cubicBezTo>
                    <a:cubicBezTo>
                      <a:pt x="3762" y="1345"/>
                      <a:pt x="3799" y="1323"/>
                      <a:pt x="3840" y="1308"/>
                    </a:cubicBezTo>
                    <a:cubicBezTo>
                      <a:pt x="3860" y="1300"/>
                      <a:pt x="3883" y="1295"/>
                      <a:pt x="3905" y="1295"/>
                    </a:cubicBezTo>
                    <a:cubicBezTo>
                      <a:pt x="3920" y="1295"/>
                      <a:pt x="3935" y="1297"/>
                      <a:pt x="3949" y="1301"/>
                    </a:cubicBezTo>
                    <a:cubicBezTo>
                      <a:pt x="3981" y="1310"/>
                      <a:pt x="4007" y="1330"/>
                      <a:pt x="4025" y="1358"/>
                    </a:cubicBezTo>
                    <a:cubicBezTo>
                      <a:pt x="4040" y="1385"/>
                      <a:pt x="4042" y="1427"/>
                      <a:pt x="4029" y="1482"/>
                    </a:cubicBezTo>
                    <a:cubicBezTo>
                      <a:pt x="3990" y="1769"/>
                      <a:pt x="3939" y="2092"/>
                      <a:pt x="3877" y="2448"/>
                    </a:cubicBezTo>
                    <a:cubicBezTo>
                      <a:pt x="3814" y="2807"/>
                      <a:pt x="3743" y="3171"/>
                      <a:pt x="3662" y="3542"/>
                    </a:cubicBezTo>
                    <a:cubicBezTo>
                      <a:pt x="3582" y="3914"/>
                      <a:pt x="3493" y="4278"/>
                      <a:pt x="3396" y="4633"/>
                    </a:cubicBezTo>
                    <a:cubicBezTo>
                      <a:pt x="3298" y="4990"/>
                      <a:pt x="3195" y="5311"/>
                      <a:pt x="3087" y="5597"/>
                    </a:cubicBezTo>
                    <a:cubicBezTo>
                      <a:pt x="3041" y="5725"/>
                      <a:pt x="3042" y="5831"/>
                      <a:pt x="3093" y="5916"/>
                    </a:cubicBezTo>
                    <a:cubicBezTo>
                      <a:pt x="3139" y="5997"/>
                      <a:pt x="3217" y="6056"/>
                      <a:pt x="3308" y="6079"/>
                    </a:cubicBezTo>
                    <a:cubicBezTo>
                      <a:pt x="3343" y="6091"/>
                      <a:pt x="3380" y="6096"/>
                      <a:pt x="3417" y="6096"/>
                    </a:cubicBezTo>
                    <a:cubicBezTo>
                      <a:pt x="3471" y="6096"/>
                      <a:pt x="3524" y="6085"/>
                      <a:pt x="3574" y="6061"/>
                    </a:cubicBezTo>
                    <a:cubicBezTo>
                      <a:pt x="3665" y="6020"/>
                      <a:pt x="3730" y="5939"/>
                      <a:pt x="3769" y="5816"/>
                    </a:cubicBezTo>
                    <a:cubicBezTo>
                      <a:pt x="3863" y="5536"/>
                      <a:pt x="3952" y="5236"/>
                      <a:pt x="4038" y="4915"/>
                    </a:cubicBezTo>
                    <a:cubicBezTo>
                      <a:pt x="4123" y="4596"/>
                      <a:pt x="4207" y="4272"/>
                      <a:pt x="4288" y="3945"/>
                    </a:cubicBezTo>
                    <a:cubicBezTo>
                      <a:pt x="4367" y="3619"/>
                      <a:pt x="4439" y="3295"/>
                      <a:pt x="4504" y="2976"/>
                    </a:cubicBezTo>
                    <a:cubicBezTo>
                      <a:pt x="4568" y="2657"/>
                      <a:pt x="4624" y="2356"/>
                      <a:pt x="4676" y="2073"/>
                    </a:cubicBezTo>
                    <a:cubicBezTo>
                      <a:pt x="4727" y="1791"/>
                      <a:pt x="4766" y="1534"/>
                      <a:pt x="4792" y="1301"/>
                    </a:cubicBezTo>
                    <a:cubicBezTo>
                      <a:pt x="4818" y="1070"/>
                      <a:pt x="4832" y="882"/>
                      <a:pt x="4837" y="736"/>
                    </a:cubicBezTo>
                    <a:cubicBezTo>
                      <a:pt x="4838" y="609"/>
                      <a:pt x="4815" y="505"/>
                      <a:pt x="4764" y="424"/>
                    </a:cubicBezTo>
                    <a:cubicBezTo>
                      <a:pt x="4720" y="346"/>
                      <a:pt x="4656" y="284"/>
                      <a:pt x="4576" y="241"/>
                    </a:cubicBezTo>
                    <a:cubicBezTo>
                      <a:pt x="4500" y="205"/>
                      <a:pt x="4415" y="187"/>
                      <a:pt x="4330" y="187"/>
                    </a:cubicBezTo>
                    <a:cubicBezTo>
                      <a:pt x="4315" y="187"/>
                      <a:pt x="4301" y="188"/>
                      <a:pt x="4286" y="189"/>
                    </a:cubicBezTo>
                    <a:cubicBezTo>
                      <a:pt x="4181" y="196"/>
                      <a:pt x="4079" y="238"/>
                      <a:pt x="4000" y="309"/>
                    </a:cubicBezTo>
                    <a:cubicBezTo>
                      <a:pt x="3812" y="452"/>
                      <a:pt x="3610" y="603"/>
                      <a:pt x="3393" y="762"/>
                    </a:cubicBezTo>
                    <a:cubicBezTo>
                      <a:pt x="3175" y="923"/>
                      <a:pt x="2952" y="1079"/>
                      <a:pt x="2726" y="1233"/>
                    </a:cubicBezTo>
                    <a:cubicBezTo>
                      <a:pt x="2499" y="1389"/>
                      <a:pt x="2275" y="1534"/>
                      <a:pt x="2054" y="1671"/>
                    </a:cubicBezTo>
                    <a:cubicBezTo>
                      <a:pt x="1849" y="1798"/>
                      <a:pt x="1636" y="1915"/>
                      <a:pt x="1419" y="2022"/>
                    </a:cubicBezTo>
                    <a:cubicBezTo>
                      <a:pt x="1285" y="2089"/>
                      <a:pt x="1171" y="2126"/>
                      <a:pt x="1078" y="2135"/>
                    </a:cubicBezTo>
                    <a:cubicBezTo>
                      <a:pt x="1066" y="2136"/>
                      <a:pt x="1054" y="2137"/>
                      <a:pt x="1042" y="2137"/>
                    </a:cubicBezTo>
                    <a:cubicBezTo>
                      <a:pt x="966" y="2137"/>
                      <a:pt x="907" y="2109"/>
                      <a:pt x="863" y="2054"/>
                    </a:cubicBezTo>
                    <a:cubicBezTo>
                      <a:pt x="839" y="2021"/>
                      <a:pt x="817" y="1985"/>
                      <a:pt x="800" y="1947"/>
                    </a:cubicBezTo>
                    <a:cubicBezTo>
                      <a:pt x="779" y="1904"/>
                      <a:pt x="774" y="1847"/>
                      <a:pt x="781" y="1778"/>
                    </a:cubicBezTo>
                    <a:cubicBezTo>
                      <a:pt x="795" y="1677"/>
                      <a:pt x="824" y="1577"/>
                      <a:pt x="866" y="1483"/>
                    </a:cubicBezTo>
                    <a:cubicBezTo>
                      <a:pt x="915" y="1372"/>
                      <a:pt x="974" y="1264"/>
                      <a:pt x="1041" y="1161"/>
                    </a:cubicBezTo>
                    <a:cubicBezTo>
                      <a:pt x="1110" y="1056"/>
                      <a:pt x="1182" y="953"/>
                      <a:pt x="1258" y="853"/>
                    </a:cubicBezTo>
                    <a:cubicBezTo>
                      <a:pt x="1320" y="767"/>
                      <a:pt x="1389" y="686"/>
                      <a:pt x="1466" y="611"/>
                    </a:cubicBezTo>
                    <a:cubicBezTo>
                      <a:pt x="1573" y="502"/>
                      <a:pt x="1620" y="398"/>
                      <a:pt x="1606" y="299"/>
                    </a:cubicBezTo>
                    <a:cubicBezTo>
                      <a:pt x="1591" y="199"/>
                      <a:pt x="1536" y="118"/>
                      <a:pt x="1443" y="57"/>
                    </a:cubicBezTo>
                    <a:cubicBezTo>
                      <a:pt x="1376" y="19"/>
                      <a:pt x="1301" y="0"/>
                      <a:pt x="1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2"/>
              <p:cNvSpPr/>
              <p:nvPr/>
            </p:nvSpPr>
            <p:spPr>
              <a:xfrm>
                <a:off x="5037600" y="3059775"/>
                <a:ext cx="721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809" extrusionOk="0">
                    <a:moveTo>
                      <a:pt x="790" y="0"/>
                    </a:moveTo>
                    <a:cubicBezTo>
                      <a:pt x="737" y="0"/>
                      <a:pt x="694" y="16"/>
                      <a:pt x="662" y="49"/>
                    </a:cubicBezTo>
                    <a:cubicBezTo>
                      <a:pt x="627" y="82"/>
                      <a:pt x="608" y="127"/>
                      <a:pt x="607" y="174"/>
                    </a:cubicBezTo>
                    <a:cubicBezTo>
                      <a:pt x="600" y="225"/>
                      <a:pt x="613" y="276"/>
                      <a:pt x="643" y="317"/>
                    </a:cubicBezTo>
                    <a:cubicBezTo>
                      <a:pt x="672" y="364"/>
                      <a:pt x="723" y="391"/>
                      <a:pt x="790" y="403"/>
                    </a:cubicBezTo>
                    <a:cubicBezTo>
                      <a:pt x="838" y="408"/>
                      <a:pt x="893" y="416"/>
                      <a:pt x="957" y="424"/>
                    </a:cubicBezTo>
                    <a:cubicBezTo>
                      <a:pt x="1022" y="433"/>
                      <a:pt x="1084" y="443"/>
                      <a:pt x="1146" y="455"/>
                    </a:cubicBezTo>
                    <a:cubicBezTo>
                      <a:pt x="1208" y="465"/>
                      <a:pt x="1264" y="478"/>
                      <a:pt x="1316" y="491"/>
                    </a:cubicBezTo>
                    <a:cubicBezTo>
                      <a:pt x="1368" y="504"/>
                      <a:pt x="1406" y="514"/>
                      <a:pt x="1432" y="520"/>
                    </a:cubicBezTo>
                    <a:cubicBezTo>
                      <a:pt x="1494" y="543"/>
                      <a:pt x="1552" y="575"/>
                      <a:pt x="1604" y="615"/>
                    </a:cubicBezTo>
                    <a:cubicBezTo>
                      <a:pt x="1649" y="647"/>
                      <a:pt x="1689" y="684"/>
                      <a:pt x="1724" y="725"/>
                    </a:cubicBezTo>
                    <a:cubicBezTo>
                      <a:pt x="1792" y="788"/>
                      <a:pt x="1813" y="855"/>
                      <a:pt x="1793" y="927"/>
                    </a:cubicBezTo>
                    <a:cubicBezTo>
                      <a:pt x="1771" y="998"/>
                      <a:pt x="1719" y="1072"/>
                      <a:pt x="1637" y="1148"/>
                    </a:cubicBezTo>
                    <a:cubicBezTo>
                      <a:pt x="1556" y="1216"/>
                      <a:pt x="1458" y="1294"/>
                      <a:pt x="1345" y="1381"/>
                    </a:cubicBezTo>
                    <a:cubicBezTo>
                      <a:pt x="1231" y="1468"/>
                      <a:pt x="1108" y="1556"/>
                      <a:pt x="977" y="1644"/>
                    </a:cubicBezTo>
                    <a:cubicBezTo>
                      <a:pt x="845" y="1732"/>
                      <a:pt x="708" y="1820"/>
                      <a:pt x="565" y="1905"/>
                    </a:cubicBezTo>
                    <a:cubicBezTo>
                      <a:pt x="422" y="1991"/>
                      <a:pt x="283" y="2070"/>
                      <a:pt x="149" y="2144"/>
                    </a:cubicBezTo>
                    <a:cubicBezTo>
                      <a:pt x="82" y="2180"/>
                      <a:pt x="39" y="2228"/>
                      <a:pt x="19" y="2287"/>
                    </a:cubicBezTo>
                    <a:cubicBezTo>
                      <a:pt x="0" y="2342"/>
                      <a:pt x="2" y="2402"/>
                      <a:pt x="25" y="2456"/>
                    </a:cubicBezTo>
                    <a:cubicBezTo>
                      <a:pt x="42" y="2506"/>
                      <a:pt x="75" y="2551"/>
                      <a:pt x="119" y="2583"/>
                    </a:cubicBezTo>
                    <a:cubicBezTo>
                      <a:pt x="166" y="2616"/>
                      <a:pt x="223" y="2635"/>
                      <a:pt x="281" y="2635"/>
                    </a:cubicBezTo>
                    <a:cubicBezTo>
                      <a:pt x="283" y="2635"/>
                      <a:pt x="285" y="2635"/>
                      <a:pt x="288" y="2635"/>
                    </a:cubicBezTo>
                    <a:cubicBezTo>
                      <a:pt x="451" y="2632"/>
                      <a:pt x="624" y="2629"/>
                      <a:pt x="809" y="2628"/>
                    </a:cubicBezTo>
                    <a:cubicBezTo>
                      <a:pt x="853" y="2627"/>
                      <a:pt x="897" y="2627"/>
                      <a:pt x="940" y="2627"/>
                    </a:cubicBezTo>
                    <a:cubicBezTo>
                      <a:pt x="1082" y="2627"/>
                      <a:pt x="1225" y="2629"/>
                      <a:pt x="1370" y="2634"/>
                    </a:cubicBezTo>
                    <a:cubicBezTo>
                      <a:pt x="1558" y="2638"/>
                      <a:pt x="1740" y="2648"/>
                      <a:pt x="1917" y="2662"/>
                    </a:cubicBezTo>
                    <a:cubicBezTo>
                      <a:pt x="2095" y="2677"/>
                      <a:pt x="2258" y="2696"/>
                      <a:pt x="2407" y="2720"/>
                    </a:cubicBezTo>
                    <a:cubicBezTo>
                      <a:pt x="2442" y="2751"/>
                      <a:pt x="2481" y="2774"/>
                      <a:pt x="2524" y="2790"/>
                    </a:cubicBezTo>
                    <a:cubicBezTo>
                      <a:pt x="2554" y="2802"/>
                      <a:pt x="2586" y="2809"/>
                      <a:pt x="2617" y="2809"/>
                    </a:cubicBezTo>
                    <a:cubicBezTo>
                      <a:pt x="2636" y="2809"/>
                      <a:pt x="2656" y="2806"/>
                      <a:pt x="2675" y="2801"/>
                    </a:cubicBezTo>
                    <a:cubicBezTo>
                      <a:pt x="2725" y="2787"/>
                      <a:pt x="2770" y="2761"/>
                      <a:pt x="2806" y="2725"/>
                    </a:cubicBezTo>
                    <a:cubicBezTo>
                      <a:pt x="2836" y="2693"/>
                      <a:pt x="2861" y="2655"/>
                      <a:pt x="2874" y="2613"/>
                    </a:cubicBezTo>
                    <a:cubicBezTo>
                      <a:pt x="2884" y="2554"/>
                      <a:pt x="2871" y="2495"/>
                      <a:pt x="2836" y="2447"/>
                    </a:cubicBezTo>
                    <a:cubicBezTo>
                      <a:pt x="2802" y="2395"/>
                      <a:pt x="2742" y="2360"/>
                      <a:pt x="2660" y="2343"/>
                    </a:cubicBezTo>
                    <a:cubicBezTo>
                      <a:pt x="2529" y="2317"/>
                      <a:pt x="2396" y="2297"/>
                      <a:pt x="2263" y="2284"/>
                    </a:cubicBezTo>
                    <a:cubicBezTo>
                      <a:pt x="2112" y="2269"/>
                      <a:pt x="1956" y="2258"/>
                      <a:pt x="1795" y="2248"/>
                    </a:cubicBezTo>
                    <a:cubicBezTo>
                      <a:pt x="1633" y="2239"/>
                      <a:pt x="1468" y="2232"/>
                      <a:pt x="1299" y="2228"/>
                    </a:cubicBezTo>
                    <a:cubicBezTo>
                      <a:pt x="1214" y="2225"/>
                      <a:pt x="1130" y="2224"/>
                      <a:pt x="1048" y="2224"/>
                    </a:cubicBezTo>
                    <a:cubicBezTo>
                      <a:pt x="965" y="2224"/>
                      <a:pt x="884" y="2225"/>
                      <a:pt x="805" y="2228"/>
                    </a:cubicBezTo>
                    <a:cubicBezTo>
                      <a:pt x="1013" y="2096"/>
                      <a:pt x="1217" y="1963"/>
                      <a:pt x="1419" y="1827"/>
                    </a:cubicBezTo>
                    <a:cubicBezTo>
                      <a:pt x="1597" y="1710"/>
                      <a:pt x="1764" y="1580"/>
                      <a:pt x="1920" y="1436"/>
                    </a:cubicBezTo>
                    <a:cubicBezTo>
                      <a:pt x="2094" y="1275"/>
                      <a:pt x="2199" y="1109"/>
                      <a:pt x="2235" y="939"/>
                    </a:cubicBezTo>
                    <a:cubicBezTo>
                      <a:pt x="2271" y="768"/>
                      <a:pt x="2215" y="609"/>
                      <a:pt x="2065" y="463"/>
                    </a:cubicBezTo>
                    <a:cubicBezTo>
                      <a:pt x="2027" y="429"/>
                      <a:pt x="1969" y="380"/>
                      <a:pt x="1887" y="316"/>
                    </a:cubicBezTo>
                    <a:cubicBezTo>
                      <a:pt x="1808" y="252"/>
                      <a:pt x="1721" y="199"/>
                      <a:pt x="1628" y="158"/>
                    </a:cubicBezTo>
                    <a:cubicBezTo>
                      <a:pt x="1582" y="140"/>
                      <a:pt x="1536" y="124"/>
                      <a:pt x="1490" y="109"/>
                    </a:cubicBezTo>
                    <a:cubicBezTo>
                      <a:pt x="1429" y="92"/>
                      <a:pt x="1360" y="75"/>
                      <a:pt x="1285" y="59"/>
                    </a:cubicBezTo>
                    <a:cubicBezTo>
                      <a:pt x="1209" y="43"/>
                      <a:pt x="1130" y="30"/>
                      <a:pt x="1048" y="18"/>
                    </a:cubicBezTo>
                    <a:cubicBezTo>
                      <a:pt x="968" y="8"/>
                      <a:pt x="889" y="1"/>
                      <a:pt x="809" y="1"/>
                    </a:cubicBezTo>
                    <a:cubicBezTo>
                      <a:pt x="803" y="1"/>
                      <a:pt x="79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52"/>
              <p:cNvSpPr/>
              <p:nvPr/>
            </p:nvSpPr>
            <p:spPr>
              <a:xfrm>
                <a:off x="5111900" y="3166750"/>
                <a:ext cx="77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161" extrusionOk="0">
                    <a:moveTo>
                      <a:pt x="677" y="1"/>
                    </a:moveTo>
                    <a:cubicBezTo>
                      <a:pt x="630" y="1"/>
                      <a:pt x="589" y="3"/>
                      <a:pt x="554" y="7"/>
                    </a:cubicBezTo>
                    <a:cubicBezTo>
                      <a:pt x="464" y="16"/>
                      <a:pt x="380" y="49"/>
                      <a:pt x="309" y="103"/>
                    </a:cubicBezTo>
                    <a:cubicBezTo>
                      <a:pt x="239" y="156"/>
                      <a:pt x="185" y="230"/>
                      <a:pt x="158" y="314"/>
                    </a:cubicBezTo>
                    <a:cubicBezTo>
                      <a:pt x="124" y="438"/>
                      <a:pt x="149" y="535"/>
                      <a:pt x="230" y="607"/>
                    </a:cubicBezTo>
                    <a:cubicBezTo>
                      <a:pt x="267" y="649"/>
                      <a:pt x="317" y="678"/>
                      <a:pt x="372" y="691"/>
                    </a:cubicBezTo>
                    <a:cubicBezTo>
                      <a:pt x="390" y="695"/>
                      <a:pt x="408" y="697"/>
                      <a:pt x="427" y="697"/>
                    </a:cubicBezTo>
                    <a:cubicBezTo>
                      <a:pt x="465" y="697"/>
                      <a:pt x="502" y="688"/>
                      <a:pt x="536" y="671"/>
                    </a:cubicBezTo>
                    <a:cubicBezTo>
                      <a:pt x="574" y="653"/>
                      <a:pt x="611" y="635"/>
                      <a:pt x="647" y="613"/>
                    </a:cubicBezTo>
                    <a:cubicBezTo>
                      <a:pt x="676" y="593"/>
                      <a:pt x="709" y="582"/>
                      <a:pt x="744" y="582"/>
                    </a:cubicBezTo>
                    <a:cubicBezTo>
                      <a:pt x="748" y="582"/>
                      <a:pt x="752" y="582"/>
                      <a:pt x="756" y="583"/>
                    </a:cubicBezTo>
                    <a:cubicBezTo>
                      <a:pt x="770" y="581"/>
                      <a:pt x="788" y="580"/>
                      <a:pt x="808" y="580"/>
                    </a:cubicBezTo>
                    <a:cubicBezTo>
                      <a:pt x="877" y="580"/>
                      <a:pt x="977" y="589"/>
                      <a:pt x="1110" y="607"/>
                    </a:cubicBezTo>
                    <a:cubicBezTo>
                      <a:pt x="1280" y="630"/>
                      <a:pt x="1470" y="656"/>
                      <a:pt x="1676" y="687"/>
                    </a:cubicBezTo>
                    <a:cubicBezTo>
                      <a:pt x="1881" y="715"/>
                      <a:pt x="2087" y="743"/>
                      <a:pt x="2295" y="766"/>
                    </a:cubicBezTo>
                    <a:cubicBezTo>
                      <a:pt x="2501" y="789"/>
                      <a:pt x="2670" y="802"/>
                      <a:pt x="2803" y="805"/>
                    </a:cubicBezTo>
                    <a:cubicBezTo>
                      <a:pt x="2899" y="804"/>
                      <a:pt x="2971" y="776"/>
                      <a:pt x="3021" y="726"/>
                    </a:cubicBezTo>
                    <a:cubicBezTo>
                      <a:pt x="3069" y="679"/>
                      <a:pt x="3097" y="619"/>
                      <a:pt x="3098" y="554"/>
                    </a:cubicBezTo>
                    <a:cubicBezTo>
                      <a:pt x="3105" y="483"/>
                      <a:pt x="3085" y="412"/>
                      <a:pt x="3043" y="357"/>
                    </a:cubicBezTo>
                    <a:cubicBezTo>
                      <a:pt x="3002" y="298"/>
                      <a:pt x="2939" y="267"/>
                      <a:pt x="2855" y="267"/>
                    </a:cubicBezTo>
                    <a:cubicBezTo>
                      <a:pt x="2851" y="267"/>
                      <a:pt x="2848" y="267"/>
                      <a:pt x="2844" y="268"/>
                    </a:cubicBezTo>
                    <a:cubicBezTo>
                      <a:pt x="2673" y="262"/>
                      <a:pt x="2504" y="246"/>
                      <a:pt x="2337" y="220"/>
                    </a:cubicBezTo>
                    <a:cubicBezTo>
                      <a:pt x="2124" y="190"/>
                      <a:pt x="1903" y="156"/>
                      <a:pt x="1672" y="120"/>
                    </a:cubicBezTo>
                    <a:cubicBezTo>
                      <a:pt x="1442" y="84"/>
                      <a:pt x="1224" y="54"/>
                      <a:pt x="1017" y="26"/>
                    </a:cubicBezTo>
                    <a:cubicBezTo>
                      <a:pt x="881" y="9"/>
                      <a:pt x="768" y="1"/>
                      <a:pt x="677" y="1"/>
                    </a:cubicBezTo>
                    <a:close/>
                    <a:moveTo>
                      <a:pt x="552" y="1355"/>
                    </a:moveTo>
                    <a:cubicBezTo>
                      <a:pt x="505" y="1355"/>
                      <a:pt x="464" y="1358"/>
                      <a:pt x="429" y="1363"/>
                    </a:cubicBezTo>
                    <a:cubicBezTo>
                      <a:pt x="340" y="1370"/>
                      <a:pt x="256" y="1403"/>
                      <a:pt x="185" y="1458"/>
                    </a:cubicBezTo>
                    <a:cubicBezTo>
                      <a:pt x="114" y="1512"/>
                      <a:pt x="61" y="1585"/>
                      <a:pt x="33" y="1669"/>
                    </a:cubicBezTo>
                    <a:cubicBezTo>
                      <a:pt x="0" y="1792"/>
                      <a:pt x="23" y="1890"/>
                      <a:pt x="104" y="1962"/>
                    </a:cubicBezTo>
                    <a:cubicBezTo>
                      <a:pt x="142" y="2004"/>
                      <a:pt x="192" y="2033"/>
                      <a:pt x="247" y="2045"/>
                    </a:cubicBezTo>
                    <a:cubicBezTo>
                      <a:pt x="265" y="2049"/>
                      <a:pt x="284" y="2051"/>
                      <a:pt x="302" y="2051"/>
                    </a:cubicBezTo>
                    <a:cubicBezTo>
                      <a:pt x="339" y="2051"/>
                      <a:pt x="377" y="2042"/>
                      <a:pt x="411" y="2026"/>
                    </a:cubicBezTo>
                    <a:cubicBezTo>
                      <a:pt x="448" y="2009"/>
                      <a:pt x="486" y="1988"/>
                      <a:pt x="522" y="1967"/>
                    </a:cubicBezTo>
                    <a:cubicBezTo>
                      <a:pt x="552" y="1946"/>
                      <a:pt x="588" y="1936"/>
                      <a:pt x="623" y="1936"/>
                    </a:cubicBezTo>
                    <a:cubicBezTo>
                      <a:pt x="625" y="1936"/>
                      <a:pt x="628" y="1936"/>
                      <a:pt x="630" y="1936"/>
                    </a:cubicBezTo>
                    <a:cubicBezTo>
                      <a:pt x="642" y="1935"/>
                      <a:pt x="656" y="1935"/>
                      <a:pt x="672" y="1935"/>
                    </a:cubicBezTo>
                    <a:cubicBezTo>
                      <a:pt x="741" y="1935"/>
                      <a:pt x="844" y="1945"/>
                      <a:pt x="984" y="1962"/>
                    </a:cubicBezTo>
                    <a:cubicBezTo>
                      <a:pt x="1156" y="1986"/>
                      <a:pt x="1344" y="2012"/>
                      <a:pt x="1551" y="2040"/>
                    </a:cubicBezTo>
                    <a:cubicBezTo>
                      <a:pt x="1756" y="2071"/>
                      <a:pt x="1962" y="2097"/>
                      <a:pt x="2169" y="2121"/>
                    </a:cubicBezTo>
                    <a:cubicBezTo>
                      <a:pt x="2376" y="2144"/>
                      <a:pt x="2546" y="2157"/>
                      <a:pt x="2678" y="2160"/>
                    </a:cubicBezTo>
                    <a:cubicBezTo>
                      <a:pt x="2773" y="2157"/>
                      <a:pt x="2847" y="2131"/>
                      <a:pt x="2896" y="2079"/>
                    </a:cubicBezTo>
                    <a:cubicBezTo>
                      <a:pt x="2943" y="2035"/>
                      <a:pt x="2971" y="1973"/>
                      <a:pt x="2972" y="1908"/>
                    </a:cubicBezTo>
                    <a:cubicBezTo>
                      <a:pt x="2980" y="1838"/>
                      <a:pt x="2961" y="1767"/>
                      <a:pt x="2919" y="1711"/>
                    </a:cubicBezTo>
                    <a:cubicBezTo>
                      <a:pt x="2877" y="1653"/>
                      <a:pt x="2815" y="1623"/>
                      <a:pt x="2731" y="1623"/>
                    </a:cubicBezTo>
                    <a:cubicBezTo>
                      <a:pt x="2727" y="1623"/>
                      <a:pt x="2723" y="1623"/>
                      <a:pt x="2719" y="1623"/>
                    </a:cubicBezTo>
                    <a:cubicBezTo>
                      <a:pt x="2549" y="1617"/>
                      <a:pt x="2380" y="1601"/>
                      <a:pt x="2212" y="1574"/>
                    </a:cubicBezTo>
                    <a:cubicBezTo>
                      <a:pt x="2000" y="1543"/>
                      <a:pt x="1779" y="1512"/>
                      <a:pt x="1548" y="1475"/>
                    </a:cubicBezTo>
                    <a:cubicBezTo>
                      <a:pt x="1318" y="1439"/>
                      <a:pt x="1100" y="1408"/>
                      <a:pt x="893" y="1382"/>
                    </a:cubicBezTo>
                    <a:cubicBezTo>
                      <a:pt x="757" y="1364"/>
                      <a:pt x="643" y="1355"/>
                      <a:pt x="552" y="1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52"/>
              <p:cNvSpPr/>
              <p:nvPr/>
            </p:nvSpPr>
            <p:spPr>
              <a:xfrm>
                <a:off x="5229550" y="3159275"/>
                <a:ext cx="98075" cy="924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3699" extrusionOk="0">
                    <a:moveTo>
                      <a:pt x="733" y="0"/>
                    </a:moveTo>
                    <a:cubicBezTo>
                      <a:pt x="663" y="0"/>
                      <a:pt x="592" y="18"/>
                      <a:pt x="529" y="51"/>
                    </a:cubicBezTo>
                    <a:cubicBezTo>
                      <a:pt x="409" y="107"/>
                      <a:pt x="343" y="194"/>
                      <a:pt x="328" y="314"/>
                    </a:cubicBezTo>
                    <a:cubicBezTo>
                      <a:pt x="319" y="403"/>
                      <a:pt x="345" y="493"/>
                      <a:pt x="400" y="564"/>
                    </a:cubicBezTo>
                    <a:cubicBezTo>
                      <a:pt x="458" y="643"/>
                      <a:pt x="546" y="695"/>
                      <a:pt x="663" y="723"/>
                    </a:cubicBezTo>
                    <a:cubicBezTo>
                      <a:pt x="775" y="747"/>
                      <a:pt x="936" y="776"/>
                      <a:pt x="1153" y="811"/>
                    </a:cubicBezTo>
                    <a:cubicBezTo>
                      <a:pt x="1368" y="844"/>
                      <a:pt x="1572" y="873"/>
                      <a:pt x="1767" y="895"/>
                    </a:cubicBezTo>
                    <a:cubicBezTo>
                      <a:pt x="1910" y="910"/>
                      <a:pt x="1985" y="951"/>
                      <a:pt x="1991" y="1014"/>
                    </a:cubicBezTo>
                    <a:cubicBezTo>
                      <a:pt x="2013" y="1094"/>
                      <a:pt x="1955" y="1182"/>
                      <a:pt x="1818" y="1280"/>
                    </a:cubicBezTo>
                    <a:cubicBezTo>
                      <a:pt x="1728" y="1347"/>
                      <a:pt x="1621" y="1423"/>
                      <a:pt x="1497" y="1510"/>
                    </a:cubicBezTo>
                    <a:cubicBezTo>
                      <a:pt x="1373" y="1598"/>
                      <a:pt x="1240" y="1694"/>
                      <a:pt x="1098" y="1798"/>
                    </a:cubicBezTo>
                    <a:cubicBezTo>
                      <a:pt x="957" y="1902"/>
                      <a:pt x="812" y="2016"/>
                      <a:pt x="665" y="2139"/>
                    </a:cubicBezTo>
                    <a:cubicBezTo>
                      <a:pt x="517" y="2261"/>
                      <a:pt x="380" y="2389"/>
                      <a:pt x="250" y="2520"/>
                    </a:cubicBezTo>
                    <a:cubicBezTo>
                      <a:pt x="150" y="2623"/>
                      <a:pt x="81" y="2725"/>
                      <a:pt x="45" y="2829"/>
                    </a:cubicBezTo>
                    <a:cubicBezTo>
                      <a:pt x="7" y="2933"/>
                      <a:pt x="0" y="3027"/>
                      <a:pt x="22" y="3112"/>
                    </a:cubicBezTo>
                    <a:cubicBezTo>
                      <a:pt x="68" y="3313"/>
                      <a:pt x="205" y="3446"/>
                      <a:pt x="434" y="3510"/>
                    </a:cubicBezTo>
                    <a:cubicBezTo>
                      <a:pt x="629" y="3570"/>
                      <a:pt x="876" y="3615"/>
                      <a:pt x="1173" y="3647"/>
                    </a:cubicBezTo>
                    <a:cubicBezTo>
                      <a:pt x="1471" y="3677"/>
                      <a:pt x="1774" y="3695"/>
                      <a:pt x="2085" y="3698"/>
                    </a:cubicBezTo>
                    <a:cubicBezTo>
                      <a:pt x="2124" y="3698"/>
                      <a:pt x="2162" y="3698"/>
                      <a:pt x="2200" y="3698"/>
                    </a:cubicBezTo>
                    <a:cubicBezTo>
                      <a:pt x="2469" y="3698"/>
                      <a:pt x="2727" y="3689"/>
                      <a:pt x="2972" y="3670"/>
                    </a:cubicBezTo>
                    <a:cubicBezTo>
                      <a:pt x="3254" y="3648"/>
                      <a:pt x="3477" y="3618"/>
                      <a:pt x="3640" y="3581"/>
                    </a:cubicBezTo>
                    <a:cubicBezTo>
                      <a:pt x="3750" y="3560"/>
                      <a:pt x="3825" y="3511"/>
                      <a:pt x="3865" y="3430"/>
                    </a:cubicBezTo>
                    <a:cubicBezTo>
                      <a:pt x="3904" y="3357"/>
                      <a:pt x="3923" y="3276"/>
                      <a:pt x="3920" y="3193"/>
                    </a:cubicBezTo>
                    <a:cubicBezTo>
                      <a:pt x="3910" y="3110"/>
                      <a:pt x="3867" y="3032"/>
                      <a:pt x="3800" y="2980"/>
                    </a:cubicBezTo>
                    <a:cubicBezTo>
                      <a:pt x="3748" y="2936"/>
                      <a:pt x="3683" y="2913"/>
                      <a:pt x="3608" y="2913"/>
                    </a:cubicBezTo>
                    <a:cubicBezTo>
                      <a:pt x="3583" y="2913"/>
                      <a:pt x="3558" y="2916"/>
                      <a:pt x="3531" y="2920"/>
                    </a:cubicBezTo>
                    <a:cubicBezTo>
                      <a:pt x="3339" y="2955"/>
                      <a:pt x="3147" y="2978"/>
                      <a:pt x="2953" y="2988"/>
                    </a:cubicBezTo>
                    <a:cubicBezTo>
                      <a:pt x="2772" y="2999"/>
                      <a:pt x="2591" y="3005"/>
                      <a:pt x="2407" y="3005"/>
                    </a:cubicBezTo>
                    <a:cubicBezTo>
                      <a:pt x="2370" y="3005"/>
                      <a:pt x="2332" y="3005"/>
                      <a:pt x="2295" y="3004"/>
                    </a:cubicBezTo>
                    <a:cubicBezTo>
                      <a:pt x="2074" y="3001"/>
                      <a:pt x="1864" y="2993"/>
                      <a:pt x="1666" y="2980"/>
                    </a:cubicBezTo>
                    <a:cubicBezTo>
                      <a:pt x="1503" y="2972"/>
                      <a:pt x="1342" y="2952"/>
                      <a:pt x="1182" y="2920"/>
                    </a:cubicBezTo>
                    <a:cubicBezTo>
                      <a:pt x="1108" y="2906"/>
                      <a:pt x="1065" y="2877"/>
                      <a:pt x="1055" y="2835"/>
                    </a:cubicBezTo>
                    <a:cubicBezTo>
                      <a:pt x="1043" y="2792"/>
                      <a:pt x="1062" y="2748"/>
                      <a:pt x="1113" y="2704"/>
                    </a:cubicBezTo>
                    <a:cubicBezTo>
                      <a:pt x="1215" y="2598"/>
                      <a:pt x="1325" y="2500"/>
                      <a:pt x="1441" y="2407"/>
                    </a:cubicBezTo>
                    <a:cubicBezTo>
                      <a:pt x="1559" y="2313"/>
                      <a:pt x="1679" y="2222"/>
                      <a:pt x="1799" y="2134"/>
                    </a:cubicBezTo>
                    <a:cubicBezTo>
                      <a:pt x="1920" y="2048"/>
                      <a:pt x="2035" y="1965"/>
                      <a:pt x="2141" y="1889"/>
                    </a:cubicBezTo>
                    <a:cubicBezTo>
                      <a:pt x="2248" y="1812"/>
                      <a:pt x="2342" y="1743"/>
                      <a:pt x="2426" y="1683"/>
                    </a:cubicBezTo>
                    <a:cubicBezTo>
                      <a:pt x="2634" y="1522"/>
                      <a:pt x="2776" y="1364"/>
                      <a:pt x="2851" y="1208"/>
                    </a:cubicBezTo>
                    <a:cubicBezTo>
                      <a:pt x="2926" y="1052"/>
                      <a:pt x="2942" y="908"/>
                      <a:pt x="2900" y="776"/>
                    </a:cubicBezTo>
                    <a:cubicBezTo>
                      <a:pt x="2864" y="639"/>
                      <a:pt x="2780" y="526"/>
                      <a:pt x="2649" y="438"/>
                    </a:cubicBezTo>
                    <a:cubicBezTo>
                      <a:pt x="2516" y="350"/>
                      <a:pt x="2342" y="295"/>
                      <a:pt x="2130" y="270"/>
                    </a:cubicBezTo>
                    <a:cubicBezTo>
                      <a:pt x="2061" y="263"/>
                      <a:pt x="1978" y="252"/>
                      <a:pt x="1881" y="237"/>
                    </a:cubicBezTo>
                    <a:lnTo>
                      <a:pt x="1582" y="194"/>
                    </a:lnTo>
                    <a:cubicBezTo>
                      <a:pt x="1480" y="179"/>
                      <a:pt x="1379" y="165"/>
                      <a:pt x="1279" y="150"/>
                    </a:cubicBezTo>
                    <a:cubicBezTo>
                      <a:pt x="1178" y="136"/>
                      <a:pt x="1091" y="120"/>
                      <a:pt x="1017" y="106"/>
                    </a:cubicBezTo>
                    <a:cubicBezTo>
                      <a:pt x="952" y="48"/>
                      <a:pt x="870" y="12"/>
                      <a:pt x="782" y="3"/>
                    </a:cubicBezTo>
                    <a:cubicBezTo>
                      <a:pt x="766" y="1"/>
                      <a:pt x="749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52"/>
              <p:cNvSpPr/>
              <p:nvPr/>
            </p:nvSpPr>
            <p:spPr>
              <a:xfrm>
                <a:off x="4588350" y="2999150"/>
                <a:ext cx="532700" cy="210175"/>
              </a:xfrm>
              <a:custGeom>
                <a:avLst/>
                <a:gdLst/>
                <a:ahLst/>
                <a:cxnLst/>
                <a:rect l="l" t="t" r="r" b="b"/>
                <a:pathLst>
                  <a:path w="21308" h="8407" extrusionOk="0">
                    <a:moveTo>
                      <a:pt x="10447" y="0"/>
                    </a:moveTo>
                    <a:cubicBezTo>
                      <a:pt x="10343" y="0"/>
                      <a:pt x="10230" y="61"/>
                      <a:pt x="10109" y="186"/>
                    </a:cubicBezTo>
                    <a:cubicBezTo>
                      <a:pt x="10023" y="279"/>
                      <a:pt x="9902" y="408"/>
                      <a:pt x="9747" y="574"/>
                    </a:cubicBezTo>
                    <a:cubicBezTo>
                      <a:pt x="9591" y="740"/>
                      <a:pt x="6977" y="3549"/>
                      <a:pt x="6782" y="3761"/>
                    </a:cubicBezTo>
                    <a:cubicBezTo>
                      <a:pt x="6587" y="3972"/>
                      <a:pt x="6378" y="4197"/>
                      <a:pt x="6154" y="4436"/>
                    </a:cubicBezTo>
                    <a:cubicBezTo>
                      <a:pt x="5931" y="4674"/>
                      <a:pt x="4248" y="6555"/>
                      <a:pt x="4040" y="6772"/>
                    </a:cubicBezTo>
                    <a:cubicBezTo>
                      <a:pt x="3831" y="6990"/>
                      <a:pt x="3641" y="7184"/>
                      <a:pt x="3469" y="7354"/>
                    </a:cubicBezTo>
                    <a:cubicBezTo>
                      <a:pt x="3425" y="7400"/>
                      <a:pt x="3384" y="7423"/>
                      <a:pt x="3348" y="7423"/>
                    </a:cubicBezTo>
                    <a:cubicBezTo>
                      <a:pt x="3304" y="7423"/>
                      <a:pt x="3266" y="7389"/>
                      <a:pt x="3235" y="7318"/>
                    </a:cubicBezTo>
                    <a:cubicBezTo>
                      <a:pt x="2993" y="6777"/>
                      <a:pt x="2750" y="6090"/>
                      <a:pt x="2526" y="5392"/>
                    </a:cubicBezTo>
                    <a:cubicBezTo>
                      <a:pt x="2503" y="5309"/>
                      <a:pt x="2461" y="5246"/>
                      <a:pt x="2399" y="5207"/>
                    </a:cubicBezTo>
                    <a:cubicBezTo>
                      <a:pt x="2352" y="5177"/>
                      <a:pt x="2299" y="5155"/>
                      <a:pt x="2244" y="5144"/>
                    </a:cubicBezTo>
                    <a:lnTo>
                      <a:pt x="2243" y="5144"/>
                    </a:lnTo>
                    <a:cubicBezTo>
                      <a:pt x="2238" y="5144"/>
                      <a:pt x="2234" y="5142"/>
                      <a:pt x="2231" y="5141"/>
                    </a:cubicBezTo>
                    <a:lnTo>
                      <a:pt x="2156" y="5132"/>
                    </a:lnTo>
                    <a:lnTo>
                      <a:pt x="2149" y="5132"/>
                    </a:lnTo>
                    <a:cubicBezTo>
                      <a:pt x="1844" y="5093"/>
                      <a:pt x="1220" y="4982"/>
                      <a:pt x="1017" y="4956"/>
                    </a:cubicBezTo>
                    <a:cubicBezTo>
                      <a:pt x="792" y="4927"/>
                      <a:pt x="617" y="4905"/>
                      <a:pt x="491" y="4890"/>
                    </a:cubicBezTo>
                    <a:cubicBezTo>
                      <a:pt x="451" y="4885"/>
                      <a:pt x="414" y="4883"/>
                      <a:pt x="379" y="4883"/>
                    </a:cubicBezTo>
                    <a:cubicBezTo>
                      <a:pt x="153" y="4883"/>
                      <a:pt x="29" y="4979"/>
                      <a:pt x="10" y="5173"/>
                    </a:cubicBezTo>
                    <a:cubicBezTo>
                      <a:pt x="0" y="5264"/>
                      <a:pt x="26" y="5353"/>
                      <a:pt x="83" y="5426"/>
                    </a:cubicBezTo>
                    <a:cubicBezTo>
                      <a:pt x="122" y="5479"/>
                      <a:pt x="165" y="5530"/>
                      <a:pt x="211" y="5577"/>
                    </a:cubicBezTo>
                    <a:cubicBezTo>
                      <a:pt x="288" y="5651"/>
                      <a:pt x="389" y="5696"/>
                      <a:pt x="494" y="5704"/>
                    </a:cubicBezTo>
                    <a:cubicBezTo>
                      <a:pt x="519" y="5707"/>
                      <a:pt x="544" y="5708"/>
                      <a:pt x="569" y="5708"/>
                    </a:cubicBezTo>
                    <a:cubicBezTo>
                      <a:pt x="661" y="5708"/>
                      <a:pt x="753" y="5691"/>
                      <a:pt x="841" y="5658"/>
                    </a:cubicBezTo>
                    <a:cubicBezTo>
                      <a:pt x="1103" y="5691"/>
                      <a:pt x="1525" y="5759"/>
                      <a:pt x="1890" y="5806"/>
                    </a:cubicBezTo>
                    <a:cubicBezTo>
                      <a:pt x="1964" y="6034"/>
                      <a:pt x="2048" y="6288"/>
                      <a:pt x="2140" y="6567"/>
                    </a:cubicBezTo>
                    <a:cubicBezTo>
                      <a:pt x="2261" y="6930"/>
                      <a:pt x="2204" y="6769"/>
                      <a:pt x="2350" y="7138"/>
                    </a:cubicBezTo>
                    <a:cubicBezTo>
                      <a:pt x="2494" y="7506"/>
                      <a:pt x="2639" y="7837"/>
                      <a:pt x="2783" y="8133"/>
                    </a:cubicBezTo>
                    <a:cubicBezTo>
                      <a:pt x="2815" y="8210"/>
                      <a:pt x="2868" y="8275"/>
                      <a:pt x="2938" y="8321"/>
                    </a:cubicBezTo>
                    <a:cubicBezTo>
                      <a:pt x="3001" y="8366"/>
                      <a:pt x="3073" y="8393"/>
                      <a:pt x="3151" y="8403"/>
                    </a:cubicBezTo>
                    <a:cubicBezTo>
                      <a:pt x="3171" y="8406"/>
                      <a:pt x="3191" y="8407"/>
                      <a:pt x="3211" y="8407"/>
                    </a:cubicBezTo>
                    <a:cubicBezTo>
                      <a:pt x="3271" y="8407"/>
                      <a:pt x="3331" y="8397"/>
                      <a:pt x="3387" y="8377"/>
                    </a:cubicBezTo>
                    <a:cubicBezTo>
                      <a:pt x="3462" y="8351"/>
                      <a:pt x="3529" y="8304"/>
                      <a:pt x="3578" y="8242"/>
                    </a:cubicBezTo>
                    <a:cubicBezTo>
                      <a:pt x="3870" y="7966"/>
                      <a:pt x="4170" y="7667"/>
                      <a:pt x="4479" y="7346"/>
                    </a:cubicBezTo>
                    <a:cubicBezTo>
                      <a:pt x="4787" y="7026"/>
                      <a:pt x="6800" y="4800"/>
                      <a:pt x="7084" y="4489"/>
                    </a:cubicBezTo>
                    <a:cubicBezTo>
                      <a:pt x="7333" y="4219"/>
                      <a:pt x="9926" y="1507"/>
                      <a:pt x="10603" y="738"/>
                    </a:cubicBezTo>
                    <a:cubicBezTo>
                      <a:pt x="10770" y="760"/>
                      <a:pt x="10939" y="782"/>
                      <a:pt x="11114" y="802"/>
                    </a:cubicBezTo>
                    <a:cubicBezTo>
                      <a:pt x="11556" y="853"/>
                      <a:pt x="13307" y="1042"/>
                      <a:pt x="13726" y="1079"/>
                    </a:cubicBezTo>
                    <a:cubicBezTo>
                      <a:pt x="14147" y="1118"/>
                      <a:pt x="19993" y="1763"/>
                      <a:pt x="20360" y="1799"/>
                    </a:cubicBezTo>
                    <a:cubicBezTo>
                      <a:pt x="20460" y="1864"/>
                      <a:pt x="20571" y="1906"/>
                      <a:pt x="20688" y="1922"/>
                    </a:cubicBezTo>
                    <a:cubicBezTo>
                      <a:pt x="20710" y="1925"/>
                      <a:pt x="20733" y="1927"/>
                      <a:pt x="20756" y="1927"/>
                    </a:cubicBezTo>
                    <a:cubicBezTo>
                      <a:pt x="20839" y="1927"/>
                      <a:pt x="20920" y="1904"/>
                      <a:pt x="20993" y="1861"/>
                    </a:cubicBezTo>
                    <a:cubicBezTo>
                      <a:pt x="21048" y="1825"/>
                      <a:pt x="21103" y="1786"/>
                      <a:pt x="21153" y="1743"/>
                    </a:cubicBezTo>
                    <a:cubicBezTo>
                      <a:pt x="21222" y="1685"/>
                      <a:pt x="21267" y="1602"/>
                      <a:pt x="21279" y="1513"/>
                    </a:cubicBezTo>
                    <a:cubicBezTo>
                      <a:pt x="21308" y="1290"/>
                      <a:pt x="21172" y="1162"/>
                      <a:pt x="20873" y="1129"/>
                    </a:cubicBezTo>
                    <a:cubicBezTo>
                      <a:pt x="20747" y="1116"/>
                      <a:pt x="20572" y="1098"/>
                      <a:pt x="20345" y="1075"/>
                    </a:cubicBezTo>
                    <a:cubicBezTo>
                      <a:pt x="20119" y="1053"/>
                      <a:pt x="14408" y="423"/>
                      <a:pt x="14122" y="396"/>
                    </a:cubicBezTo>
                    <a:cubicBezTo>
                      <a:pt x="13835" y="370"/>
                      <a:pt x="13529" y="341"/>
                      <a:pt x="13203" y="308"/>
                    </a:cubicBezTo>
                    <a:cubicBezTo>
                      <a:pt x="12880" y="276"/>
                      <a:pt x="11603" y="139"/>
                      <a:pt x="11302" y="106"/>
                    </a:cubicBezTo>
                    <a:cubicBezTo>
                      <a:pt x="11009" y="72"/>
                      <a:pt x="10744" y="41"/>
                      <a:pt x="10507" y="7"/>
                    </a:cubicBezTo>
                    <a:cubicBezTo>
                      <a:pt x="10487" y="3"/>
                      <a:pt x="10467" y="0"/>
                      <a:pt x="10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93" y="597923"/>
            <a:ext cx="6078811" cy="31408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65213" y="1285461"/>
            <a:ext cx="5826515" cy="247579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2"/>
          <p:cNvGrpSpPr/>
          <p:nvPr/>
        </p:nvGrpSpPr>
        <p:grpSpPr>
          <a:xfrm>
            <a:off x="252694" y="741330"/>
            <a:ext cx="1464879" cy="1231995"/>
            <a:chOff x="140425" y="753438"/>
            <a:chExt cx="1145600" cy="963475"/>
          </a:xfrm>
        </p:grpSpPr>
        <p:sp>
          <p:nvSpPr>
            <p:cNvPr id="748" name="Google Shape;748;p52"/>
            <p:cNvSpPr/>
            <p:nvPr/>
          </p:nvSpPr>
          <p:spPr>
            <a:xfrm rot="5400000">
              <a:off x="237213" y="667988"/>
              <a:ext cx="952025" cy="1134375"/>
            </a:xfrm>
            <a:custGeom>
              <a:avLst/>
              <a:gdLst/>
              <a:ahLst/>
              <a:cxnLst/>
              <a:rect l="l" t="t" r="r" b="b"/>
              <a:pathLst>
                <a:path w="38081" h="45375" extrusionOk="0">
                  <a:moveTo>
                    <a:pt x="394" y="0"/>
                  </a:moveTo>
                  <a:cubicBezTo>
                    <a:pt x="183" y="0"/>
                    <a:pt x="0" y="219"/>
                    <a:pt x="99" y="449"/>
                  </a:cubicBezTo>
                  <a:lnTo>
                    <a:pt x="686" y="1807"/>
                  </a:lnTo>
                  <a:lnTo>
                    <a:pt x="2963" y="7090"/>
                  </a:lnTo>
                  <a:lnTo>
                    <a:pt x="2963" y="7091"/>
                  </a:lnTo>
                  <a:cubicBezTo>
                    <a:pt x="2970" y="7234"/>
                    <a:pt x="3022" y="7371"/>
                    <a:pt x="3115" y="7483"/>
                  </a:cubicBezTo>
                  <a:lnTo>
                    <a:pt x="34282" y="45374"/>
                  </a:lnTo>
                  <a:lnTo>
                    <a:pt x="35320" y="44518"/>
                  </a:lnTo>
                  <a:lnTo>
                    <a:pt x="37043" y="43093"/>
                  </a:lnTo>
                  <a:lnTo>
                    <a:pt x="38081" y="42238"/>
                  </a:lnTo>
                  <a:lnTo>
                    <a:pt x="8572" y="6364"/>
                  </a:lnTo>
                  <a:lnTo>
                    <a:pt x="8577" y="6360"/>
                  </a:lnTo>
                  <a:lnTo>
                    <a:pt x="6948" y="4389"/>
                  </a:lnTo>
                  <a:lnTo>
                    <a:pt x="6912" y="4346"/>
                  </a:lnTo>
                  <a:cubicBezTo>
                    <a:pt x="6821" y="4235"/>
                    <a:pt x="6695" y="4155"/>
                    <a:pt x="6555" y="4122"/>
                  </a:cubicBezTo>
                  <a:lnTo>
                    <a:pt x="1799" y="888"/>
                  </a:lnTo>
                  <a:lnTo>
                    <a:pt x="575" y="57"/>
                  </a:lnTo>
                  <a:cubicBezTo>
                    <a:pt x="516" y="18"/>
                    <a:pt x="454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9" name="Google Shape;749;p52"/>
            <p:cNvGrpSpPr/>
            <p:nvPr/>
          </p:nvGrpSpPr>
          <p:grpSpPr>
            <a:xfrm rot="5400000">
              <a:off x="231488" y="662375"/>
              <a:ext cx="963475" cy="1145600"/>
              <a:chOff x="7969625" y="796525"/>
              <a:chExt cx="963475" cy="1145600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7991875" y="824325"/>
                <a:ext cx="197275" cy="215225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8609" extrusionOk="0">
                    <a:moveTo>
                      <a:pt x="1113" y="0"/>
                    </a:moveTo>
                    <a:lnTo>
                      <a:pt x="0" y="921"/>
                    </a:lnTo>
                    <a:lnTo>
                      <a:pt x="2278" y="6203"/>
                    </a:lnTo>
                    <a:lnTo>
                      <a:pt x="2465" y="6637"/>
                    </a:lnTo>
                    <a:lnTo>
                      <a:pt x="4094" y="8609"/>
                    </a:lnTo>
                    <a:lnTo>
                      <a:pt x="7891" y="5472"/>
                    </a:lnTo>
                    <a:lnTo>
                      <a:pt x="6261" y="3501"/>
                    </a:lnTo>
                    <a:lnTo>
                      <a:pt x="5870" y="3234"/>
                    </a:lnTo>
                    <a:lnTo>
                      <a:pt x="1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7985000" y="817300"/>
                <a:ext cx="212100" cy="230200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9208" extrusionOk="0">
                    <a:moveTo>
                      <a:pt x="1401" y="563"/>
                    </a:moveTo>
                    <a:lnTo>
                      <a:pt x="6384" y="3950"/>
                    </a:lnTo>
                    <a:lnTo>
                      <a:pt x="7849" y="5724"/>
                    </a:lnTo>
                    <a:lnTo>
                      <a:pt x="4401" y="8575"/>
                    </a:lnTo>
                    <a:lnTo>
                      <a:pt x="2934" y="6801"/>
                    </a:lnTo>
                    <a:lnTo>
                      <a:pt x="549" y="1267"/>
                    </a:lnTo>
                    <a:lnTo>
                      <a:pt x="1401" y="563"/>
                    </a:lnTo>
                    <a:close/>
                    <a:moveTo>
                      <a:pt x="1374" y="1"/>
                    </a:moveTo>
                    <a:lnTo>
                      <a:pt x="1" y="1135"/>
                    </a:lnTo>
                    <a:lnTo>
                      <a:pt x="2534" y="7009"/>
                    </a:lnTo>
                    <a:lnTo>
                      <a:pt x="4340" y="9208"/>
                    </a:lnTo>
                    <a:lnTo>
                      <a:pt x="8484" y="5785"/>
                    </a:lnTo>
                    <a:lnTo>
                      <a:pt x="6711" y="3639"/>
                    </a:lnTo>
                    <a:lnTo>
                      <a:pt x="1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2"/>
              <p:cNvSpPr/>
              <p:nvPr/>
            </p:nvSpPr>
            <p:spPr>
              <a:xfrm>
                <a:off x="7974725" y="802125"/>
                <a:ext cx="44975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809" extrusionOk="0">
                    <a:moveTo>
                      <a:pt x="395" y="0"/>
                    </a:moveTo>
                    <a:cubicBezTo>
                      <a:pt x="184" y="0"/>
                      <a:pt x="1" y="221"/>
                      <a:pt x="100" y="450"/>
                    </a:cubicBezTo>
                    <a:lnTo>
                      <a:pt x="686" y="1809"/>
                    </a:lnTo>
                    <a:lnTo>
                      <a:pt x="1799" y="888"/>
                    </a:lnTo>
                    <a:lnTo>
                      <a:pt x="575" y="57"/>
                    </a:lnTo>
                    <a:cubicBezTo>
                      <a:pt x="517" y="18"/>
                      <a:pt x="455" y="0"/>
                      <a:pt x="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2"/>
              <p:cNvSpPr/>
              <p:nvPr/>
            </p:nvSpPr>
            <p:spPr>
              <a:xfrm>
                <a:off x="7969625" y="796525"/>
                <a:ext cx="59450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397" extrusionOk="0">
                    <a:moveTo>
                      <a:pt x="598" y="451"/>
                    </a:moveTo>
                    <a:cubicBezTo>
                      <a:pt x="616" y="451"/>
                      <a:pt x="635" y="456"/>
                      <a:pt x="652" y="468"/>
                    </a:cubicBezTo>
                    <a:lnTo>
                      <a:pt x="1627" y="1131"/>
                    </a:lnTo>
                    <a:lnTo>
                      <a:pt x="977" y="1667"/>
                    </a:lnTo>
                    <a:lnTo>
                      <a:pt x="510" y="585"/>
                    </a:lnTo>
                    <a:cubicBezTo>
                      <a:pt x="481" y="516"/>
                      <a:pt x="535" y="451"/>
                      <a:pt x="598" y="451"/>
                    </a:cubicBezTo>
                    <a:close/>
                    <a:moveTo>
                      <a:pt x="598" y="0"/>
                    </a:moveTo>
                    <a:cubicBezTo>
                      <a:pt x="474" y="0"/>
                      <a:pt x="350" y="42"/>
                      <a:pt x="250" y="125"/>
                    </a:cubicBezTo>
                    <a:cubicBezTo>
                      <a:pt x="63" y="280"/>
                      <a:pt x="0" y="540"/>
                      <a:pt x="97" y="763"/>
                    </a:cubicBezTo>
                    <a:lnTo>
                      <a:pt x="802" y="2397"/>
                    </a:lnTo>
                    <a:lnTo>
                      <a:pt x="2377" y="1095"/>
                    </a:lnTo>
                    <a:lnTo>
                      <a:pt x="905" y="95"/>
                    </a:lnTo>
                    <a:cubicBezTo>
                      <a:pt x="812" y="32"/>
                      <a:pt x="705" y="0"/>
                      <a:pt x="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2"/>
              <p:cNvSpPr/>
              <p:nvPr/>
            </p:nvSpPr>
            <p:spPr>
              <a:xfrm>
                <a:off x="8075775" y="930625"/>
                <a:ext cx="825050" cy="984450"/>
              </a:xfrm>
              <a:custGeom>
                <a:avLst/>
                <a:gdLst/>
                <a:ahLst/>
                <a:cxnLst/>
                <a:rect l="l" t="t" r="r" b="b"/>
                <a:pathLst>
                  <a:path w="33002" h="39378" extrusionOk="0">
                    <a:moveTo>
                      <a:pt x="1255" y="0"/>
                    </a:moveTo>
                    <a:cubicBezTo>
                      <a:pt x="1005" y="0"/>
                      <a:pt x="752" y="84"/>
                      <a:pt x="544" y="256"/>
                    </a:cubicBezTo>
                    <a:cubicBezTo>
                      <a:pt x="67" y="649"/>
                      <a:pt x="1" y="1354"/>
                      <a:pt x="394" y="1830"/>
                    </a:cubicBezTo>
                    <a:lnTo>
                      <a:pt x="31278" y="39378"/>
                    </a:lnTo>
                    <a:lnTo>
                      <a:pt x="33002" y="37954"/>
                    </a:lnTo>
                    <a:lnTo>
                      <a:pt x="2118" y="407"/>
                    </a:lnTo>
                    <a:cubicBezTo>
                      <a:pt x="1897" y="139"/>
                      <a:pt x="1577" y="0"/>
                      <a:pt x="12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2"/>
              <p:cNvSpPr/>
              <p:nvPr/>
            </p:nvSpPr>
            <p:spPr>
              <a:xfrm>
                <a:off x="8069475" y="925000"/>
                <a:ext cx="839275" cy="998025"/>
              </a:xfrm>
              <a:custGeom>
                <a:avLst/>
                <a:gdLst/>
                <a:ahLst/>
                <a:cxnLst/>
                <a:rect l="l" t="t" r="r" b="b"/>
                <a:pathLst>
                  <a:path w="33571" h="39921" extrusionOk="0">
                    <a:moveTo>
                      <a:pt x="1507" y="451"/>
                    </a:moveTo>
                    <a:cubicBezTo>
                      <a:pt x="1536" y="451"/>
                      <a:pt x="1565" y="452"/>
                      <a:pt x="1594" y="455"/>
                    </a:cubicBezTo>
                    <a:cubicBezTo>
                      <a:pt x="1829" y="475"/>
                      <a:pt x="2046" y="591"/>
                      <a:pt x="2196" y="775"/>
                    </a:cubicBezTo>
                    <a:lnTo>
                      <a:pt x="32937" y="38148"/>
                    </a:lnTo>
                    <a:lnTo>
                      <a:pt x="31560" y="39286"/>
                    </a:lnTo>
                    <a:lnTo>
                      <a:pt x="821" y="1913"/>
                    </a:lnTo>
                    <a:cubicBezTo>
                      <a:pt x="601" y="1646"/>
                      <a:pt x="553" y="1277"/>
                      <a:pt x="701" y="964"/>
                    </a:cubicBezTo>
                    <a:cubicBezTo>
                      <a:pt x="848" y="652"/>
                      <a:pt x="1162" y="451"/>
                      <a:pt x="1507" y="451"/>
                    </a:cubicBezTo>
                    <a:close/>
                    <a:moveTo>
                      <a:pt x="1507" y="0"/>
                    </a:moveTo>
                    <a:cubicBezTo>
                      <a:pt x="1206" y="0"/>
                      <a:pt x="904" y="101"/>
                      <a:pt x="653" y="308"/>
                    </a:cubicBezTo>
                    <a:cubicBezTo>
                      <a:pt x="81" y="780"/>
                      <a:pt x="0" y="1627"/>
                      <a:pt x="472" y="2199"/>
                    </a:cubicBezTo>
                    <a:lnTo>
                      <a:pt x="31357" y="39746"/>
                    </a:lnTo>
                    <a:lnTo>
                      <a:pt x="31500" y="39920"/>
                    </a:lnTo>
                    <a:lnTo>
                      <a:pt x="33570" y="38210"/>
                    </a:lnTo>
                    <a:lnTo>
                      <a:pt x="2543" y="488"/>
                    </a:lnTo>
                    <a:cubicBezTo>
                      <a:pt x="2277" y="167"/>
                      <a:pt x="1894" y="0"/>
                      <a:pt x="1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2"/>
              <p:cNvSpPr/>
              <p:nvPr/>
            </p:nvSpPr>
            <p:spPr>
              <a:xfrm>
                <a:off x="8116525" y="904675"/>
                <a:ext cx="810250" cy="974825"/>
              </a:xfrm>
              <a:custGeom>
                <a:avLst/>
                <a:gdLst/>
                <a:ahLst/>
                <a:cxnLst/>
                <a:rect l="l" t="t" r="r" b="b"/>
                <a:pathLst>
                  <a:path w="32410" h="38993" extrusionOk="0">
                    <a:moveTo>
                      <a:pt x="722" y="1"/>
                    </a:moveTo>
                    <a:cubicBezTo>
                      <a:pt x="475" y="1"/>
                      <a:pt x="246" y="137"/>
                      <a:pt x="129" y="358"/>
                    </a:cubicBezTo>
                    <a:cubicBezTo>
                      <a:pt x="1" y="598"/>
                      <a:pt x="31" y="891"/>
                      <a:pt x="204" y="1101"/>
                    </a:cubicBezTo>
                    <a:lnTo>
                      <a:pt x="31372" y="38992"/>
                    </a:lnTo>
                    <a:lnTo>
                      <a:pt x="32409" y="38136"/>
                    </a:lnTo>
                    <a:lnTo>
                      <a:pt x="1240" y="244"/>
                    </a:lnTo>
                    <a:cubicBezTo>
                      <a:pt x="1149" y="133"/>
                      <a:pt x="1024" y="55"/>
                      <a:pt x="885" y="20"/>
                    </a:cubicBezTo>
                    <a:cubicBezTo>
                      <a:pt x="852" y="13"/>
                      <a:pt x="820" y="7"/>
                      <a:pt x="787" y="4"/>
                    </a:cubicBezTo>
                    <a:cubicBezTo>
                      <a:pt x="765" y="2"/>
                      <a:pt x="744" y="1"/>
                      <a:pt x="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2"/>
              <p:cNvSpPr/>
              <p:nvPr/>
            </p:nvSpPr>
            <p:spPr>
              <a:xfrm>
                <a:off x="8109425" y="899050"/>
                <a:ext cx="823675" cy="986075"/>
              </a:xfrm>
              <a:custGeom>
                <a:avLst/>
                <a:gdLst/>
                <a:ahLst/>
                <a:cxnLst/>
                <a:rect l="l" t="t" r="r" b="b"/>
                <a:pathLst>
                  <a:path w="32947" h="39443" extrusionOk="0">
                    <a:moveTo>
                      <a:pt x="1004" y="450"/>
                    </a:moveTo>
                    <a:cubicBezTo>
                      <a:pt x="1020" y="450"/>
                      <a:pt x="1035" y="451"/>
                      <a:pt x="1050" y="453"/>
                    </a:cubicBezTo>
                    <a:cubicBezTo>
                      <a:pt x="1072" y="456"/>
                      <a:pt x="1094" y="459"/>
                      <a:pt x="1115" y="464"/>
                    </a:cubicBezTo>
                    <a:cubicBezTo>
                      <a:pt x="1208" y="486"/>
                      <a:pt x="1290" y="538"/>
                      <a:pt x="1351" y="612"/>
                    </a:cubicBezTo>
                    <a:lnTo>
                      <a:pt x="32377" y="38330"/>
                    </a:lnTo>
                    <a:lnTo>
                      <a:pt x="31686" y="38900"/>
                    </a:lnTo>
                    <a:lnTo>
                      <a:pt x="662" y="1183"/>
                    </a:lnTo>
                    <a:cubicBezTo>
                      <a:pt x="504" y="992"/>
                      <a:pt x="532" y="710"/>
                      <a:pt x="721" y="553"/>
                    </a:cubicBezTo>
                    <a:cubicBezTo>
                      <a:pt x="801" y="486"/>
                      <a:pt x="900" y="450"/>
                      <a:pt x="1004" y="450"/>
                    </a:cubicBezTo>
                    <a:close/>
                    <a:moveTo>
                      <a:pt x="1006" y="1"/>
                    </a:moveTo>
                    <a:cubicBezTo>
                      <a:pt x="798" y="1"/>
                      <a:pt x="596" y="73"/>
                      <a:pt x="435" y="207"/>
                    </a:cubicBezTo>
                    <a:cubicBezTo>
                      <a:pt x="54" y="522"/>
                      <a:pt x="0" y="1087"/>
                      <a:pt x="315" y="1469"/>
                    </a:cubicBezTo>
                    <a:lnTo>
                      <a:pt x="31482" y="39360"/>
                    </a:lnTo>
                    <a:cubicBezTo>
                      <a:pt x="31520" y="39407"/>
                      <a:pt x="31575" y="39436"/>
                      <a:pt x="31634" y="39441"/>
                    </a:cubicBezTo>
                    <a:cubicBezTo>
                      <a:pt x="31638" y="39442"/>
                      <a:pt x="31641" y="39442"/>
                      <a:pt x="31645" y="39442"/>
                    </a:cubicBezTo>
                    <a:cubicBezTo>
                      <a:pt x="31649" y="39442"/>
                      <a:pt x="31652" y="39442"/>
                      <a:pt x="31656" y="39441"/>
                    </a:cubicBezTo>
                    <a:cubicBezTo>
                      <a:pt x="31658" y="39441"/>
                      <a:pt x="31660" y="39441"/>
                      <a:pt x="31661" y="39441"/>
                    </a:cubicBezTo>
                    <a:cubicBezTo>
                      <a:pt x="31712" y="39441"/>
                      <a:pt x="31761" y="39423"/>
                      <a:pt x="31800" y="39391"/>
                    </a:cubicBezTo>
                    <a:lnTo>
                      <a:pt x="32836" y="38535"/>
                    </a:lnTo>
                    <a:cubicBezTo>
                      <a:pt x="32932" y="38456"/>
                      <a:pt x="32946" y="38314"/>
                      <a:pt x="32867" y="38219"/>
                    </a:cubicBezTo>
                    <a:lnTo>
                      <a:pt x="1698" y="327"/>
                    </a:lnTo>
                    <a:cubicBezTo>
                      <a:pt x="1576" y="177"/>
                      <a:pt x="1407" y="71"/>
                      <a:pt x="1220" y="27"/>
                    </a:cubicBezTo>
                    <a:cubicBezTo>
                      <a:pt x="1178" y="17"/>
                      <a:pt x="1136" y="9"/>
                      <a:pt x="1092" y="5"/>
                    </a:cubicBezTo>
                    <a:cubicBezTo>
                      <a:pt x="1063" y="2"/>
                      <a:pt x="1034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2"/>
              <p:cNvSpPr/>
              <p:nvPr/>
            </p:nvSpPr>
            <p:spPr>
              <a:xfrm>
                <a:off x="8048450" y="961675"/>
                <a:ext cx="809300" cy="974825"/>
              </a:xfrm>
              <a:custGeom>
                <a:avLst/>
                <a:gdLst/>
                <a:ahLst/>
                <a:cxnLst/>
                <a:rect l="l" t="t" r="r" b="b"/>
                <a:pathLst>
                  <a:path w="32372" h="38993" extrusionOk="0">
                    <a:moveTo>
                      <a:pt x="685" y="0"/>
                    </a:moveTo>
                    <a:cubicBezTo>
                      <a:pt x="604" y="0"/>
                      <a:pt x="521" y="15"/>
                      <a:pt x="442" y="46"/>
                    </a:cubicBezTo>
                    <a:cubicBezTo>
                      <a:pt x="172" y="151"/>
                      <a:pt x="0" y="419"/>
                      <a:pt x="15" y="708"/>
                    </a:cubicBezTo>
                    <a:lnTo>
                      <a:pt x="15" y="709"/>
                    </a:lnTo>
                    <a:cubicBezTo>
                      <a:pt x="22" y="852"/>
                      <a:pt x="75" y="989"/>
                      <a:pt x="166" y="1101"/>
                    </a:cubicBezTo>
                    <a:lnTo>
                      <a:pt x="31335" y="38992"/>
                    </a:lnTo>
                    <a:lnTo>
                      <a:pt x="32371" y="38136"/>
                    </a:lnTo>
                    <a:lnTo>
                      <a:pt x="1204" y="244"/>
                    </a:lnTo>
                    <a:cubicBezTo>
                      <a:pt x="1073" y="87"/>
                      <a:pt x="882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2"/>
              <p:cNvSpPr/>
              <p:nvPr/>
            </p:nvSpPr>
            <p:spPr>
              <a:xfrm>
                <a:off x="8042800" y="956075"/>
                <a:ext cx="821250" cy="98605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39442" extrusionOk="0">
                    <a:moveTo>
                      <a:pt x="911" y="450"/>
                    </a:moveTo>
                    <a:cubicBezTo>
                      <a:pt x="1040" y="450"/>
                      <a:pt x="1167" y="505"/>
                      <a:pt x="1256" y="611"/>
                    </a:cubicBezTo>
                    <a:lnTo>
                      <a:pt x="32281" y="38329"/>
                    </a:lnTo>
                    <a:lnTo>
                      <a:pt x="31591" y="38900"/>
                    </a:lnTo>
                    <a:lnTo>
                      <a:pt x="566" y="1182"/>
                    </a:lnTo>
                    <a:cubicBezTo>
                      <a:pt x="505" y="1109"/>
                      <a:pt x="470" y="1018"/>
                      <a:pt x="466" y="924"/>
                    </a:cubicBezTo>
                    <a:cubicBezTo>
                      <a:pt x="466" y="919"/>
                      <a:pt x="465" y="914"/>
                      <a:pt x="465" y="910"/>
                    </a:cubicBezTo>
                    <a:cubicBezTo>
                      <a:pt x="460" y="771"/>
                      <a:pt x="521" y="640"/>
                      <a:pt x="626" y="552"/>
                    </a:cubicBezTo>
                    <a:cubicBezTo>
                      <a:pt x="710" y="483"/>
                      <a:pt x="811" y="450"/>
                      <a:pt x="911" y="450"/>
                    </a:cubicBezTo>
                    <a:close/>
                    <a:moveTo>
                      <a:pt x="911" y="1"/>
                    </a:moveTo>
                    <a:cubicBezTo>
                      <a:pt x="710" y="1"/>
                      <a:pt x="508" y="68"/>
                      <a:pt x="340" y="205"/>
                    </a:cubicBezTo>
                    <a:cubicBezTo>
                      <a:pt x="121" y="387"/>
                      <a:pt x="1" y="661"/>
                      <a:pt x="15" y="946"/>
                    </a:cubicBezTo>
                    <a:cubicBezTo>
                      <a:pt x="17" y="950"/>
                      <a:pt x="17" y="955"/>
                      <a:pt x="17" y="959"/>
                    </a:cubicBezTo>
                    <a:cubicBezTo>
                      <a:pt x="28" y="1145"/>
                      <a:pt x="99" y="1325"/>
                      <a:pt x="219" y="1469"/>
                    </a:cubicBezTo>
                    <a:lnTo>
                      <a:pt x="31388" y="39361"/>
                    </a:lnTo>
                    <a:cubicBezTo>
                      <a:pt x="31425" y="39406"/>
                      <a:pt x="31480" y="39436"/>
                      <a:pt x="31539" y="39442"/>
                    </a:cubicBezTo>
                    <a:lnTo>
                      <a:pt x="31561" y="39442"/>
                    </a:lnTo>
                    <a:cubicBezTo>
                      <a:pt x="31613" y="39440"/>
                      <a:pt x="31664" y="39423"/>
                      <a:pt x="31704" y="39390"/>
                    </a:cubicBezTo>
                    <a:lnTo>
                      <a:pt x="32742" y="38534"/>
                    </a:lnTo>
                    <a:cubicBezTo>
                      <a:pt x="32837" y="38455"/>
                      <a:pt x="32850" y="38313"/>
                      <a:pt x="32772" y="38218"/>
                    </a:cubicBezTo>
                    <a:lnTo>
                      <a:pt x="1603" y="326"/>
                    </a:lnTo>
                    <a:cubicBezTo>
                      <a:pt x="1426" y="112"/>
                      <a:pt x="1169" y="1"/>
                      <a:pt x="9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800;p53"/>
          <p:cNvGrpSpPr/>
          <p:nvPr/>
        </p:nvGrpSpPr>
        <p:grpSpPr>
          <a:xfrm>
            <a:off x="142447" y="2080008"/>
            <a:ext cx="1644513" cy="2819995"/>
            <a:chOff x="142447" y="2080008"/>
            <a:chExt cx="1644513" cy="2819995"/>
          </a:xfrm>
        </p:grpSpPr>
        <p:sp>
          <p:nvSpPr>
            <p:cNvPr id="46" name="Google Shape;801;p53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802;p53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8" name="Google Shape;803;p53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4;p53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5;p53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6;p53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7;p53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8;p53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9;p53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10;p53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1;p53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2;p53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3;p53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4;p53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5;p53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6;p53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7;p53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8;p53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9;p53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20;p53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1;p53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2;p53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3;p53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4;p53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5;p53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6;p53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7;p53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8;p53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29;p53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30;p53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831;p53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32;p53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33;p53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834;p53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35;p53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36;p53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37;p53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8;p53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39;p53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40;p53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41;p53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42;p53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43;p53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44;p53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845;p53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46;p53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847;p53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48;p53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49;p53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50;p53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51;p53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52;p53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99" y="616765"/>
            <a:ext cx="6306047" cy="5044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99" y="1128784"/>
            <a:ext cx="6380880" cy="983196"/>
          </a:xfrm>
          <a:prstGeom prst="rect">
            <a:avLst/>
          </a:prstGeom>
        </p:spPr>
      </p:pic>
      <p:sp>
        <p:nvSpPr>
          <p:cNvPr id="100" name="Oval 99"/>
          <p:cNvSpPr/>
          <p:nvPr/>
        </p:nvSpPr>
        <p:spPr>
          <a:xfrm>
            <a:off x="1335785" y="1343349"/>
            <a:ext cx="596348" cy="5741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2.</a:t>
            </a:r>
            <a:endParaRPr lang="bg-BG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1" y="2165854"/>
            <a:ext cx="6161403" cy="76920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92" y="3029341"/>
            <a:ext cx="6590453" cy="6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2"/>
          <p:cNvGrpSpPr/>
          <p:nvPr/>
        </p:nvGrpSpPr>
        <p:grpSpPr>
          <a:xfrm>
            <a:off x="252694" y="741330"/>
            <a:ext cx="1464879" cy="1231995"/>
            <a:chOff x="140425" y="753438"/>
            <a:chExt cx="1145600" cy="963475"/>
          </a:xfrm>
        </p:grpSpPr>
        <p:sp>
          <p:nvSpPr>
            <p:cNvPr id="748" name="Google Shape;748;p52"/>
            <p:cNvSpPr/>
            <p:nvPr/>
          </p:nvSpPr>
          <p:spPr>
            <a:xfrm rot="5400000">
              <a:off x="237213" y="667988"/>
              <a:ext cx="952025" cy="1134375"/>
            </a:xfrm>
            <a:custGeom>
              <a:avLst/>
              <a:gdLst/>
              <a:ahLst/>
              <a:cxnLst/>
              <a:rect l="l" t="t" r="r" b="b"/>
              <a:pathLst>
                <a:path w="38081" h="45375" extrusionOk="0">
                  <a:moveTo>
                    <a:pt x="394" y="0"/>
                  </a:moveTo>
                  <a:cubicBezTo>
                    <a:pt x="183" y="0"/>
                    <a:pt x="0" y="219"/>
                    <a:pt x="99" y="449"/>
                  </a:cubicBezTo>
                  <a:lnTo>
                    <a:pt x="686" y="1807"/>
                  </a:lnTo>
                  <a:lnTo>
                    <a:pt x="2963" y="7090"/>
                  </a:lnTo>
                  <a:lnTo>
                    <a:pt x="2963" y="7091"/>
                  </a:lnTo>
                  <a:cubicBezTo>
                    <a:pt x="2970" y="7234"/>
                    <a:pt x="3022" y="7371"/>
                    <a:pt x="3115" y="7483"/>
                  </a:cubicBezTo>
                  <a:lnTo>
                    <a:pt x="34282" y="45374"/>
                  </a:lnTo>
                  <a:lnTo>
                    <a:pt x="35320" y="44518"/>
                  </a:lnTo>
                  <a:lnTo>
                    <a:pt x="37043" y="43093"/>
                  </a:lnTo>
                  <a:lnTo>
                    <a:pt x="38081" y="42238"/>
                  </a:lnTo>
                  <a:lnTo>
                    <a:pt x="8572" y="6364"/>
                  </a:lnTo>
                  <a:lnTo>
                    <a:pt x="8577" y="6360"/>
                  </a:lnTo>
                  <a:lnTo>
                    <a:pt x="6948" y="4389"/>
                  </a:lnTo>
                  <a:lnTo>
                    <a:pt x="6912" y="4346"/>
                  </a:lnTo>
                  <a:cubicBezTo>
                    <a:pt x="6821" y="4235"/>
                    <a:pt x="6695" y="4155"/>
                    <a:pt x="6555" y="4122"/>
                  </a:cubicBezTo>
                  <a:lnTo>
                    <a:pt x="1799" y="888"/>
                  </a:lnTo>
                  <a:lnTo>
                    <a:pt x="575" y="57"/>
                  </a:lnTo>
                  <a:cubicBezTo>
                    <a:pt x="516" y="18"/>
                    <a:pt x="454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9" name="Google Shape;749;p52"/>
            <p:cNvGrpSpPr/>
            <p:nvPr/>
          </p:nvGrpSpPr>
          <p:grpSpPr>
            <a:xfrm rot="5400000">
              <a:off x="231488" y="662375"/>
              <a:ext cx="963475" cy="1145600"/>
              <a:chOff x="7969625" y="796525"/>
              <a:chExt cx="963475" cy="1145600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7991875" y="824325"/>
                <a:ext cx="197275" cy="215225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8609" extrusionOk="0">
                    <a:moveTo>
                      <a:pt x="1113" y="0"/>
                    </a:moveTo>
                    <a:lnTo>
                      <a:pt x="0" y="921"/>
                    </a:lnTo>
                    <a:lnTo>
                      <a:pt x="2278" y="6203"/>
                    </a:lnTo>
                    <a:lnTo>
                      <a:pt x="2465" y="6637"/>
                    </a:lnTo>
                    <a:lnTo>
                      <a:pt x="4094" y="8609"/>
                    </a:lnTo>
                    <a:lnTo>
                      <a:pt x="7891" y="5472"/>
                    </a:lnTo>
                    <a:lnTo>
                      <a:pt x="6261" y="3501"/>
                    </a:lnTo>
                    <a:lnTo>
                      <a:pt x="5870" y="3234"/>
                    </a:lnTo>
                    <a:lnTo>
                      <a:pt x="1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7985000" y="817300"/>
                <a:ext cx="212100" cy="230200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9208" extrusionOk="0">
                    <a:moveTo>
                      <a:pt x="1401" y="563"/>
                    </a:moveTo>
                    <a:lnTo>
                      <a:pt x="6384" y="3950"/>
                    </a:lnTo>
                    <a:lnTo>
                      <a:pt x="7849" y="5724"/>
                    </a:lnTo>
                    <a:lnTo>
                      <a:pt x="4401" y="8575"/>
                    </a:lnTo>
                    <a:lnTo>
                      <a:pt x="2934" y="6801"/>
                    </a:lnTo>
                    <a:lnTo>
                      <a:pt x="549" y="1267"/>
                    </a:lnTo>
                    <a:lnTo>
                      <a:pt x="1401" y="563"/>
                    </a:lnTo>
                    <a:close/>
                    <a:moveTo>
                      <a:pt x="1374" y="1"/>
                    </a:moveTo>
                    <a:lnTo>
                      <a:pt x="1" y="1135"/>
                    </a:lnTo>
                    <a:lnTo>
                      <a:pt x="2534" y="7009"/>
                    </a:lnTo>
                    <a:lnTo>
                      <a:pt x="4340" y="9208"/>
                    </a:lnTo>
                    <a:lnTo>
                      <a:pt x="8484" y="5785"/>
                    </a:lnTo>
                    <a:lnTo>
                      <a:pt x="6711" y="3639"/>
                    </a:lnTo>
                    <a:lnTo>
                      <a:pt x="1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2"/>
              <p:cNvSpPr/>
              <p:nvPr/>
            </p:nvSpPr>
            <p:spPr>
              <a:xfrm>
                <a:off x="7974725" y="802125"/>
                <a:ext cx="44975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809" extrusionOk="0">
                    <a:moveTo>
                      <a:pt x="395" y="0"/>
                    </a:moveTo>
                    <a:cubicBezTo>
                      <a:pt x="184" y="0"/>
                      <a:pt x="1" y="221"/>
                      <a:pt x="100" y="450"/>
                    </a:cubicBezTo>
                    <a:lnTo>
                      <a:pt x="686" y="1809"/>
                    </a:lnTo>
                    <a:lnTo>
                      <a:pt x="1799" y="888"/>
                    </a:lnTo>
                    <a:lnTo>
                      <a:pt x="575" y="57"/>
                    </a:lnTo>
                    <a:cubicBezTo>
                      <a:pt x="517" y="18"/>
                      <a:pt x="455" y="0"/>
                      <a:pt x="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2"/>
              <p:cNvSpPr/>
              <p:nvPr/>
            </p:nvSpPr>
            <p:spPr>
              <a:xfrm>
                <a:off x="7969625" y="796525"/>
                <a:ext cx="59450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397" extrusionOk="0">
                    <a:moveTo>
                      <a:pt x="598" y="451"/>
                    </a:moveTo>
                    <a:cubicBezTo>
                      <a:pt x="616" y="451"/>
                      <a:pt x="635" y="456"/>
                      <a:pt x="652" y="468"/>
                    </a:cubicBezTo>
                    <a:lnTo>
                      <a:pt x="1627" y="1131"/>
                    </a:lnTo>
                    <a:lnTo>
                      <a:pt x="977" y="1667"/>
                    </a:lnTo>
                    <a:lnTo>
                      <a:pt x="510" y="585"/>
                    </a:lnTo>
                    <a:cubicBezTo>
                      <a:pt x="481" y="516"/>
                      <a:pt x="535" y="451"/>
                      <a:pt x="598" y="451"/>
                    </a:cubicBezTo>
                    <a:close/>
                    <a:moveTo>
                      <a:pt x="598" y="0"/>
                    </a:moveTo>
                    <a:cubicBezTo>
                      <a:pt x="474" y="0"/>
                      <a:pt x="350" y="42"/>
                      <a:pt x="250" y="125"/>
                    </a:cubicBezTo>
                    <a:cubicBezTo>
                      <a:pt x="63" y="280"/>
                      <a:pt x="0" y="540"/>
                      <a:pt x="97" y="763"/>
                    </a:cubicBezTo>
                    <a:lnTo>
                      <a:pt x="802" y="2397"/>
                    </a:lnTo>
                    <a:lnTo>
                      <a:pt x="2377" y="1095"/>
                    </a:lnTo>
                    <a:lnTo>
                      <a:pt x="905" y="95"/>
                    </a:lnTo>
                    <a:cubicBezTo>
                      <a:pt x="812" y="32"/>
                      <a:pt x="705" y="0"/>
                      <a:pt x="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2"/>
              <p:cNvSpPr/>
              <p:nvPr/>
            </p:nvSpPr>
            <p:spPr>
              <a:xfrm>
                <a:off x="8075775" y="930625"/>
                <a:ext cx="825050" cy="984450"/>
              </a:xfrm>
              <a:custGeom>
                <a:avLst/>
                <a:gdLst/>
                <a:ahLst/>
                <a:cxnLst/>
                <a:rect l="l" t="t" r="r" b="b"/>
                <a:pathLst>
                  <a:path w="33002" h="39378" extrusionOk="0">
                    <a:moveTo>
                      <a:pt x="1255" y="0"/>
                    </a:moveTo>
                    <a:cubicBezTo>
                      <a:pt x="1005" y="0"/>
                      <a:pt x="752" y="84"/>
                      <a:pt x="544" y="256"/>
                    </a:cubicBezTo>
                    <a:cubicBezTo>
                      <a:pt x="67" y="649"/>
                      <a:pt x="1" y="1354"/>
                      <a:pt x="394" y="1830"/>
                    </a:cubicBezTo>
                    <a:lnTo>
                      <a:pt x="31278" y="39378"/>
                    </a:lnTo>
                    <a:lnTo>
                      <a:pt x="33002" y="37954"/>
                    </a:lnTo>
                    <a:lnTo>
                      <a:pt x="2118" y="407"/>
                    </a:lnTo>
                    <a:cubicBezTo>
                      <a:pt x="1897" y="139"/>
                      <a:pt x="1577" y="0"/>
                      <a:pt x="12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2"/>
              <p:cNvSpPr/>
              <p:nvPr/>
            </p:nvSpPr>
            <p:spPr>
              <a:xfrm>
                <a:off x="8069475" y="925000"/>
                <a:ext cx="839275" cy="998025"/>
              </a:xfrm>
              <a:custGeom>
                <a:avLst/>
                <a:gdLst/>
                <a:ahLst/>
                <a:cxnLst/>
                <a:rect l="l" t="t" r="r" b="b"/>
                <a:pathLst>
                  <a:path w="33571" h="39921" extrusionOk="0">
                    <a:moveTo>
                      <a:pt x="1507" y="451"/>
                    </a:moveTo>
                    <a:cubicBezTo>
                      <a:pt x="1536" y="451"/>
                      <a:pt x="1565" y="452"/>
                      <a:pt x="1594" y="455"/>
                    </a:cubicBezTo>
                    <a:cubicBezTo>
                      <a:pt x="1829" y="475"/>
                      <a:pt x="2046" y="591"/>
                      <a:pt x="2196" y="775"/>
                    </a:cubicBezTo>
                    <a:lnTo>
                      <a:pt x="32937" y="38148"/>
                    </a:lnTo>
                    <a:lnTo>
                      <a:pt x="31560" y="39286"/>
                    </a:lnTo>
                    <a:lnTo>
                      <a:pt x="821" y="1913"/>
                    </a:lnTo>
                    <a:cubicBezTo>
                      <a:pt x="601" y="1646"/>
                      <a:pt x="553" y="1277"/>
                      <a:pt x="701" y="964"/>
                    </a:cubicBezTo>
                    <a:cubicBezTo>
                      <a:pt x="848" y="652"/>
                      <a:pt x="1162" y="451"/>
                      <a:pt x="1507" y="451"/>
                    </a:cubicBezTo>
                    <a:close/>
                    <a:moveTo>
                      <a:pt x="1507" y="0"/>
                    </a:moveTo>
                    <a:cubicBezTo>
                      <a:pt x="1206" y="0"/>
                      <a:pt x="904" y="101"/>
                      <a:pt x="653" y="308"/>
                    </a:cubicBezTo>
                    <a:cubicBezTo>
                      <a:pt x="81" y="780"/>
                      <a:pt x="0" y="1627"/>
                      <a:pt x="472" y="2199"/>
                    </a:cubicBezTo>
                    <a:lnTo>
                      <a:pt x="31357" y="39746"/>
                    </a:lnTo>
                    <a:lnTo>
                      <a:pt x="31500" y="39920"/>
                    </a:lnTo>
                    <a:lnTo>
                      <a:pt x="33570" y="38210"/>
                    </a:lnTo>
                    <a:lnTo>
                      <a:pt x="2543" y="488"/>
                    </a:lnTo>
                    <a:cubicBezTo>
                      <a:pt x="2277" y="167"/>
                      <a:pt x="1894" y="0"/>
                      <a:pt x="1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2"/>
              <p:cNvSpPr/>
              <p:nvPr/>
            </p:nvSpPr>
            <p:spPr>
              <a:xfrm>
                <a:off x="8116525" y="904675"/>
                <a:ext cx="810250" cy="974825"/>
              </a:xfrm>
              <a:custGeom>
                <a:avLst/>
                <a:gdLst/>
                <a:ahLst/>
                <a:cxnLst/>
                <a:rect l="l" t="t" r="r" b="b"/>
                <a:pathLst>
                  <a:path w="32410" h="38993" extrusionOk="0">
                    <a:moveTo>
                      <a:pt x="722" y="1"/>
                    </a:moveTo>
                    <a:cubicBezTo>
                      <a:pt x="475" y="1"/>
                      <a:pt x="246" y="137"/>
                      <a:pt x="129" y="358"/>
                    </a:cubicBezTo>
                    <a:cubicBezTo>
                      <a:pt x="1" y="598"/>
                      <a:pt x="31" y="891"/>
                      <a:pt x="204" y="1101"/>
                    </a:cubicBezTo>
                    <a:lnTo>
                      <a:pt x="31372" y="38992"/>
                    </a:lnTo>
                    <a:lnTo>
                      <a:pt x="32409" y="38136"/>
                    </a:lnTo>
                    <a:lnTo>
                      <a:pt x="1240" y="244"/>
                    </a:lnTo>
                    <a:cubicBezTo>
                      <a:pt x="1149" y="133"/>
                      <a:pt x="1024" y="55"/>
                      <a:pt x="885" y="20"/>
                    </a:cubicBezTo>
                    <a:cubicBezTo>
                      <a:pt x="852" y="13"/>
                      <a:pt x="820" y="7"/>
                      <a:pt x="787" y="4"/>
                    </a:cubicBezTo>
                    <a:cubicBezTo>
                      <a:pt x="765" y="2"/>
                      <a:pt x="744" y="1"/>
                      <a:pt x="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2"/>
              <p:cNvSpPr/>
              <p:nvPr/>
            </p:nvSpPr>
            <p:spPr>
              <a:xfrm>
                <a:off x="8109425" y="899050"/>
                <a:ext cx="823675" cy="986075"/>
              </a:xfrm>
              <a:custGeom>
                <a:avLst/>
                <a:gdLst/>
                <a:ahLst/>
                <a:cxnLst/>
                <a:rect l="l" t="t" r="r" b="b"/>
                <a:pathLst>
                  <a:path w="32947" h="39443" extrusionOk="0">
                    <a:moveTo>
                      <a:pt x="1004" y="450"/>
                    </a:moveTo>
                    <a:cubicBezTo>
                      <a:pt x="1020" y="450"/>
                      <a:pt x="1035" y="451"/>
                      <a:pt x="1050" y="453"/>
                    </a:cubicBezTo>
                    <a:cubicBezTo>
                      <a:pt x="1072" y="456"/>
                      <a:pt x="1094" y="459"/>
                      <a:pt x="1115" y="464"/>
                    </a:cubicBezTo>
                    <a:cubicBezTo>
                      <a:pt x="1208" y="486"/>
                      <a:pt x="1290" y="538"/>
                      <a:pt x="1351" y="612"/>
                    </a:cubicBezTo>
                    <a:lnTo>
                      <a:pt x="32377" y="38330"/>
                    </a:lnTo>
                    <a:lnTo>
                      <a:pt x="31686" y="38900"/>
                    </a:lnTo>
                    <a:lnTo>
                      <a:pt x="662" y="1183"/>
                    </a:lnTo>
                    <a:cubicBezTo>
                      <a:pt x="504" y="992"/>
                      <a:pt x="532" y="710"/>
                      <a:pt x="721" y="553"/>
                    </a:cubicBezTo>
                    <a:cubicBezTo>
                      <a:pt x="801" y="486"/>
                      <a:pt x="900" y="450"/>
                      <a:pt x="1004" y="450"/>
                    </a:cubicBezTo>
                    <a:close/>
                    <a:moveTo>
                      <a:pt x="1006" y="1"/>
                    </a:moveTo>
                    <a:cubicBezTo>
                      <a:pt x="798" y="1"/>
                      <a:pt x="596" y="73"/>
                      <a:pt x="435" y="207"/>
                    </a:cubicBezTo>
                    <a:cubicBezTo>
                      <a:pt x="54" y="522"/>
                      <a:pt x="0" y="1087"/>
                      <a:pt x="315" y="1469"/>
                    </a:cubicBezTo>
                    <a:lnTo>
                      <a:pt x="31482" y="39360"/>
                    </a:lnTo>
                    <a:cubicBezTo>
                      <a:pt x="31520" y="39407"/>
                      <a:pt x="31575" y="39436"/>
                      <a:pt x="31634" y="39441"/>
                    </a:cubicBezTo>
                    <a:cubicBezTo>
                      <a:pt x="31638" y="39442"/>
                      <a:pt x="31641" y="39442"/>
                      <a:pt x="31645" y="39442"/>
                    </a:cubicBezTo>
                    <a:cubicBezTo>
                      <a:pt x="31649" y="39442"/>
                      <a:pt x="31652" y="39442"/>
                      <a:pt x="31656" y="39441"/>
                    </a:cubicBezTo>
                    <a:cubicBezTo>
                      <a:pt x="31658" y="39441"/>
                      <a:pt x="31660" y="39441"/>
                      <a:pt x="31661" y="39441"/>
                    </a:cubicBezTo>
                    <a:cubicBezTo>
                      <a:pt x="31712" y="39441"/>
                      <a:pt x="31761" y="39423"/>
                      <a:pt x="31800" y="39391"/>
                    </a:cubicBezTo>
                    <a:lnTo>
                      <a:pt x="32836" y="38535"/>
                    </a:lnTo>
                    <a:cubicBezTo>
                      <a:pt x="32932" y="38456"/>
                      <a:pt x="32946" y="38314"/>
                      <a:pt x="32867" y="38219"/>
                    </a:cubicBezTo>
                    <a:lnTo>
                      <a:pt x="1698" y="327"/>
                    </a:lnTo>
                    <a:cubicBezTo>
                      <a:pt x="1576" y="177"/>
                      <a:pt x="1407" y="71"/>
                      <a:pt x="1220" y="27"/>
                    </a:cubicBezTo>
                    <a:cubicBezTo>
                      <a:pt x="1178" y="17"/>
                      <a:pt x="1136" y="9"/>
                      <a:pt x="1092" y="5"/>
                    </a:cubicBezTo>
                    <a:cubicBezTo>
                      <a:pt x="1063" y="2"/>
                      <a:pt x="1034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2"/>
              <p:cNvSpPr/>
              <p:nvPr/>
            </p:nvSpPr>
            <p:spPr>
              <a:xfrm>
                <a:off x="8048450" y="961675"/>
                <a:ext cx="809300" cy="974825"/>
              </a:xfrm>
              <a:custGeom>
                <a:avLst/>
                <a:gdLst/>
                <a:ahLst/>
                <a:cxnLst/>
                <a:rect l="l" t="t" r="r" b="b"/>
                <a:pathLst>
                  <a:path w="32372" h="38993" extrusionOk="0">
                    <a:moveTo>
                      <a:pt x="685" y="0"/>
                    </a:moveTo>
                    <a:cubicBezTo>
                      <a:pt x="604" y="0"/>
                      <a:pt x="521" y="15"/>
                      <a:pt x="442" y="46"/>
                    </a:cubicBezTo>
                    <a:cubicBezTo>
                      <a:pt x="172" y="151"/>
                      <a:pt x="0" y="419"/>
                      <a:pt x="15" y="708"/>
                    </a:cubicBezTo>
                    <a:lnTo>
                      <a:pt x="15" y="709"/>
                    </a:lnTo>
                    <a:cubicBezTo>
                      <a:pt x="22" y="852"/>
                      <a:pt x="75" y="989"/>
                      <a:pt x="166" y="1101"/>
                    </a:cubicBezTo>
                    <a:lnTo>
                      <a:pt x="31335" y="38992"/>
                    </a:lnTo>
                    <a:lnTo>
                      <a:pt x="32371" y="38136"/>
                    </a:lnTo>
                    <a:lnTo>
                      <a:pt x="1204" y="244"/>
                    </a:lnTo>
                    <a:cubicBezTo>
                      <a:pt x="1073" y="87"/>
                      <a:pt x="882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2"/>
              <p:cNvSpPr/>
              <p:nvPr/>
            </p:nvSpPr>
            <p:spPr>
              <a:xfrm>
                <a:off x="8042800" y="956075"/>
                <a:ext cx="821250" cy="98605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39442" extrusionOk="0">
                    <a:moveTo>
                      <a:pt x="911" y="450"/>
                    </a:moveTo>
                    <a:cubicBezTo>
                      <a:pt x="1040" y="450"/>
                      <a:pt x="1167" y="505"/>
                      <a:pt x="1256" y="611"/>
                    </a:cubicBezTo>
                    <a:lnTo>
                      <a:pt x="32281" y="38329"/>
                    </a:lnTo>
                    <a:lnTo>
                      <a:pt x="31591" y="38900"/>
                    </a:lnTo>
                    <a:lnTo>
                      <a:pt x="566" y="1182"/>
                    </a:lnTo>
                    <a:cubicBezTo>
                      <a:pt x="505" y="1109"/>
                      <a:pt x="470" y="1018"/>
                      <a:pt x="466" y="924"/>
                    </a:cubicBezTo>
                    <a:cubicBezTo>
                      <a:pt x="466" y="919"/>
                      <a:pt x="465" y="914"/>
                      <a:pt x="465" y="910"/>
                    </a:cubicBezTo>
                    <a:cubicBezTo>
                      <a:pt x="460" y="771"/>
                      <a:pt x="521" y="640"/>
                      <a:pt x="626" y="552"/>
                    </a:cubicBezTo>
                    <a:cubicBezTo>
                      <a:pt x="710" y="483"/>
                      <a:pt x="811" y="450"/>
                      <a:pt x="911" y="450"/>
                    </a:cubicBezTo>
                    <a:close/>
                    <a:moveTo>
                      <a:pt x="911" y="1"/>
                    </a:moveTo>
                    <a:cubicBezTo>
                      <a:pt x="710" y="1"/>
                      <a:pt x="508" y="68"/>
                      <a:pt x="340" y="205"/>
                    </a:cubicBezTo>
                    <a:cubicBezTo>
                      <a:pt x="121" y="387"/>
                      <a:pt x="1" y="661"/>
                      <a:pt x="15" y="946"/>
                    </a:cubicBezTo>
                    <a:cubicBezTo>
                      <a:pt x="17" y="950"/>
                      <a:pt x="17" y="955"/>
                      <a:pt x="17" y="959"/>
                    </a:cubicBezTo>
                    <a:cubicBezTo>
                      <a:pt x="28" y="1145"/>
                      <a:pt x="99" y="1325"/>
                      <a:pt x="219" y="1469"/>
                    </a:cubicBezTo>
                    <a:lnTo>
                      <a:pt x="31388" y="39361"/>
                    </a:lnTo>
                    <a:cubicBezTo>
                      <a:pt x="31425" y="39406"/>
                      <a:pt x="31480" y="39436"/>
                      <a:pt x="31539" y="39442"/>
                    </a:cubicBezTo>
                    <a:lnTo>
                      <a:pt x="31561" y="39442"/>
                    </a:lnTo>
                    <a:cubicBezTo>
                      <a:pt x="31613" y="39440"/>
                      <a:pt x="31664" y="39423"/>
                      <a:pt x="31704" y="39390"/>
                    </a:cubicBezTo>
                    <a:lnTo>
                      <a:pt x="32742" y="38534"/>
                    </a:lnTo>
                    <a:cubicBezTo>
                      <a:pt x="32837" y="38455"/>
                      <a:pt x="32850" y="38313"/>
                      <a:pt x="32772" y="38218"/>
                    </a:cubicBezTo>
                    <a:lnTo>
                      <a:pt x="1603" y="326"/>
                    </a:lnTo>
                    <a:cubicBezTo>
                      <a:pt x="1426" y="112"/>
                      <a:pt x="1169" y="1"/>
                      <a:pt x="9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0" name="Google Shape;760;p52"/>
          <p:cNvGrpSpPr/>
          <p:nvPr/>
        </p:nvGrpSpPr>
        <p:grpSpPr>
          <a:xfrm rot="-899960">
            <a:off x="60680" y="1682858"/>
            <a:ext cx="2517728" cy="2788529"/>
            <a:chOff x="119467" y="1358987"/>
            <a:chExt cx="2517803" cy="2788613"/>
          </a:xfrm>
        </p:grpSpPr>
        <p:sp>
          <p:nvSpPr>
            <p:cNvPr id="761" name="Google Shape;761;p52"/>
            <p:cNvSpPr/>
            <p:nvPr/>
          </p:nvSpPr>
          <p:spPr>
            <a:xfrm rot="1800006">
              <a:off x="618256" y="1687882"/>
              <a:ext cx="1520396" cy="2131136"/>
            </a:xfrm>
            <a:prstGeom prst="roundRect">
              <a:avLst>
                <a:gd name="adj" fmla="val 6079"/>
              </a:avLst>
            </a:pr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52"/>
            <p:cNvGrpSpPr/>
            <p:nvPr/>
          </p:nvGrpSpPr>
          <p:grpSpPr>
            <a:xfrm rot="489070">
              <a:off x="285955" y="1501226"/>
              <a:ext cx="2184826" cy="2504134"/>
              <a:chOff x="3608475" y="2640625"/>
              <a:chExt cx="2184600" cy="2503875"/>
            </a:xfrm>
          </p:grpSpPr>
          <p:sp>
            <p:nvSpPr>
              <p:cNvPr id="763" name="Google Shape;763;p52"/>
              <p:cNvSpPr/>
              <p:nvPr/>
            </p:nvSpPr>
            <p:spPr>
              <a:xfrm>
                <a:off x="3614825" y="2646225"/>
                <a:ext cx="2171875" cy="2492700"/>
              </a:xfrm>
              <a:custGeom>
                <a:avLst/>
                <a:gdLst/>
                <a:ahLst/>
                <a:cxnLst/>
                <a:rect l="l" t="t" r="r" b="b"/>
                <a:pathLst>
                  <a:path w="86875" h="99708" extrusionOk="0">
                    <a:moveTo>
                      <a:pt x="32701" y="8151"/>
                    </a:moveTo>
                    <a:cubicBezTo>
                      <a:pt x="33094" y="8151"/>
                      <a:pt x="33482" y="8302"/>
                      <a:pt x="33776" y="8588"/>
                    </a:cubicBezTo>
                    <a:cubicBezTo>
                      <a:pt x="34224" y="9022"/>
                      <a:pt x="34365" y="9684"/>
                      <a:pt x="34136" y="10264"/>
                    </a:cubicBezTo>
                    <a:cubicBezTo>
                      <a:pt x="33895" y="10870"/>
                      <a:pt x="33314" y="11239"/>
                      <a:pt x="32700" y="11239"/>
                    </a:cubicBezTo>
                    <a:cubicBezTo>
                      <a:pt x="32510" y="11239"/>
                      <a:pt x="32317" y="11203"/>
                      <a:pt x="32130" y="11129"/>
                    </a:cubicBezTo>
                    <a:cubicBezTo>
                      <a:pt x="31551" y="10898"/>
                      <a:pt x="31166" y="10342"/>
                      <a:pt x="31158" y="9717"/>
                    </a:cubicBezTo>
                    <a:cubicBezTo>
                      <a:pt x="31149" y="9093"/>
                      <a:pt x="31516" y="8525"/>
                      <a:pt x="32090" y="8278"/>
                    </a:cubicBezTo>
                    <a:cubicBezTo>
                      <a:pt x="32286" y="8193"/>
                      <a:pt x="32494" y="8151"/>
                      <a:pt x="32701" y="8151"/>
                    </a:cubicBezTo>
                    <a:close/>
                    <a:moveTo>
                      <a:pt x="8059" y="70224"/>
                    </a:moveTo>
                    <a:cubicBezTo>
                      <a:pt x="8453" y="70224"/>
                      <a:pt x="8840" y="70374"/>
                      <a:pt x="9133" y="70659"/>
                    </a:cubicBezTo>
                    <a:cubicBezTo>
                      <a:pt x="9581" y="71094"/>
                      <a:pt x="9724" y="71756"/>
                      <a:pt x="9493" y="72337"/>
                    </a:cubicBezTo>
                    <a:cubicBezTo>
                      <a:pt x="9252" y="72942"/>
                      <a:pt x="8672" y="73312"/>
                      <a:pt x="8058" y="73312"/>
                    </a:cubicBezTo>
                    <a:cubicBezTo>
                      <a:pt x="7868" y="73312"/>
                      <a:pt x="7676" y="73276"/>
                      <a:pt x="7489" y="73202"/>
                    </a:cubicBezTo>
                    <a:cubicBezTo>
                      <a:pt x="6908" y="72971"/>
                      <a:pt x="6524" y="72413"/>
                      <a:pt x="6515" y="71789"/>
                    </a:cubicBezTo>
                    <a:cubicBezTo>
                      <a:pt x="6507" y="71165"/>
                      <a:pt x="6874" y="70597"/>
                      <a:pt x="7447" y="70350"/>
                    </a:cubicBezTo>
                    <a:cubicBezTo>
                      <a:pt x="7645" y="70265"/>
                      <a:pt x="7853" y="70224"/>
                      <a:pt x="8059" y="70224"/>
                    </a:cubicBezTo>
                    <a:close/>
                    <a:moveTo>
                      <a:pt x="32717" y="0"/>
                    </a:moveTo>
                    <a:cubicBezTo>
                      <a:pt x="31434" y="0"/>
                      <a:pt x="30221" y="771"/>
                      <a:pt x="29719" y="2036"/>
                    </a:cubicBezTo>
                    <a:lnTo>
                      <a:pt x="658" y="75242"/>
                    </a:lnTo>
                    <a:cubicBezTo>
                      <a:pt x="0" y="76898"/>
                      <a:pt x="809" y="78772"/>
                      <a:pt x="2465" y="79430"/>
                    </a:cubicBezTo>
                    <a:lnTo>
                      <a:pt x="52968" y="99479"/>
                    </a:lnTo>
                    <a:cubicBezTo>
                      <a:pt x="53359" y="99634"/>
                      <a:pt x="53761" y="99707"/>
                      <a:pt x="54157" y="99707"/>
                    </a:cubicBezTo>
                    <a:cubicBezTo>
                      <a:pt x="55440" y="99707"/>
                      <a:pt x="56653" y="98936"/>
                      <a:pt x="57155" y="97671"/>
                    </a:cubicBezTo>
                    <a:lnTo>
                      <a:pt x="86217" y="24465"/>
                    </a:lnTo>
                    <a:cubicBezTo>
                      <a:pt x="86875" y="22809"/>
                      <a:pt x="86066" y="20935"/>
                      <a:pt x="84410" y="20278"/>
                    </a:cubicBezTo>
                    <a:lnTo>
                      <a:pt x="33906" y="229"/>
                    </a:lnTo>
                    <a:cubicBezTo>
                      <a:pt x="33516" y="74"/>
                      <a:pt x="33113" y="0"/>
                      <a:pt x="32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2"/>
              <p:cNvSpPr/>
              <p:nvPr/>
            </p:nvSpPr>
            <p:spPr>
              <a:xfrm>
                <a:off x="3608475" y="2640625"/>
                <a:ext cx="2184600" cy="2503875"/>
              </a:xfrm>
              <a:custGeom>
                <a:avLst/>
                <a:gdLst/>
                <a:ahLst/>
                <a:cxnLst/>
                <a:rect l="l" t="t" r="r" b="b"/>
                <a:pathLst>
                  <a:path w="87384" h="100155" extrusionOk="0">
                    <a:moveTo>
                      <a:pt x="32956" y="8600"/>
                    </a:moveTo>
                    <a:cubicBezTo>
                      <a:pt x="33481" y="8600"/>
                      <a:pt x="33956" y="8913"/>
                      <a:pt x="34164" y="9395"/>
                    </a:cubicBezTo>
                    <a:cubicBezTo>
                      <a:pt x="34375" y="9885"/>
                      <a:pt x="34271" y="10454"/>
                      <a:pt x="33900" y="10837"/>
                    </a:cubicBezTo>
                    <a:cubicBezTo>
                      <a:pt x="33647" y="11098"/>
                      <a:pt x="33304" y="11237"/>
                      <a:pt x="32955" y="11237"/>
                    </a:cubicBezTo>
                    <a:cubicBezTo>
                      <a:pt x="32791" y="11237"/>
                      <a:pt x="32626" y="11206"/>
                      <a:pt x="32468" y="11144"/>
                    </a:cubicBezTo>
                    <a:cubicBezTo>
                      <a:pt x="31792" y="10875"/>
                      <a:pt x="31461" y="10109"/>
                      <a:pt x="31728" y="9433"/>
                    </a:cubicBezTo>
                    <a:cubicBezTo>
                      <a:pt x="31925" y="8936"/>
                      <a:pt x="32401" y="8608"/>
                      <a:pt x="32935" y="8601"/>
                    </a:cubicBezTo>
                    <a:cubicBezTo>
                      <a:pt x="32942" y="8600"/>
                      <a:pt x="32949" y="8600"/>
                      <a:pt x="32956" y="8600"/>
                    </a:cubicBezTo>
                    <a:close/>
                    <a:moveTo>
                      <a:pt x="32952" y="8151"/>
                    </a:moveTo>
                    <a:cubicBezTo>
                      <a:pt x="32181" y="8151"/>
                      <a:pt x="31479" y="8658"/>
                      <a:pt x="31257" y="9424"/>
                    </a:cubicBezTo>
                    <a:cubicBezTo>
                      <a:pt x="31001" y="10300"/>
                      <a:pt x="31454" y="11226"/>
                      <a:pt x="32302" y="11563"/>
                    </a:cubicBezTo>
                    <a:cubicBezTo>
                      <a:pt x="32508" y="11645"/>
                      <a:pt x="32729" y="11687"/>
                      <a:pt x="32952" y="11687"/>
                    </a:cubicBezTo>
                    <a:cubicBezTo>
                      <a:pt x="32953" y="11687"/>
                      <a:pt x="32954" y="11687"/>
                      <a:pt x="32955" y="11687"/>
                    </a:cubicBezTo>
                    <a:cubicBezTo>
                      <a:pt x="33865" y="11687"/>
                      <a:pt x="34628" y="10994"/>
                      <a:pt x="34715" y="10087"/>
                    </a:cubicBezTo>
                    <a:cubicBezTo>
                      <a:pt x="34801" y="9180"/>
                      <a:pt x="34183" y="8355"/>
                      <a:pt x="33287" y="8183"/>
                    </a:cubicBezTo>
                    <a:cubicBezTo>
                      <a:pt x="33175" y="8161"/>
                      <a:pt x="33063" y="8151"/>
                      <a:pt x="32952" y="8151"/>
                    </a:cubicBezTo>
                    <a:close/>
                    <a:moveTo>
                      <a:pt x="8311" y="70672"/>
                    </a:moveTo>
                    <a:cubicBezTo>
                      <a:pt x="8312" y="70672"/>
                      <a:pt x="8313" y="70672"/>
                      <a:pt x="8314" y="70672"/>
                    </a:cubicBezTo>
                    <a:cubicBezTo>
                      <a:pt x="9140" y="70672"/>
                      <a:pt x="9763" y="71427"/>
                      <a:pt x="9607" y="72239"/>
                    </a:cubicBezTo>
                    <a:cubicBezTo>
                      <a:pt x="9484" y="72881"/>
                      <a:pt x="8923" y="73309"/>
                      <a:pt x="8312" y="73309"/>
                    </a:cubicBezTo>
                    <a:cubicBezTo>
                      <a:pt x="8151" y="73309"/>
                      <a:pt x="7986" y="73279"/>
                      <a:pt x="7825" y="73215"/>
                    </a:cubicBezTo>
                    <a:cubicBezTo>
                      <a:pt x="7237" y="72983"/>
                      <a:pt x="6898" y="72364"/>
                      <a:pt x="7018" y="71741"/>
                    </a:cubicBezTo>
                    <a:cubicBezTo>
                      <a:pt x="7136" y="71121"/>
                      <a:pt x="7679" y="70672"/>
                      <a:pt x="8311" y="70672"/>
                    </a:cubicBezTo>
                    <a:close/>
                    <a:moveTo>
                      <a:pt x="8311" y="70245"/>
                    </a:moveTo>
                    <a:cubicBezTo>
                      <a:pt x="7546" y="70245"/>
                      <a:pt x="6851" y="70747"/>
                      <a:pt x="6628" y="71506"/>
                    </a:cubicBezTo>
                    <a:cubicBezTo>
                      <a:pt x="6372" y="72374"/>
                      <a:pt x="6818" y="73296"/>
                      <a:pt x="7659" y="73634"/>
                    </a:cubicBezTo>
                    <a:cubicBezTo>
                      <a:pt x="7867" y="73717"/>
                      <a:pt x="8088" y="73760"/>
                      <a:pt x="8312" y="73760"/>
                    </a:cubicBezTo>
                    <a:cubicBezTo>
                      <a:pt x="8313" y="73760"/>
                      <a:pt x="8314" y="73760"/>
                      <a:pt x="8315" y="73760"/>
                    </a:cubicBezTo>
                    <a:cubicBezTo>
                      <a:pt x="9220" y="73760"/>
                      <a:pt x="9977" y="73071"/>
                      <a:pt x="10064" y="72171"/>
                    </a:cubicBezTo>
                    <a:cubicBezTo>
                      <a:pt x="10152" y="71269"/>
                      <a:pt x="9538" y="70450"/>
                      <a:pt x="8648" y="70278"/>
                    </a:cubicBezTo>
                    <a:cubicBezTo>
                      <a:pt x="8535" y="70256"/>
                      <a:pt x="8422" y="70245"/>
                      <a:pt x="8311" y="70245"/>
                    </a:cubicBezTo>
                    <a:close/>
                    <a:moveTo>
                      <a:pt x="32969" y="449"/>
                    </a:moveTo>
                    <a:cubicBezTo>
                      <a:pt x="33349" y="449"/>
                      <a:pt x="33725" y="521"/>
                      <a:pt x="34077" y="661"/>
                    </a:cubicBezTo>
                    <a:lnTo>
                      <a:pt x="84582" y="20710"/>
                    </a:lnTo>
                    <a:cubicBezTo>
                      <a:pt x="86117" y="21321"/>
                      <a:pt x="86873" y="23068"/>
                      <a:pt x="86262" y="24605"/>
                    </a:cubicBezTo>
                    <a:lnTo>
                      <a:pt x="57201" y="97811"/>
                    </a:lnTo>
                    <a:cubicBezTo>
                      <a:pt x="56734" y="98987"/>
                      <a:pt x="55602" y="99705"/>
                      <a:pt x="54408" y="99705"/>
                    </a:cubicBezTo>
                    <a:cubicBezTo>
                      <a:pt x="54041" y="99705"/>
                      <a:pt x="53668" y="99637"/>
                      <a:pt x="53306" y="99493"/>
                    </a:cubicBezTo>
                    <a:lnTo>
                      <a:pt x="2802" y="79444"/>
                    </a:lnTo>
                    <a:cubicBezTo>
                      <a:pt x="1264" y="78834"/>
                      <a:pt x="510" y="77086"/>
                      <a:pt x="1120" y="75549"/>
                    </a:cubicBezTo>
                    <a:lnTo>
                      <a:pt x="30182" y="2343"/>
                    </a:lnTo>
                    <a:cubicBezTo>
                      <a:pt x="30637" y="1201"/>
                      <a:pt x="31741" y="450"/>
                      <a:pt x="32969" y="449"/>
                    </a:cubicBezTo>
                    <a:close/>
                    <a:moveTo>
                      <a:pt x="32971" y="0"/>
                    </a:moveTo>
                    <a:cubicBezTo>
                      <a:pt x="31599" y="0"/>
                      <a:pt x="30302" y="824"/>
                      <a:pt x="29764" y="2177"/>
                    </a:cubicBezTo>
                    <a:lnTo>
                      <a:pt x="704" y="75383"/>
                    </a:lnTo>
                    <a:cubicBezTo>
                      <a:pt x="0" y="77151"/>
                      <a:pt x="867" y="79161"/>
                      <a:pt x="2636" y="79862"/>
                    </a:cubicBezTo>
                    <a:lnTo>
                      <a:pt x="53140" y="99912"/>
                    </a:lnTo>
                    <a:cubicBezTo>
                      <a:pt x="53543" y="100073"/>
                      <a:pt x="53973" y="100155"/>
                      <a:pt x="54408" y="100155"/>
                    </a:cubicBezTo>
                    <a:cubicBezTo>
                      <a:pt x="55781" y="100155"/>
                      <a:pt x="57083" y="99330"/>
                      <a:pt x="57619" y="97979"/>
                    </a:cubicBezTo>
                    <a:lnTo>
                      <a:pt x="86681" y="24773"/>
                    </a:lnTo>
                    <a:cubicBezTo>
                      <a:pt x="87383" y="23005"/>
                      <a:pt x="86516" y="20996"/>
                      <a:pt x="84748" y="20294"/>
                    </a:cubicBezTo>
                    <a:lnTo>
                      <a:pt x="34244" y="245"/>
                    </a:lnTo>
                    <a:cubicBezTo>
                      <a:pt x="33826" y="79"/>
                      <a:pt x="33395" y="0"/>
                      <a:pt x="32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2"/>
              <p:cNvSpPr/>
              <p:nvPr/>
            </p:nvSpPr>
            <p:spPr>
              <a:xfrm>
                <a:off x="3851700" y="2724425"/>
                <a:ext cx="795800" cy="1978050"/>
              </a:xfrm>
              <a:custGeom>
                <a:avLst/>
                <a:gdLst/>
                <a:ahLst/>
                <a:cxnLst/>
                <a:rect l="l" t="t" r="r" b="b"/>
                <a:pathLst>
                  <a:path w="31832" h="79122" extrusionOk="0">
                    <a:moveTo>
                      <a:pt x="31365" y="1"/>
                    </a:moveTo>
                    <a:lnTo>
                      <a:pt x="1" y="78937"/>
                    </a:lnTo>
                    <a:lnTo>
                      <a:pt x="468" y="79122"/>
                    </a:lnTo>
                    <a:lnTo>
                      <a:pt x="31831" y="187"/>
                    </a:lnTo>
                    <a:lnTo>
                      <a:pt x="313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2"/>
              <p:cNvSpPr/>
              <p:nvPr/>
            </p:nvSpPr>
            <p:spPr>
              <a:xfrm>
                <a:off x="4329350" y="2758675"/>
                <a:ext cx="1416300" cy="570275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1" extrusionOk="0">
                    <a:moveTo>
                      <a:pt x="152" y="1"/>
                    </a:moveTo>
                    <a:lnTo>
                      <a:pt x="0" y="383"/>
                    </a:lnTo>
                    <a:lnTo>
                      <a:pt x="56499" y="22811"/>
                    </a:lnTo>
                    <a:lnTo>
                      <a:pt x="56651" y="22428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2"/>
              <p:cNvSpPr/>
              <p:nvPr/>
            </p:nvSpPr>
            <p:spPr>
              <a:xfrm>
                <a:off x="4273175" y="2900100"/>
                <a:ext cx="1416325" cy="570275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1" extrusionOk="0">
                    <a:moveTo>
                      <a:pt x="152" y="0"/>
                    </a:moveTo>
                    <a:lnTo>
                      <a:pt x="1" y="383"/>
                    </a:lnTo>
                    <a:lnTo>
                      <a:pt x="56501" y="22810"/>
                    </a:lnTo>
                    <a:lnTo>
                      <a:pt x="56653" y="2242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2"/>
              <p:cNvSpPr/>
              <p:nvPr/>
            </p:nvSpPr>
            <p:spPr>
              <a:xfrm>
                <a:off x="4217050" y="3041550"/>
                <a:ext cx="1416325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0" extrusionOk="0">
                    <a:moveTo>
                      <a:pt x="152" y="0"/>
                    </a:moveTo>
                    <a:lnTo>
                      <a:pt x="0" y="382"/>
                    </a:lnTo>
                    <a:lnTo>
                      <a:pt x="56499" y="22809"/>
                    </a:lnTo>
                    <a:lnTo>
                      <a:pt x="56652" y="22426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2"/>
              <p:cNvSpPr/>
              <p:nvPr/>
            </p:nvSpPr>
            <p:spPr>
              <a:xfrm>
                <a:off x="4160900" y="3182975"/>
                <a:ext cx="1416300" cy="570225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09" extrusionOk="0">
                    <a:moveTo>
                      <a:pt x="153" y="0"/>
                    </a:moveTo>
                    <a:lnTo>
                      <a:pt x="1" y="383"/>
                    </a:lnTo>
                    <a:lnTo>
                      <a:pt x="56500" y="22809"/>
                    </a:lnTo>
                    <a:lnTo>
                      <a:pt x="56652" y="22427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2"/>
              <p:cNvSpPr/>
              <p:nvPr/>
            </p:nvSpPr>
            <p:spPr>
              <a:xfrm>
                <a:off x="4104775" y="3324375"/>
                <a:ext cx="1416300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0" extrusionOk="0">
                    <a:moveTo>
                      <a:pt x="152" y="1"/>
                    </a:moveTo>
                    <a:lnTo>
                      <a:pt x="1" y="384"/>
                    </a:lnTo>
                    <a:lnTo>
                      <a:pt x="56500" y="22809"/>
                    </a:lnTo>
                    <a:lnTo>
                      <a:pt x="56651" y="22428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2"/>
              <p:cNvSpPr/>
              <p:nvPr/>
            </p:nvSpPr>
            <p:spPr>
              <a:xfrm>
                <a:off x="4048600" y="3465800"/>
                <a:ext cx="1416325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0" extrusionOk="0">
                    <a:moveTo>
                      <a:pt x="153" y="0"/>
                    </a:moveTo>
                    <a:lnTo>
                      <a:pt x="1" y="383"/>
                    </a:lnTo>
                    <a:lnTo>
                      <a:pt x="56500" y="22809"/>
                    </a:lnTo>
                    <a:lnTo>
                      <a:pt x="56653" y="22428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2"/>
              <p:cNvSpPr/>
              <p:nvPr/>
            </p:nvSpPr>
            <p:spPr>
              <a:xfrm>
                <a:off x="3992475" y="3607250"/>
                <a:ext cx="1416300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0" extrusionOk="0">
                    <a:moveTo>
                      <a:pt x="152" y="0"/>
                    </a:moveTo>
                    <a:lnTo>
                      <a:pt x="1" y="382"/>
                    </a:lnTo>
                    <a:lnTo>
                      <a:pt x="56499" y="22809"/>
                    </a:lnTo>
                    <a:lnTo>
                      <a:pt x="56651" y="22426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2"/>
              <p:cNvSpPr/>
              <p:nvPr/>
            </p:nvSpPr>
            <p:spPr>
              <a:xfrm>
                <a:off x="3936350" y="3748675"/>
                <a:ext cx="1416275" cy="570225"/>
              </a:xfrm>
              <a:custGeom>
                <a:avLst/>
                <a:gdLst/>
                <a:ahLst/>
                <a:cxnLst/>
                <a:rect l="l" t="t" r="r" b="b"/>
                <a:pathLst>
                  <a:path w="56651" h="22809" extrusionOk="0">
                    <a:moveTo>
                      <a:pt x="152" y="0"/>
                    </a:moveTo>
                    <a:lnTo>
                      <a:pt x="0" y="383"/>
                    </a:lnTo>
                    <a:lnTo>
                      <a:pt x="56499" y="22809"/>
                    </a:lnTo>
                    <a:lnTo>
                      <a:pt x="56651" y="22427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2"/>
              <p:cNvSpPr/>
              <p:nvPr/>
            </p:nvSpPr>
            <p:spPr>
              <a:xfrm>
                <a:off x="3880200" y="3890075"/>
                <a:ext cx="1416300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2" extrusionOk="0">
                    <a:moveTo>
                      <a:pt x="153" y="1"/>
                    </a:moveTo>
                    <a:lnTo>
                      <a:pt x="1" y="384"/>
                    </a:lnTo>
                    <a:lnTo>
                      <a:pt x="56500" y="22811"/>
                    </a:lnTo>
                    <a:lnTo>
                      <a:pt x="56651" y="22428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2"/>
              <p:cNvSpPr/>
              <p:nvPr/>
            </p:nvSpPr>
            <p:spPr>
              <a:xfrm>
                <a:off x="3824075" y="4031525"/>
                <a:ext cx="1416300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2" h="22810" extrusionOk="0">
                    <a:moveTo>
                      <a:pt x="152" y="1"/>
                    </a:moveTo>
                    <a:lnTo>
                      <a:pt x="1" y="382"/>
                    </a:lnTo>
                    <a:lnTo>
                      <a:pt x="56499" y="22810"/>
                    </a:lnTo>
                    <a:lnTo>
                      <a:pt x="56651" y="22427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2"/>
              <p:cNvSpPr/>
              <p:nvPr/>
            </p:nvSpPr>
            <p:spPr>
              <a:xfrm>
                <a:off x="3767900" y="4172950"/>
                <a:ext cx="1416325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0" extrusionOk="0">
                    <a:moveTo>
                      <a:pt x="154" y="1"/>
                    </a:moveTo>
                    <a:lnTo>
                      <a:pt x="1" y="382"/>
                    </a:lnTo>
                    <a:lnTo>
                      <a:pt x="56501" y="22809"/>
                    </a:lnTo>
                    <a:lnTo>
                      <a:pt x="56653" y="22426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2"/>
              <p:cNvSpPr/>
              <p:nvPr/>
            </p:nvSpPr>
            <p:spPr>
              <a:xfrm>
                <a:off x="3711775" y="4314375"/>
                <a:ext cx="1416325" cy="570250"/>
              </a:xfrm>
              <a:custGeom>
                <a:avLst/>
                <a:gdLst/>
                <a:ahLst/>
                <a:cxnLst/>
                <a:rect l="l" t="t" r="r" b="b"/>
                <a:pathLst>
                  <a:path w="56653" h="22810" extrusionOk="0">
                    <a:moveTo>
                      <a:pt x="152" y="0"/>
                    </a:moveTo>
                    <a:lnTo>
                      <a:pt x="0" y="383"/>
                    </a:lnTo>
                    <a:lnTo>
                      <a:pt x="56499" y="22809"/>
                    </a:lnTo>
                    <a:lnTo>
                      <a:pt x="56652" y="2242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2"/>
              <p:cNvSpPr/>
              <p:nvPr/>
            </p:nvSpPr>
            <p:spPr>
              <a:xfrm>
                <a:off x="3655650" y="4455775"/>
                <a:ext cx="1416275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56651" h="22812" extrusionOk="0">
                    <a:moveTo>
                      <a:pt x="152" y="1"/>
                    </a:moveTo>
                    <a:lnTo>
                      <a:pt x="0" y="384"/>
                    </a:lnTo>
                    <a:lnTo>
                      <a:pt x="56499" y="22811"/>
                    </a:lnTo>
                    <a:lnTo>
                      <a:pt x="56651" y="22428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2"/>
              <p:cNvSpPr/>
              <p:nvPr/>
            </p:nvSpPr>
            <p:spPr>
              <a:xfrm>
                <a:off x="4980975" y="3404225"/>
                <a:ext cx="124075" cy="128250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130" extrusionOk="0">
                    <a:moveTo>
                      <a:pt x="1531" y="0"/>
                    </a:moveTo>
                    <a:cubicBezTo>
                      <a:pt x="1382" y="0"/>
                      <a:pt x="1233" y="6"/>
                      <a:pt x="1085" y="19"/>
                    </a:cubicBezTo>
                    <a:cubicBezTo>
                      <a:pt x="996" y="24"/>
                      <a:pt x="916" y="65"/>
                      <a:pt x="859" y="131"/>
                    </a:cubicBezTo>
                    <a:cubicBezTo>
                      <a:pt x="804" y="196"/>
                      <a:pt x="778" y="264"/>
                      <a:pt x="778" y="335"/>
                    </a:cubicBezTo>
                    <a:cubicBezTo>
                      <a:pt x="778" y="404"/>
                      <a:pt x="804" y="471"/>
                      <a:pt x="849" y="523"/>
                    </a:cubicBezTo>
                    <a:cubicBezTo>
                      <a:pt x="890" y="571"/>
                      <a:pt x="953" y="595"/>
                      <a:pt x="1040" y="595"/>
                    </a:cubicBezTo>
                    <a:cubicBezTo>
                      <a:pt x="1051" y="595"/>
                      <a:pt x="1063" y="595"/>
                      <a:pt x="1076" y="594"/>
                    </a:cubicBezTo>
                    <a:cubicBezTo>
                      <a:pt x="1184" y="588"/>
                      <a:pt x="1298" y="586"/>
                      <a:pt x="1418" y="586"/>
                    </a:cubicBezTo>
                    <a:lnTo>
                      <a:pt x="1736" y="586"/>
                    </a:lnTo>
                    <a:cubicBezTo>
                      <a:pt x="1736" y="628"/>
                      <a:pt x="1730" y="670"/>
                      <a:pt x="1720" y="712"/>
                    </a:cubicBezTo>
                    <a:cubicBezTo>
                      <a:pt x="1707" y="761"/>
                      <a:pt x="1691" y="812"/>
                      <a:pt x="1673" y="860"/>
                    </a:cubicBezTo>
                    <a:cubicBezTo>
                      <a:pt x="1616" y="991"/>
                      <a:pt x="1527" y="1157"/>
                      <a:pt x="1402" y="1359"/>
                    </a:cubicBezTo>
                    <a:cubicBezTo>
                      <a:pt x="1278" y="1560"/>
                      <a:pt x="1144" y="1760"/>
                      <a:pt x="1001" y="1956"/>
                    </a:cubicBezTo>
                    <a:cubicBezTo>
                      <a:pt x="943" y="1950"/>
                      <a:pt x="884" y="1943"/>
                      <a:pt x="823" y="1933"/>
                    </a:cubicBezTo>
                    <a:cubicBezTo>
                      <a:pt x="762" y="1923"/>
                      <a:pt x="703" y="1913"/>
                      <a:pt x="648" y="1901"/>
                    </a:cubicBezTo>
                    <a:cubicBezTo>
                      <a:pt x="598" y="1852"/>
                      <a:pt x="533" y="1822"/>
                      <a:pt x="463" y="1813"/>
                    </a:cubicBezTo>
                    <a:cubicBezTo>
                      <a:pt x="440" y="1809"/>
                      <a:pt x="417" y="1807"/>
                      <a:pt x="394" y="1807"/>
                    </a:cubicBezTo>
                    <a:cubicBezTo>
                      <a:pt x="346" y="1807"/>
                      <a:pt x="299" y="1816"/>
                      <a:pt x="254" y="1833"/>
                    </a:cubicBezTo>
                    <a:cubicBezTo>
                      <a:pt x="124" y="1887"/>
                      <a:pt x="44" y="1962"/>
                      <a:pt x="17" y="2056"/>
                    </a:cubicBezTo>
                    <a:cubicBezTo>
                      <a:pt x="1" y="2127"/>
                      <a:pt x="14" y="2202"/>
                      <a:pt x="53" y="2263"/>
                    </a:cubicBezTo>
                    <a:cubicBezTo>
                      <a:pt x="93" y="2329"/>
                      <a:pt x="164" y="2375"/>
                      <a:pt x="265" y="2398"/>
                    </a:cubicBezTo>
                    <a:cubicBezTo>
                      <a:pt x="301" y="2420"/>
                      <a:pt x="364" y="2440"/>
                      <a:pt x="450" y="2458"/>
                    </a:cubicBezTo>
                    <a:cubicBezTo>
                      <a:pt x="518" y="2472"/>
                      <a:pt x="588" y="2484"/>
                      <a:pt x="658" y="2491"/>
                    </a:cubicBezTo>
                    <a:lnTo>
                      <a:pt x="531" y="2718"/>
                    </a:lnTo>
                    <a:cubicBezTo>
                      <a:pt x="481" y="2809"/>
                      <a:pt x="429" y="2903"/>
                      <a:pt x="375" y="3001"/>
                    </a:cubicBezTo>
                    <a:cubicBezTo>
                      <a:pt x="322" y="3099"/>
                      <a:pt x="273" y="3196"/>
                      <a:pt x="229" y="3293"/>
                    </a:cubicBezTo>
                    <a:cubicBezTo>
                      <a:pt x="190" y="3372"/>
                      <a:pt x="158" y="3455"/>
                      <a:pt x="131" y="3540"/>
                    </a:cubicBezTo>
                    <a:cubicBezTo>
                      <a:pt x="83" y="3693"/>
                      <a:pt x="56" y="3852"/>
                      <a:pt x="49" y="4012"/>
                    </a:cubicBezTo>
                    <a:cubicBezTo>
                      <a:pt x="40" y="4144"/>
                      <a:pt x="56" y="4275"/>
                      <a:pt x="93" y="4401"/>
                    </a:cubicBezTo>
                    <a:cubicBezTo>
                      <a:pt x="134" y="4537"/>
                      <a:pt x="197" y="4645"/>
                      <a:pt x="287" y="4726"/>
                    </a:cubicBezTo>
                    <a:cubicBezTo>
                      <a:pt x="382" y="4811"/>
                      <a:pt x="499" y="4871"/>
                      <a:pt x="624" y="4899"/>
                    </a:cubicBezTo>
                    <a:cubicBezTo>
                      <a:pt x="797" y="4949"/>
                      <a:pt x="973" y="4988"/>
                      <a:pt x="1151" y="5015"/>
                    </a:cubicBezTo>
                    <a:cubicBezTo>
                      <a:pt x="1348" y="5045"/>
                      <a:pt x="1544" y="5071"/>
                      <a:pt x="1742" y="5092"/>
                    </a:cubicBezTo>
                    <a:cubicBezTo>
                      <a:pt x="1940" y="5113"/>
                      <a:pt x="2131" y="5125"/>
                      <a:pt x="2317" y="5128"/>
                    </a:cubicBezTo>
                    <a:cubicBezTo>
                      <a:pt x="2377" y="5129"/>
                      <a:pt x="2434" y="5130"/>
                      <a:pt x="2489" y="5130"/>
                    </a:cubicBezTo>
                    <a:cubicBezTo>
                      <a:pt x="2605" y="5130"/>
                      <a:pt x="2709" y="5127"/>
                      <a:pt x="2803" y="5122"/>
                    </a:cubicBezTo>
                    <a:cubicBezTo>
                      <a:pt x="2986" y="5115"/>
                      <a:pt x="3168" y="5089"/>
                      <a:pt x="3346" y="5047"/>
                    </a:cubicBezTo>
                    <a:cubicBezTo>
                      <a:pt x="3509" y="5006"/>
                      <a:pt x="3664" y="4940"/>
                      <a:pt x="3804" y="4847"/>
                    </a:cubicBezTo>
                    <a:cubicBezTo>
                      <a:pt x="3883" y="4797"/>
                      <a:pt x="3928" y="4729"/>
                      <a:pt x="3935" y="4645"/>
                    </a:cubicBezTo>
                    <a:cubicBezTo>
                      <a:pt x="3944" y="4560"/>
                      <a:pt x="3930" y="4491"/>
                      <a:pt x="3892" y="4436"/>
                    </a:cubicBezTo>
                    <a:cubicBezTo>
                      <a:pt x="3850" y="4375"/>
                      <a:pt x="3788" y="4332"/>
                      <a:pt x="3717" y="4311"/>
                    </a:cubicBezTo>
                    <a:cubicBezTo>
                      <a:pt x="3696" y="4305"/>
                      <a:pt x="3674" y="4302"/>
                      <a:pt x="3651" y="4302"/>
                    </a:cubicBezTo>
                    <a:cubicBezTo>
                      <a:pt x="3600" y="4302"/>
                      <a:pt x="3545" y="4318"/>
                      <a:pt x="3486" y="4349"/>
                    </a:cubicBezTo>
                    <a:cubicBezTo>
                      <a:pt x="3383" y="4418"/>
                      <a:pt x="3268" y="4467"/>
                      <a:pt x="3148" y="4492"/>
                    </a:cubicBezTo>
                    <a:cubicBezTo>
                      <a:pt x="3018" y="4518"/>
                      <a:pt x="2886" y="4534"/>
                      <a:pt x="2755" y="4540"/>
                    </a:cubicBezTo>
                    <a:cubicBezTo>
                      <a:pt x="2681" y="4542"/>
                      <a:pt x="2607" y="4544"/>
                      <a:pt x="2533" y="4544"/>
                    </a:cubicBezTo>
                    <a:cubicBezTo>
                      <a:pt x="2275" y="4544"/>
                      <a:pt x="2017" y="4528"/>
                      <a:pt x="1759" y="4496"/>
                    </a:cubicBezTo>
                    <a:cubicBezTo>
                      <a:pt x="1424" y="4457"/>
                      <a:pt x="1142" y="4408"/>
                      <a:pt x="916" y="4352"/>
                    </a:cubicBezTo>
                    <a:cubicBezTo>
                      <a:pt x="803" y="4330"/>
                      <a:pt x="721" y="4275"/>
                      <a:pt x="670" y="4190"/>
                    </a:cubicBezTo>
                    <a:cubicBezTo>
                      <a:pt x="644" y="4134"/>
                      <a:pt x="634" y="4063"/>
                      <a:pt x="640" y="3978"/>
                    </a:cubicBezTo>
                    <a:cubicBezTo>
                      <a:pt x="647" y="3887"/>
                      <a:pt x="667" y="3796"/>
                      <a:pt x="699" y="3710"/>
                    </a:cubicBezTo>
                    <a:cubicBezTo>
                      <a:pt x="761" y="3522"/>
                      <a:pt x="842" y="3340"/>
                      <a:pt x="940" y="3167"/>
                    </a:cubicBezTo>
                    <a:cubicBezTo>
                      <a:pt x="1048" y="2973"/>
                      <a:pt x="1167" y="2784"/>
                      <a:pt x="1294" y="2601"/>
                    </a:cubicBezTo>
                    <a:cubicBezTo>
                      <a:pt x="1466" y="2625"/>
                      <a:pt x="1673" y="2653"/>
                      <a:pt x="1914" y="2683"/>
                    </a:cubicBezTo>
                    <a:cubicBezTo>
                      <a:pt x="2154" y="2713"/>
                      <a:pt x="2395" y="2742"/>
                      <a:pt x="2639" y="2771"/>
                    </a:cubicBezTo>
                    <a:cubicBezTo>
                      <a:pt x="2883" y="2800"/>
                      <a:pt x="3115" y="2825"/>
                      <a:pt x="3333" y="2846"/>
                    </a:cubicBezTo>
                    <a:cubicBezTo>
                      <a:pt x="3551" y="2868"/>
                      <a:pt x="3727" y="2882"/>
                      <a:pt x="3862" y="2888"/>
                    </a:cubicBezTo>
                    <a:cubicBezTo>
                      <a:pt x="3866" y="2888"/>
                      <a:pt x="3870" y="2888"/>
                      <a:pt x="3875" y="2888"/>
                    </a:cubicBezTo>
                    <a:cubicBezTo>
                      <a:pt x="3965" y="2888"/>
                      <a:pt x="4034" y="2859"/>
                      <a:pt x="4081" y="2803"/>
                    </a:cubicBezTo>
                    <a:cubicBezTo>
                      <a:pt x="4129" y="2751"/>
                      <a:pt x="4159" y="2684"/>
                      <a:pt x="4171" y="2614"/>
                    </a:cubicBezTo>
                    <a:cubicBezTo>
                      <a:pt x="4181" y="2546"/>
                      <a:pt x="4168" y="2475"/>
                      <a:pt x="4132" y="2416"/>
                    </a:cubicBezTo>
                    <a:cubicBezTo>
                      <a:pt x="4094" y="2356"/>
                      <a:pt x="4034" y="2325"/>
                      <a:pt x="3948" y="2320"/>
                    </a:cubicBezTo>
                    <a:cubicBezTo>
                      <a:pt x="3814" y="2315"/>
                      <a:pt x="3655" y="2300"/>
                      <a:pt x="3472" y="2281"/>
                    </a:cubicBezTo>
                    <a:cubicBezTo>
                      <a:pt x="3288" y="2263"/>
                      <a:pt x="3093" y="2241"/>
                      <a:pt x="2888" y="2219"/>
                    </a:cubicBezTo>
                    <a:cubicBezTo>
                      <a:pt x="2684" y="2196"/>
                      <a:pt x="2475" y="2172"/>
                      <a:pt x="2261" y="2143"/>
                    </a:cubicBezTo>
                    <a:lnTo>
                      <a:pt x="1642" y="2062"/>
                    </a:lnTo>
                    <a:cubicBezTo>
                      <a:pt x="1768" y="1871"/>
                      <a:pt x="1891" y="1679"/>
                      <a:pt x="2012" y="1484"/>
                    </a:cubicBezTo>
                    <a:cubicBezTo>
                      <a:pt x="2121" y="1313"/>
                      <a:pt x="2212" y="1131"/>
                      <a:pt x="2282" y="942"/>
                    </a:cubicBezTo>
                    <a:cubicBezTo>
                      <a:pt x="2303" y="893"/>
                      <a:pt x="2319" y="841"/>
                      <a:pt x="2332" y="790"/>
                    </a:cubicBezTo>
                    <a:cubicBezTo>
                      <a:pt x="2343" y="744"/>
                      <a:pt x="2345" y="696"/>
                      <a:pt x="2337" y="649"/>
                    </a:cubicBezTo>
                    <a:lnTo>
                      <a:pt x="2337" y="649"/>
                    </a:lnTo>
                    <a:cubicBezTo>
                      <a:pt x="2713" y="686"/>
                      <a:pt x="3084" y="753"/>
                      <a:pt x="3450" y="844"/>
                    </a:cubicBezTo>
                    <a:cubicBezTo>
                      <a:pt x="3840" y="940"/>
                      <a:pt x="4214" y="1049"/>
                      <a:pt x="4574" y="1172"/>
                    </a:cubicBezTo>
                    <a:cubicBezTo>
                      <a:pt x="4615" y="1189"/>
                      <a:pt x="4653" y="1198"/>
                      <a:pt x="4688" y="1198"/>
                    </a:cubicBezTo>
                    <a:cubicBezTo>
                      <a:pt x="4729" y="1198"/>
                      <a:pt x="4766" y="1187"/>
                      <a:pt x="4799" y="1164"/>
                    </a:cubicBezTo>
                    <a:cubicBezTo>
                      <a:pt x="4862" y="1125"/>
                      <a:pt x="4908" y="1068"/>
                      <a:pt x="4934" y="998"/>
                    </a:cubicBezTo>
                    <a:cubicBezTo>
                      <a:pt x="4963" y="936"/>
                      <a:pt x="4963" y="865"/>
                      <a:pt x="4931" y="787"/>
                    </a:cubicBezTo>
                    <a:cubicBezTo>
                      <a:pt x="4901" y="709"/>
                      <a:pt x="4834" y="656"/>
                      <a:pt x="4734" y="625"/>
                    </a:cubicBezTo>
                    <a:cubicBezTo>
                      <a:pt x="4512" y="555"/>
                      <a:pt x="4258" y="478"/>
                      <a:pt x="3973" y="397"/>
                    </a:cubicBezTo>
                    <a:cubicBezTo>
                      <a:pt x="3688" y="315"/>
                      <a:pt x="3386" y="243"/>
                      <a:pt x="3066" y="178"/>
                    </a:cubicBezTo>
                    <a:cubicBezTo>
                      <a:pt x="2746" y="113"/>
                      <a:pt x="2418" y="63"/>
                      <a:pt x="2083" y="29"/>
                    </a:cubicBezTo>
                    <a:cubicBezTo>
                      <a:pt x="1899" y="10"/>
                      <a:pt x="1715" y="0"/>
                      <a:pt x="1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2"/>
              <p:cNvSpPr/>
              <p:nvPr/>
            </p:nvSpPr>
            <p:spPr>
              <a:xfrm>
                <a:off x="5101825" y="3471325"/>
                <a:ext cx="678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061" extrusionOk="0">
                    <a:moveTo>
                      <a:pt x="675" y="1"/>
                    </a:moveTo>
                    <a:cubicBezTo>
                      <a:pt x="612" y="1"/>
                      <a:pt x="550" y="16"/>
                      <a:pt x="494" y="45"/>
                    </a:cubicBezTo>
                    <a:cubicBezTo>
                      <a:pt x="429" y="77"/>
                      <a:pt x="374" y="130"/>
                      <a:pt x="340" y="194"/>
                    </a:cubicBezTo>
                    <a:cubicBezTo>
                      <a:pt x="296" y="289"/>
                      <a:pt x="301" y="373"/>
                      <a:pt x="356" y="443"/>
                    </a:cubicBezTo>
                    <a:cubicBezTo>
                      <a:pt x="380" y="482"/>
                      <a:pt x="418" y="513"/>
                      <a:pt x="460" y="531"/>
                    </a:cubicBezTo>
                    <a:cubicBezTo>
                      <a:pt x="484" y="541"/>
                      <a:pt x="510" y="546"/>
                      <a:pt x="537" y="546"/>
                    </a:cubicBezTo>
                    <a:cubicBezTo>
                      <a:pt x="557" y="546"/>
                      <a:pt x="577" y="544"/>
                      <a:pt x="597" y="538"/>
                    </a:cubicBezTo>
                    <a:cubicBezTo>
                      <a:pt x="630" y="529"/>
                      <a:pt x="662" y="519"/>
                      <a:pt x="695" y="506"/>
                    </a:cubicBezTo>
                    <a:cubicBezTo>
                      <a:pt x="714" y="498"/>
                      <a:pt x="733" y="494"/>
                      <a:pt x="754" y="494"/>
                    </a:cubicBezTo>
                    <a:cubicBezTo>
                      <a:pt x="765" y="494"/>
                      <a:pt x="776" y="495"/>
                      <a:pt x="788" y="497"/>
                    </a:cubicBezTo>
                    <a:cubicBezTo>
                      <a:pt x="840" y="503"/>
                      <a:pt x="935" y="526"/>
                      <a:pt x="1071" y="570"/>
                    </a:cubicBezTo>
                    <a:cubicBezTo>
                      <a:pt x="1208" y="612"/>
                      <a:pt x="1357" y="661"/>
                      <a:pt x="1520" y="714"/>
                    </a:cubicBezTo>
                    <a:cubicBezTo>
                      <a:pt x="1683" y="768"/>
                      <a:pt x="1847" y="818"/>
                      <a:pt x="2011" y="867"/>
                    </a:cubicBezTo>
                    <a:cubicBezTo>
                      <a:pt x="2176" y="916"/>
                      <a:pt x="2312" y="951"/>
                      <a:pt x="2420" y="971"/>
                    </a:cubicBezTo>
                    <a:cubicBezTo>
                      <a:pt x="2441" y="975"/>
                      <a:pt x="2461" y="977"/>
                      <a:pt x="2479" y="977"/>
                    </a:cubicBezTo>
                    <a:cubicBezTo>
                      <a:pt x="2530" y="977"/>
                      <a:pt x="2573" y="964"/>
                      <a:pt x="2610" y="938"/>
                    </a:cubicBezTo>
                    <a:cubicBezTo>
                      <a:pt x="2653" y="909"/>
                      <a:pt x="2685" y="862"/>
                      <a:pt x="2696" y="810"/>
                    </a:cubicBezTo>
                    <a:cubicBezTo>
                      <a:pt x="2712" y="753"/>
                      <a:pt x="2706" y="694"/>
                      <a:pt x="2680" y="642"/>
                    </a:cubicBezTo>
                    <a:cubicBezTo>
                      <a:pt x="2653" y="586"/>
                      <a:pt x="2604" y="552"/>
                      <a:pt x="2531" y="542"/>
                    </a:cubicBezTo>
                    <a:cubicBezTo>
                      <a:pt x="2393" y="512"/>
                      <a:pt x="2258" y="476"/>
                      <a:pt x="2125" y="430"/>
                    </a:cubicBezTo>
                    <a:cubicBezTo>
                      <a:pt x="1956" y="375"/>
                      <a:pt x="1782" y="315"/>
                      <a:pt x="1600" y="253"/>
                    </a:cubicBezTo>
                    <a:cubicBezTo>
                      <a:pt x="1417" y="191"/>
                      <a:pt x="1244" y="135"/>
                      <a:pt x="1081" y="84"/>
                    </a:cubicBezTo>
                    <a:cubicBezTo>
                      <a:pt x="916" y="32"/>
                      <a:pt x="792" y="5"/>
                      <a:pt x="707" y="2"/>
                    </a:cubicBezTo>
                    <a:cubicBezTo>
                      <a:pt x="696" y="1"/>
                      <a:pt x="686" y="1"/>
                      <a:pt x="675" y="1"/>
                    </a:cubicBezTo>
                    <a:close/>
                    <a:moveTo>
                      <a:pt x="379" y="1084"/>
                    </a:moveTo>
                    <a:cubicBezTo>
                      <a:pt x="316" y="1084"/>
                      <a:pt x="254" y="1099"/>
                      <a:pt x="198" y="1127"/>
                    </a:cubicBezTo>
                    <a:cubicBezTo>
                      <a:pt x="133" y="1161"/>
                      <a:pt x="78" y="1213"/>
                      <a:pt x="43" y="1278"/>
                    </a:cubicBezTo>
                    <a:cubicBezTo>
                      <a:pt x="0" y="1373"/>
                      <a:pt x="4" y="1455"/>
                      <a:pt x="59" y="1526"/>
                    </a:cubicBezTo>
                    <a:cubicBezTo>
                      <a:pt x="85" y="1565"/>
                      <a:pt x="121" y="1597"/>
                      <a:pt x="165" y="1614"/>
                    </a:cubicBezTo>
                    <a:cubicBezTo>
                      <a:pt x="189" y="1625"/>
                      <a:pt x="215" y="1630"/>
                      <a:pt x="241" y="1630"/>
                    </a:cubicBezTo>
                    <a:cubicBezTo>
                      <a:pt x="261" y="1630"/>
                      <a:pt x="281" y="1627"/>
                      <a:pt x="301" y="1622"/>
                    </a:cubicBezTo>
                    <a:cubicBezTo>
                      <a:pt x="334" y="1613"/>
                      <a:pt x="367" y="1603"/>
                      <a:pt x="399" y="1590"/>
                    </a:cubicBezTo>
                    <a:cubicBezTo>
                      <a:pt x="417" y="1581"/>
                      <a:pt x="437" y="1577"/>
                      <a:pt x="457" y="1577"/>
                    </a:cubicBezTo>
                    <a:cubicBezTo>
                      <a:pt x="469" y="1577"/>
                      <a:pt x="480" y="1579"/>
                      <a:pt x="491" y="1581"/>
                    </a:cubicBezTo>
                    <a:cubicBezTo>
                      <a:pt x="543" y="1587"/>
                      <a:pt x="639" y="1610"/>
                      <a:pt x="775" y="1653"/>
                    </a:cubicBezTo>
                    <a:cubicBezTo>
                      <a:pt x="912" y="1695"/>
                      <a:pt x="1061" y="1744"/>
                      <a:pt x="1224" y="1798"/>
                    </a:cubicBezTo>
                    <a:cubicBezTo>
                      <a:pt x="1387" y="1851"/>
                      <a:pt x="1552" y="1902"/>
                      <a:pt x="1715" y="1951"/>
                    </a:cubicBezTo>
                    <a:cubicBezTo>
                      <a:pt x="1880" y="2000"/>
                      <a:pt x="2016" y="2035"/>
                      <a:pt x="2124" y="2056"/>
                    </a:cubicBezTo>
                    <a:cubicBezTo>
                      <a:pt x="2144" y="2059"/>
                      <a:pt x="2162" y="2061"/>
                      <a:pt x="2180" y="2061"/>
                    </a:cubicBezTo>
                    <a:cubicBezTo>
                      <a:pt x="2232" y="2061"/>
                      <a:pt x="2276" y="2048"/>
                      <a:pt x="2312" y="2022"/>
                    </a:cubicBezTo>
                    <a:cubicBezTo>
                      <a:pt x="2357" y="1993"/>
                      <a:pt x="2388" y="1947"/>
                      <a:pt x="2400" y="1893"/>
                    </a:cubicBezTo>
                    <a:cubicBezTo>
                      <a:pt x="2416" y="1837"/>
                      <a:pt x="2410" y="1778"/>
                      <a:pt x="2384" y="1726"/>
                    </a:cubicBezTo>
                    <a:cubicBezTo>
                      <a:pt x="2357" y="1669"/>
                      <a:pt x="2308" y="1636"/>
                      <a:pt x="2235" y="1624"/>
                    </a:cubicBezTo>
                    <a:cubicBezTo>
                      <a:pt x="2097" y="1596"/>
                      <a:pt x="1962" y="1558"/>
                      <a:pt x="1829" y="1513"/>
                    </a:cubicBezTo>
                    <a:cubicBezTo>
                      <a:pt x="1660" y="1458"/>
                      <a:pt x="1485" y="1399"/>
                      <a:pt x="1303" y="1337"/>
                    </a:cubicBezTo>
                    <a:cubicBezTo>
                      <a:pt x="1121" y="1275"/>
                      <a:pt x="948" y="1218"/>
                      <a:pt x="785" y="1168"/>
                    </a:cubicBezTo>
                    <a:cubicBezTo>
                      <a:pt x="620" y="1116"/>
                      <a:pt x="496" y="1088"/>
                      <a:pt x="410" y="1086"/>
                    </a:cubicBezTo>
                    <a:cubicBezTo>
                      <a:pt x="400" y="1085"/>
                      <a:pt x="389" y="1084"/>
                      <a:pt x="379" y="10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2"/>
              <p:cNvSpPr/>
              <p:nvPr/>
            </p:nvSpPr>
            <p:spPr>
              <a:xfrm>
                <a:off x="5182625" y="3507000"/>
                <a:ext cx="188325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4113" extrusionOk="0">
                    <a:moveTo>
                      <a:pt x="901" y="0"/>
                    </a:moveTo>
                    <a:cubicBezTo>
                      <a:pt x="861" y="0"/>
                      <a:pt x="820" y="9"/>
                      <a:pt x="782" y="26"/>
                    </a:cubicBezTo>
                    <a:cubicBezTo>
                      <a:pt x="713" y="53"/>
                      <a:pt x="658" y="117"/>
                      <a:pt x="619" y="212"/>
                    </a:cubicBezTo>
                    <a:cubicBezTo>
                      <a:pt x="583" y="316"/>
                      <a:pt x="538" y="449"/>
                      <a:pt x="484" y="612"/>
                    </a:cubicBezTo>
                    <a:cubicBezTo>
                      <a:pt x="429" y="774"/>
                      <a:pt x="374" y="949"/>
                      <a:pt x="317" y="1135"/>
                    </a:cubicBezTo>
                    <a:cubicBezTo>
                      <a:pt x="259" y="1322"/>
                      <a:pt x="204" y="1511"/>
                      <a:pt x="152" y="1704"/>
                    </a:cubicBezTo>
                    <a:cubicBezTo>
                      <a:pt x="100" y="1898"/>
                      <a:pt x="55" y="2076"/>
                      <a:pt x="19" y="2239"/>
                    </a:cubicBezTo>
                    <a:cubicBezTo>
                      <a:pt x="0" y="2311"/>
                      <a:pt x="0" y="2386"/>
                      <a:pt x="20" y="2459"/>
                    </a:cubicBezTo>
                    <a:cubicBezTo>
                      <a:pt x="38" y="2521"/>
                      <a:pt x="74" y="2577"/>
                      <a:pt x="123" y="2619"/>
                    </a:cubicBezTo>
                    <a:cubicBezTo>
                      <a:pt x="184" y="2671"/>
                      <a:pt x="260" y="2700"/>
                      <a:pt x="340" y="2704"/>
                    </a:cubicBezTo>
                    <a:cubicBezTo>
                      <a:pt x="348" y="2705"/>
                      <a:pt x="357" y="2705"/>
                      <a:pt x="366" y="2705"/>
                    </a:cubicBezTo>
                    <a:cubicBezTo>
                      <a:pt x="443" y="2705"/>
                      <a:pt x="515" y="2676"/>
                      <a:pt x="581" y="2618"/>
                    </a:cubicBezTo>
                    <a:cubicBezTo>
                      <a:pt x="669" y="2540"/>
                      <a:pt x="773" y="2450"/>
                      <a:pt x="896" y="2349"/>
                    </a:cubicBezTo>
                    <a:cubicBezTo>
                      <a:pt x="1004" y="2256"/>
                      <a:pt x="1120" y="2171"/>
                      <a:pt x="1240" y="2096"/>
                    </a:cubicBezTo>
                    <a:cubicBezTo>
                      <a:pt x="1373" y="2011"/>
                      <a:pt x="1507" y="1927"/>
                      <a:pt x="1643" y="1845"/>
                    </a:cubicBezTo>
                    <a:cubicBezTo>
                      <a:pt x="1773" y="1767"/>
                      <a:pt x="1897" y="1680"/>
                      <a:pt x="2017" y="1586"/>
                    </a:cubicBezTo>
                    <a:cubicBezTo>
                      <a:pt x="2127" y="1501"/>
                      <a:pt x="2223" y="1459"/>
                      <a:pt x="2304" y="1459"/>
                    </a:cubicBezTo>
                    <a:cubicBezTo>
                      <a:pt x="2322" y="1459"/>
                      <a:pt x="2338" y="1461"/>
                      <a:pt x="2354" y="1465"/>
                    </a:cubicBezTo>
                    <a:cubicBezTo>
                      <a:pt x="2432" y="1472"/>
                      <a:pt x="2480" y="1514"/>
                      <a:pt x="2496" y="1589"/>
                    </a:cubicBezTo>
                    <a:cubicBezTo>
                      <a:pt x="2517" y="1751"/>
                      <a:pt x="2527" y="1914"/>
                      <a:pt x="2526" y="2077"/>
                    </a:cubicBezTo>
                    <a:cubicBezTo>
                      <a:pt x="2526" y="2252"/>
                      <a:pt x="2537" y="2427"/>
                      <a:pt x="2562" y="2602"/>
                    </a:cubicBezTo>
                    <a:cubicBezTo>
                      <a:pt x="2575" y="2662"/>
                      <a:pt x="2605" y="2719"/>
                      <a:pt x="2653" y="2762"/>
                    </a:cubicBezTo>
                    <a:cubicBezTo>
                      <a:pt x="2695" y="2804"/>
                      <a:pt x="2747" y="2834"/>
                      <a:pt x="2805" y="2853"/>
                    </a:cubicBezTo>
                    <a:cubicBezTo>
                      <a:pt x="2841" y="2863"/>
                      <a:pt x="2878" y="2869"/>
                      <a:pt x="2916" y="2869"/>
                    </a:cubicBezTo>
                    <a:cubicBezTo>
                      <a:pt x="2938" y="2869"/>
                      <a:pt x="2960" y="2867"/>
                      <a:pt x="2981" y="2863"/>
                    </a:cubicBezTo>
                    <a:cubicBezTo>
                      <a:pt x="3042" y="2855"/>
                      <a:pt x="3100" y="2830"/>
                      <a:pt x="3149" y="2791"/>
                    </a:cubicBezTo>
                    <a:cubicBezTo>
                      <a:pt x="3251" y="2719"/>
                      <a:pt x="3360" y="2647"/>
                      <a:pt x="3477" y="2574"/>
                    </a:cubicBezTo>
                    <a:cubicBezTo>
                      <a:pt x="3592" y="2503"/>
                      <a:pt x="3705" y="2437"/>
                      <a:pt x="3816" y="2375"/>
                    </a:cubicBezTo>
                    <a:cubicBezTo>
                      <a:pt x="3926" y="2313"/>
                      <a:pt x="4026" y="2261"/>
                      <a:pt x="4114" y="2219"/>
                    </a:cubicBezTo>
                    <a:cubicBezTo>
                      <a:pt x="4180" y="2186"/>
                      <a:pt x="4248" y="2158"/>
                      <a:pt x="4318" y="2136"/>
                    </a:cubicBezTo>
                    <a:cubicBezTo>
                      <a:pt x="4486" y="2073"/>
                      <a:pt x="4614" y="2043"/>
                      <a:pt x="4703" y="2043"/>
                    </a:cubicBezTo>
                    <a:cubicBezTo>
                      <a:pt x="4730" y="2043"/>
                      <a:pt x="4754" y="2045"/>
                      <a:pt x="4774" y="2051"/>
                    </a:cubicBezTo>
                    <a:cubicBezTo>
                      <a:pt x="4849" y="2074"/>
                      <a:pt x="4884" y="2147"/>
                      <a:pt x="4880" y="2271"/>
                    </a:cubicBezTo>
                    <a:cubicBezTo>
                      <a:pt x="4871" y="2501"/>
                      <a:pt x="4874" y="2723"/>
                      <a:pt x="4887" y="2936"/>
                    </a:cubicBezTo>
                    <a:cubicBezTo>
                      <a:pt x="4900" y="3148"/>
                      <a:pt x="4945" y="3336"/>
                      <a:pt x="5021" y="3499"/>
                    </a:cubicBezTo>
                    <a:cubicBezTo>
                      <a:pt x="5118" y="3719"/>
                      <a:pt x="5267" y="3863"/>
                      <a:pt x="5466" y="3932"/>
                    </a:cubicBezTo>
                    <a:cubicBezTo>
                      <a:pt x="5640" y="3993"/>
                      <a:pt x="5821" y="4023"/>
                      <a:pt x="6003" y="4023"/>
                    </a:cubicBezTo>
                    <a:cubicBezTo>
                      <a:pt x="6034" y="4023"/>
                      <a:pt x="6064" y="4022"/>
                      <a:pt x="6095" y="4021"/>
                    </a:cubicBezTo>
                    <a:cubicBezTo>
                      <a:pt x="6175" y="4017"/>
                      <a:pt x="6255" y="4015"/>
                      <a:pt x="6334" y="4015"/>
                    </a:cubicBezTo>
                    <a:cubicBezTo>
                      <a:pt x="6428" y="4015"/>
                      <a:pt x="6520" y="4018"/>
                      <a:pt x="6611" y="4023"/>
                    </a:cubicBezTo>
                    <a:cubicBezTo>
                      <a:pt x="6778" y="4032"/>
                      <a:pt x="6897" y="4041"/>
                      <a:pt x="6965" y="4051"/>
                    </a:cubicBezTo>
                    <a:cubicBezTo>
                      <a:pt x="6989" y="4060"/>
                      <a:pt x="7012" y="4071"/>
                      <a:pt x="7035" y="4087"/>
                    </a:cubicBezTo>
                    <a:cubicBezTo>
                      <a:pt x="7047" y="4097"/>
                      <a:pt x="7061" y="4104"/>
                      <a:pt x="7077" y="4107"/>
                    </a:cubicBezTo>
                    <a:cubicBezTo>
                      <a:pt x="7096" y="4111"/>
                      <a:pt x="7114" y="4113"/>
                      <a:pt x="7133" y="4113"/>
                    </a:cubicBezTo>
                    <a:cubicBezTo>
                      <a:pt x="7173" y="4113"/>
                      <a:pt x="7213" y="4105"/>
                      <a:pt x="7249" y="4090"/>
                    </a:cubicBezTo>
                    <a:cubicBezTo>
                      <a:pt x="7301" y="4070"/>
                      <a:pt x="7350" y="4041"/>
                      <a:pt x="7392" y="4006"/>
                    </a:cubicBezTo>
                    <a:cubicBezTo>
                      <a:pt x="7511" y="3899"/>
                      <a:pt x="7532" y="3789"/>
                      <a:pt x="7459" y="3677"/>
                    </a:cubicBezTo>
                    <a:cubicBezTo>
                      <a:pt x="7402" y="3590"/>
                      <a:pt x="7311" y="3529"/>
                      <a:pt x="7186" y="3498"/>
                    </a:cubicBezTo>
                    <a:cubicBezTo>
                      <a:pt x="7108" y="3482"/>
                      <a:pt x="7027" y="3472"/>
                      <a:pt x="6947" y="3467"/>
                    </a:cubicBezTo>
                    <a:cubicBezTo>
                      <a:pt x="6853" y="3461"/>
                      <a:pt x="6755" y="3457"/>
                      <a:pt x="6650" y="3453"/>
                    </a:cubicBezTo>
                    <a:cubicBezTo>
                      <a:pt x="6573" y="3451"/>
                      <a:pt x="6496" y="3449"/>
                      <a:pt x="6419" y="3449"/>
                    </a:cubicBezTo>
                    <a:cubicBezTo>
                      <a:pt x="6391" y="3449"/>
                      <a:pt x="6363" y="3449"/>
                      <a:pt x="6335" y="3450"/>
                    </a:cubicBezTo>
                    <a:cubicBezTo>
                      <a:pt x="6228" y="3450"/>
                      <a:pt x="6125" y="3453"/>
                      <a:pt x="6027" y="3456"/>
                    </a:cubicBezTo>
                    <a:cubicBezTo>
                      <a:pt x="6021" y="3456"/>
                      <a:pt x="6016" y="3456"/>
                      <a:pt x="6011" y="3456"/>
                    </a:cubicBezTo>
                    <a:cubicBezTo>
                      <a:pt x="5929" y="3456"/>
                      <a:pt x="5847" y="3446"/>
                      <a:pt x="5768" y="3424"/>
                    </a:cubicBezTo>
                    <a:cubicBezTo>
                      <a:pt x="5683" y="3402"/>
                      <a:pt x="5616" y="3340"/>
                      <a:pt x="5570" y="3240"/>
                    </a:cubicBezTo>
                    <a:cubicBezTo>
                      <a:pt x="5520" y="3116"/>
                      <a:pt x="5489" y="2951"/>
                      <a:pt x="5478" y="2745"/>
                    </a:cubicBezTo>
                    <a:cubicBezTo>
                      <a:pt x="5465" y="2541"/>
                      <a:pt x="5469" y="2337"/>
                      <a:pt x="5491" y="2135"/>
                    </a:cubicBezTo>
                    <a:cubicBezTo>
                      <a:pt x="5507" y="1933"/>
                      <a:pt x="5485" y="1771"/>
                      <a:pt x="5424" y="1647"/>
                    </a:cubicBezTo>
                    <a:cubicBezTo>
                      <a:pt x="5367" y="1527"/>
                      <a:pt x="5258" y="1439"/>
                      <a:pt x="5128" y="1408"/>
                    </a:cubicBezTo>
                    <a:cubicBezTo>
                      <a:pt x="5064" y="1389"/>
                      <a:pt x="4993" y="1380"/>
                      <a:pt x="4915" y="1380"/>
                    </a:cubicBezTo>
                    <a:cubicBezTo>
                      <a:pt x="4702" y="1380"/>
                      <a:pt x="4439" y="1450"/>
                      <a:pt x="4124" y="1590"/>
                    </a:cubicBezTo>
                    <a:cubicBezTo>
                      <a:pt x="4068" y="1618"/>
                      <a:pt x="4001" y="1648"/>
                      <a:pt x="3925" y="1686"/>
                    </a:cubicBezTo>
                    <a:cubicBezTo>
                      <a:pt x="3848" y="1723"/>
                      <a:pt x="3770" y="1762"/>
                      <a:pt x="3690" y="1804"/>
                    </a:cubicBezTo>
                    <a:cubicBezTo>
                      <a:pt x="3610" y="1846"/>
                      <a:pt x="3533" y="1888"/>
                      <a:pt x="3458" y="1930"/>
                    </a:cubicBezTo>
                    <a:cubicBezTo>
                      <a:pt x="3381" y="1973"/>
                      <a:pt x="3315" y="2014"/>
                      <a:pt x="3256" y="2050"/>
                    </a:cubicBezTo>
                    <a:cubicBezTo>
                      <a:pt x="3228" y="2068"/>
                      <a:pt x="3202" y="2077"/>
                      <a:pt x="3180" y="2077"/>
                    </a:cubicBezTo>
                    <a:cubicBezTo>
                      <a:pt x="3170" y="2077"/>
                      <a:pt x="3160" y="2075"/>
                      <a:pt x="3152" y="2071"/>
                    </a:cubicBezTo>
                    <a:cubicBezTo>
                      <a:pt x="3123" y="2060"/>
                      <a:pt x="3108" y="2031"/>
                      <a:pt x="3113" y="1983"/>
                    </a:cubicBezTo>
                    <a:cubicBezTo>
                      <a:pt x="3108" y="1905"/>
                      <a:pt x="3101" y="1807"/>
                      <a:pt x="3094" y="1686"/>
                    </a:cubicBezTo>
                    <a:cubicBezTo>
                      <a:pt x="3087" y="1563"/>
                      <a:pt x="3078" y="1447"/>
                      <a:pt x="3068" y="1336"/>
                    </a:cubicBezTo>
                    <a:cubicBezTo>
                      <a:pt x="3042" y="1148"/>
                      <a:pt x="2984" y="1017"/>
                      <a:pt x="2896" y="939"/>
                    </a:cubicBezTo>
                    <a:cubicBezTo>
                      <a:pt x="2808" y="862"/>
                      <a:pt x="2699" y="814"/>
                      <a:pt x="2582" y="801"/>
                    </a:cubicBezTo>
                    <a:cubicBezTo>
                      <a:pt x="2558" y="799"/>
                      <a:pt x="2534" y="798"/>
                      <a:pt x="2510" y="798"/>
                    </a:cubicBezTo>
                    <a:cubicBezTo>
                      <a:pt x="2393" y="798"/>
                      <a:pt x="2270" y="824"/>
                      <a:pt x="2139" y="874"/>
                    </a:cubicBezTo>
                    <a:cubicBezTo>
                      <a:pt x="1993" y="929"/>
                      <a:pt x="1855" y="999"/>
                      <a:pt x="1727" y="1086"/>
                    </a:cubicBezTo>
                    <a:cubicBezTo>
                      <a:pt x="1632" y="1150"/>
                      <a:pt x="1533" y="1216"/>
                      <a:pt x="1431" y="1287"/>
                    </a:cubicBezTo>
                    <a:cubicBezTo>
                      <a:pt x="1328" y="1356"/>
                      <a:pt x="1228" y="1421"/>
                      <a:pt x="1130" y="1479"/>
                    </a:cubicBezTo>
                    <a:cubicBezTo>
                      <a:pt x="1062" y="1515"/>
                      <a:pt x="999" y="1557"/>
                      <a:pt x="938" y="1605"/>
                    </a:cubicBezTo>
                    <a:cubicBezTo>
                      <a:pt x="882" y="1651"/>
                      <a:pt x="832" y="1689"/>
                      <a:pt x="791" y="1720"/>
                    </a:cubicBezTo>
                    <a:cubicBezTo>
                      <a:pt x="844" y="1502"/>
                      <a:pt x="908" y="1275"/>
                      <a:pt x="983" y="1041"/>
                    </a:cubicBezTo>
                    <a:cubicBezTo>
                      <a:pt x="1058" y="806"/>
                      <a:pt x="1126" y="586"/>
                      <a:pt x="1186" y="381"/>
                    </a:cubicBezTo>
                    <a:cubicBezTo>
                      <a:pt x="1220" y="287"/>
                      <a:pt x="1214" y="208"/>
                      <a:pt x="1169" y="140"/>
                    </a:cubicBezTo>
                    <a:cubicBezTo>
                      <a:pt x="1129" y="75"/>
                      <a:pt x="1064" y="30"/>
                      <a:pt x="990" y="14"/>
                    </a:cubicBezTo>
                    <a:cubicBezTo>
                      <a:pt x="961" y="5"/>
                      <a:pt x="931" y="0"/>
                      <a:pt x="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2"/>
              <p:cNvSpPr/>
              <p:nvPr/>
            </p:nvSpPr>
            <p:spPr>
              <a:xfrm>
                <a:off x="5358600" y="3568775"/>
                <a:ext cx="101325" cy="67175"/>
              </a:xfrm>
              <a:custGeom>
                <a:avLst/>
                <a:gdLst/>
                <a:ahLst/>
                <a:cxnLst/>
                <a:rect l="l" t="t" r="r" b="b"/>
                <a:pathLst>
                  <a:path w="4053" h="2687" extrusionOk="0">
                    <a:moveTo>
                      <a:pt x="2304" y="1"/>
                    </a:moveTo>
                    <a:cubicBezTo>
                      <a:pt x="2299" y="1"/>
                      <a:pt x="2293" y="1"/>
                      <a:pt x="2288" y="1"/>
                    </a:cubicBezTo>
                    <a:cubicBezTo>
                      <a:pt x="2107" y="11"/>
                      <a:pt x="1927" y="38"/>
                      <a:pt x="1752" y="82"/>
                    </a:cubicBezTo>
                    <a:cubicBezTo>
                      <a:pt x="1577" y="124"/>
                      <a:pt x="1408" y="180"/>
                      <a:pt x="1243" y="248"/>
                    </a:cubicBezTo>
                    <a:cubicBezTo>
                      <a:pt x="1083" y="314"/>
                      <a:pt x="930" y="394"/>
                      <a:pt x="785" y="486"/>
                    </a:cubicBezTo>
                    <a:cubicBezTo>
                      <a:pt x="649" y="574"/>
                      <a:pt x="522" y="674"/>
                      <a:pt x="405" y="785"/>
                    </a:cubicBezTo>
                    <a:cubicBezTo>
                      <a:pt x="223" y="959"/>
                      <a:pt x="106" y="1131"/>
                      <a:pt x="53" y="1300"/>
                    </a:cubicBezTo>
                    <a:cubicBezTo>
                      <a:pt x="1" y="1467"/>
                      <a:pt x="5" y="1628"/>
                      <a:pt x="66" y="1779"/>
                    </a:cubicBezTo>
                    <a:cubicBezTo>
                      <a:pt x="126" y="1930"/>
                      <a:pt x="243" y="2065"/>
                      <a:pt x="417" y="2187"/>
                    </a:cubicBezTo>
                    <a:cubicBezTo>
                      <a:pt x="590" y="2308"/>
                      <a:pt x="811" y="2406"/>
                      <a:pt x="1081" y="2482"/>
                    </a:cubicBezTo>
                    <a:cubicBezTo>
                      <a:pt x="1363" y="2561"/>
                      <a:pt x="1649" y="2616"/>
                      <a:pt x="1940" y="2646"/>
                    </a:cubicBezTo>
                    <a:cubicBezTo>
                      <a:pt x="2188" y="2672"/>
                      <a:pt x="2436" y="2687"/>
                      <a:pt x="2686" y="2687"/>
                    </a:cubicBezTo>
                    <a:cubicBezTo>
                      <a:pt x="2698" y="2687"/>
                      <a:pt x="2709" y="2687"/>
                      <a:pt x="2721" y="2687"/>
                    </a:cubicBezTo>
                    <a:cubicBezTo>
                      <a:pt x="2937" y="2685"/>
                      <a:pt x="3151" y="2671"/>
                      <a:pt x="3364" y="2645"/>
                    </a:cubicBezTo>
                    <a:cubicBezTo>
                      <a:pt x="3554" y="2620"/>
                      <a:pt x="3700" y="2596"/>
                      <a:pt x="3805" y="2573"/>
                    </a:cubicBezTo>
                    <a:cubicBezTo>
                      <a:pt x="3915" y="2545"/>
                      <a:pt x="3986" y="2495"/>
                      <a:pt x="4016" y="2419"/>
                    </a:cubicBezTo>
                    <a:cubicBezTo>
                      <a:pt x="4046" y="2347"/>
                      <a:pt x="4052" y="2268"/>
                      <a:pt x="4030" y="2193"/>
                    </a:cubicBezTo>
                    <a:cubicBezTo>
                      <a:pt x="4007" y="2126"/>
                      <a:pt x="3963" y="2071"/>
                      <a:pt x="3902" y="2037"/>
                    </a:cubicBezTo>
                    <a:cubicBezTo>
                      <a:pt x="3860" y="2011"/>
                      <a:pt x="3813" y="1998"/>
                      <a:pt x="3760" y="1998"/>
                    </a:cubicBezTo>
                    <a:cubicBezTo>
                      <a:pt x="3735" y="1998"/>
                      <a:pt x="3708" y="2001"/>
                      <a:pt x="3679" y="2008"/>
                    </a:cubicBezTo>
                    <a:cubicBezTo>
                      <a:pt x="3597" y="2026"/>
                      <a:pt x="3470" y="2048"/>
                      <a:pt x="3298" y="2073"/>
                    </a:cubicBezTo>
                    <a:cubicBezTo>
                      <a:pt x="3098" y="2100"/>
                      <a:pt x="2899" y="2115"/>
                      <a:pt x="2700" y="2116"/>
                    </a:cubicBezTo>
                    <a:cubicBezTo>
                      <a:pt x="2676" y="2116"/>
                      <a:pt x="2651" y="2116"/>
                      <a:pt x="2627" y="2116"/>
                    </a:cubicBezTo>
                    <a:cubicBezTo>
                      <a:pt x="2410" y="2116"/>
                      <a:pt x="2193" y="2105"/>
                      <a:pt x="1977" y="2081"/>
                    </a:cubicBezTo>
                    <a:cubicBezTo>
                      <a:pt x="1720" y="2054"/>
                      <a:pt x="1467" y="2003"/>
                      <a:pt x="1220" y="1931"/>
                    </a:cubicBezTo>
                    <a:cubicBezTo>
                      <a:pt x="1081" y="1889"/>
                      <a:pt x="973" y="1840"/>
                      <a:pt x="895" y="1781"/>
                    </a:cubicBezTo>
                    <a:cubicBezTo>
                      <a:pt x="817" y="1723"/>
                      <a:pt x="764" y="1659"/>
                      <a:pt x="736" y="1592"/>
                    </a:cubicBezTo>
                    <a:cubicBezTo>
                      <a:pt x="707" y="1525"/>
                      <a:pt x="704" y="1450"/>
                      <a:pt x="729" y="1382"/>
                    </a:cubicBezTo>
                    <a:cubicBezTo>
                      <a:pt x="755" y="1305"/>
                      <a:pt x="800" y="1238"/>
                      <a:pt x="857" y="1181"/>
                    </a:cubicBezTo>
                    <a:cubicBezTo>
                      <a:pt x="944" y="1089"/>
                      <a:pt x="1044" y="1009"/>
                      <a:pt x="1151" y="943"/>
                    </a:cubicBezTo>
                    <a:cubicBezTo>
                      <a:pt x="1268" y="868"/>
                      <a:pt x="1389" y="803"/>
                      <a:pt x="1515" y="745"/>
                    </a:cubicBezTo>
                    <a:cubicBezTo>
                      <a:pt x="1635" y="688"/>
                      <a:pt x="1761" y="645"/>
                      <a:pt x="1891" y="616"/>
                    </a:cubicBezTo>
                    <a:cubicBezTo>
                      <a:pt x="1999" y="590"/>
                      <a:pt x="2112" y="576"/>
                      <a:pt x="2224" y="576"/>
                    </a:cubicBezTo>
                    <a:cubicBezTo>
                      <a:pt x="2284" y="621"/>
                      <a:pt x="2350" y="658"/>
                      <a:pt x="2418" y="687"/>
                    </a:cubicBezTo>
                    <a:cubicBezTo>
                      <a:pt x="2482" y="713"/>
                      <a:pt x="2548" y="729"/>
                      <a:pt x="2616" y="733"/>
                    </a:cubicBezTo>
                    <a:cubicBezTo>
                      <a:pt x="2631" y="735"/>
                      <a:pt x="2646" y="736"/>
                      <a:pt x="2661" y="736"/>
                    </a:cubicBezTo>
                    <a:cubicBezTo>
                      <a:pt x="2728" y="736"/>
                      <a:pt x="2794" y="716"/>
                      <a:pt x="2849" y="675"/>
                    </a:cubicBezTo>
                    <a:cubicBezTo>
                      <a:pt x="2911" y="632"/>
                      <a:pt x="2957" y="570"/>
                      <a:pt x="2979" y="498"/>
                    </a:cubicBezTo>
                    <a:cubicBezTo>
                      <a:pt x="2994" y="425"/>
                      <a:pt x="2983" y="349"/>
                      <a:pt x="2948" y="281"/>
                    </a:cubicBezTo>
                    <a:cubicBezTo>
                      <a:pt x="2914" y="209"/>
                      <a:pt x="2841" y="147"/>
                      <a:pt x="2730" y="99"/>
                    </a:cubicBezTo>
                    <a:cubicBezTo>
                      <a:pt x="2662" y="67"/>
                      <a:pt x="2590" y="43"/>
                      <a:pt x="2516" y="27"/>
                    </a:cubicBezTo>
                    <a:cubicBezTo>
                      <a:pt x="2446" y="9"/>
                      <a:pt x="2375" y="1"/>
                      <a:pt x="2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2"/>
              <p:cNvSpPr/>
              <p:nvPr/>
            </p:nvSpPr>
            <p:spPr>
              <a:xfrm>
                <a:off x="5462300" y="3516050"/>
                <a:ext cx="58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553" extrusionOk="0">
                    <a:moveTo>
                      <a:pt x="957" y="1"/>
                    </a:moveTo>
                    <a:cubicBezTo>
                      <a:pt x="888" y="1"/>
                      <a:pt x="826" y="49"/>
                      <a:pt x="811" y="120"/>
                    </a:cubicBezTo>
                    <a:cubicBezTo>
                      <a:pt x="798" y="161"/>
                      <a:pt x="803" y="204"/>
                      <a:pt x="820" y="241"/>
                    </a:cubicBezTo>
                    <a:cubicBezTo>
                      <a:pt x="837" y="283"/>
                      <a:pt x="874" y="312"/>
                      <a:pt x="929" y="333"/>
                    </a:cubicBezTo>
                    <a:cubicBezTo>
                      <a:pt x="966" y="343"/>
                      <a:pt x="1009" y="357"/>
                      <a:pt x="1060" y="374"/>
                    </a:cubicBezTo>
                    <a:cubicBezTo>
                      <a:pt x="1111" y="390"/>
                      <a:pt x="1161" y="406"/>
                      <a:pt x="1209" y="425"/>
                    </a:cubicBezTo>
                    <a:cubicBezTo>
                      <a:pt x="1258" y="442"/>
                      <a:pt x="1301" y="461"/>
                      <a:pt x="1342" y="478"/>
                    </a:cubicBezTo>
                    <a:cubicBezTo>
                      <a:pt x="1384" y="497"/>
                      <a:pt x="1413" y="510"/>
                      <a:pt x="1433" y="520"/>
                    </a:cubicBezTo>
                    <a:cubicBezTo>
                      <a:pt x="1480" y="546"/>
                      <a:pt x="1522" y="581"/>
                      <a:pt x="1558" y="621"/>
                    </a:cubicBezTo>
                    <a:cubicBezTo>
                      <a:pt x="1590" y="653"/>
                      <a:pt x="1618" y="689"/>
                      <a:pt x="1641" y="728"/>
                    </a:cubicBezTo>
                    <a:cubicBezTo>
                      <a:pt x="1687" y="789"/>
                      <a:pt x="1696" y="847"/>
                      <a:pt x="1668" y="902"/>
                    </a:cubicBezTo>
                    <a:cubicBezTo>
                      <a:pt x="1641" y="958"/>
                      <a:pt x="1587" y="1010"/>
                      <a:pt x="1509" y="1059"/>
                    </a:cubicBezTo>
                    <a:cubicBezTo>
                      <a:pt x="1434" y="1103"/>
                      <a:pt x="1343" y="1152"/>
                      <a:pt x="1239" y="1207"/>
                    </a:cubicBezTo>
                    <a:cubicBezTo>
                      <a:pt x="1135" y="1262"/>
                      <a:pt x="1022" y="1315"/>
                      <a:pt x="903" y="1368"/>
                    </a:cubicBezTo>
                    <a:cubicBezTo>
                      <a:pt x="783" y="1420"/>
                      <a:pt x="658" y="1473"/>
                      <a:pt x="530" y="1520"/>
                    </a:cubicBezTo>
                    <a:cubicBezTo>
                      <a:pt x="401" y="1569"/>
                      <a:pt x="277" y="1614"/>
                      <a:pt x="158" y="1655"/>
                    </a:cubicBezTo>
                    <a:cubicBezTo>
                      <a:pt x="105" y="1670"/>
                      <a:pt x="60" y="1705"/>
                      <a:pt x="31" y="1753"/>
                    </a:cubicBezTo>
                    <a:cubicBezTo>
                      <a:pt x="8" y="1795"/>
                      <a:pt x="1" y="1845"/>
                      <a:pt x="12" y="1892"/>
                    </a:cubicBezTo>
                    <a:cubicBezTo>
                      <a:pt x="18" y="1936"/>
                      <a:pt x="38" y="1977"/>
                      <a:pt x="70" y="2009"/>
                    </a:cubicBezTo>
                    <a:cubicBezTo>
                      <a:pt x="105" y="2045"/>
                      <a:pt x="150" y="2068"/>
                      <a:pt x="199" y="2075"/>
                    </a:cubicBezTo>
                    <a:cubicBezTo>
                      <a:pt x="332" y="2095"/>
                      <a:pt x="475" y="2118"/>
                      <a:pt x="625" y="2144"/>
                    </a:cubicBezTo>
                    <a:cubicBezTo>
                      <a:pt x="775" y="2169"/>
                      <a:pt x="927" y="2198"/>
                      <a:pt x="1079" y="2228"/>
                    </a:cubicBezTo>
                    <a:cubicBezTo>
                      <a:pt x="1231" y="2260"/>
                      <a:pt x="1378" y="2293"/>
                      <a:pt x="1521" y="2331"/>
                    </a:cubicBezTo>
                    <a:cubicBezTo>
                      <a:pt x="1663" y="2368"/>
                      <a:pt x="1793" y="2407"/>
                      <a:pt x="1910" y="2449"/>
                    </a:cubicBezTo>
                    <a:cubicBezTo>
                      <a:pt x="1934" y="2478"/>
                      <a:pt x="1963" y="2503"/>
                      <a:pt x="1995" y="2521"/>
                    </a:cubicBezTo>
                    <a:cubicBezTo>
                      <a:pt x="2027" y="2542"/>
                      <a:pt x="2064" y="2552"/>
                      <a:pt x="2102" y="2552"/>
                    </a:cubicBezTo>
                    <a:cubicBezTo>
                      <a:pt x="2107" y="2552"/>
                      <a:pt x="2111" y="2552"/>
                      <a:pt x="2116" y="2552"/>
                    </a:cubicBezTo>
                    <a:cubicBezTo>
                      <a:pt x="2158" y="2547"/>
                      <a:pt x="2199" y="2533"/>
                      <a:pt x="2233" y="2508"/>
                    </a:cubicBezTo>
                    <a:cubicBezTo>
                      <a:pt x="2264" y="2487"/>
                      <a:pt x="2288" y="2459"/>
                      <a:pt x="2305" y="2428"/>
                    </a:cubicBezTo>
                    <a:cubicBezTo>
                      <a:pt x="2321" y="2381"/>
                      <a:pt x="2318" y="2331"/>
                      <a:pt x="2298" y="2287"/>
                    </a:cubicBezTo>
                    <a:cubicBezTo>
                      <a:pt x="2278" y="2240"/>
                      <a:pt x="2235" y="2204"/>
                      <a:pt x="2170" y="2179"/>
                    </a:cubicBezTo>
                    <a:cubicBezTo>
                      <a:pt x="2066" y="2139"/>
                      <a:pt x="1962" y="2102"/>
                      <a:pt x="1855" y="2074"/>
                    </a:cubicBezTo>
                    <a:cubicBezTo>
                      <a:pt x="1735" y="2039"/>
                      <a:pt x="1611" y="2007"/>
                      <a:pt x="1480" y="1977"/>
                    </a:cubicBezTo>
                    <a:cubicBezTo>
                      <a:pt x="1350" y="1946"/>
                      <a:pt x="1216" y="1918"/>
                      <a:pt x="1079" y="1889"/>
                    </a:cubicBezTo>
                    <a:cubicBezTo>
                      <a:pt x="942" y="1861"/>
                      <a:pt x="809" y="1837"/>
                      <a:pt x="679" y="1818"/>
                    </a:cubicBezTo>
                    <a:cubicBezTo>
                      <a:pt x="865" y="1741"/>
                      <a:pt x="1051" y="1662"/>
                      <a:pt x="1235" y="1579"/>
                    </a:cubicBezTo>
                    <a:cubicBezTo>
                      <a:pt x="1395" y="1512"/>
                      <a:pt x="1551" y="1429"/>
                      <a:pt x="1699" y="1334"/>
                    </a:cubicBezTo>
                    <a:cubicBezTo>
                      <a:pt x="1862" y="1228"/>
                      <a:pt x="1972" y="1108"/>
                      <a:pt x="2025" y="974"/>
                    </a:cubicBezTo>
                    <a:cubicBezTo>
                      <a:pt x="2079" y="841"/>
                      <a:pt x="2056" y="704"/>
                      <a:pt x="1954" y="564"/>
                    </a:cubicBezTo>
                    <a:cubicBezTo>
                      <a:pt x="1930" y="532"/>
                      <a:pt x="1889" y="483"/>
                      <a:pt x="1832" y="419"/>
                    </a:cubicBezTo>
                    <a:cubicBezTo>
                      <a:pt x="1777" y="356"/>
                      <a:pt x="1713" y="301"/>
                      <a:pt x="1644" y="254"/>
                    </a:cubicBezTo>
                    <a:cubicBezTo>
                      <a:pt x="1609" y="233"/>
                      <a:pt x="1574" y="213"/>
                      <a:pt x="1538" y="195"/>
                    </a:cubicBezTo>
                    <a:cubicBezTo>
                      <a:pt x="1491" y="172"/>
                      <a:pt x="1439" y="148"/>
                      <a:pt x="1378" y="124"/>
                    </a:cubicBezTo>
                    <a:cubicBezTo>
                      <a:pt x="1319" y="100"/>
                      <a:pt x="1257" y="78"/>
                      <a:pt x="1191" y="57"/>
                    </a:cubicBezTo>
                    <a:cubicBezTo>
                      <a:pt x="1129" y="36"/>
                      <a:pt x="1066" y="20"/>
                      <a:pt x="1001" y="7"/>
                    </a:cubicBezTo>
                    <a:cubicBezTo>
                      <a:pt x="986" y="3"/>
                      <a:pt x="971" y="1"/>
                      <a:pt x="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2"/>
              <p:cNvSpPr/>
              <p:nvPr/>
            </p:nvSpPr>
            <p:spPr>
              <a:xfrm>
                <a:off x="4736525" y="3107200"/>
                <a:ext cx="14572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3971" extrusionOk="0">
                    <a:moveTo>
                      <a:pt x="5474" y="0"/>
                    </a:moveTo>
                    <a:cubicBezTo>
                      <a:pt x="5420" y="0"/>
                      <a:pt x="5363" y="19"/>
                      <a:pt x="5303" y="56"/>
                    </a:cubicBezTo>
                    <a:cubicBezTo>
                      <a:pt x="5167" y="141"/>
                      <a:pt x="5014" y="235"/>
                      <a:pt x="4843" y="336"/>
                    </a:cubicBezTo>
                    <a:cubicBezTo>
                      <a:pt x="4673" y="437"/>
                      <a:pt x="4499" y="540"/>
                      <a:pt x="4323" y="644"/>
                    </a:cubicBezTo>
                    <a:cubicBezTo>
                      <a:pt x="4147" y="747"/>
                      <a:pt x="3966" y="852"/>
                      <a:pt x="3784" y="958"/>
                    </a:cubicBezTo>
                    <a:cubicBezTo>
                      <a:pt x="3601" y="1063"/>
                      <a:pt x="3427" y="1164"/>
                      <a:pt x="3264" y="1260"/>
                    </a:cubicBezTo>
                    <a:cubicBezTo>
                      <a:pt x="3219" y="1184"/>
                      <a:pt x="3179" y="1105"/>
                      <a:pt x="3144" y="1023"/>
                    </a:cubicBezTo>
                    <a:cubicBezTo>
                      <a:pt x="3101" y="926"/>
                      <a:pt x="3056" y="828"/>
                      <a:pt x="3011" y="728"/>
                    </a:cubicBezTo>
                    <a:cubicBezTo>
                      <a:pt x="2965" y="627"/>
                      <a:pt x="2922" y="530"/>
                      <a:pt x="2878" y="436"/>
                    </a:cubicBezTo>
                    <a:cubicBezTo>
                      <a:pt x="2844" y="359"/>
                      <a:pt x="2803" y="284"/>
                      <a:pt x="2755" y="214"/>
                    </a:cubicBezTo>
                    <a:cubicBezTo>
                      <a:pt x="2695" y="131"/>
                      <a:pt x="2627" y="79"/>
                      <a:pt x="2550" y="57"/>
                    </a:cubicBezTo>
                    <a:cubicBezTo>
                      <a:pt x="2515" y="47"/>
                      <a:pt x="2479" y="42"/>
                      <a:pt x="2443" y="42"/>
                    </a:cubicBezTo>
                    <a:cubicBezTo>
                      <a:pt x="2404" y="42"/>
                      <a:pt x="2364" y="48"/>
                      <a:pt x="2326" y="60"/>
                    </a:cubicBezTo>
                    <a:cubicBezTo>
                      <a:pt x="2253" y="85"/>
                      <a:pt x="2188" y="128"/>
                      <a:pt x="2136" y="186"/>
                    </a:cubicBezTo>
                    <a:cubicBezTo>
                      <a:pt x="2084" y="242"/>
                      <a:pt x="2047" y="313"/>
                      <a:pt x="2032" y="388"/>
                    </a:cubicBezTo>
                    <a:cubicBezTo>
                      <a:pt x="2026" y="445"/>
                      <a:pt x="2020" y="505"/>
                      <a:pt x="2017" y="568"/>
                    </a:cubicBezTo>
                    <a:cubicBezTo>
                      <a:pt x="2011" y="628"/>
                      <a:pt x="2023" y="687"/>
                      <a:pt x="2049" y="742"/>
                    </a:cubicBezTo>
                    <a:cubicBezTo>
                      <a:pt x="2095" y="836"/>
                      <a:pt x="2182" y="891"/>
                      <a:pt x="2306" y="906"/>
                    </a:cubicBezTo>
                    <a:cubicBezTo>
                      <a:pt x="2354" y="992"/>
                      <a:pt x="2406" y="1102"/>
                      <a:pt x="2465" y="1232"/>
                    </a:cubicBezTo>
                    <a:cubicBezTo>
                      <a:pt x="2523" y="1362"/>
                      <a:pt x="2585" y="1498"/>
                      <a:pt x="2651" y="1638"/>
                    </a:cubicBezTo>
                    <a:lnTo>
                      <a:pt x="1844" y="2127"/>
                    </a:lnTo>
                    <a:cubicBezTo>
                      <a:pt x="1607" y="2271"/>
                      <a:pt x="1390" y="2404"/>
                      <a:pt x="1195" y="2524"/>
                    </a:cubicBezTo>
                    <a:cubicBezTo>
                      <a:pt x="1001" y="2645"/>
                      <a:pt x="825" y="2759"/>
                      <a:pt x="666" y="2868"/>
                    </a:cubicBezTo>
                    <a:cubicBezTo>
                      <a:pt x="509" y="2978"/>
                      <a:pt x="357" y="3083"/>
                      <a:pt x="212" y="3187"/>
                    </a:cubicBezTo>
                    <a:cubicBezTo>
                      <a:pt x="121" y="3259"/>
                      <a:pt x="61" y="3342"/>
                      <a:pt x="32" y="3433"/>
                    </a:cubicBezTo>
                    <a:cubicBezTo>
                      <a:pt x="3" y="3519"/>
                      <a:pt x="0" y="3612"/>
                      <a:pt x="25" y="3699"/>
                    </a:cubicBezTo>
                    <a:cubicBezTo>
                      <a:pt x="51" y="3784"/>
                      <a:pt x="104" y="3857"/>
                      <a:pt x="178" y="3907"/>
                    </a:cubicBezTo>
                    <a:cubicBezTo>
                      <a:pt x="240" y="3949"/>
                      <a:pt x="314" y="3971"/>
                      <a:pt x="402" y="3971"/>
                    </a:cubicBezTo>
                    <a:cubicBezTo>
                      <a:pt x="422" y="3971"/>
                      <a:pt x="443" y="3970"/>
                      <a:pt x="465" y="3967"/>
                    </a:cubicBezTo>
                    <a:cubicBezTo>
                      <a:pt x="566" y="3954"/>
                      <a:pt x="659" y="3907"/>
                      <a:pt x="728" y="3831"/>
                    </a:cubicBezTo>
                    <a:cubicBezTo>
                      <a:pt x="801" y="3753"/>
                      <a:pt x="841" y="3677"/>
                      <a:pt x="850" y="3602"/>
                    </a:cubicBezTo>
                    <a:cubicBezTo>
                      <a:pt x="1014" y="3488"/>
                      <a:pt x="1188" y="3371"/>
                      <a:pt x="1370" y="3252"/>
                    </a:cubicBezTo>
                    <a:cubicBezTo>
                      <a:pt x="1550" y="3134"/>
                      <a:pt x="1734" y="3017"/>
                      <a:pt x="1917" y="2901"/>
                    </a:cubicBezTo>
                    <a:cubicBezTo>
                      <a:pt x="2101" y="2785"/>
                      <a:pt x="2283" y="2674"/>
                      <a:pt x="2464" y="2564"/>
                    </a:cubicBezTo>
                    <a:cubicBezTo>
                      <a:pt x="2644" y="2455"/>
                      <a:pt x="2816" y="2355"/>
                      <a:pt x="2978" y="2265"/>
                    </a:cubicBezTo>
                    <a:cubicBezTo>
                      <a:pt x="3222" y="2687"/>
                      <a:pt x="3482" y="3045"/>
                      <a:pt x="3760" y="3343"/>
                    </a:cubicBezTo>
                    <a:cubicBezTo>
                      <a:pt x="4010" y="3600"/>
                      <a:pt x="4274" y="3753"/>
                      <a:pt x="4554" y="3804"/>
                    </a:cubicBezTo>
                    <a:cubicBezTo>
                      <a:pt x="4652" y="3822"/>
                      <a:pt x="4746" y="3831"/>
                      <a:pt x="4838" y="3831"/>
                    </a:cubicBezTo>
                    <a:cubicBezTo>
                      <a:pt x="5007" y="3831"/>
                      <a:pt x="5165" y="3800"/>
                      <a:pt x="5313" y="3739"/>
                    </a:cubicBezTo>
                    <a:cubicBezTo>
                      <a:pt x="5426" y="3687"/>
                      <a:pt x="5495" y="3613"/>
                      <a:pt x="5518" y="3515"/>
                    </a:cubicBezTo>
                    <a:cubicBezTo>
                      <a:pt x="5543" y="3420"/>
                      <a:pt x="5531" y="3320"/>
                      <a:pt x="5483" y="3235"/>
                    </a:cubicBezTo>
                    <a:cubicBezTo>
                      <a:pt x="5454" y="3163"/>
                      <a:pt x="5397" y="3106"/>
                      <a:pt x="5324" y="3079"/>
                    </a:cubicBezTo>
                    <a:cubicBezTo>
                      <a:pt x="5289" y="3064"/>
                      <a:pt x="5250" y="3057"/>
                      <a:pt x="5208" y="3057"/>
                    </a:cubicBezTo>
                    <a:cubicBezTo>
                      <a:pt x="5163" y="3057"/>
                      <a:pt x="5114" y="3066"/>
                      <a:pt x="5063" y="3083"/>
                    </a:cubicBezTo>
                    <a:cubicBezTo>
                      <a:pt x="4987" y="3113"/>
                      <a:pt x="4908" y="3129"/>
                      <a:pt x="4828" y="3129"/>
                    </a:cubicBezTo>
                    <a:cubicBezTo>
                      <a:pt x="4767" y="3129"/>
                      <a:pt x="4706" y="3120"/>
                      <a:pt x="4647" y="3102"/>
                    </a:cubicBezTo>
                    <a:cubicBezTo>
                      <a:pt x="4502" y="3060"/>
                      <a:pt x="4372" y="2976"/>
                      <a:pt x="4254" y="2848"/>
                    </a:cubicBezTo>
                    <a:cubicBezTo>
                      <a:pt x="4031" y="2619"/>
                      <a:pt x="3807" y="2303"/>
                      <a:pt x="3582" y="1897"/>
                    </a:cubicBezTo>
                    <a:cubicBezTo>
                      <a:pt x="3937" y="1670"/>
                      <a:pt x="4296" y="1455"/>
                      <a:pt x="4658" y="1252"/>
                    </a:cubicBezTo>
                    <a:cubicBezTo>
                      <a:pt x="5021" y="1049"/>
                      <a:pt x="5348" y="859"/>
                      <a:pt x="5641" y="683"/>
                    </a:cubicBezTo>
                    <a:cubicBezTo>
                      <a:pt x="5743" y="612"/>
                      <a:pt x="5803" y="533"/>
                      <a:pt x="5816" y="442"/>
                    </a:cubicBezTo>
                    <a:cubicBezTo>
                      <a:pt x="5829" y="351"/>
                      <a:pt x="5807" y="258"/>
                      <a:pt x="5755" y="183"/>
                    </a:cubicBezTo>
                    <a:cubicBezTo>
                      <a:pt x="5713" y="109"/>
                      <a:pt x="5647" y="52"/>
                      <a:pt x="5569" y="20"/>
                    </a:cubicBezTo>
                    <a:cubicBezTo>
                      <a:pt x="5538" y="7"/>
                      <a:pt x="5506" y="0"/>
                      <a:pt x="5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2"/>
              <p:cNvSpPr/>
              <p:nvPr/>
            </p:nvSpPr>
            <p:spPr>
              <a:xfrm>
                <a:off x="4892450" y="3132275"/>
                <a:ext cx="120950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097" extrusionOk="0">
                    <a:moveTo>
                      <a:pt x="1225" y="0"/>
                    </a:moveTo>
                    <a:cubicBezTo>
                      <a:pt x="1217" y="0"/>
                      <a:pt x="1209" y="0"/>
                      <a:pt x="1201" y="1"/>
                    </a:cubicBezTo>
                    <a:cubicBezTo>
                      <a:pt x="1106" y="2"/>
                      <a:pt x="1019" y="43"/>
                      <a:pt x="941" y="124"/>
                    </a:cubicBezTo>
                    <a:cubicBezTo>
                      <a:pt x="844" y="218"/>
                      <a:pt x="755" y="319"/>
                      <a:pt x="674" y="426"/>
                    </a:cubicBezTo>
                    <a:cubicBezTo>
                      <a:pt x="568" y="561"/>
                      <a:pt x="472" y="702"/>
                      <a:pt x="383" y="849"/>
                    </a:cubicBezTo>
                    <a:cubicBezTo>
                      <a:pt x="290" y="1002"/>
                      <a:pt x="209" y="1164"/>
                      <a:pt x="142" y="1330"/>
                    </a:cubicBezTo>
                    <a:cubicBezTo>
                      <a:pt x="80" y="1483"/>
                      <a:pt x="38" y="1642"/>
                      <a:pt x="18" y="1806"/>
                    </a:cubicBezTo>
                    <a:cubicBezTo>
                      <a:pt x="1" y="2006"/>
                      <a:pt x="22" y="2171"/>
                      <a:pt x="80" y="2298"/>
                    </a:cubicBezTo>
                    <a:cubicBezTo>
                      <a:pt x="129" y="2409"/>
                      <a:pt x="193" y="2512"/>
                      <a:pt x="269" y="2605"/>
                    </a:cubicBezTo>
                    <a:cubicBezTo>
                      <a:pt x="450" y="2785"/>
                      <a:pt x="653" y="2876"/>
                      <a:pt x="878" y="2876"/>
                    </a:cubicBezTo>
                    <a:cubicBezTo>
                      <a:pt x="895" y="2876"/>
                      <a:pt x="911" y="2876"/>
                      <a:pt x="928" y="2875"/>
                    </a:cubicBezTo>
                    <a:cubicBezTo>
                      <a:pt x="1174" y="2862"/>
                      <a:pt x="1437" y="2788"/>
                      <a:pt x="1719" y="2655"/>
                    </a:cubicBezTo>
                    <a:cubicBezTo>
                      <a:pt x="1873" y="2579"/>
                      <a:pt x="2044" y="2483"/>
                      <a:pt x="2231" y="2372"/>
                    </a:cubicBezTo>
                    <a:cubicBezTo>
                      <a:pt x="2418" y="2259"/>
                      <a:pt x="2604" y="2142"/>
                      <a:pt x="2789" y="2021"/>
                    </a:cubicBezTo>
                    <a:cubicBezTo>
                      <a:pt x="2974" y="1899"/>
                      <a:pt x="3149" y="1781"/>
                      <a:pt x="3314" y="1667"/>
                    </a:cubicBezTo>
                    <a:cubicBezTo>
                      <a:pt x="3478" y="1553"/>
                      <a:pt x="3617" y="1454"/>
                      <a:pt x="3728" y="1372"/>
                    </a:cubicBezTo>
                    <a:cubicBezTo>
                      <a:pt x="3762" y="1345"/>
                      <a:pt x="3799" y="1323"/>
                      <a:pt x="3840" y="1308"/>
                    </a:cubicBezTo>
                    <a:cubicBezTo>
                      <a:pt x="3860" y="1300"/>
                      <a:pt x="3883" y="1295"/>
                      <a:pt x="3905" y="1295"/>
                    </a:cubicBezTo>
                    <a:cubicBezTo>
                      <a:pt x="3920" y="1295"/>
                      <a:pt x="3935" y="1297"/>
                      <a:pt x="3949" y="1301"/>
                    </a:cubicBezTo>
                    <a:cubicBezTo>
                      <a:pt x="3981" y="1310"/>
                      <a:pt x="4007" y="1330"/>
                      <a:pt x="4025" y="1358"/>
                    </a:cubicBezTo>
                    <a:cubicBezTo>
                      <a:pt x="4040" y="1385"/>
                      <a:pt x="4042" y="1427"/>
                      <a:pt x="4029" y="1482"/>
                    </a:cubicBezTo>
                    <a:cubicBezTo>
                      <a:pt x="3990" y="1769"/>
                      <a:pt x="3939" y="2092"/>
                      <a:pt x="3877" y="2448"/>
                    </a:cubicBezTo>
                    <a:cubicBezTo>
                      <a:pt x="3814" y="2807"/>
                      <a:pt x="3743" y="3171"/>
                      <a:pt x="3662" y="3542"/>
                    </a:cubicBezTo>
                    <a:cubicBezTo>
                      <a:pt x="3582" y="3914"/>
                      <a:pt x="3493" y="4278"/>
                      <a:pt x="3396" y="4633"/>
                    </a:cubicBezTo>
                    <a:cubicBezTo>
                      <a:pt x="3298" y="4990"/>
                      <a:pt x="3195" y="5311"/>
                      <a:pt x="3087" y="5597"/>
                    </a:cubicBezTo>
                    <a:cubicBezTo>
                      <a:pt x="3041" y="5725"/>
                      <a:pt x="3042" y="5831"/>
                      <a:pt x="3093" y="5916"/>
                    </a:cubicBezTo>
                    <a:cubicBezTo>
                      <a:pt x="3139" y="5997"/>
                      <a:pt x="3217" y="6056"/>
                      <a:pt x="3308" y="6079"/>
                    </a:cubicBezTo>
                    <a:cubicBezTo>
                      <a:pt x="3343" y="6091"/>
                      <a:pt x="3380" y="6096"/>
                      <a:pt x="3417" y="6096"/>
                    </a:cubicBezTo>
                    <a:cubicBezTo>
                      <a:pt x="3471" y="6096"/>
                      <a:pt x="3524" y="6085"/>
                      <a:pt x="3574" y="6061"/>
                    </a:cubicBezTo>
                    <a:cubicBezTo>
                      <a:pt x="3665" y="6020"/>
                      <a:pt x="3730" y="5939"/>
                      <a:pt x="3769" y="5816"/>
                    </a:cubicBezTo>
                    <a:cubicBezTo>
                      <a:pt x="3863" y="5536"/>
                      <a:pt x="3952" y="5236"/>
                      <a:pt x="4038" y="4915"/>
                    </a:cubicBezTo>
                    <a:cubicBezTo>
                      <a:pt x="4123" y="4596"/>
                      <a:pt x="4207" y="4272"/>
                      <a:pt x="4288" y="3945"/>
                    </a:cubicBezTo>
                    <a:cubicBezTo>
                      <a:pt x="4367" y="3619"/>
                      <a:pt x="4439" y="3295"/>
                      <a:pt x="4504" y="2976"/>
                    </a:cubicBezTo>
                    <a:cubicBezTo>
                      <a:pt x="4568" y="2657"/>
                      <a:pt x="4624" y="2356"/>
                      <a:pt x="4676" y="2073"/>
                    </a:cubicBezTo>
                    <a:cubicBezTo>
                      <a:pt x="4727" y="1791"/>
                      <a:pt x="4766" y="1534"/>
                      <a:pt x="4792" y="1301"/>
                    </a:cubicBezTo>
                    <a:cubicBezTo>
                      <a:pt x="4818" y="1070"/>
                      <a:pt x="4832" y="882"/>
                      <a:pt x="4837" y="736"/>
                    </a:cubicBezTo>
                    <a:cubicBezTo>
                      <a:pt x="4838" y="609"/>
                      <a:pt x="4815" y="505"/>
                      <a:pt x="4764" y="424"/>
                    </a:cubicBezTo>
                    <a:cubicBezTo>
                      <a:pt x="4720" y="346"/>
                      <a:pt x="4656" y="284"/>
                      <a:pt x="4576" y="241"/>
                    </a:cubicBezTo>
                    <a:cubicBezTo>
                      <a:pt x="4500" y="205"/>
                      <a:pt x="4415" y="187"/>
                      <a:pt x="4330" y="187"/>
                    </a:cubicBezTo>
                    <a:cubicBezTo>
                      <a:pt x="4315" y="187"/>
                      <a:pt x="4301" y="188"/>
                      <a:pt x="4286" y="189"/>
                    </a:cubicBezTo>
                    <a:cubicBezTo>
                      <a:pt x="4181" y="196"/>
                      <a:pt x="4079" y="238"/>
                      <a:pt x="4000" y="309"/>
                    </a:cubicBezTo>
                    <a:cubicBezTo>
                      <a:pt x="3812" y="452"/>
                      <a:pt x="3610" y="603"/>
                      <a:pt x="3393" y="762"/>
                    </a:cubicBezTo>
                    <a:cubicBezTo>
                      <a:pt x="3175" y="923"/>
                      <a:pt x="2952" y="1079"/>
                      <a:pt x="2726" y="1233"/>
                    </a:cubicBezTo>
                    <a:cubicBezTo>
                      <a:pt x="2499" y="1389"/>
                      <a:pt x="2275" y="1534"/>
                      <a:pt x="2054" y="1671"/>
                    </a:cubicBezTo>
                    <a:cubicBezTo>
                      <a:pt x="1849" y="1798"/>
                      <a:pt x="1636" y="1915"/>
                      <a:pt x="1419" y="2022"/>
                    </a:cubicBezTo>
                    <a:cubicBezTo>
                      <a:pt x="1285" y="2089"/>
                      <a:pt x="1171" y="2126"/>
                      <a:pt x="1078" y="2135"/>
                    </a:cubicBezTo>
                    <a:cubicBezTo>
                      <a:pt x="1066" y="2136"/>
                      <a:pt x="1054" y="2137"/>
                      <a:pt x="1042" y="2137"/>
                    </a:cubicBezTo>
                    <a:cubicBezTo>
                      <a:pt x="966" y="2137"/>
                      <a:pt x="907" y="2109"/>
                      <a:pt x="863" y="2054"/>
                    </a:cubicBezTo>
                    <a:cubicBezTo>
                      <a:pt x="839" y="2021"/>
                      <a:pt x="817" y="1985"/>
                      <a:pt x="800" y="1947"/>
                    </a:cubicBezTo>
                    <a:cubicBezTo>
                      <a:pt x="779" y="1904"/>
                      <a:pt x="774" y="1847"/>
                      <a:pt x="781" y="1778"/>
                    </a:cubicBezTo>
                    <a:cubicBezTo>
                      <a:pt x="795" y="1677"/>
                      <a:pt x="824" y="1577"/>
                      <a:pt x="866" y="1483"/>
                    </a:cubicBezTo>
                    <a:cubicBezTo>
                      <a:pt x="915" y="1372"/>
                      <a:pt x="974" y="1264"/>
                      <a:pt x="1041" y="1161"/>
                    </a:cubicBezTo>
                    <a:cubicBezTo>
                      <a:pt x="1110" y="1056"/>
                      <a:pt x="1182" y="953"/>
                      <a:pt x="1258" y="853"/>
                    </a:cubicBezTo>
                    <a:cubicBezTo>
                      <a:pt x="1320" y="767"/>
                      <a:pt x="1389" y="686"/>
                      <a:pt x="1466" y="611"/>
                    </a:cubicBezTo>
                    <a:cubicBezTo>
                      <a:pt x="1573" y="502"/>
                      <a:pt x="1620" y="398"/>
                      <a:pt x="1606" y="299"/>
                    </a:cubicBezTo>
                    <a:cubicBezTo>
                      <a:pt x="1591" y="199"/>
                      <a:pt x="1536" y="118"/>
                      <a:pt x="1443" y="57"/>
                    </a:cubicBezTo>
                    <a:cubicBezTo>
                      <a:pt x="1376" y="19"/>
                      <a:pt x="1301" y="0"/>
                      <a:pt x="1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2"/>
              <p:cNvSpPr/>
              <p:nvPr/>
            </p:nvSpPr>
            <p:spPr>
              <a:xfrm>
                <a:off x="5037600" y="3059775"/>
                <a:ext cx="721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2809" extrusionOk="0">
                    <a:moveTo>
                      <a:pt x="790" y="0"/>
                    </a:moveTo>
                    <a:cubicBezTo>
                      <a:pt x="737" y="0"/>
                      <a:pt x="694" y="16"/>
                      <a:pt x="662" y="49"/>
                    </a:cubicBezTo>
                    <a:cubicBezTo>
                      <a:pt x="627" y="82"/>
                      <a:pt x="608" y="127"/>
                      <a:pt x="607" y="174"/>
                    </a:cubicBezTo>
                    <a:cubicBezTo>
                      <a:pt x="600" y="225"/>
                      <a:pt x="613" y="276"/>
                      <a:pt x="643" y="317"/>
                    </a:cubicBezTo>
                    <a:cubicBezTo>
                      <a:pt x="672" y="364"/>
                      <a:pt x="723" y="391"/>
                      <a:pt x="790" y="403"/>
                    </a:cubicBezTo>
                    <a:cubicBezTo>
                      <a:pt x="838" y="408"/>
                      <a:pt x="893" y="416"/>
                      <a:pt x="957" y="424"/>
                    </a:cubicBezTo>
                    <a:cubicBezTo>
                      <a:pt x="1022" y="433"/>
                      <a:pt x="1084" y="443"/>
                      <a:pt x="1146" y="455"/>
                    </a:cubicBezTo>
                    <a:cubicBezTo>
                      <a:pt x="1208" y="465"/>
                      <a:pt x="1264" y="478"/>
                      <a:pt x="1316" y="491"/>
                    </a:cubicBezTo>
                    <a:cubicBezTo>
                      <a:pt x="1368" y="504"/>
                      <a:pt x="1406" y="514"/>
                      <a:pt x="1432" y="520"/>
                    </a:cubicBezTo>
                    <a:cubicBezTo>
                      <a:pt x="1494" y="543"/>
                      <a:pt x="1552" y="575"/>
                      <a:pt x="1604" y="615"/>
                    </a:cubicBezTo>
                    <a:cubicBezTo>
                      <a:pt x="1649" y="647"/>
                      <a:pt x="1689" y="684"/>
                      <a:pt x="1724" y="725"/>
                    </a:cubicBezTo>
                    <a:cubicBezTo>
                      <a:pt x="1792" y="788"/>
                      <a:pt x="1813" y="855"/>
                      <a:pt x="1793" y="927"/>
                    </a:cubicBezTo>
                    <a:cubicBezTo>
                      <a:pt x="1771" y="998"/>
                      <a:pt x="1719" y="1072"/>
                      <a:pt x="1637" y="1148"/>
                    </a:cubicBezTo>
                    <a:cubicBezTo>
                      <a:pt x="1556" y="1216"/>
                      <a:pt x="1458" y="1294"/>
                      <a:pt x="1345" y="1381"/>
                    </a:cubicBezTo>
                    <a:cubicBezTo>
                      <a:pt x="1231" y="1468"/>
                      <a:pt x="1108" y="1556"/>
                      <a:pt x="977" y="1644"/>
                    </a:cubicBezTo>
                    <a:cubicBezTo>
                      <a:pt x="845" y="1732"/>
                      <a:pt x="708" y="1820"/>
                      <a:pt x="565" y="1905"/>
                    </a:cubicBezTo>
                    <a:cubicBezTo>
                      <a:pt x="422" y="1991"/>
                      <a:pt x="283" y="2070"/>
                      <a:pt x="149" y="2144"/>
                    </a:cubicBezTo>
                    <a:cubicBezTo>
                      <a:pt x="82" y="2180"/>
                      <a:pt x="39" y="2228"/>
                      <a:pt x="19" y="2287"/>
                    </a:cubicBezTo>
                    <a:cubicBezTo>
                      <a:pt x="0" y="2342"/>
                      <a:pt x="2" y="2402"/>
                      <a:pt x="25" y="2456"/>
                    </a:cubicBezTo>
                    <a:cubicBezTo>
                      <a:pt x="42" y="2506"/>
                      <a:pt x="75" y="2551"/>
                      <a:pt x="119" y="2583"/>
                    </a:cubicBezTo>
                    <a:cubicBezTo>
                      <a:pt x="166" y="2616"/>
                      <a:pt x="223" y="2635"/>
                      <a:pt x="281" y="2635"/>
                    </a:cubicBezTo>
                    <a:cubicBezTo>
                      <a:pt x="283" y="2635"/>
                      <a:pt x="285" y="2635"/>
                      <a:pt x="288" y="2635"/>
                    </a:cubicBezTo>
                    <a:cubicBezTo>
                      <a:pt x="451" y="2632"/>
                      <a:pt x="624" y="2629"/>
                      <a:pt x="809" y="2628"/>
                    </a:cubicBezTo>
                    <a:cubicBezTo>
                      <a:pt x="853" y="2627"/>
                      <a:pt x="897" y="2627"/>
                      <a:pt x="940" y="2627"/>
                    </a:cubicBezTo>
                    <a:cubicBezTo>
                      <a:pt x="1082" y="2627"/>
                      <a:pt x="1225" y="2629"/>
                      <a:pt x="1370" y="2634"/>
                    </a:cubicBezTo>
                    <a:cubicBezTo>
                      <a:pt x="1558" y="2638"/>
                      <a:pt x="1740" y="2648"/>
                      <a:pt x="1917" y="2662"/>
                    </a:cubicBezTo>
                    <a:cubicBezTo>
                      <a:pt x="2095" y="2677"/>
                      <a:pt x="2258" y="2696"/>
                      <a:pt x="2407" y="2720"/>
                    </a:cubicBezTo>
                    <a:cubicBezTo>
                      <a:pt x="2442" y="2751"/>
                      <a:pt x="2481" y="2774"/>
                      <a:pt x="2524" y="2790"/>
                    </a:cubicBezTo>
                    <a:cubicBezTo>
                      <a:pt x="2554" y="2802"/>
                      <a:pt x="2586" y="2809"/>
                      <a:pt x="2617" y="2809"/>
                    </a:cubicBezTo>
                    <a:cubicBezTo>
                      <a:pt x="2636" y="2809"/>
                      <a:pt x="2656" y="2806"/>
                      <a:pt x="2675" y="2801"/>
                    </a:cubicBezTo>
                    <a:cubicBezTo>
                      <a:pt x="2725" y="2787"/>
                      <a:pt x="2770" y="2761"/>
                      <a:pt x="2806" y="2725"/>
                    </a:cubicBezTo>
                    <a:cubicBezTo>
                      <a:pt x="2836" y="2693"/>
                      <a:pt x="2861" y="2655"/>
                      <a:pt x="2874" y="2613"/>
                    </a:cubicBezTo>
                    <a:cubicBezTo>
                      <a:pt x="2884" y="2554"/>
                      <a:pt x="2871" y="2495"/>
                      <a:pt x="2836" y="2447"/>
                    </a:cubicBezTo>
                    <a:cubicBezTo>
                      <a:pt x="2802" y="2395"/>
                      <a:pt x="2742" y="2360"/>
                      <a:pt x="2660" y="2343"/>
                    </a:cubicBezTo>
                    <a:cubicBezTo>
                      <a:pt x="2529" y="2317"/>
                      <a:pt x="2396" y="2297"/>
                      <a:pt x="2263" y="2284"/>
                    </a:cubicBezTo>
                    <a:cubicBezTo>
                      <a:pt x="2112" y="2269"/>
                      <a:pt x="1956" y="2258"/>
                      <a:pt x="1795" y="2248"/>
                    </a:cubicBezTo>
                    <a:cubicBezTo>
                      <a:pt x="1633" y="2239"/>
                      <a:pt x="1468" y="2232"/>
                      <a:pt x="1299" y="2228"/>
                    </a:cubicBezTo>
                    <a:cubicBezTo>
                      <a:pt x="1214" y="2225"/>
                      <a:pt x="1130" y="2224"/>
                      <a:pt x="1048" y="2224"/>
                    </a:cubicBezTo>
                    <a:cubicBezTo>
                      <a:pt x="965" y="2224"/>
                      <a:pt x="884" y="2225"/>
                      <a:pt x="805" y="2228"/>
                    </a:cubicBezTo>
                    <a:cubicBezTo>
                      <a:pt x="1013" y="2096"/>
                      <a:pt x="1217" y="1963"/>
                      <a:pt x="1419" y="1827"/>
                    </a:cubicBezTo>
                    <a:cubicBezTo>
                      <a:pt x="1597" y="1710"/>
                      <a:pt x="1764" y="1580"/>
                      <a:pt x="1920" y="1436"/>
                    </a:cubicBezTo>
                    <a:cubicBezTo>
                      <a:pt x="2094" y="1275"/>
                      <a:pt x="2199" y="1109"/>
                      <a:pt x="2235" y="939"/>
                    </a:cubicBezTo>
                    <a:cubicBezTo>
                      <a:pt x="2271" y="768"/>
                      <a:pt x="2215" y="609"/>
                      <a:pt x="2065" y="463"/>
                    </a:cubicBezTo>
                    <a:cubicBezTo>
                      <a:pt x="2027" y="429"/>
                      <a:pt x="1969" y="380"/>
                      <a:pt x="1887" y="316"/>
                    </a:cubicBezTo>
                    <a:cubicBezTo>
                      <a:pt x="1808" y="252"/>
                      <a:pt x="1721" y="199"/>
                      <a:pt x="1628" y="158"/>
                    </a:cubicBezTo>
                    <a:cubicBezTo>
                      <a:pt x="1582" y="140"/>
                      <a:pt x="1536" y="124"/>
                      <a:pt x="1490" y="109"/>
                    </a:cubicBezTo>
                    <a:cubicBezTo>
                      <a:pt x="1429" y="92"/>
                      <a:pt x="1360" y="75"/>
                      <a:pt x="1285" y="59"/>
                    </a:cubicBezTo>
                    <a:cubicBezTo>
                      <a:pt x="1209" y="43"/>
                      <a:pt x="1130" y="30"/>
                      <a:pt x="1048" y="18"/>
                    </a:cubicBezTo>
                    <a:cubicBezTo>
                      <a:pt x="968" y="8"/>
                      <a:pt x="889" y="1"/>
                      <a:pt x="809" y="1"/>
                    </a:cubicBezTo>
                    <a:cubicBezTo>
                      <a:pt x="803" y="1"/>
                      <a:pt x="79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52"/>
              <p:cNvSpPr/>
              <p:nvPr/>
            </p:nvSpPr>
            <p:spPr>
              <a:xfrm>
                <a:off x="5111900" y="3166750"/>
                <a:ext cx="77650" cy="5402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161" extrusionOk="0">
                    <a:moveTo>
                      <a:pt x="677" y="1"/>
                    </a:moveTo>
                    <a:cubicBezTo>
                      <a:pt x="630" y="1"/>
                      <a:pt x="589" y="3"/>
                      <a:pt x="554" y="7"/>
                    </a:cubicBezTo>
                    <a:cubicBezTo>
                      <a:pt x="464" y="16"/>
                      <a:pt x="380" y="49"/>
                      <a:pt x="309" y="103"/>
                    </a:cubicBezTo>
                    <a:cubicBezTo>
                      <a:pt x="239" y="156"/>
                      <a:pt x="185" y="230"/>
                      <a:pt x="158" y="314"/>
                    </a:cubicBezTo>
                    <a:cubicBezTo>
                      <a:pt x="124" y="438"/>
                      <a:pt x="149" y="535"/>
                      <a:pt x="230" y="607"/>
                    </a:cubicBezTo>
                    <a:cubicBezTo>
                      <a:pt x="267" y="649"/>
                      <a:pt x="317" y="678"/>
                      <a:pt x="372" y="691"/>
                    </a:cubicBezTo>
                    <a:cubicBezTo>
                      <a:pt x="390" y="695"/>
                      <a:pt x="408" y="697"/>
                      <a:pt x="427" y="697"/>
                    </a:cubicBezTo>
                    <a:cubicBezTo>
                      <a:pt x="465" y="697"/>
                      <a:pt x="502" y="688"/>
                      <a:pt x="536" y="671"/>
                    </a:cubicBezTo>
                    <a:cubicBezTo>
                      <a:pt x="574" y="653"/>
                      <a:pt x="611" y="635"/>
                      <a:pt x="647" y="613"/>
                    </a:cubicBezTo>
                    <a:cubicBezTo>
                      <a:pt x="676" y="593"/>
                      <a:pt x="709" y="582"/>
                      <a:pt x="744" y="582"/>
                    </a:cubicBezTo>
                    <a:cubicBezTo>
                      <a:pt x="748" y="582"/>
                      <a:pt x="752" y="582"/>
                      <a:pt x="756" y="583"/>
                    </a:cubicBezTo>
                    <a:cubicBezTo>
                      <a:pt x="770" y="581"/>
                      <a:pt x="788" y="580"/>
                      <a:pt x="808" y="580"/>
                    </a:cubicBezTo>
                    <a:cubicBezTo>
                      <a:pt x="877" y="580"/>
                      <a:pt x="977" y="589"/>
                      <a:pt x="1110" y="607"/>
                    </a:cubicBezTo>
                    <a:cubicBezTo>
                      <a:pt x="1280" y="630"/>
                      <a:pt x="1470" y="656"/>
                      <a:pt x="1676" y="687"/>
                    </a:cubicBezTo>
                    <a:cubicBezTo>
                      <a:pt x="1881" y="715"/>
                      <a:pt x="2087" y="743"/>
                      <a:pt x="2295" y="766"/>
                    </a:cubicBezTo>
                    <a:cubicBezTo>
                      <a:pt x="2501" y="789"/>
                      <a:pt x="2670" y="802"/>
                      <a:pt x="2803" y="805"/>
                    </a:cubicBezTo>
                    <a:cubicBezTo>
                      <a:pt x="2899" y="804"/>
                      <a:pt x="2971" y="776"/>
                      <a:pt x="3021" y="726"/>
                    </a:cubicBezTo>
                    <a:cubicBezTo>
                      <a:pt x="3069" y="679"/>
                      <a:pt x="3097" y="619"/>
                      <a:pt x="3098" y="554"/>
                    </a:cubicBezTo>
                    <a:cubicBezTo>
                      <a:pt x="3105" y="483"/>
                      <a:pt x="3085" y="412"/>
                      <a:pt x="3043" y="357"/>
                    </a:cubicBezTo>
                    <a:cubicBezTo>
                      <a:pt x="3002" y="298"/>
                      <a:pt x="2939" y="267"/>
                      <a:pt x="2855" y="267"/>
                    </a:cubicBezTo>
                    <a:cubicBezTo>
                      <a:pt x="2851" y="267"/>
                      <a:pt x="2848" y="267"/>
                      <a:pt x="2844" y="268"/>
                    </a:cubicBezTo>
                    <a:cubicBezTo>
                      <a:pt x="2673" y="262"/>
                      <a:pt x="2504" y="246"/>
                      <a:pt x="2337" y="220"/>
                    </a:cubicBezTo>
                    <a:cubicBezTo>
                      <a:pt x="2124" y="190"/>
                      <a:pt x="1903" y="156"/>
                      <a:pt x="1672" y="120"/>
                    </a:cubicBezTo>
                    <a:cubicBezTo>
                      <a:pt x="1442" y="84"/>
                      <a:pt x="1224" y="54"/>
                      <a:pt x="1017" y="26"/>
                    </a:cubicBezTo>
                    <a:cubicBezTo>
                      <a:pt x="881" y="9"/>
                      <a:pt x="768" y="1"/>
                      <a:pt x="677" y="1"/>
                    </a:cubicBezTo>
                    <a:close/>
                    <a:moveTo>
                      <a:pt x="552" y="1355"/>
                    </a:moveTo>
                    <a:cubicBezTo>
                      <a:pt x="505" y="1355"/>
                      <a:pt x="464" y="1358"/>
                      <a:pt x="429" y="1363"/>
                    </a:cubicBezTo>
                    <a:cubicBezTo>
                      <a:pt x="340" y="1370"/>
                      <a:pt x="256" y="1403"/>
                      <a:pt x="185" y="1458"/>
                    </a:cubicBezTo>
                    <a:cubicBezTo>
                      <a:pt x="114" y="1512"/>
                      <a:pt x="61" y="1585"/>
                      <a:pt x="33" y="1669"/>
                    </a:cubicBezTo>
                    <a:cubicBezTo>
                      <a:pt x="0" y="1792"/>
                      <a:pt x="23" y="1890"/>
                      <a:pt x="104" y="1962"/>
                    </a:cubicBezTo>
                    <a:cubicBezTo>
                      <a:pt x="142" y="2004"/>
                      <a:pt x="192" y="2033"/>
                      <a:pt x="247" y="2045"/>
                    </a:cubicBezTo>
                    <a:cubicBezTo>
                      <a:pt x="265" y="2049"/>
                      <a:pt x="284" y="2051"/>
                      <a:pt x="302" y="2051"/>
                    </a:cubicBezTo>
                    <a:cubicBezTo>
                      <a:pt x="339" y="2051"/>
                      <a:pt x="377" y="2042"/>
                      <a:pt x="411" y="2026"/>
                    </a:cubicBezTo>
                    <a:cubicBezTo>
                      <a:pt x="448" y="2009"/>
                      <a:pt x="486" y="1988"/>
                      <a:pt x="522" y="1967"/>
                    </a:cubicBezTo>
                    <a:cubicBezTo>
                      <a:pt x="552" y="1946"/>
                      <a:pt x="588" y="1936"/>
                      <a:pt x="623" y="1936"/>
                    </a:cubicBezTo>
                    <a:cubicBezTo>
                      <a:pt x="625" y="1936"/>
                      <a:pt x="628" y="1936"/>
                      <a:pt x="630" y="1936"/>
                    </a:cubicBezTo>
                    <a:cubicBezTo>
                      <a:pt x="642" y="1935"/>
                      <a:pt x="656" y="1935"/>
                      <a:pt x="672" y="1935"/>
                    </a:cubicBezTo>
                    <a:cubicBezTo>
                      <a:pt x="741" y="1935"/>
                      <a:pt x="844" y="1945"/>
                      <a:pt x="984" y="1962"/>
                    </a:cubicBezTo>
                    <a:cubicBezTo>
                      <a:pt x="1156" y="1986"/>
                      <a:pt x="1344" y="2012"/>
                      <a:pt x="1551" y="2040"/>
                    </a:cubicBezTo>
                    <a:cubicBezTo>
                      <a:pt x="1756" y="2071"/>
                      <a:pt x="1962" y="2097"/>
                      <a:pt x="2169" y="2121"/>
                    </a:cubicBezTo>
                    <a:cubicBezTo>
                      <a:pt x="2376" y="2144"/>
                      <a:pt x="2546" y="2157"/>
                      <a:pt x="2678" y="2160"/>
                    </a:cubicBezTo>
                    <a:cubicBezTo>
                      <a:pt x="2773" y="2157"/>
                      <a:pt x="2847" y="2131"/>
                      <a:pt x="2896" y="2079"/>
                    </a:cubicBezTo>
                    <a:cubicBezTo>
                      <a:pt x="2943" y="2035"/>
                      <a:pt x="2971" y="1973"/>
                      <a:pt x="2972" y="1908"/>
                    </a:cubicBezTo>
                    <a:cubicBezTo>
                      <a:pt x="2980" y="1838"/>
                      <a:pt x="2961" y="1767"/>
                      <a:pt x="2919" y="1711"/>
                    </a:cubicBezTo>
                    <a:cubicBezTo>
                      <a:pt x="2877" y="1653"/>
                      <a:pt x="2815" y="1623"/>
                      <a:pt x="2731" y="1623"/>
                    </a:cubicBezTo>
                    <a:cubicBezTo>
                      <a:pt x="2727" y="1623"/>
                      <a:pt x="2723" y="1623"/>
                      <a:pt x="2719" y="1623"/>
                    </a:cubicBezTo>
                    <a:cubicBezTo>
                      <a:pt x="2549" y="1617"/>
                      <a:pt x="2380" y="1601"/>
                      <a:pt x="2212" y="1574"/>
                    </a:cubicBezTo>
                    <a:cubicBezTo>
                      <a:pt x="2000" y="1543"/>
                      <a:pt x="1779" y="1512"/>
                      <a:pt x="1548" y="1475"/>
                    </a:cubicBezTo>
                    <a:cubicBezTo>
                      <a:pt x="1318" y="1439"/>
                      <a:pt x="1100" y="1408"/>
                      <a:pt x="893" y="1382"/>
                    </a:cubicBezTo>
                    <a:cubicBezTo>
                      <a:pt x="757" y="1364"/>
                      <a:pt x="643" y="1355"/>
                      <a:pt x="552" y="1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52"/>
              <p:cNvSpPr/>
              <p:nvPr/>
            </p:nvSpPr>
            <p:spPr>
              <a:xfrm>
                <a:off x="5229550" y="3159275"/>
                <a:ext cx="98075" cy="92475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3699" extrusionOk="0">
                    <a:moveTo>
                      <a:pt x="733" y="0"/>
                    </a:moveTo>
                    <a:cubicBezTo>
                      <a:pt x="663" y="0"/>
                      <a:pt x="592" y="18"/>
                      <a:pt x="529" y="51"/>
                    </a:cubicBezTo>
                    <a:cubicBezTo>
                      <a:pt x="409" y="107"/>
                      <a:pt x="343" y="194"/>
                      <a:pt x="328" y="314"/>
                    </a:cubicBezTo>
                    <a:cubicBezTo>
                      <a:pt x="319" y="403"/>
                      <a:pt x="345" y="493"/>
                      <a:pt x="400" y="564"/>
                    </a:cubicBezTo>
                    <a:cubicBezTo>
                      <a:pt x="458" y="643"/>
                      <a:pt x="546" y="695"/>
                      <a:pt x="663" y="723"/>
                    </a:cubicBezTo>
                    <a:cubicBezTo>
                      <a:pt x="775" y="747"/>
                      <a:pt x="936" y="776"/>
                      <a:pt x="1153" y="811"/>
                    </a:cubicBezTo>
                    <a:cubicBezTo>
                      <a:pt x="1368" y="844"/>
                      <a:pt x="1572" y="873"/>
                      <a:pt x="1767" y="895"/>
                    </a:cubicBezTo>
                    <a:cubicBezTo>
                      <a:pt x="1910" y="910"/>
                      <a:pt x="1985" y="951"/>
                      <a:pt x="1991" y="1014"/>
                    </a:cubicBezTo>
                    <a:cubicBezTo>
                      <a:pt x="2013" y="1094"/>
                      <a:pt x="1955" y="1182"/>
                      <a:pt x="1818" y="1280"/>
                    </a:cubicBezTo>
                    <a:cubicBezTo>
                      <a:pt x="1728" y="1347"/>
                      <a:pt x="1621" y="1423"/>
                      <a:pt x="1497" y="1510"/>
                    </a:cubicBezTo>
                    <a:cubicBezTo>
                      <a:pt x="1373" y="1598"/>
                      <a:pt x="1240" y="1694"/>
                      <a:pt x="1098" y="1798"/>
                    </a:cubicBezTo>
                    <a:cubicBezTo>
                      <a:pt x="957" y="1902"/>
                      <a:pt x="812" y="2016"/>
                      <a:pt x="665" y="2139"/>
                    </a:cubicBezTo>
                    <a:cubicBezTo>
                      <a:pt x="517" y="2261"/>
                      <a:pt x="380" y="2389"/>
                      <a:pt x="250" y="2520"/>
                    </a:cubicBezTo>
                    <a:cubicBezTo>
                      <a:pt x="150" y="2623"/>
                      <a:pt x="81" y="2725"/>
                      <a:pt x="45" y="2829"/>
                    </a:cubicBezTo>
                    <a:cubicBezTo>
                      <a:pt x="7" y="2933"/>
                      <a:pt x="0" y="3027"/>
                      <a:pt x="22" y="3112"/>
                    </a:cubicBezTo>
                    <a:cubicBezTo>
                      <a:pt x="68" y="3313"/>
                      <a:pt x="205" y="3446"/>
                      <a:pt x="434" y="3510"/>
                    </a:cubicBezTo>
                    <a:cubicBezTo>
                      <a:pt x="629" y="3570"/>
                      <a:pt x="876" y="3615"/>
                      <a:pt x="1173" y="3647"/>
                    </a:cubicBezTo>
                    <a:cubicBezTo>
                      <a:pt x="1471" y="3677"/>
                      <a:pt x="1774" y="3695"/>
                      <a:pt x="2085" y="3698"/>
                    </a:cubicBezTo>
                    <a:cubicBezTo>
                      <a:pt x="2124" y="3698"/>
                      <a:pt x="2162" y="3698"/>
                      <a:pt x="2200" y="3698"/>
                    </a:cubicBezTo>
                    <a:cubicBezTo>
                      <a:pt x="2469" y="3698"/>
                      <a:pt x="2727" y="3689"/>
                      <a:pt x="2972" y="3670"/>
                    </a:cubicBezTo>
                    <a:cubicBezTo>
                      <a:pt x="3254" y="3648"/>
                      <a:pt x="3477" y="3618"/>
                      <a:pt x="3640" y="3581"/>
                    </a:cubicBezTo>
                    <a:cubicBezTo>
                      <a:pt x="3750" y="3560"/>
                      <a:pt x="3825" y="3511"/>
                      <a:pt x="3865" y="3430"/>
                    </a:cubicBezTo>
                    <a:cubicBezTo>
                      <a:pt x="3904" y="3357"/>
                      <a:pt x="3923" y="3276"/>
                      <a:pt x="3920" y="3193"/>
                    </a:cubicBezTo>
                    <a:cubicBezTo>
                      <a:pt x="3910" y="3110"/>
                      <a:pt x="3867" y="3032"/>
                      <a:pt x="3800" y="2980"/>
                    </a:cubicBezTo>
                    <a:cubicBezTo>
                      <a:pt x="3748" y="2936"/>
                      <a:pt x="3683" y="2913"/>
                      <a:pt x="3608" y="2913"/>
                    </a:cubicBezTo>
                    <a:cubicBezTo>
                      <a:pt x="3583" y="2913"/>
                      <a:pt x="3558" y="2916"/>
                      <a:pt x="3531" y="2920"/>
                    </a:cubicBezTo>
                    <a:cubicBezTo>
                      <a:pt x="3339" y="2955"/>
                      <a:pt x="3147" y="2978"/>
                      <a:pt x="2953" y="2988"/>
                    </a:cubicBezTo>
                    <a:cubicBezTo>
                      <a:pt x="2772" y="2999"/>
                      <a:pt x="2591" y="3005"/>
                      <a:pt x="2407" y="3005"/>
                    </a:cubicBezTo>
                    <a:cubicBezTo>
                      <a:pt x="2370" y="3005"/>
                      <a:pt x="2332" y="3005"/>
                      <a:pt x="2295" y="3004"/>
                    </a:cubicBezTo>
                    <a:cubicBezTo>
                      <a:pt x="2074" y="3001"/>
                      <a:pt x="1864" y="2993"/>
                      <a:pt x="1666" y="2980"/>
                    </a:cubicBezTo>
                    <a:cubicBezTo>
                      <a:pt x="1503" y="2972"/>
                      <a:pt x="1342" y="2952"/>
                      <a:pt x="1182" y="2920"/>
                    </a:cubicBezTo>
                    <a:cubicBezTo>
                      <a:pt x="1108" y="2906"/>
                      <a:pt x="1065" y="2877"/>
                      <a:pt x="1055" y="2835"/>
                    </a:cubicBezTo>
                    <a:cubicBezTo>
                      <a:pt x="1043" y="2792"/>
                      <a:pt x="1062" y="2748"/>
                      <a:pt x="1113" y="2704"/>
                    </a:cubicBezTo>
                    <a:cubicBezTo>
                      <a:pt x="1215" y="2598"/>
                      <a:pt x="1325" y="2500"/>
                      <a:pt x="1441" y="2407"/>
                    </a:cubicBezTo>
                    <a:cubicBezTo>
                      <a:pt x="1559" y="2313"/>
                      <a:pt x="1679" y="2222"/>
                      <a:pt x="1799" y="2134"/>
                    </a:cubicBezTo>
                    <a:cubicBezTo>
                      <a:pt x="1920" y="2048"/>
                      <a:pt x="2035" y="1965"/>
                      <a:pt x="2141" y="1889"/>
                    </a:cubicBezTo>
                    <a:cubicBezTo>
                      <a:pt x="2248" y="1812"/>
                      <a:pt x="2342" y="1743"/>
                      <a:pt x="2426" y="1683"/>
                    </a:cubicBezTo>
                    <a:cubicBezTo>
                      <a:pt x="2634" y="1522"/>
                      <a:pt x="2776" y="1364"/>
                      <a:pt x="2851" y="1208"/>
                    </a:cubicBezTo>
                    <a:cubicBezTo>
                      <a:pt x="2926" y="1052"/>
                      <a:pt x="2942" y="908"/>
                      <a:pt x="2900" y="776"/>
                    </a:cubicBezTo>
                    <a:cubicBezTo>
                      <a:pt x="2864" y="639"/>
                      <a:pt x="2780" y="526"/>
                      <a:pt x="2649" y="438"/>
                    </a:cubicBezTo>
                    <a:cubicBezTo>
                      <a:pt x="2516" y="350"/>
                      <a:pt x="2342" y="295"/>
                      <a:pt x="2130" y="270"/>
                    </a:cubicBezTo>
                    <a:cubicBezTo>
                      <a:pt x="2061" y="263"/>
                      <a:pt x="1978" y="252"/>
                      <a:pt x="1881" y="237"/>
                    </a:cubicBezTo>
                    <a:lnTo>
                      <a:pt x="1582" y="194"/>
                    </a:lnTo>
                    <a:cubicBezTo>
                      <a:pt x="1480" y="179"/>
                      <a:pt x="1379" y="165"/>
                      <a:pt x="1279" y="150"/>
                    </a:cubicBezTo>
                    <a:cubicBezTo>
                      <a:pt x="1178" y="136"/>
                      <a:pt x="1091" y="120"/>
                      <a:pt x="1017" y="106"/>
                    </a:cubicBezTo>
                    <a:cubicBezTo>
                      <a:pt x="952" y="48"/>
                      <a:pt x="870" y="12"/>
                      <a:pt x="782" y="3"/>
                    </a:cubicBezTo>
                    <a:cubicBezTo>
                      <a:pt x="766" y="1"/>
                      <a:pt x="749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52"/>
              <p:cNvSpPr/>
              <p:nvPr/>
            </p:nvSpPr>
            <p:spPr>
              <a:xfrm>
                <a:off x="4588350" y="2999150"/>
                <a:ext cx="532700" cy="210175"/>
              </a:xfrm>
              <a:custGeom>
                <a:avLst/>
                <a:gdLst/>
                <a:ahLst/>
                <a:cxnLst/>
                <a:rect l="l" t="t" r="r" b="b"/>
                <a:pathLst>
                  <a:path w="21308" h="8407" extrusionOk="0">
                    <a:moveTo>
                      <a:pt x="10447" y="0"/>
                    </a:moveTo>
                    <a:cubicBezTo>
                      <a:pt x="10343" y="0"/>
                      <a:pt x="10230" y="61"/>
                      <a:pt x="10109" y="186"/>
                    </a:cubicBezTo>
                    <a:cubicBezTo>
                      <a:pt x="10023" y="279"/>
                      <a:pt x="9902" y="408"/>
                      <a:pt x="9747" y="574"/>
                    </a:cubicBezTo>
                    <a:cubicBezTo>
                      <a:pt x="9591" y="740"/>
                      <a:pt x="6977" y="3549"/>
                      <a:pt x="6782" y="3761"/>
                    </a:cubicBezTo>
                    <a:cubicBezTo>
                      <a:pt x="6587" y="3972"/>
                      <a:pt x="6378" y="4197"/>
                      <a:pt x="6154" y="4436"/>
                    </a:cubicBezTo>
                    <a:cubicBezTo>
                      <a:pt x="5931" y="4674"/>
                      <a:pt x="4248" y="6555"/>
                      <a:pt x="4040" y="6772"/>
                    </a:cubicBezTo>
                    <a:cubicBezTo>
                      <a:pt x="3831" y="6990"/>
                      <a:pt x="3641" y="7184"/>
                      <a:pt x="3469" y="7354"/>
                    </a:cubicBezTo>
                    <a:cubicBezTo>
                      <a:pt x="3425" y="7400"/>
                      <a:pt x="3384" y="7423"/>
                      <a:pt x="3348" y="7423"/>
                    </a:cubicBezTo>
                    <a:cubicBezTo>
                      <a:pt x="3304" y="7423"/>
                      <a:pt x="3266" y="7389"/>
                      <a:pt x="3235" y="7318"/>
                    </a:cubicBezTo>
                    <a:cubicBezTo>
                      <a:pt x="2993" y="6777"/>
                      <a:pt x="2750" y="6090"/>
                      <a:pt x="2526" y="5392"/>
                    </a:cubicBezTo>
                    <a:cubicBezTo>
                      <a:pt x="2503" y="5309"/>
                      <a:pt x="2461" y="5246"/>
                      <a:pt x="2399" y="5207"/>
                    </a:cubicBezTo>
                    <a:cubicBezTo>
                      <a:pt x="2352" y="5177"/>
                      <a:pt x="2299" y="5155"/>
                      <a:pt x="2244" y="5144"/>
                    </a:cubicBezTo>
                    <a:lnTo>
                      <a:pt x="2243" y="5144"/>
                    </a:lnTo>
                    <a:cubicBezTo>
                      <a:pt x="2238" y="5144"/>
                      <a:pt x="2234" y="5142"/>
                      <a:pt x="2231" y="5141"/>
                    </a:cubicBezTo>
                    <a:lnTo>
                      <a:pt x="2156" y="5132"/>
                    </a:lnTo>
                    <a:lnTo>
                      <a:pt x="2149" y="5132"/>
                    </a:lnTo>
                    <a:cubicBezTo>
                      <a:pt x="1844" y="5093"/>
                      <a:pt x="1220" y="4982"/>
                      <a:pt x="1017" y="4956"/>
                    </a:cubicBezTo>
                    <a:cubicBezTo>
                      <a:pt x="792" y="4927"/>
                      <a:pt x="617" y="4905"/>
                      <a:pt x="491" y="4890"/>
                    </a:cubicBezTo>
                    <a:cubicBezTo>
                      <a:pt x="451" y="4885"/>
                      <a:pt x="414" y="4883"/>
                      <a:pt x="379" y="4883"/>
                    </a:cubicBezTo>
                    <a:cubicBezTo>
                      <a:pt x="153" y="4883"/>
                      <a:pt x="29" y="4979"/>
                      <a:pt x="10" y="5173"/>
                    </a:cubicBezTo>
                    <a:cubicBezTo>
                      <a:pt x="0" y="5264"/>
                      <a:pt x="26" y="5353"/>
                      <a:pt x="83" y="5426"/>
                    </a:cubicBezTo>
                    <a:cubicBezTo>
                      <a:pt x="122" y="5479"/>
                      <a:pt x="165" y="5530"/>
                      <a:pt x="211" y="5577"/>
                    </a:cubicBezTo>
                    <a:cubicBezTo>
                      <a:pt x="288" y="5651"/>
                      <a:pt x="389" y="5696"/>
                      <a:pt x="494" y="5704"/>
                    </a:cubicBezTo>
                    <a:cubicBezTo>
                      <a:pt x="519" y="5707"/>
                      <a:pt x="544" y="5708"/>
                      <a:pt x="569" y="5708"/>
                    </a:cubicBezTo>
                    <a:cubicBezTo>
                      <a:pt x="661" y="5708"/>
                      <a:pt x="753" y="5691"/>
                      <a:pt x="841" y="5658"/>
                    </a:cubicBezTo>
                    <a:cubicBezTo>
                      <a:pt x="1103" y="5691"/>
                      <a:pt x="1525" y="5759"/>
                      <a:pt x="1890" y="5806"/>
                    </a:cubicBezTo>
                    <a:cubicBezTo>
                      <a:pt x="1964" y="6034"/>
                      <a:pt x="2048" y="6288"/>
                      <a:pt x="2140" y="6567"/>
                    </a:cubicBezTo>
                    <a:cubicBezTo>
                      <a:pt x="2261" y="6930"/>
                      <a:pt x="2204" y="6769"/>
                      <a:pt x="2350" y="7138"/>
                    </a:cubicBezTo>
                    <a:cubicBezTo>
                      <a:pt x="2494" y="7506"/>
                      <a:pt x="2639" y="7837"/>
                      <a:pt x="2783" y="8133"/>
                    </a:cubicBezTo>
                    <a:cubicBezTo>
                      <a:pt x="2815" y="8210"/>
                      <a:pt x="2868" y="8275"/>
                      <a:pt x="2938" y="8321"/>
                    </a:cubicBezTo>
                    <a:cubicBezTo>
                      <a:pt x="3001" y="8366"/>
                      <a:pt x="3073" y="8393"/>
                      <a:pt x="3151" y="8403"/>
                    </a:cubicBezTo>
                    <a:cubicBezTo>
                      <a:pt x="3171" y="8406"/>
                      <a:pt x="3191" y="8407"/>
                      <a:pt x="3211" y="8407"/>
                    </a:cubicBezTo>
                    <a:cubicBezTo>
                      <a:pt x="3271" y="8407"/>
                      <a:pt x="3331" y="8397"/>
                      <a:pt x="3387" y="8377"/>
                    </a:cubicBezTo>
                    <a:cubicBezTo>
                      <a:pt x="3462" y="8351"/>
                      <a:pt x="3529" y="8304"/>
                      <a:pt x="3578" y="8242"/>
                    </a:cubicBezTo>
                    <a:cubicBezTo>
                      <a:pt x="3870" y="7966"/>
                      <a:pt x="4170" y="7667"/>
                      <a:pt x="4479" y="7346"/>
                    </a:cubicBezTo>
                    <a:cubicBezTo>
                      <a:pt x="4787" y="7026"/>
                      <a:pt x="6800" y="4800"/>
                      <a:pt x="7084" y="4489"/>
                    </a:cubicBezTo>
                    <a:cubicBezTo>
                      <a:pt x="7333" y="4219"/>
                      <a:pt x="9926" y="1507"/>
                      <a:pt x="10603" y="738"/>
                    </a:cubicBezTo>
                    <a:cubicBezTo>
                      <a:pt x="10770" y="760"/>
                      <a:pt x="10939" y="782"/>
                      <a:pt x="11114" y="802"/>
                    </a:cubicBezTo>
                    <a:cubicBezTo>
                      <a:pt x="11556" y="853"/>
                      <a:pt x="13307" y="1042"/>
                      <a:pt x="13726" y="1079"/>
                    </a:cubicBezTo>
                    <a:cubicBezTo>
                      <a:pt x="14147" y="1118"/>
                      <a:pt x="19993" y="1763"/>
                      <a:pt x="20360" y="1799"/>
                    </a:cubicBezTo>
                    <a:cubicBezTo>
                      <a:pt x="20460" y="1864"/>
                      <a:pt x="20571" y="1906"/>
                      <a:pt x="20688" y="1922"/>
                    </a:cubicBezTo>
                    <a:cubicBezTo>
                      <a:pt x="20710" y="1925"/>
                      <a:pt x="20733" y="1927"/>
                      <a:pt x="20756" y="1927"/>
                    </a:cubicBezTo>
                    <a:cubicBezTo>
                      <a:pt x="20839" y="1927"/>
                      <a:pt x="20920" y="1904"/>
                      <a:pt x="20993" y="1861"/>
                    </a:cubicBezTo>
                    <a:cubicBezTo>
                      <a:pt x="21048" y="1825"/>
                      <a:pt x="21103" y="1786"/>
                      <a:pt x="21153" y="1743"/>
                    </a:cubicBezTo>
                    <a:cubicBezTo>
                      <a:pt x="21222" y="1685"/>
                      <a:pt x="21267" y="1602"/>
                      <a:pt x="21279" y="1513"/>
                    </a:cubicBezTo>
                    <a:cubicBezTo>
                      <a:pt x="21308" y="1290"/>
                      <a:pt x="21172" y="1162"/>
                      <a:pt x="20873" y="1129"/>
                    </a:cubicBezTo>
                    <a:cubicBezTo>
                      <a:pt x="20747" y="1116"/>
                      <a:pt x="20572" y="1098"/>
                      <a:pt x="20345" y="1075"/>
                    </a:cubicBezTo>
                    <a:cubicBezTo>
                      <a:pt x="20119" y="1053"/>
                      <a:pt x="14408" y="423"/>
                      <a:pt x="14122" y="396"/>
                    </a:cubicBezTo>
                    <a:cubicBezTo>
                      <a:pt x="13835" y="370"/>
                      <a:pt x="13529" y="341"/>
                      <a:pt x="13203" y="308"/>
                    </a:cubicBezTo>
                    <a:cubicBezTo>
                      <a:pt x="12880" y="276"/>
                      <a:pt x="11603" y="139"/>
                      <a:pt x="11302" y="106"/>
                    </a:cubicBezTo>
                    <a:cubicBezTo>
                      <a:pt x="11009" y="72"/>
                      <a:pt x="10744" y="41"/>
                      <a:pt x="10507" y="7"/>
                    </a:cubicBezTo>
                    <a:cubicBezTo>
                      <a:pt x="10487" y="3"/>
                      <a:pt x="10467" y="0"/>
                      <a:pt x="10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90" y="714819"/>
            <a:ext cx="5719967" cy="29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2"/>
          <p:cNvGrpSpPr/>
          <p:nvPr/>
        </p:nvGrpSpPr>
        <p:grpSpPr>
          <a:xfrm>
            <a:off x="252694" y="741330"/>
            <a:ext cx="1464879" cy="1231995"/>
            <a:chOff x="140425" y="753438"/>
            <a:chExt cx="1145600" cy="963475"/>
          </a:xfrm>
        </p:grpSpPr>
        <p:sp>
          <p:nvSpPr>
            <p:cNvPr id="748" name="Google Shape;748;p52"/>
            <p:cNvSpPr/>
            <p:nvPr/>
          </p:nvSpPr>
          <p:spPr>
            <a:xfrm rot="5400000">
              <a:off x="237213" y="667988"/>
              <a:ext cx="952025" cy="1134375"/>
            </a:xfrm>
            <a:custGeom>
              <a:avLst/>
              <a:gdLst/>
              <a:ahLst/>
              <a:cxnLst/>
              <a:rect l="l" t="t" r="r" b="b"/>
              <a:pathLst>
                <a:path w="38081" h="45375" extrusionOk="0">
                  <a:moveTo>
                    <a:pt x="394" y="0"/>
                  </a:moveTo>
                  <a:cubicBezTo>
                    <a:pt x="183" y="0"/>
                    <a:pt x="0" y="219"/>
                    <a:pt x="99" y="449"/>
                  </a:cubicBezTo>
                  <a:lnTo>
                    <a:pt x="686" y="1807"/>
                  </a:lnTo>
                  <a:lnTo>
                    <a:pt x="2963" y="7090"/>
                  </a:lnTo>
                  <a:lnTo>
                    <a:pt x="2963" y="7091"/>
                  </a:lnTo>
                  <a:cubicBezTo>
                    <a:pt x="2970" y="7234"/>
                    <a:pt x="3022" y="7371"/>
                    <a:pt x="3115" y="7483"/>
                  </a:cubicBezTo>
                  <a:lnTo>
                    <a:pt x="34282" y="45374"/>
                  </a:lnTo>
                  <a:lnTo>
                    <a:pt x="35320" y="44518"/>
                  </a:lnTo>
                  <a:lnTo>
                    <a:pt x="37043" y="43093"/>
                  </a:lnTo>
                  <a:lnTo>
                    <a:pt x="38081" y="42238"/>
                  </a:lnTo>
                  <a:lnTo>
                    <a:pt x="8572" y="6364"/>
                  </a:lnTo>
                  <a:lnTo>
                    <a:pt x="8577" y="6360"/>
                  </a:lnTo>
                  <a:lnTo>
                    <a:pt x="6948" y="4389"/>
                  </a:lnTo>
                  <a:lnTo>
                    <a:pt x="6912" y="4346"/>
                  </a:lnTo>
                  <a:cubicBezTo>
                    <a:pt x="6821" y="4235"/>
                    <a:pt x="6695" y="4155"/>
                    <a:pt x="6555" y="4122"/>
                  </a:cubicBezTo>
                  <a:lnTo>
                    <a:pt x="1799" y="888"/>
                  </a:lnTo>
                  <a:lnTo>
                    <a:pt x="575" y="57"/>
                  </a:lnTo>
                  <a:cubicBezTo>
                    <a:pt x="516" y="18"/>
                    <a:pt x="454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9" name="Google Shape;749;p52"/>
            <p:cNvGrpSpPr/>
            <p:nvPr/>
          </p:nvGrpSpPr>
          <p:grpSpPr>
            <a:xfrm rot="5400000">
              <a:off x="231488" y="662375"/>
              <a:ext cx="963475" cy="1145600"/>
              <a:chOff x="7969625" y="796525"/>
              <a:chExt cx="963475" cy="1145600"/>
            </a:xfrm>
          </p:grpSpPr>
          <p:sp>
            <p:nvSpPr>
              <p:cNvPr id="750" name="Google Shape;750;p52"/>
              <p:cNvSpPr/>
              <p:nvPr/>
            </p:nvSpPr>
            <p:spPr>
              <a:xfrm>
                <a:off x="7991875" y="824325"/>
                <a:ext cx="197275" cy="215225"/>
              </a:xfrm>
              <a:custGeom>
                <a:avLst/>
                <a:gdLst/>
                <a:ahLst/>
                <a:cxnLst/>
                <a:rect l="l" t="t" r="r" b="b"/>
                <a:pathLst>
                  <a:path w="7891" h="8609" extrusionOk="0">
                    <a:moveTo>
                      <a:pt x="1113" y="0"/>
                    </a:moveTo>
                    <a:lnTo>
                      <a:pt x="0" y="921"/>
                    </a:lnTo>
                    <a:lnTo>
                      <a:pt x="2278" y="6203"/>
                    </a:lnTo>
                    <a:lnTo>
                      <a:pt x="2465" y="6637"/>
                    </a:lnTo>
                    <a:lnTo>
                      <a:pt x="4094" y="8609"/>
                    </a:lnTo>
                    <a:lnTo>
                      <a:pt x="7891" y="5472"/>
                    </a:lnTo>
                    <a:lnTo>
                      <a:pt x="6261" y="3501"/>
                    </a:lnTo>
                    <a:lnTo>
                      <a:pt x="5870" y="3234"/>
                    </a:lnTo>
                    <a:lnTo>
                      <a:pt x="1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2"/>
              <p:cNvSpPr/>
              <p:nvPr/>
            </p:nvSpPr>
            <p:spPr>
              <a:xfrm>
                <a:off x="7985000" y="817300"/>
                <a:ext cx="212100" cy="230200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9208" extrusionOk="0">
                    <a:moveTo>
                      <a:pt x="1401" y="563"/>
                    </a:moveTo>
                    <a:lnTo>
                      <a:pt x="6384" y="3950"/>
                    </a:lnTo>
                    <a:lnTo>
                      <a:pt x="7849" y="5724"/>
                    </a:lnTo>
                    <a:lnTo>
                      <a:pt x="4401" y="8575"/>
                    </a:lnTo>
                    <a:lnTo>
                      <a:pt x="2934" y="6801"/>
                    </a:lnTo>
                    <a:lnTo>
                      <a:pt x="549" y="1267"/>
                    </a:lnTo>
                    <a:lnTo>
                      <a:pt x="1401" y="563"/>
                    </a:lnTo>
                    <a:close/>
                    <a:moveTo>
                      <a:pt x="1374" y="1"/>
                    </a:moveTo>
                    <a:lnTo>
                      <a:pt x="1" y="1135"/>
                    </a:lnTo>
                    <a:lnTo>
                      <a:pt x="2534" y="7009"/>
                    </a:lnTo>
                    <a:lnTo>
                      <a:pt x="4340" y="9208"/>
                    </a:lnTo>
                    <a:lnTo>
                      <a:pt x="8484" y="5785"/>
                    </a:lnTo>
                    <a:lnTo>
                      <a:pt x="6711" y="3639"/>
                    </a:lnTo>
                    <a:lnTo>
                      <a:pt x="1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2"/>
              <p:cNvSpPr/>
              <p:nvPr/>
            </p:nvSpPr>
            <p:spPr>
              <a:xfrm>
                <a:off x="7974725" y="802125"/>
                <a:ext cx="44975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809" extrusionOk="0">
                    <a:moveTo>
                      <a:pt x="395" y="0"/>
                    </a:moveTo>
                    <a:cubicBezTo>
                      <a:pt x="184" y="0"/>
                      <a:pt x="1" y="221"/>
                      <a:pt x="100" y="450"/>
                    </a:cubicBezTo>
                    <a:lnTo>
                      <a:pt x="686" y="1809"/>
                    </a:lnTo>
                    <a:lnTo>
                      <a:pt x="1799" y="888"/>
                    </a:lnTo>
                    <a:lnTo>
                      <a:pt x="575" y="57"/>
                    </a:lnTo>
                    <a:cubicBezTo>
                      <a:pt x="517" y="18"/>
                      <a:pt x="455" y="0"/>
                      <a:pt x="3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2"/>
              <p:cNvSpPr/>
              <p:nvPr/>
            </p:nvSpPr>
            <p:spPr>
              <a:xfrm>
                <a:off x="7969625" y="796525"/>
                <a:ext cx="59450" cy="59925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397" extrusionOk="0">
                    <a:moveTo>
                      <a:pt x="598" y="451"/>
                    </a:moveTo>
                    <a:cubicBezTo>
                      <a:pt x="616" y="451"/>
                      <a:pt x="635" y="456"/>
                      <a:pt x="652" y="468"/>
                    </a:cubicBezTo>
                    <a:lnTo>
                      <a:pt x="1627" y="1131"/>
                    </a:lnTo>
                    <a:lnTo>
                      <a:pt x="977" y="1667"/>
                    </a:lnTo>
                    <a:lnTo>
                      <a:pt x="510" y="585"/>
                    </a:lnTo>
                    <a:cubicBezTo>
                      <a:pt x="481" y="516"/>
                      <a:pt x="535" y="451"/>
                      <a:pt x="598" y="451"/>
                    </a:cubicBezTo>
                    <a:close/>
                    <a:moveTo>
                      <a:pt x="598" y="0"/>
                    </a:moveTo>
                    <a:cubicBezTo>
                      <a:pt x="474" y="0"/>
                      <a:pt x="350" y="42"/>
                      <a:pt x="250" y="125"/>
                    </a:cubicBezTo>
                    <a:cubicBezTo>
                      <a:pt x="63" y="280"/>
                      <a:pt x="0" y="540"/>
                      <a:pt x="97" y="763"/>
                    </a:cubicBezTo>
                    <a:lnTo>
                      <a:pt x="802" y="2397"/>
                    </a:lnTo>
                    <a:lnTo>
                      <a:pt x="2377" y="1095"/>
                    </a:lnTo>
                    <a:lnTo>
                      <a:pt x="905" y="95"/>
                    </a:lnTo>
                    <a:cubicBezTo>
                      <a:pt x="812" y="32"/>
                      <a:pt x="705" y="0"/>
                      <a:pt x="5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2"/>
              <p:cNvSpPr/>
              <p:nvPr/>
            </p:nvSpPr>
            <p:spPr>
              <a:xfrm>
                <a:off x="8075775" y="930625"/>
                <a:ext cx="825050" cy="984450"/>
              </a:xfrm>
              <a:custGeom>
                <a:avLst/>
                <a:gdLst/>
                <a:ahLst/>
                <a:cxnLst/>
                <a:rect l="l" t="t" r="r" b="b"/>
                <a:pathLst>
                  <a:path w="33002" h="39378" extrusionOk="0">
                    <a:moveTo>
                      <a:pt x="1255" y="0"/>
                    </a:moveTo>
                    <a:cubicBezTo>
                      <a:pt x="1005" y="0"/>
                      <a:pt x="752" y="84"/>
                      <a:pt x="544" y="256"/>
                    </a:cubicBezTo>
                    <a:cubicBezTo>
                      <a:pt x="67" y="649"/>
                      <a:pt x="1" y="1354"/>
                      <a:pt x="394" y="1830"/>
                    </a:cubicBezTo>
                    <a:lnTo>
                      <a:pt x="31278" y="39378"/>
                    </a:lnTo>
                    <a:lnTo>
                      <a:pt x="33002" y="37954"/>
                    </a:lnTo>
                    <a:lnTo>
                      <a:pt x="2118" y="407"/>
                    </a:lnTo>
                    <a:cubicBezTo>
                      <a:pt x="1897" y="139"/>
                      <a:pt x="1577" y="0"/>
                      <a:pt x="12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2"/>
              <p:cNvSpPr/>
              <p:nvPr/>
            </p:nvSpPr>
            <p:spPr>
              <a:xfrm>
                <a:off x="8069475" y="925000"/>
                <a:ext cx="839275" cy="998025"/>
              </a:xfrm>
              <a:custGeom>
                <a:avLst/>
                <a:gdLst/>
                <a:ahLst/>
                <a:cxnLst/>
                <a:rect l="l" t="t" r="r" b="b"/>
                <a:pathLst>
                  <a:path w="33571" h="39921" extrusionOk="0">
                    <a:moveTo>
                      <a:pt x="1507" y="451"/>
                    </a:moveTo>
                    <a:cubicBezTo>
                      <a:pt x="1536" y="451"/>
                      <a:pt x="1565" y="452"/>
                      <a:pt x="1594" y="455"/>
                    </a:cubicBezTo>
                    <a:cubicBezTo>
                      <a:pt x="1829" y="475"/>
                      <a:pt x="2046" y="591"/>
                      <a:pt x="2196" y="775"/>
                    </a:cubicBezTo>
                    <a:lnTo>
                      <a:pt x="32937" y="38148"/>
                    </a:lnTo>
                    <a:lnTo>
                      <a:pt x="31560" y="39286"/>
                    </a:lnTo>
                    <a:lnTo>
                      <a:pt x="821" y="1913"/>
                    </a:lnTo>
                    <a:cubicBezTo>
                      <a:pt x="601" y="1646"/>
                      <a:pt x="553" y="1277"/>
                      <a:pt x="701" y="964"/>
                    </a:cubicBezTo>
                    <a:cubicBezTo>
                      <a:pt x="848" y="652"/>
                      <a:pt x="1162" y="451"/>
                      <a:pt x="1507" y="451"/>
                    </a:cubicBezTo>
                    <a:close/>
                    <a:moveTo>
                      <a:pt x="1507" y="0"/>
                    </a:moveTo>
                    <a:cubicBezTo>
                      <a:pt x="1206" y="0"/>
                      <a:pt x="904" y="101"/>
                      <a:pt x="653" y="308"/>
                    </a:cubicBezTo>
                    <a:cubicBezTo>
                      <a:pt x="81" y="780"/>
                      <a:pt x="0" y="1627"/>
                      <a:pt x="472" y="2199"/>
                    </a:cubicBezTo>
                    <a:lnTo>
                      <a:pt x="31357" y="39746"/>
                    </a:lnTo>
                    <a:lnTo>
                      <a:pt x="31500" y="39920"/>
                    </a:lnTo>
                    <a:lnTo>
                      <a:pt x="33570" y="38210"/>
                    </a:lnTo>
                    <a:lnTo>
                      <a:pt x="2543" y="488"/>
                    </a:lnTo>
                    <a:cubicBezTo>
                      <a:pt x="2277" y="167"/>
                      <a:pt x="1894" y="0"/>
                      <a:pt x="1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2"/>
              <p:cNvSpPr/>
              <p:nvPr/>
            </p:nvSpPr>
            <p:spPr>
              <a:xfrm>
                <a:off x="8116525" y="904675"/>
                <a:ext cx="810250" cy="974825"/>
              </a:xfrm>
              <a:custGeom>
                <a:avLst/>
                <a:gdLst/>
                <a:ahLst/>
                <a:cxnLst/>
                <a:rect l="l" t="t" r="r" b="b"/>
                <a:pathLst>
                  <a:path w="32410" h="38993" extrusionOk="0">
                    <a:moveTo>
                      <a:pt x="722" y="1"/>
                    </a:moveTo>
                    <a:cubicBezTo>
                      <a:pt x="475" y="1"/>
                      <a:pt x="246" y="137"/>
                      <a:pt x="129" y="358"/>
                    </a:cubicBezTo>
                    <a:cubicBezTo>
                      <a:pt x="1" y="598"/>
                      <a:pt x="31" y="891"/>
                      <a:pt x="204" y="1101"/>
                    </a:cubicBezTo>
                    <a:lnTo>
                      <a:pt x="31372" y="38992"/>
                    </a:lnTo>
                    <a:lnTo>
                      <a:pt x="32409" y="38136"/>
                    </a:lnTo>
                    <a:lnTo>
                      <a:pt x="1240" y="244"/>
                    </a:lnTo>
                    <a:cubicBezTo>
                      <a:pt x="1149" y="133"/>
                      <a:pt x="1024" y="55"/>
                      <a:pt x="885" y="20"/>
                    </a:cubicBezTo>
                    <a:cubicBezTo>
                      <a:pt x="852" y="13"/>
                      <a:pt x="820" y="7"/>
                      <a:pt x="787" y="4"/>
                    </a:cubicBezTo>
                    <a:cubicBezTo>
                      <a:pt x="765" y="2"/>
                      <a:pt x="744" y="1"/>
                      <a:pt x="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2"/>
              <p:cNvSpPr/>
              <p:nvPr/>
            </p:nvSpPr>
            <p:spPr>
              <a:xfrm>
                <a:off x="8109425" y="899050"/>
                <a:ext cx="823675" cy="986075"/>
              </a:xfrm>
              <a:custGeom>
                <a:avLst/>
                <a:gdLst/>
                <a:ahLst/>
                <a:cxnLst/>
                <a:rect l="l" t="t" r="r" b="b"/>
                <a:pathLst>
                  <a:path w="32947" h="39443" extrusionOk="0">
                    <a:moveTo>
                      <a:pt x="1004" y="450"/>
                    </a:moveTo>
                    <a:cubicBezTo>
                      <a:pt x="1020" y="450"/>
                      <a:pt x="1035" y="451"/>
                      <a:pt x="1050" y="453"/>
                    </a:cubicBezTo>
                    <a:cubicBezTo>
                      <a:pt x="1072" y="456"/>
                      <a:pt x="1094" y="459"/>
                      <a:pt x="1115" y="464"/>
                    </a:cubicBezTo>
                    <a:cubicBezTo>
                      <a:pt x="1208" y="486"/>
                      <a:pt x="1290" y="538"/>
                      <a:pt x="1351" y="612"/>
                    </a:cubicBezTo>
                    <a:lnTo>
                      <a:pt x="32377" y="38330"/>
                    </a:lnTo>
                    <a:lnTo>
                      <a:pt x="31686" y="38900"/>
                    </a:lnTo>
                    <a:lnTo>
                      <a:pt x="662" y="1183"/>
                    </a:lnTo>
                    <a:cubicBezTo>
                      <a:pt x="504" y="992"/>
                      <a:pt x="532" y="710"/>
                      <a:pt x="721" y="553"/>
                    </a:cubicBezTo>
                    <a:cubicBezTo>
                      <a:pt x="801" y="486"/>
                      <a:pt x="900" y="450"/>
                      <a:pt x="1004" y="450"/>
                    </a:cubicBezTo>
                    <a:close/>
                    <a:moveTo>
                      <a:pt x="1006" y="1"/>
                    </a:moveTo>
                    <a:cubicBezTo>
                      <a:pt x="798" y="1"/>
                      <a:pt x="596" y="73"/>
                      <a:pt x="435" y="207"/>
                    </a:cubicBezTo>
                    <a:cubicBezTo>
                      <a:pt x="54" y="522"/>
                      <a:pt x="0" y="1087"/>
                      <a:pt x="315" y="1469"/>
                    </a:cubicBezTo>
                    <a:lnTo>
                      <a:pt x="31482" y="39360"/>
                    </a:lnTo>
                    <a:cubicBezTo>
                      <a:pt x="31520" y="39407"/>
                      <a:pt x="31575" y="39436"/>
                      <a:pt x="31634" y="39441"/>
                    </a:cubicBezTo>
                    <a:cubicBezTo>
                      <a:pt x="31638" y="39442"/>
                      <a:pt x="31641" y="39442"/>
                      <a:pt x="31645" y="39442"/>
                    </a:cubicBezTo>
                    <a:cubicBezTo>
                      <a:pt x="31649" y="39442"/>
                      <a:pt x="31652" y="39442"/>
                      <a:pt x="31656" y="39441"/>
                    </a:cubicBezTo>
                    <a:cubicBezTo>
                      <a:pt x="31658" y="39441"/>
                      <a:pt x="31660" y="39441"/>
                      <a:pt x="31661" y="39441"/>
                    </a:cubicBezTo>
                    <a:cubicBezTo>
                      <a:pt x="31712" y="39441"/>
                      <a:pt x="31761" y="39423"/>
                      <a:pt x="31800" y="39391"/>
                    </a:cubicBezTo>
                    <a:lnTo>
                      <a:pt x="32836" y="38535"/>
                    </a:lnTo>
                    <a:cubicBezTo>
                      <a:pt x="32932" y="38456"/>
                      <a:pt x="32946" y="38314"/>
                      <a:pt x="32867" y="38219"/>
                    </a:cubicBezTo>
                    <a:lnTo>
                      <a:pt x="1698" y="327"/>
                    </a:lnTo>
                    <a:cubicBezTo>
                      <a:pt x="1576" y="177"/>
                      <a:pt x="1407" y="71"/>
                      <a:pt x="1220" y="27"/>
                    </a:cubicBezTo>
                    <a:cubicBezTo>
                      <a:pt x="1178" y="17"/>
                      <a:pt x="1136" y="9"/>
                      <a:pt x="1092" y="5"/>
                    </a:cubicBezTo>
                    <a:cubicBezTo>
                      <a:pt x="1063" y="2"/>
                      <a:pt x="1034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2"/>
              <p:cNvSpPr/>
              <p:nvPr/>
            </p:nvSpPr>
            <p:spPr>
              <a:xfrm>
                <a:off x="8048450" y="961675"/>
                <a:ext cx="809300" cy="974825"/>
              </a:xfrm>
              <a:custGeom>
                <a:avLst/>
                <a:gdLst/>
                <a:ahLst/>
                <a:cxnLst/>
                <a:rect l="l" t="t" r="r" b="b"/>
                <a:pathLst>
                  <a:path w="32372" h="38993" extrusionOk="0">
                    <a:moveTo>
                      <a:pt x="685" y="0"/>
                    </a:moveTo>
                    <a:cubicBezTo>
                      <a:pt x="604" y="0"/>
                      <a:pt x="521" y="15"/>
                      <a:pt x="442" y="46"/>
                    </a:cubicBezTo>
                    <a:cubicBezTo>
                      <a:pt x="172" y="151"/>
                      <a:pt x="0" y="419"/>
                      <a:pt x="15" y="708"/>
                    </a:cubicBezTo>
                    <a:lnTo>
                      <a:pt x="15" y="709"/>
                    </a:lnTo>
                    <a:cubicBezTo>
                      <a:pt x="22" y="852"/>
                      <a:pt x="75" y="989"/>
                      <a:pt x="166" y="1101"/>
                    </a:cubicBezTo>
                    <a:lnTo>
                      <a:pt x="31335" y="38992"/>
                    </a:lnTo>
                    <a:lnTo>
                      <a:pt x="32371" y="38136"/>
                    </a:lnTo>
                    <a:lnTo>
                      <a:pt x="1204" y="244"/>
                    </a:lnTo>
                    <a:cubicBezTo>
                      <a:pt x="1073" y="87"/>
                      <a:pt x="882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2"/>
              <p:cNvSpPr/>
              <p:nvPr/>
            </p:nvSpPr>
            <p:spPr>
              <a:xfrm>
                <a:off x="8042800" y="956075"/>
                <a:ext cx="821250" cy="98605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39442" extrusionOk="0">
                    <a:moveTo>
                      <a:pt x="911" y="450"/>
                    </a:moveTo>
                    <a:cubicBezTo>
                      <a:pt x="1040" y="450"/>
                      <a:pt x="1167" y="505"/>
                      <a:pt x="1256" y="611"/>
                    </a:cubicBezTo>
                    <a:lnTo>
                      <a:pt x="32281" y="38329"/>
                    </a:lnTo>
                    <a:lnTo>
                      <a:pt x="31591" y="38900"/>
                    </a:lnTo>
                    <a:lnTo>
                      <a:pt x="566" y="1182"/>
                    </a:lnTo>
                    <a:cubicBezTo>
                      <a:pt x="505" y="1109"/>
                      <a:pt x="470" y="1018"/>
                      <a:pt x="466" y="924"/>
                    </a:cubicBezTo>
                    <a:cubicBezTo>
                      <a:pt x="466" y="919"/>
                      <a:pt x="465" y="914"/>
                      <a:pt x="465" y="910"/>
                    </a:cubicBezTo>
                    <a:cubicBezTo>
                      <a:pt x="460" y="771"/>
                      <a:pt x="521" y="640"/>
                      <a:pt x="626" y="552"/>
                    </a:cubicBezTo>
                    <a:cubicBezTo>
                      <a:pt x="710" y="483"/>
                      <a:pt x="811" y="450"/>
                      <a:pt x="911" y="450"/>
                    </a:cubicBezTo>
                    <a:close/>
                    <a:moveTo>
                      <a:pt x="911" y="1"/>
                    </a:moveTo>
                    <a:cubicBezTo>
                      <a:pt x="710" y="1"/>
                      <a:pt x="508" y="68"/>
                      <a:pt x="340" y="205"/>
                    </a:cubicBezTo>
                    <a:cubicBezTo>
                      <a:pt x="121" y="387"/>
                      <a:pt x="1" y="661"/>
                      <a:pt x="15" y="946"/>
                    </a:cubicBezTo>
                    <a:cubicBezTo>
                      <a:pt x="17" y="950"/>
                      <a:pt x="17" y="955"/>
                      <a:pt x="17" y="959"/>
                    </a:cubicBezTo>
                    <a:cubicBezTo>
                      <a:pt x="28" y="1145"/>
                      <a:pt x="99" y="1325"/>
                      <a:pt x="219" y="1469"/>
                    </a:cubicBezTo>
                    <a:lnTo>
                      <a:pt x="31388" y="39361"/>
                    </a:lnTo>
                    <a:cubicBezTo>
                      <a:pt x="31425" y="39406"/>
                      <a:pt x="31480" y="39436"/>
                      <a:pt x="31539" y="39442"/>
                    </a:cubicBezTo>
                    <a:lnTo>
                      <a:pt x="31561" y="39442"/>
                    </a:lnTo>
                    <a:cubicBezTo>
                      <a:pt x="31613" y="39440"/>
                      <a:pt x="31664" y="39423"/>
                      <a:pt x="31704" y="39390"/>
                    </a:cubicBezTo>
                    <a:lnTo>
                      <a:pt x="32742" y="38534"/>
                    </a:lnTo>
                    <a:cubicBezTo>
                      <a:pt x="32837" y="38455"/>
                      <a:pt x="32850" y="38313"/>
                      <a:pt x="32772" y="38218"/>
                    </a:cubicBezTo>
                    <a:lnTo>
                      <a:pt x="1603" y="326"/>
                    </a:lnTo>
                    <a:cubicBezTo>
                      <a:pt x="1426" y="112"/>
                      <a:pt x="1169" y="1"/>
                      <a:pt x="9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800;p53"/>
          <p:cNvGrpSpPr/>
          <p:nvPr/>
        </p:nvGrpSpPr>
        <p:grpSpPr>
          <a:xfrm>
            <a:off x="142447" y="2080008"/>
            <a:ext cx="1644513" cy="2819995"/>
            <a:chOff x="142447" y="2080008"/>
            <a:chExt cx="1644513" cy="2819995"/>
          </a:xfrm>
        </p:grpSpPr>
        <p:sp>
          <p:nvSpPr>
            <p:cNvPr id="46" name="Google Shape;801;p53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802;p53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8" name="Google Shape;803;p53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4;p53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5;p53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6;p53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7;p53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8;p53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9;p53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10;p53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1;p53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2;p53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3;p53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4;p53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5;p53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6;p53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7;p53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8;p53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9;p53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20;p53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1;p53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2;p53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3;p53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4;p53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5;p53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6;p53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7;p53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8;p53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829;p53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830;p53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831;p53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832;p53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33;p53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834;p53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35;p53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36;p53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37;p53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8;p53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39;p53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40;p53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41;p53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42;p53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43;p53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44;p53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845;p53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846;p53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847;p53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48;p53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49;p53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50;p53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51;p53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52;p53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29" y="648078"/>
            <a:ext cx="5908720" cy="31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84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400" dirty="0" smtClean="0"/>
              <a:t>Домашна работа</a:t>
            </a:r>
            <a:br>
              <a:rPr lang="bg-BG" sz="4400" dirty="0" smtClean="0"/>
            </a:br>
            <a:r>
              <a:rPr lang="bg-BG" sz="4400" dirty="0" smtClean="0"/>
              <a:t>учебна тетрадка </a:t>
            </a:r>
            <a:br>
              <a:rPr lang="bg-BG" sz="4400" dirty="0" smtClean="0"/>
            </a:br>
            <a:r>
              <a:rPr lang="bg-BG" sz="4400" dirty="0" smtClean="0"/>
              <a:t>стр. 30</a:t>
            </a:r>
            <a:endParaRPr sz="4400" dirty="0"/>
          </a:p>
        </p:txBody>
      </p:sp>
      <p:grpSp>
        <p:nvGrpSpPr>
          <p:cNvPr id="2223" name="Google Shape;2223;p84"/>
          <p:cNvGrpSpPr/>
          <p:nvPr/>
        </p:nvGrpSpPr>
        <p:grpSpPr>
          <a:xfrm rot="-989189">
            <a:off x="1320575" y="3291138"/>
            <a:ext cx="1602329" cy="2127110"/>
            <a:chOff x="636075" y="1177950"/>
            <a:chExt cx="1451400" cy="1926750"/>
          </a:xfrm>
        </p:grpSpPr>
        <p:sp>
          <p:nvSpPr>
            <p:cNvPr id="2224" name="Google Shape;2224;p84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4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4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4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4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4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4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4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2" name="Google Shape;2232;p84"/>
          <p:cNvGrpSpPr/>
          <p:nvPr/>
        </p:nvGrpSpPr>
        <p:grpSpPr>
          <a:xfrm rot="-10290130">
            <a:off x="6068730" y="-445968"/>
            <a:ext cx="2340705" cy="2319815"/>
            <a:chOff x="5959564" y="3351813"/>
            <a:chExt cx="1314673" cy="1302868"/>
          </a:xfrm>
        </p:grpSpPr>
        <p:sp>
          <p:nvSpPr>
            <p:cNvPr id="2233" name="Google Shape;2233;p84"/>
            <p:cNvSpPr/>
            <p:nvPr/>
          </p:nvSpPr>
          <p:spPr>
            <a:xfrm>
              <a:off x="5959904" y="3356666"/>
              <a:ext cx="1314219" cy="1298015"/>
            </a:xfrm>
            <a:custGeom>
              <a:avLst/>
              <a:gdLst/>
              <a:ahLst/>
              <a:cxnLst/>
              <a:rect l="l" t="t" r="r" b="b"/>
              <a:pathLst>
                <a:path w="46312" h="45741" extrusionOk="0">
                  <a:moveTo>
                    <a:pt x="36751" y="19288"/>
                  </a:moveTo>
                  <a:cubicBezTo>
                    <a:pt x="36852" y="19288"/>
                    <a:pt x="36945" y="19366"/>
                    <a:pt x="36945" y="19487"/>
                  </a:cubicBezTo>
                  <a:lnTo>
                    <a:pt x="36803" y="36382"/>
                  </a:lnTo>
                  <a:lnTo>
                    <a:pt x="19896" y="36227"/>
                  </a:lnTo>
                  <a:cubicBezTo>
                    <a:pt x="19891" y="36227"/>
                    <a:pt x="19887" y="36227"/>
                    <a:pt x="19882" y="36227"/>
                  </a:cubicBezTo>
                  <a:cubicBezTo>
                    <a:pt x="19713" y="36227"/>
                    <a:pt x="19637" y="36010"/>
                    <a:pt x="19765" y="35894"/>
                  </a:cubicBezTo>
                  <a:lnTo>
                    <a:pt x="36612" y="19344"/>
                  </a:lnTo>
                  <a:cubicBezTo>
                    <a:pt x="36654" y="19306"/>
                    <a:pt x="36704" y="19288"/>
                    <a:pt x="36751" y="19288"/>
                  </a:cubicBezTo>
                  <a:close/>
                  <a:moveTo>
                    <a:pt x="45790" y="1"/>
                  </a:moveTo>
                  <a:cubicBezTo>
                    <a:pt x="45662" y="1"/>
                    <a:pt x="45530" y="47"/>
                    <a:pt x="45423" y="151"/>
                  </a:cubicBezTo>
                  <a:lnTo>
                    <a:pt x="334" y="44454"/>
                  </a:lnTo>
                  <a:cubicBezTo>
                    <a:pt x="0" y="44776"/>
                    <a:pt x="227" y="45335"/>
                    <a:pt x="691" y="45347"/>
                  </a:cubicBezTo>
                  <a:lnTo>
                    <a:pt x="45911" y="45740"/>
                  </a:lnTo>
                  <a:lnTo>
                    <a:pt x="46304" y="520"/>
                  </a:lnTo>
                  <a:cubicBezTo>
                    <a:pt x="46312" y="206"/>
                    <a:pt x="46058" y="1"/>
                    <a:pt x="4579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4"/>
            <p:cNvSpPr/>
            <p:nvPr/>
          </p:nvSpPr>
          <p:spPr>
            <a:xfrm>
              <a:off x="5959564" y="3356666"/>
              <a:ext cx="1314559" cy="1298015"/>
            </a:xfrm>
            <a:custGeom>
              <a:avLst/>
              <a:gdLst/>
              <a:ahLst/>
              <a:cxnLst/>
              <a:rect l="l" t="t" r="r" b="b"/>
              <a:pathLst>
                <a:path w="46324" h="45741" extrusionOk="0">
                  <a:moveTo>
                    <a:pt x="45802" y="1"/>
                  </a:moveTo>
                  <a:cubicBezTo>
                    <a:pt x="45674" y="1"/>
                    <a:pt x="45542" y="47"/>
                    <a:pt x="45435" y="151"/>
                  </a:cubicBezTo>
                  <a:lnTo>
                    <a:pt x="43137" y="2401"/>
                  </a:lnTo>
                  <a:lnTo>
                    <a:pt x="42780" y="42585"/>
                  </a:lnTo>
                  <a:lnTo>
                    <a:pt x="2596" y="42228"/>
                  </a:lnTo>
                  <a:lnTo>
                    <a:pt x="334" y="44454"/>
                  </a:lnTo>
                  <a:cubicBezTo>
                    <a:pt x="0" y="44776"/>
                    <a:pt x="227" y="45335"/>
                    <a:pt x="703" y="45347"/>
                  </a:cubicBezTo>
                  <a:lnTo>
                    <a:pt x="45923" y="45740"/>
                  </a:lnTo>
                  <a:lnTo>
                    <a:pt x="46316" y="520"/>
                  </a:lnTo>
                  <a:cubicBezTo>
                    <a:pt x="46324" y="206"/>
                    <a:pt x="46070" y="1"/>
                    <a:pt x="458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4"/>
            <p:cNvSpPr/>
            <p:nvPr/>
          </p:nvSpPr>
          <p:spPr>
            <a:xfrm>
              <a:off x="7202218" y="4597930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3" y="111"/>
                    <a:pt x="13" y="331"/>
                  </a:cubicBezTo>
                  <a:lnTo>
                    <a:pt x="1" y="1986"/>
                  </a:lnTo>
                  <a:lnTo>
                    <a:pt x="644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4"/>
            <p:cNvSpPr/>
            <p:nvPr/>
          </p:nvSpPr>
          <p:spPr>
            <a:xfrm>
              <a:off x="7123501" y="4597249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2" y="111"/>
                    <a:pt x="12" y="331"/>
                  </a:cubicBezTo>
                  <a:lnTo>
                    <a:pt x="0" y="1986"/>
                  </a:lnTo>
                  <a:lnTo>
                    <a:pt x="643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4"/>
            <p:cNvSpPr/>
            <p:nvPr/>
          </p:nvSpPr>
          <p:spPr>
            <a:xfrm>
              <a:off x="7044613" y="4596086"/>
              <a:ext cx="19268" cy="56869"/>
            </a:xfrm>
            <a:custGeom>
              <a:avLst/>
              <a:gdLst/>
              <a:ahLst/>
              <a:cxnLst/>
              <a:rect l="l" t="t" r="r" b="b"/>
              <a:pathLst>
                <a:path w="679" h="2004" extrusionOk="0">
                  <a:moveTo>
                    <a:pt x="340" y="0"/>
                  </a:moveTo>
                  <a:cubicBezTo>
                    <a:pt x="170" y="0"/>
                    <a:pt x="0" y="116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6"/>
                    <a:pt x="50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4"/>
            <p:cNvSpPr/>
            <p:nvPr/>
          </p:nvSpPr>
          <p:spPr>
            <a:xfrm>
              <a:off x="6966065" y="4596171"/>
              <a:ext cx="18587" cy="56102"/>
            </a:xfrm>
            <a:custGeom>
              <a:avLst/>
              <a:gdLst/>
              <a:ahLst/>
              <a:cxnLst/>
              <a:rect l="l" t="t" r="r" b="b"/>
              <a:pathLst>
                <a:path w="655" h="1977" extrusionOk="0">
                  <a:moveTo>
                    <a:pt x="334" y="0"/>
                  </a:moveTo>
                  <a:cubicBezTo>
                    <a:pt x="173" y="0"/>
                    <a:pt x="12" y="107"/>
                    <a:pt x="12" y="322"/>
                  </a:cubicBezTo>
                  <a:lnTo>
                    <a:pt x="0" y="1977"/>
                  </a:lnTo>
                  <a:lnTo>
                    <a:pt x="643" y="1977"/>
                  </a:lnTo>
                  <a:lnTo>
                    <a:pt x="655" y="322"/>
                  </a:lnTo>
                  <a:cubicBezTo>
                    <a:pt x="655" y="107"/>
                    <a:pt x="49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4"/>
            <p:cNvSpPr/>
            <p:nvPr/>
          </p:nvSpPr>
          <p:spPr>
            <a:xfrm>
              <a:off x="6887348" y="4595149"/>
              <a:ext cx="18928" cy="56443"/>
            </a:xfrm>
            <a:custGeom>
              <a:avLst/>
              <a:gdLst/>
              <a:ahLst/>
              <a:cxnLst/>
              <a:rect l="l" t="t" r="r" b="b"/>
              <a:pathLst>
                <a:path w="667" h="1989" extrusionOk="0">
                  <a:moveTo>
                    <a:pt x="339" y="1"/>
                  </a:moveTo>
                  <a:cubicBezTo>
                    <a:pt x="176" y="1"/>
                    <a:pt x="12" y="108"/>
                    <a:pt x="12" y="322"/>
                  </a:cubicBezTo>
                  <a:lnTo>
                    <a:pt x="0" y="1989"/>
                  </a:lnTo>
                  <a:lnTo>
                    <a:pt x="643" y="1989"/>
                  </a:lnTo>
                  <a:lnTo>
                    <a:pt x="667" y="322"/>
                  </a:lnTo>
                  <a:cubicBezTo>
                    <a:pt x="667" y="108"/>
                    <a:pt x="50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4"/>
            <p:cNvSpPr/>
            <p:nvPr/>
          </p:nvSpPr>
          <p:spPr>
            <a:xfrm>
              <a:off x="6808602" y="4594979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79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4"/>
            <p:cNvSpPr/>
            <p:nvPr/>
          </p:nvSpPr>
          <p:spPr>
            <a:xfrm>
              <a:off x="6729884" y="4593787"/>
              <a:ext cx="18956" cy="56471"/>
            </a:xfrm>
            <a:custGeom>
              <a:avLst/>
              <a:gdLst/>
              <a:ahLst/>
              <a:cxnLst/>
              <a:rect l="l" t="t" r="r" b="b"/>
              <a:pathLst>
                <a:path w="668" h="1990" extrusionOk="0">
                  <a:moveTo>
                    <a:pt x="346" y="1"/>
                  </a:moveTo>
                  <a:cubicBezTo>
                    <a:pt x="167" y="1"/>
                    <a:pt x="25" y="144"/>
                    <a:pt x="25" y="322"/>
                  </a:cubicBezTo>
                  <a:lnTo>
                    <a:pt x="1" y="1989"/>
                  </a:lnTo>
                  <a:lnTo>
                    <a:pt x="656" y="1989"/>
                  </a:lnTo>
                  <a:lnTo>
                    <a:pt x="667" y="334"/>
                  </a:lnTo>
                  <a:cubicBezTo>
                    <a:pt x="667" y="156"/>
                    <a:pt x="52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4"/>
            <p:cNvSpPr/>
            <p:nvPr/>
          </p:nvSpPr>
          <p:spPr>
            <a:xfrm>
              <a:off x="6651167" y="4592539"/>
              <a:ext cx="19126" cy="57039"/>
            </a:xfrm>
            <a:custGeom>
              <a:avLst/>
              <a:gdLst/>
              <a:ahLst/>
              <a:cxnLst/>
              <a:rect l="l" t="t" r="r" b="b"/>
              <a:pathLst>
                <a:path w="674" h="2010" extrusionOk="0">
                  <a:moveTo>
                    <a:pt x="332" y="0"/>
                  </a:moveTo>
                  <a:cubicBezTo>
                    <a:pt x="166" y="0"/>
                    <a:pt x="1" y="113"/>
                    <a:pt x="12" y="343"/>
                  </a:cubicBezTo>
                  <a:lnTo>
                    <a:pt x="1" y="2009"/>
                  </a:lnTo>
                  <a:lnTo>
                    <a:pt x="643" y="2009"/>
                  </a:lnTo>
                  <a:lnTo>
                    <a:pt x="655" y="354"/>
                  </a:lnTo>
                  <a:cubicBezTo>
                    <a:pt x="673" y="119"/>
                    <a:pt x="50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4"/>
            <p:cNvSpPr/>
            <p:nvPr/>
          </p:nvSpPr>
          <p:spPr>
            <a:xfrm>
              <a:off x="6572279" y="4591687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4"/>
            <p:cNvSpPr/>
            <p:nvPr/>
          </p:nvSpPr>
          <p:spPr>
            <a:xfrm>
              <a:off x="6493391" y="4591347"/>
              <a:ext cx="19439" cy="56869"/>
            </a:xfrm>
            <a:custGeom>
              <a:avLst/>
              <a:gdLst/>
              <a:ahLst/>
              <a:cxnLst/>
              <a:rect l="l" t="t" r="r" b="b"/>
              <a:pathLst>
                <a:path w="685" h="2004" extrusionOk="0">
                  <a:moveTo>
                    <a:pt x="346" y="1"/>
                  </a:moveTo>
                  <a:cubicBezTo>
                    <a:pt x="176" y="1"/>
                    <a:pt x="6" y="117"/>
                    <a:pt x="24" y="349"/>
                  </a:cubicBezTo>
                  <a:lnTo>
                    <a:pt x="0" y="2004"/>
                  </a:lnTo>
                  <a:lnTo>
                    <a:pt x="655" y="2004"/>
                  </a:lnTo>
                  <a:lnTo>
                    <a:pt x="667" y="349"/>
                  </a:lnTo>
                  <a:cubicBezTo>
                    <a:pt x="685" y="117"/>
                    <a:pt x="51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4"/>
            <p:cNvSpPr/>
            <p:nvPr/>
          </p:nvSpPr>
          <p:spPr>
            <a:xfrm>
              <a:off x="6414843" y="4590325"/>
              <a:ext cx="19268" cy="56897"/>
            </a:xfrm>
            <a:custGeom>
              <a:avLst/>
              <a:gdLst/>
              <a:ahLst/>
              <a:cxnLst/>
              <a:rect l="l" t="t" r="r" b="b"/>
              <a:pathLst>
                <a:path w="679" h="2005" extrusionOk="0">
                  <a:moveTo>
                    <a:pt x="339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4"/>
            <p:cNvSpPr/>
            <p:nvPr/>
          </p:nvSpPr>
          <p:spPr>
            <a:xfrm>
              <a:off x="6336268" y="4590921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80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4"/>
            <p:cNvSpPr/>
            <p:nvPr/>
          </p:nvSpPr>
          <p:spPr>
            <a:xfrm>
              <a:off x="6257550" y="4589758"/>
              <a:ext cx="18616" cy="56102"/>
            </a:xfrm>
            <a:custGeom>
              <a:avLst/>
              <a:gdLst/>
              <a:ahLst/>
              <a:cxnLst/>
              <a:rect l="l" t="t" r="r" b="b"/>
              <a:pathLst>
                <a:path w="656" h="1977" extrusionOk="0">
                  <a:moveTo>
                    <a:pt x="334" y="0"/>
                  </a:moveTo>
                  <a:cubicBezTo>
                    <a:pt x="156" y="0"/>
                    <a:pt x="13" y="143"/>
                    <a:pt x="13" y="322"/>
                  </a:cubicBezTo>
                  <a:lnTo>
                    <a:pt x="1" y="1976"/>
                  </a:lnTo>
                  <a:lnTo>
                    <a:pt x="644" y="1976"/>
                  </a:lnTo>
                  <a:lnTo>
                    <a:pt x="656" y="322"/>
                  </a:lnTo>
                  <a:cubicBezTo>
                    <a:pt x="656" y="143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4"/>
            <p:cNvSpPr/>
            <p:nvPr/>
          </p:nvSpPr>
          <p:spPr>
            <a:xfrm>
              <a:off x="6178662" y="4588310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0"/>
                  </a:moveTo>
                  <a:cubicBezTo>
                    <a:pt x="170" y="0"/>
                    <a:pt x="1" y="117"/>
                    <a:pt x="19" y="349"/>
                  </a:cubicBezTo>
                  <a:lnTo>
                    <a:pt x="7" y="2004"/>
                  </a:lnTo>
                  <a:lnTo>
                    <a:pt x="650" y="2004"/>
                  </a:lnTo>
                  <a:lnTo>
                    <a:pt x="661" y="349"/>
                  </a:lnTo>
                  <a:cubicBezTo>
                    <a:pt x="679" y="117"/>
                    <a:pt x="510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84"/>
            <p:cNvSpPr/>
            <p:nvPr/>
          </p:nvSpPr>
          <p:spPr>
            <a:xfrm>
              <a:off x="6099944" y="4587629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84"/>
            <p:cNvSpPr/>
            <p:nvPr/>
          </p:nvSpPr>
          <p:spPr>
            <a:xfrm>
              <a:off x="7207497" y="3674119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4"/>
            <p:cNvSpPr/>
            <p:nvPr/>
          </p:nvSpPr>
          <p:spPr>
            <a:xfrm>
              <a:off x="7207298" y="3752865"/>
              <a:ext cx="63197" cy="18956"/>
            </a:xfrm>
            <a:custGeom>
              <a:avLst/>
              <a:gdLst/>
              <a:ahLst/>
              <a:cxnLst/>
              <a:rect l="l" t="t" r="r" b="b"/>
              <a:pathLst>
                <a:path w="2227" h="668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27" y="667"/>
                  </a:lnTo>
                  <a:lnTo>
                    <a:pt x="2227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4"/>
            <p:cNvSpPr/>
            <p:nvPr/>
          </p:nvSpPr>
          <p:spPr>
            <a:xfrm>
              <a:off x="7205822" y="3831554"/>
              <a:ext cx="63991" cy="18985"/>
            </a:xfrm>
            <a:custGeom>
              <a:avLst/>
              <a:gdLst/>
              <a:ahLst/>
              <a:cxnLst/>
              <a:rect l="l" t="t" r="r" b="b"/>
              <a:pathLst>
                <a:path w="2255" h="669" extrusionOk="0">
                  <a:moveTo>
                    <a:pt x="434" y="1"/>
                  </a:moveTo>
                  <a:cubicBezTo>
                    <a:pt x="0" y="1"/>
                    <a:pt x="0" y="657"/>
                    <a:pt x="434" y="657"/>
                  </a:cubicBezTo>
                  <a:cubicBezTo>
                    <a:pt x="442" y="657"/>
                    <a:pt x="449" y="657"/>
                    <a:pt x="457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7" y="1"/>
                  </a:lnTo>
                  <a:cubicBezTo>
                    <a:pt x="449" y="1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4"/>
            <p:cNvSpPr/>
            <p:nvPr/>
          </p:nvSpPr>
          <p:spPr>
            <a:xfrm>
              <a:off x="7205595" y="3910300"/>
              <a:ext cx="63566" cy="18956"/>
            </a:xfrm>
            <a:custGeom>
              <a:avLst/>
              <a:gdLst/>
              <a:ahLst/>
              <a:cxnLst/>
              <a:rect l="l" t="t" r="r" b="b"/>
              <a:pathLst>
                <a:path w="2240" h="668" extrusionOk="0">
                  <a:moveTo>
                    <a:pt x="441" y="1"/>
                  </a:moveTo>
                  <a:cubicBezTo>
                    <a:pt x="1" y="1"/>
                    <a:pt x="1" y="655"/>
                    <a:pt x="441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4"/>
            <p:cNvSpPr/>
            <p:nvPr/>
          </p:nvSpPr>
          <p:spPr>
            <a:xfrm>
              <a:off x="7204120" y="3989018"/>
              <a:ext cx="64360" cy="18956"/>
            </a:xfrm>
            <a:custGeom>
              <a:avLst/>
              <a:gdLst/>
              <a:ahLst/>
              <a:cxnLst/>
              <a:rect l="l" t="t" r="r" b="b"/>
              <a:pathLst>
                <a:path w="2268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67" y="668"/>
                  </a:lnTo>
                  <a:lnTo>
                    <a:pt x="2267" y="25"/>
                  </a:lnTo>
                  <a:lnTo>
                    <a:pt x="469" y="1"/>
                  </a:lnTo>
                  <a:lnTo>
                    <a:pt x="458" y="1"/>
                  </a:lnTo>
                  <a:cubicBezTo>
                    <a:pt x="450" y="0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4"/>
            <p:cNvSpPr/>
            <p:nvPr/>
          </p:nvSpPr>
          <p:spPr>
            <a:xfrm>
              <a:off x="7203779" y="4067735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4"/>
            <p:cNvSpPr/>
            <p:nvPr/>
          </p:nvSpPr>
          <p:spPr>
            <a:xfrm>
              <a:off x="7203921" y="4146481"/>
              <a:ext cx="63537" cy="18928"/>
            </a:xfrm>
            <a:custGeom>
              <a:avLst/>
              <a:gdLst/>
              <a:ahLst/>
              <a:cxnLst/>
              <a:rect l="l" t="t" r="r" b="b"/>
              <a:pathLst>
                <a:path w="2239" h="667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4"/>
            <p:cNvSpPr/>
            <p:nvPr/>
          </p:nvSpPr>
          <p:spPr>
            <a:xfrm>
              <a:off x="7205936" y="4225199"/>
              <a:ext cx="60501" cy="18928"/>
            </a:xfrm>
            <a:custGeom>
              <a:avLst/>
              <a:gdLst/>
              <a:ahLst/>
              <a:cxnLst/>
              <a:rect l="l" t="t" r="r" b="b"/>
              <a:pathLst>
                <a:path w="2132" h="667" extrusionOk="0">
                  <a:moveTo>
                    <a:pt x="322" y="0"/>
                  </a:moveTo>
                  <a:cubicBezTo>
                    <a:pt x="155" y="0"/>
                    <a:pt x="13" y="143"/>
                    <a:pt x="1" y="322"/>
                  </a:cubicBezTo>
                  <a:cubicBezTo>
                    <a:pt x="1" y="500"/>
                    <a:pt x="143" y="643"/>
                    <a:pt x="322" y="643"/>
                  </a:cubicBezTo>
                  <a:lnTo>
                    <a:pt x="2132" y="667"/>
                  </a:lnTo>
                  <a:lnTo>
                    <a:pt x="2132" y="1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4"/>
            <p:cNvSpPr/>
            <p:nvPr/>
          </p:nvSpPr>
          <p:spPr>
            <a:xfrm>
              <a:off x="7201537" y="4303888"/>
              <a:ext cx="64218" cy="18985"/>
            </a:xfrm>
            <a:custGeom>
              <a:avLst/>
              <a:gdLst/>
              <a:ahLst/>
              <a:cxnLst/>
              <a:rect l="l" t="t" r="r" b="b"/>
              <a:pathLst>
                <a:path w="2263" h="669" extrusionOk="0">
                  <a:moveTo>
                    <a:pt x="432" y="0"/>
                  </a:moveTo>
                  <a:cubicBezTo>
                    <a:pt x="8" y="0"/>
                    <a:pt x="0" y="657"/>
                    <a:pt x="431" y="657"/>
                  </a:cubicBezTo>
                  <a:cubicBezTo>
                    <a:pt x="438" y="657"/>
                    <a:pt x="446" y="657"/>
                    <a:pt x="453" y="656"/>
                  </a:cubicBezTo>
                  <a:lnTo>
                    <a:pt x="2263" y="668"/>
                  </a:lnTo>
                  <a:lnTo>
                    <a:pt x="2263" y="25"/>
                  </a:lnTo>
                  <a:lnTo>
                    <a:pt x="453" y="1"/>
                  </a:lnTo>
                  <a:lnTo>
                    <a:pt x="465" y="1"/>
                  </a:lnTo>
                  <a:cubicBezTo>
                    <a:pt x="454" y="1"/>
                    <a:pt x="443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84"/>
            <p:cNvSpPr/>
            <p:nvPr/>
          </p:nvSpPr>
          <p:spPr>
            <a:xfrm>
              <a:off x="7200856" y="4382947"/>
              <a:ext cx="64247" cy="18644"/>
            </a:xfrm>
            <a:custGeom>
              <a:avLst/>
              <a:gdLst/>
              <a:ahLst/>
              <a:cxnLst/>
              <a:rect l="l" t="t" r="r" b="b"/>
              <a:pathLst>
                <a:path w="2264" h="657" extrusionOk="0">
                  <a:moveTo>
                    <a:pt x="420" y="0"/>
                  </a:moveTo>
                  <a:cubicBezTo>
                    <a:pt x="0" y="0"/>
                    <a:pt x="0" y="646"/>
                    <a:pt x="420" y="646"/>
                  </a:cubicBezTo>
                  <a:cubicBezTo>
                    <a:pt x="431" y="646"/>
                    <a:pt x="442" y="645"/>
                    <a:pt x="453" y="644"/>
                  </a:cubicBezTo>
                  <a:lnTo>
                    <a:pt x="2263" y="656"/>
                  </a:lnTo>
                  <a:lnTo>
                    <a:pt x="2263" y="13"/>
                  </a:lnTo>
                  <a:lnTo>
                    <a:pt x="453" y="1"/>
                  </a:lnTo>
                  <a:cubicBezTo>
                    <a:pt x="442" y="1"/>
                    <a:pt x="431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84"/>
            <p:cNvSpPr/>
            <p:nvPr/>
          </p:nvSpPr>
          <p:spPr>
            <a:xfrm>
              <a:off x="7203921" y="4461664"/>
              <a:ext cx="60501" cy="18644"/>
            </a:xfrm>
            <a:custGeom>
              <a:avLst/>
              <a:gdLst/>
              <a:ahLst/>
              <a:cxnLst/>
              <a:rect l="l" t="t" r="r" b="b"/>
              <a:pathLst>
                <a:path w="2132" h="657" extrusionOk="0">
                  <a:moveTo>
                    <a:pt x="301" y="1"/>
                  </a:moveTo>
                  <a:cubicBezTo>
                    <a:pt x="132" y="1"/>
                    <a:pt x="0" y="140"/>
                    <a:pt x="0" y="323"/>
                  </a:cubicBezTo>
                  <a:cubicBezTo>
                    <a:pt x="0" y="502"/>
                    <a:pt x="143" y="645"/>
                    <a:pt x="322" y="645"/>
                  </a:cubicBezTo>
                  <a:lnTo>
                    <a:pt x="2119" y="656"/>
                  </a:lnTo>
                  <a:lnTo>
                    <a:pt x="2131" y="14"/>
                  </a:lnTo>
                  <a:lnTo>
                    <a:pt x="322" y="2"/>
                  </a:lnTo>
                  <a:cubicBezTo>
                    <a:pt x="315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84"/>
            <p:cNvSpPr/>
            <p:nvPr/>
          </p:nvSpPr>
          <p:spPr>
            <a:xfrm>
              <a:off x="7202899" y="4540410"/>
              <a:ext cx="60841" cy="18616"/>
            </a:xfrm>
            <a:custGeom>
              <a:avLst/>
              <a:gdLst/>
              <a:ahLst/>
              <a:cxnLst/>
              <a:rect l="l" t="t" r="r" b="b"/>
              <a:pathLst>
                <a:path w="2144" h="656" extrusionOk="0">
                  <a:moveTo>
                    <a:pt x="313" y="0"/>
                  </a:moveTo>
                  <a:cubicBezTo>
                    <a:pt x="144" y="0"/>
                    <a:pt x="12" y="139"/>
                    <a:pt x="12" y="322"/>
                  </a:cubicBezTo>
                  <a:cubicBezTo>
                    <a:pt x="0" y="501"/>
                    <a:pt x="155" y="644"/>
                    <a:pt x="334" y="644"/>
                  </a:cubicBezTo>
                  <a:lnTo>
                    <a:pt x="2144" y="656"/>
                  </a:lnTo>
                  <a:lnTo>
                    <a:pt x="2144" y="13"/>
                  </a:lnTo>
                  <a:lnTo>
                    <a:pt x="334" y="1"/>
                  </a:lnTo>
                  <a:cubicBezTo>
                    <a:pt x="327" y="0"/>
                    <a:pt x="320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84"/>
            <p:cNvSpPr/>
            <p:nvPr/>
          </p:nvSpPr>
          <p:spPr>
            <a:xfrm>
              <a:off x="5959904" y="3351813"/>
              <a:ext cx="1314332" cy="1302868"/>
            </a:xfrm>
            <a:custGeom>
              <a:avLst/>
              <a:gdLst/>
              <a:ahLst/>
              <a:cxnLst/>
              <a:rect l="l" t="t" r="r" b="b"/>
              <a:pathLst>
                <a:path w="46316" h="45912" fill="none" extrusionOk="0">
                  <a:moveTo>
                    <a:pt x="691" y="45518"/>
                  </a:moveTo>
                  <a:lnTo>
                    <a:pt x="45911" y="45911"/>
                  </a:lnTo>
                  <a:lnTo>
                    <a:pt x="46304" y="691"/>
                  </a:lnTo>
                  <a:cubicBezTo>
                    <a:pt x="46316" y="227"/>
                    <a:pt x="45756" y="1"/>
                    <a:pt x="45423" y="322"/>
                  </a:cubicBezTo>
                  <a:lnTo>
                    <a:pt x="334" y="44625"/>
                  </a:lnTo>
                  <a:cubicBezTo>
                    <a:pt x="0" y="44947"/>
                    <a:pt x="227" y="45506"/>
                    <a:pt x="691" y="45518"/>
                  </a:cubicBezTo>
                  <a:close/>
                  <a:moveTo>
                    <a:pt x="19765" y="36065"/>
                  </a:moveTo>
                  <a:lnTo>
                    <a:pt x="36612" y="19515"/>
                  </a:lnTo>
                  <a:cubicBezTo>
                    <a:pt x="36743" y="19396"/>
                    <a:pt x="36945" y="19479"/>
                    <a:pt x="36945" y="19658"/>
                  </a:cubicBezTo>
                  <a:lnTo>
                    <a:pt x="36803" y="36553"/>
                  </a:lnTo>
                  <a:lnTo>
                    <a:pt x="19896" y="36398"/>
                  </a:lnTo>
                  <a:cubicBezTo>
                    <a:pt x="19717" y="36410"/>
                    <a:pt x="19634" y="36184"/>
                    <a:pt x="19765" y="36065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84"/>
            <p:cNvSpPr/>
            <p:nvPr/>
          </p:nvSpPr>
          <p:spPr>
            <a:xfrm>
              <a:off x="6032209" y="3423777"/>
              <a:ext cx="1151474" cy="1141343"/>
            </a:xfrm>
            <a:custGeom>
              <a:avLst/>
              <a:gdLst/>
              <a:ahLst/>
              <a:cxnLst/>
              <a:rect l="l" t="t" r="r" b="b"/>
              <a:pathLst>
                <a:path w="40577" h="40220" fill="none" extrusionOk="0">
                  <a:moveTo>
                    <a:pt x="40220" y="40220"/>
                  </a:moveTo>
                  <a:lnTo>
                    <a:pt x="40577" y="1"/>
                  </a:lnTo>
                  <a:lnTo>
                    <a:pt x="0" y="39863"/>
                  </a:lnTo>
                  <a:close/>
                  <a:moveTo>
                    <a:pt x="17217" y="33529"/>
                  </a:moveTo>
                  <a:lnTo>
                    <a:pt x="34064" y="16979"/>
                  </a:lnTo>
                  <a:cubicBezTo>
                    <a:pt x="34195" y="16848"/>
                    <a:pt x="34397" y="16943"/>
                    <a:pt x="34397" y="17110"/>
                  </a:cubicBezTo>
                  <a:lnTo>
                    <a:pt x="34255" y="34017"/>
                  </a:lnTo>
                  <a:lnTo>
                    <a:pt x="17348" y="33862"/>
                  </a:lnTo>
                  <a:cubicBezTo>
                    <a:pt x="17181" y="33862"/>
                    <a:pt x="17098" y="33648"/>
                    <a:pt x="17217" y="335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4" name="Google Shape;2264;p84"/>
          <p:cNvGrpSpPr/>
          <p:nvPr/>
        </p:nvGrpSpPr>
        <p:grpSpPr>
          <a:xfrm rot="1586459">
            <a:off x="6738930" y="1685626"/>
            <a:ext cx="363425" cy="3807782"/>
            <a:chOff x="7291170" y="1804698"/>
            <a:chExt cx="225602" cy="2363743"/>
          </a:xfrm>
        </p:grpSpPr>
        <p:sp>
          <p:nvSpPr>
            <p:cNvPr id="2265" name="Google Shape;2265;p84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84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84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84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50</Words>
  <Application>Microsoft Office PowerPoint</Application>
  <PresentationFormat>On-screen Show (16:9)</PresentationFormat>
  <Paragraphs>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Bebas Neue</vt:lpstr>
      <vt:lpstr>Bitter</vt:lpstr>
      <vt:lpstr>Lato</vt:lpstr>
      <vt:lpstr>Merriweather Sans</vt:lpstr>
      <vt:lpstr>Roboto Condensed Light</vt:lpstr>
      <vt:lpstr>Arial</vt:lpstr>
      <vt:lpstr>Math Subject for Elementary -4th Grade: Practice Standards by Slidesgo</vt:lpstr>
      <vt:lpstr>Умножение на степени с равни основи</vt:lpstr>
      <vt:lpstr>да записвате произведение на равни множители като степен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 учебна тетрадка  стр. 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Действие степенуване с естествен степенен показател</dc:title>
  <dc:creator>User</dc:creator>
  <cp:lastModifiedBy>User</cp:lastModifiedBy>
  <cp:revision>13</cp:revision>
  <dcterms:modified xsi:type="dcterms:W3CDTF">2023-12-02T20:46:26Z</dcterms:modified>
</cp:coreProperties>
</file>