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6" r:id="rId3"/>
    <p:sldId id="262" r:id="rId4"/>
    <p:sldId id="263" r:id="rId5"/>
    <p:sldId id="264" r:id="rId6"/>
    <p:sldId id="265" r:id="rId7"/>
    <p:sldId id="268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0" y="842124"/>
            <a:ext cx="10938101" cy="68623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55" y="3716462"/>
            <a:ext cx="10216652" cy="162624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76" y="2468880"/>
            <a:ext cx="3227371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6263" y="4183258"/>
            <a:ext cx="6542798" cy="1002698"/>
          </a:xfrm>
        </p:spPr>
        <p:txBody>
          <a:bodyPr/>
          <a:lstStyle/>
          <a:p>
            <a:r>
              <a:rPr lang="ru-RU" b="1" dirty="0" smtClean="0"/>
              <a:t>ДЕЛЕНИЕ 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НА СТЕПЕНИ С РАВНИ ОСНОВИ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81" y="4696032"/>
            <a:ext cx="7020939" cy="130898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8" y="757019"/>
            <a:ext cx="9416955" cy="35353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96788" y="1798698"/>
            <a:ext cx="9239535" cy="269551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23833" y="4954137"/>
            <a:ext cx="750627" cy="7233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200" dirty="0" smtClean="0"/>
              <a:t>1.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115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00" y="3712191"/>
            <a:ext cx="9073886" cy="169914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00" y="1065713"/>
            <a:ext cx="9573282" cy="21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14" y="1311174"/>
            <a:ext cx="9875657" cy="35337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62574" y="2330960"/>
            <a:ext cx="9239535" cy="269551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0"/>
          <a:stretch/>
        </p:blipFill>
        <p:spPr>
          <a:xfrm>
            <a:off x="923557" y="756207"/>
            <a:ext cx="10226663" cy="258749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3" y="3671251"/>
            <a:ext cx="10161487" cy="218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14902" y="1760561"/>
            <a:ext cx="8393373" cy="226552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Домашна работа</a:t>
            </a:r>
          </a:p>
          <a:p>
            <a:pPr algn="ctr"/>
            <a:r>
              <a:rPr lang="bg-BG" sz="4000" dirty="0" smtClean="0"/>
              <a:t>Ученба тетрадка стр. 33/34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4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6" y="775701"/>
            <a:ext cx="10713122" cy="49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1" y="1087843"/>
            <a:ext cx="10839133" cy="39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6111</TotalTime>
  <Words>17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PowerPoint Presentation</vt:lpstr>
      <vt:lpstr>ДЕЛЕНИЕ   НА СТЕПЕНИ С РАВНИ ОСНОВИ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НАМИРАНЕ НА НЕИЗВЕСТНИ КОМПОНЕНТИ ПРИ ДЕЙСТВИЕ СТЕПЕНУВАНЕ</dc:title>
  <dc:creator>Maria</dc:creator>
  <cp:lastModifiedBy>Maria</cp:lastModifiedBy>
  <cp:revision>31</cp:revision>
  <dcterms:created xsi:type="dcterms:W3CDTF">2022-02-16T08:42:42Z</dcterms:created>
  <dcterms:modified xsi:type="dcterms:W3CDTF">2023-12-05T07:00:27Z</dcterms:modified>
</cp:coreProperties>
</file>