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9" r:id="rId4"/>
    <p:sldId id="262" r:id="rId5"/>
    <p:sldId id="263" r:id="rId6"/>
    <p:sldId id="264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263" y="4183258"/>
            <a:ext cx="6542798" cy="1002698"/>
          </a:xfrm>
        </p:spPr>
        <p:txBody>
          <a:bodyPr/>
          <a:lstStyle/>
          <a:p>
            <a:r>
              <a:rPr lang="ru-RU" b="1" dirty="0"/>
              <a:t>Умножение и деление на степени с равни основи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752023" y="1220205"/>
            <a:ext cx="10250151" cy="24789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81550" y="1803862"/>
            <a:ext cx="1354975" cy="5818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19</a:t>
            </a:r>
            <a:endParaRPr lang="bg-BG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10383015" y="1845425"/>
            <a:ext cx="1238318" cy="540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343</a:t>
            </a:r>
            <a:endParaRPr lang="bg-BG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2274917" y="3807229"/>
            <a:ext cx="1354975" cy="5818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5,4</a:t>
            </a:r>
            <a:endParaRPr lang="bg-BG" sz="4400" dirty="0"/>
          </a:p>
        </p:txBody>
      </p:sp>
      <p:sp>
        <p:nvSpPr>
          <p:cNvPr id="10" name="Rounded Rectangle 9"/>
          <p:cNvSpPr/>
          <p:nvPr/>
        </p:nvSpPr>
        <p:spPr>
          <a:xfrm>
            <a:off x="8678488" y="3699164"/>
            <a:ext cx="1704527" cy="5818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-47,96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6412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8" y="821724"/>
            <a:ext cx="10420818" cy="39996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8713" y="1487979"/>
            <a:ext cx="656705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49</a:t>
            </a:r>
            <a:endParaRPr lang="bg-BG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691385" y="718432"/>
            <a:ext cx="71212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1/17</a:t>
            </a:r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8711676" y="718431"/>
            <a:ext cx="71212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1/25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3865418" y="2527069"/>
            <a:ext cx="798022" cy="773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6677828" y="2618509"/>
            <a:ext cx="911691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15/169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94607" y="2618508"/>
            <a:ext cx="71212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9/10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388461" y="4821381"/>
            <a:ext cx="820252" cy="666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-2/9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5691384" y="4846321"/>
            <a:ext cx="71212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-125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9123092" y="4846321"/>
            <a:ext cx="71212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5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3" y="738613"/>
            <a:ext cx="10235589" cy="207095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9" y="4020444"/>
            <a:ext cx="7533128" cy="15241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77193" y="2651760"/>
            <a:ext cx="1870363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4x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;  108</a:t>
            </a:r>
            <a:endParaRPr lang="bg-BG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7251469" y="2745899"/>
            <a:ext cx="2432858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1/7x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;  -3 6/7</a:t>
            </a:r>
            <a:endParaRPr lang="bg-BG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4305992" y="5249487"/>
            <a:ext cx="2601884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16y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/x;  1000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5211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0" y="731450"/>
            <a:ext cx="10248428" cy="280268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5" y="3959372"/>
            <a:ext cx="10183646" cy="1200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41470" y="1446414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7/8</a:t>
            </a:r>
            <a:endParaRPr lang="bg-BG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734205" y="1446413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81/64</a:t>
            </a:r>
            <a:endParaRPr lang="bg-BG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097580" y="3460289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-52</a:t>
            </a:r>
            <a:endParaRPr lang="bg-BG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775470" y="3399003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13,4</a:t>
            </a:r>
            <a:endParaRPr lang="bg-BG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1485763" y="5159690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48</a:t>
            </a:r>
            <a:endParaRPr lang="bg-BG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7820" y="5222268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7  1/7</a:t>
            </a:r>
            <a:endParaRPr lang="bg-BG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6788728" y="5159690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-4,8</a:t>
            </a:r>
            <a:endParaRPr lang="bg-BG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9426634" y="5213466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-80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2012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52" y="972101"/>
            <a:ext cx="7602379" cy="14053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6" y="3685873"/>
            <a:ext cx="7808792" cy="9858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58343" y="2410691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</a:t>
            </a:r>
            <a:r>
              <a:rPr lang="en-US" sz="3200" baseline="30000" dirty="0" smtClean="0"/>
              <a:t>5</a:t>
            </a:r>
            <a:endParaRPr lang="bg-BG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500852" y="2458079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r>
              <a:rPr lang="en-US" sz="3200" baseline="30000" dirty="0" smtClean="0"/>
              <a:t>4</a:t>
            </a:r>
            <a:endParaRPr lang="bg-BG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072939" y="4671753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r>
              <a:rPr lang="en-US" sz="3200" baseline="30000" dirty="0" smtClean="0"/>
              <a:t>4</a:t>
            </a:r>
            <a:endParaRPr lang="bg-BG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7747463" y="4671753"/>
            <a:ext cx="1645919" cy="5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r>
              <a:rPr lang="en-US" sz="3200" baseline="30000" dirty="0"/>
              <a:t>6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6936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4902" y="1760561"/>
            <a:ext cx="8393373" cy="22655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Ученба тетрадка стр. </a:t>
            </a:r>
            <a:r>
              <a:rPr lang="bg-BG" sz="4000" smtClean="0"/>
              <a:t>34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6" y="775701"/>
            <a:ext cx="10713122" cy="49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1" y="1087843"/>
            <a:ext cx="10839133" cy="39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6176</TotalTime>
  <Words>58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Умножение и деление на степени с равни основи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НАМИРАНЕ НА НЕИЗВЕСТНИ КОМПОНЕНТИ ПРИ ДЕЙСТВИЕ СТЕПЕНУВАНЕ</dc:title>
  <dc:creator>Maria</dc:creator>
  <cp:lastModifiedBy>User</cp:lastModifiedBy>
  <cp:revision>41</cp:revision>
  <dcterms:created xsi:type="dcterms:W3CDTF">2022-02-16T08:42:42Z</dcterms:created>
  <dcterms:modified xsi:type="dcterms:W3CDTF">2023-12-05T20:37:20Z</dcterms:modified>
</cp:coreProperties>
</file>