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117" y="3282712"/>
            <a:ext cx="6542798" cy="1002698"/>
          </a:xfrm>
        </p:spPr>
        <p:txBody>
          <a:bodyPr/>
          <a:lstStyle/>
          <a:p>
            <a:r>
              <a:rPr lang="ru-RU" b="1" dirty="0" smtClean="0"/>
              <a:t>Намиране стойност на израз, съдържащ </a:t>
            </a:r>
            <a:r>
              <a:rPr lang="ru-RU" b="1" dirty="0" smtClean="0"/>
              <a:t>степени-2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>
          <a:xfrm>
            <a:off x="880826" y="673330"/>
            <a:ext cx="10364411" cy="25852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5593" y="673330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1.</a:t>
            </a:r>
            <a:endParaRPr lang="bg-BG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60" y="3258589"/>
            <a:ext cx="9518848" cy="2947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96291" y="3258589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2.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3912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56" y="670562"/>
            <a:ext cx="3319993" cy="30922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/>
          <a:stretch/>
        </p:blipFill>
        <p:spPr>
          <a:xfrm>
            <a:off x="4638223" y="2316538"/>
            <a:ext cx="6460269" cy="19400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81" y="4256568"/>
            <a:ext cx="9184011" cy="11522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33156" y="1388225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16</a:t>
            </a:r>
            <a:endParaRPr lang="bg-BG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3433156" y="2282069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1/8</a:t>
            </a:r>
            <a:endParaRPr lang="bg-BG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3433155" y="3129096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4</a:t>
            </a:r>
            <a:endParaRPr lang="bg-BG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5953689" y="3986404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100</a:t>
            </a:r>
            <a:endParaRPr lang="bg-BG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9357359" y="4040441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4/7</a:t>
            </a:r>
            <a:endParaRPr lang="bg-BG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3233651" y="5516880"/>
            <a:ext cx="1305097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0,27</a:t>
            </a:r>
            <a:endParaRPr lang="bg-BG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5953689" y="5516880"/>
            <a:ext cx="1105593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1/2</a:t>
            </a:r>
            <a:endParaRPr lang="bg-BG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9357359" y="5516880"/>
            <a:ext cx="1424248" cy="5403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-40/3</a:t>
            </a:r>
            <a:endParaRPr lang="bg-BG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1119282" y="752781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3.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15903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2443"/>
          <a:stretch/>
        </p:blipFill>
        <p:spPr>
          <a:xfrm>
            <a:off x="1264427" y="606830"/>
            <a:ext cx="9375864" cy="5635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60125" y="10023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27</a:t>
            </a:r>
            <a:endParaRPr lang="bg-B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994829" y="100409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8</a:t>
            </a:r>
            <a:endParaRPr lang="bg-B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760125" y="162721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64</a:t>
            </a:r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819209" y="154755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343</a:t>
            </a:r>
            <a:endParaRPr lang="bg-BG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018275" y="15847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8</a:t>
            </a:r>
            <a:endParaRPr lang="bg-BG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760125" y="21654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-1/4</a:t>
            </a:r>
            <a:endParaRPr lang="bg-BG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65431" y="2165467"/>
            <a:ext cx="2738938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0067457" y="210102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</a:t>
            </a:r>
            <a:endParaRPr lang="bg-BG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760125" y="336388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4</a:t>
            </a:r>
            <a:endParaRPr lang="bg-BG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819209" y="339159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5</a:t>
            </a:r>
            <a:endParaRPr lang="bg-BG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9847812" y="3363884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35</a:t>
            </a:r>
            <a:endParaRPr lang="bg-BG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762897" y="4184073"/>
            <a:ext cx="100253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29/25</a:t>
            </a:r>
            <a:endParaRPr lang="bg-BG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819209" y="412449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</a:t>
            </a:r>
            <a:endParaRPr lang="bg-BG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9847812" y="418407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1/6</a:t>
            </a:r>
            <a:endParaRPr lang="bg-BG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3760125" y="493775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168/25</a:t>
            </a:r>
            <a:endParaRPr lang="bg-BG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19209" y="48989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11</a:t>
            </a:r>
            <a:endParaRPr lang="bg-BG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9850585" y="4898967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-13</a:t>
            </a:r>
            <a:endParaRPr lang="bg-BG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3760125" y="568036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7/5</a:t>
            </a:r>
            <a:endParaRPr lang="bg-BG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6819209" y="569975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10</a:t>
            </a:r>
            <a:endParaRPr lang="bg-BG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9847812" y="569698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19209" y="100237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25</a:t>
            </a:r>
            <a:endParaRPr lang="bg-BG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1264426" y="611680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4.</a:t>
            </a:r>
            <a:endParaRPr lang="bg-BG" sz="3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264425" y="2815244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5.</a:t>
            </a:r>
            <a:endParaRPr lang="bg-BG" sz="3600" b="1" dirty="0"/>
          </a:p>
        </p:txBody>
      </p:sp>
    </p:spTree>
    <p:extLst>
      <p:ext uri="{BB962C8B-B14F-4D97-AF65-F5344CB8AC3E}">
        <p14:creationId xmlns:p14="http://schemas.microsoft.com/office/powerpoint/2010/main" val="38417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" y="1040205"/>
            <a:ext cx="10919600" cy="41120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8775" y="1232629"/>
            <a:ext cx="698269" cy="548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/>
              <a:t>6.</a:t>
            </a:r>
            <a:endParaRPr lang="bg-BG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29402" y="1969442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200</a:t>
            </a:r>
            <a:endParaRPr lang="bg-B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25977" y="1839046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317</a:t>
            </a:r>
            <a:endParaRPr lang="bg-B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0090587" y="188272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3/4</a:t>
            </a:r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129402" y="251477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9270" y="2198607"/>
            <a:ext cx="926175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19,73</a:t>
            </a:r>
            <a:endParaRPr lang="bg-BG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1165096" y="2555153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10</a:t>
            </a:r>
            <a:endParaRPr lang="bg-BG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129402" y="321804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</a:t>
            </a:r>
            <a:endParaRPr lang="bg-BG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479271" y="3161185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-41</a:t>
            </a:r>
            <a:endParaRPr lang="bg-BG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0679671" y="3161185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-41</a:t>
            </a:r>
            <a:endParaRPr lang="bg-BG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129402" y="376336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19</a:t>
            </a:r>
            <a:endParaRPr lang="bg-BG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7400140" y="3757288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-35</a:t>
            </a:r>
            <a:endParaRPr lang="bg-BG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1231833" y="3684399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-35</a:t>
            </a:r>
            <a:endParaRPr lang="bg-BG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29402" y="4355370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-68</a:t>
            </a:r>
            <a:endParaRPr lang="bg-BG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7479271" y="435339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995477" y="4353391"/>
            <a:ext cx="773084" cy="3158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smtClean="0"/>
              <a:t>-68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0090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6375</TotalTime>
  <Words>72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Намиране стойност на израз, съдържащ степени-2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НАМИРАНЕ НА НЕИЗВЕСТНИ КОМПОНЕНТИ ПРИ ДЕЙСТВИЕ СТЕПЕНУВАНЕ</dc:title>
  <dc:creator>Maria</dc:creator>
  <cp:lastModifiedBy>User</cp:lastModifiedBy>
  <cp:revision>55</cp:revision>
  <dcterms:created xsi:type="dcterms:W3CDTF">2022-02-16T08:42:42Z</dcterms:created>
  <dcterms:modified xsi:type="dcterms:W3CDTF">2023-12-07T20:08:19Z</dcterms:modified>
</cp:coreProperties>
</file>