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117" y="3282712"/>
            <a:ext cx="6542798" cy="1002698"/>
          </a:xfrm>
        </p:spPr>
        <p:txBody>
          <a:bodyPr/>
          <a:lstStyle/>
          <a:p>
            <a:r>
              <a:rPr lang="ru-RU" b="1" dirty="0" smtClean="0"/>
              <a:t>Намиране стойност на израз, съдържащ степени-2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28"/>
          <a:stretch/>
        </p:blipFill>
        <p:spPr>
          <a:xfrm>
            <a:off x="917337" y="429428"/>
            <a:ext cx="10769141" cy="26862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73747" y="440028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1.</a:t>
            </a:r>
            <a:endParaRPr lang="bg-BG" sz="36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337" y="3115641"/>
            <a:ext cx="10583001" cy="32768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1506" y="3246440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2.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12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756" y="670562"/>
            <a:ext cx="3319993" cy="30922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5"/>
          <a:stretch/>
        </p:blipFill>
        <p:spPr>
          <a:xfrm>
            <a:off x="4638223" y="2316538"/>
            <a:ext cx="6460269" cy="19400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481" y="4256568"/>
            <a:ext cx="9184011" cy="11522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33156" y="1388225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16</a:t>
            </a:r>
            <a:endParaRPr lang="bg-BG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3433156" y="2282069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1/8</a:t>
            </a:r>
            <a:endParaRPr lang="bg-BG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128058" y="3823980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4</a:t>
            </a:r>
            <a:endParaRPr lang="bg-BG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5953689" y="3986404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100</a:t>
            </a:r>
            <a:endParaRPr lang="bg-BG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9357359" y="4040441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4/7</a:t>
            </a:r>
            <a:endParaRPr lang="bg-BG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3233651" y="5516880"/>
            <a:ext cx="1305097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0,27</a:t>
            </a:r>
            <a:endParaRPr lang="bg-BG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5953689" y="5516880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1/2</a:t>
            </a:r>
            <a:endParaRPr lang="bg-BG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9357359" y="5516880"/>
            <a:ext cx="1424248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-40/3</a:t>
            </a:r>
            <a:endParaRPr lang="bg-BG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1119282" y="752781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3.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903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3" b="2443"/>
          <a:stretch/>
        </p:blipFill>
        <p:spPr>
          <a:xfrm>
            <a:off x="1264427" y="606830"/>
            <a:ext cx="9375864" cy="5635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60125" y="100237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27</a:t>
            </a:r>
            <a:endParaRPr lang="bg-B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994829" y="100409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8</a:t>
            </a:r>
            <a:endParaRPr lang="bg-BG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760125" y="162721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64</a:t>
            </a:r>
            <a:endParaRPr lang="bg-B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819209" y="154755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343</a:t>
            </a:r>
            <a:endParaRPr lang="bg-BG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0018275" y="158477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8</a:t>
            </a:r>
            <a:endParaRPr lang="bg-BG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760125" y="2165467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-1/4</a:t>
            </a:r>
            <a:endParaRPr lang="bg-BG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65431" y="2165467"/>
            <a:ext cx="2738938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0067457" y="2101021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-1</a:t>
            </a:r>
            <a:endParaRPr lang="bg-BG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760125" y="336388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4</a:t>
            </a:r>
            <a:endParaRPr lang="bg-BG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819209" y="3391592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5</a:t>
            </a:r>
            <a:endParaRPr lang="bg-BG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9847812" y="336388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35</a:t>
            </a:r>
            <a:endParaRPr lang="bg-BG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762897" y="4184073"/>
            <a:ext cx="100253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29/25</a:t>
            </a:r>
            <a:endParaRPr lang="bg-BG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819209" y="412449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</a:t>
            </a:r>
            <a:endParaRPr lang="bg-BG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9847812" y="4184073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1/6</a:t>
            </a:r>
            <a:endParaRPr lang="bg-BG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3760125" y="4937759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168/25</a:t>
            </a:r>
            <a:endParaRPr lang="bg-BG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19209" y="4898967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11</a:t>
            </a:r>
            <a:endParaRPr lang="bg-BG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9850585" y="4898967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-13</a:t>
            </a:r>
            <a:endParaRPr lang="bg-BG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3760125" y="5680362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7/5</a:t>
            </a:r>
            <a:endParaRPr lang="bg-BG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6819209" y="5699759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10</a:t>
            </a:r>
            <a:endParaRPr lang="bg-BG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9847812" y="569698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19209" y="100237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25</a:t>
            </a:r>
            <a:endParaRPr lang="bg-BG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1264426" y="611680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4.</a:t>
            </a:r>
            <a:endParaRPr lang="bg-BG" sz="36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1264425" y="2815244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5.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417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75" y="1040205"/>
            <a:ext cx="10919600" cy="41120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8775" y="1232629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6.</a:t>
            </a:r>
            <a:endParaRPr lang="bg-BG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29402" y="1969442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200</a:t>
            </a:r>
            <a:endParaRPr lang="bg-B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825977" y="1839046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317</a:t>
            </a:r>
            <a:endParaRPr lang="bg-BG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0090587" y="1882723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3/4</a:t>
            </a:r>
            <a:endParaRPr lang="bg-B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129402" y="251477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9270" y="2198607"/>
            <a:ext cx="926175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19,73</a:t>
            </a:r>
            <a:endParaRPr lang="bg-BG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1165096" y="2555153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10</a:t>
            </a:r>
            <a:endParaRPr lang="bg-BG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129402" y="321804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19</a:t>
            </a:r>
            <a:endParaRPr lang="bg-BG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7479271" y="3161185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-41</a:t>
            </a:r>
            <a:endParaRPr lang="bg-BG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0679671" y="3161185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-41</a:t>
            </a:r>
            <a:endParaRPr lang="bg-BG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129402" y="376336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19</a:t>
            </a:r>
            <a:endParaRPr lang="bg-BG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7400140" y="375728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-35</a:t>
            </a:r>
            <a:endParaRPr lang="bg-BG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11231833" y="3684399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-35</a:t>
            </a:r>
            <a:endParaRPr lang="bg-BG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129402" y="435537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-68</a:t>
            </a:r>
            <a:endParaRPr lang="bg-BG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7479271" y="4353391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995477" y="4353391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-68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xmlns="" val="20090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6381</TotalTime>
  <Words>72</Words>
  <Application>Microsoft Office PowerPoint</Application>
  <PresentationFormat>Custom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Намиране стойност на израз, съдържащ степени-2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НАМИРАНЕ НА НЕИЗВЕСТНИ КОМПОНЕНТИ ПРИ ДЕЙСТВИЕ СТЕПЕНУВАНЕ</dc:title>
  <dc:creator>Maria</dc:creator>
  <cp:lastModifiedBy>Daniel</cp:lastModifiedBy>
  <cp:revision>57</cp:revision>
  <dcterms:created xsi:type="dcterms:W3CDTF">2022-02-16T08:42:42Z</dcterms:created>
  <dcterms:modified xsi:type="dcterms:W3CDTF">2023-12-08T09:52:23Z</dcterms:modified>
</cp:coreProperties>
</file>