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2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2E15E-2E20-4234-8BBA-A1445F5D054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423" y="2891038"/>
            <a:ext cx="6815669" cy="1515533"/>
          </a:xfrm>
        </p:spPr>
        <p:txBody>
          <a:bodyPr/>
          <a:lstStyle/>
          <a:p>
            <a:r>
              <a:rPr lang="bg-BG" dirty="0" smtClean="0"/>
              <a:t>54</a:t>
            </a:r>
            <a:r>
              <a:rPr lang="en-US" dirty="0" smtClean="0"/>
              <a:t>. </a:t>
            </a:r>
            <a:r>
              <a:rPr lang="bg-BG" b="1" dirty="0"/>
              <a:t>СТЕПЕНУВАНЕ НА ЧАСТНО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" y="780150"/>
            <a:ext cx="10232107" cy="6627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0" y="2741220"/>
            <a:ext cx="10563063" cy="9302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4193178"/>
            <a:ext cx="9826305" cy="181843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8230" y="4845134"/>
            <a:ext cx="705394" cy="7576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8" y="1455166"/>
            <a:ext cx="764011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4" y="760304"/>
            <a:ext cx="10641586" cy="46117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53154" y="3472962"/>
            <a:ext cx="958361" cy="633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1/8</a:t>
            </a:r>
            <a:endParaRPr lang="bg-BG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7294014" y="3472962"/>
            <a:ext cx="1322448" cy="633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9/25</a:t>
            </a:r>
            <a:endParaRPr lang="bg-BG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11417271" y="3156439"/>
            <a:ext cx="563379" cy="633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1</a:t>
            </a:r>
            <a:endParaRPr lang="bg-BG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400822" y="4621824"/>
            <a:ext cx="1065670" cy="633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19/7</a:t>
            </a:r>
            <a:endParaRPr lang="bg-BG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961621" y="4551486"/>
            <a:ext cx="1474847" cy="633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dirty="0" smtClean="0"/>
              <a:t>11/13</a:t>
            </a:r>
            <a:endParaRPr lang="bg-BG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7112976" y="4457700"/>
            <a:ext cx="181037" cy="164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20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1" y="664377"/>
            <a:ext cx="10499140" cy="25601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83878" y="1264647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smtClean="0"/>
              <a:t>128</a:t>
            </a:r>
            <a:endParaRPr lang="bg-BG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48680" y="1264647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625</a:t>
            </a:r>
            <a:endParaRPr lang="bg-BG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171918" y="1264647"/>
            <a:ext cx="633046" cy="5384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smtClean="0"/>
              <a:t>64/125</a:t>
            </a:r>
            <a:endParaRPr lang="bg-BG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1166231" y="1265452"/>
            <a:ext cx="1025769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100000</a:t>
            </a:r>
            <a:endParaRPr lang="bg-BG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975904" y="2376652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6</a:t>
            </a:r>
            <a:r>
              <a:rPr lang="bg-BG" sz="2000" baseline="30000" dirty="0" smtClean="0"/>
              <a:t>5</a:t>
            </a:r>
            <a:endParaRPr lang="bg-BG" sz="2000" baseline="30000" dirty="0"/>
          </a:p>
        </p:txBody>
      </p:sp>
      <p:sp>
        <p:nvSpPr>
          <p:cNvPr id="10" name="Rounded Rectangle 9"/>
          <p:cNvSpPr/>
          <p:nvPr/>
        </p:nvSpPr>
        <p:spPr>
          <a:xfrm>
            <a:off x="3376247" y="2376652"/>
            <a:ext cx="82647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1/3</a:t>
            </a:r>
            <a:r>
              <a:rPr lang="bg-BG" sz="2000" baseline="30000" dirty="0" smtClean="0"/>
              <a:t>6</a:t>
            </a:r>
            <a:endParaRPr lang="bg-BG" sz="2000" baseline="30000" dirty="0"/>
          </a:p>
        </p:txBody>
      </p:sp>
      <p:sp>
        <p:nvSpPr>
          <p:cNvPr id="11" name="Rounded Rectangle 10"/>
          <p:cNvSpPr/>
          <p:nvPr/>
        </p:nvSpPr>
        <p:spPr>
          <a:xfrm>
            <a:off x="1975904" y="3074378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1/6</a:t>
            </a:r>
            <a:endParaRPr lang="bg-BG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751104" y="1934235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2 </a:t>
            </a:r>
            <a:r>
              <a:rPr lang="bg-BG" sz="2000" baseline="30000" dirty="0" smtClean="0"/>
              <a:t>11</a:t>
            </a:r>
            <a:endParaRPr lang="bg-BG" sz="2000" baseline="30000" dirty="0"/>
          </a:p>
        </p:txBody>
      </p:sp>
      <p:sp>
        <p:nvSpPr>
          <p:cNvPr id="13" name="Rounded Rectangle 12"/>
          <p:cNvSpPr/>
          <p:nvPr/>
        </p:nvSpPr>
        <p:spPr>
          <a:xfrm>
            <a:off x="4620434" y="3114798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75</a:t>
            </a:r>
            <a:endParaRPr lang="bg-BG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8304410" y="2773994"/>
            <a:ext cx="633046" cy="300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129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0700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3" y="775373"/>
            <a:ext cx="10580668" cy="53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5" y="732146"/>
            <a:ext cx="10192077" cy="557249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987887" y="3477377"/>
            <a:ext cx="1173698" cy="4879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0</a:t>
            </a:r>
            <a:endParaRPr lang="bg-BG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7987887" y="5116226"/>
            <a:ext cx="1173698" cy="4317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80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5270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4902" y="1760561"/>
            <a:ext cx="8393373" cy="22655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Учебна тетрадка стр. 36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3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33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54. СТЕПЕНУВАНЕ НА ЧАСТНО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81. СТЕПЕНУВАНЕ НА ЧАСТНО</dc:title>
  <dc:creator>Maria</dc:creator>
  <cp:lastModifiedBy>User</cp:lastModifiedBy>
  <cp:revision>14</cp:revision>
  <dcterms:created xsi:type="dcterms:W3CDTF">2022-02-28T05:44:00Z</dcterms:created>
  <dcterms:modified xsi:type="dcterms:W3CDTF">2023-12-12T18:03:25Z</dcterms:modified>
</cp:coreProperties>
</file>