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7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34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12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4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6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2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2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6773" y="2860346"/>
            <a:ext cx="6815669" cy="1515533"/>
          </a:xfrm>
        </p:spPr>
        <p:txBody>
          <a:bodyPr/>
          <a:lstStyle/>
          <a:p>
            <a:r>
              <a:rPr lang="bg-BG" dirty="0" smtClean="0"/>
              <a:t>55</a:t>
            </a:r>
            <a:r>
              <a:rPr lang="en-US" dirty="0" smtClean="0"/>
              <a:t>. </a:t>
            </a:r>
            <a:r>
              <a:rPr lang="bg-BG" b="1" dirty="0"/>
              <a:t>СТЕПЕНУВАНЕ НА </a:t>
            </a:r>
            <a:r>
              <a:rPr lang="bg-BG" b="1" dirty="0" smtClean="0"/>
              <a:t>СТЕПЕН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3" y="818961"/>
            <a:ext cx="10556665" cy="10490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3" y="2319897"/>
            <a:ext cx="10462115" cy="33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b="19419"/>
          <a:stretch/>
        </p:blipFill>
        <p:spPr>
          <a:xfrm>
            <a:off x="712518" y="638214"/>
            <a:ext cx="10045339" cy="377533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8" y="3888340"/>
            <a:ext cx="10990115" cy="18593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13905" y="1612669"/>
            <a:ext cx="6334299" cy="10016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ounded Rectangle 3"/>
          <p:cNvSpPr/>
          <p:nvPr/>
        </p:nvSpPr>
        <p:spPr>
          <a:xfrm>
            <a:off x="770707" y="2377440"/>
            <a:ext cx="517766" cy="4738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1.</a:t>
            </a:r>
            <a:endParaRPr lang="bg-BG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572914" y="4590886"/>
            <a:ext cx="490451" cy="30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18</a:t>
            </a:r>
            <a:endParaRPr lang="bg-BG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118947" y="4583050"/>
            <a:ext cx="279688" cy="30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4</a:t>
            </a:r>
            <a:endParaRPr lang="bg-BG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733905" y="4566626"/>
            <a:ext cx="260466" cy="30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</a:t>
            </a:r>
            <a:endParaRPr lang="bg-BG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766016" y="5178881"/>
            <a:ext cx="347446" cy="418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5 </a:t>
            </a:r>
            <a:endParaRPr lang="bg-BG" sz="2800" b="1" baseline="30000" dirty="0"/>
          </a:p>
        </p:txBody>
      </p:sp>
      <p:sp>
        <p:nvSpPr>
          <p:cNvPr id="13" name="Rounded Rectangle 12"/>
          <p:cNvSpPr/>
          <p:nvPr/>
        </p:nvSpPr>
        <p:spPr>
          <a:xfrm>
            <a:off x="5607072" y="5178880"/>
            <a:ext cx="334051" cy="418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6</a:t>
            </a:r>
            <a:endParaRPr lang="bg-BG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8571110" y="5233963"/>
            <a:ext cx="501535" cy="30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0,1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42664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r="3221" b="5272"/>
          <a:stretch/>
        </p:blipFill>
        <p:spPr>
          <a:xfrm>
            <a:off x="927489" y="875211"/>
            <a:ext cx="10538121" cy="43891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31805" y="1680792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2 </a:t>
            </a:r>
            <a:r>
              <a:rPr lang="bg-BG" sz="2800" b="1" baseline="30000" dirty="0" smtClean="0"/>
              <a:t>28</a:t>
            </a:r>
            <a:endParaRPr lang="bg-BG" sz="2800" b="1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7225074" y="1680792"/>
            <a:ext cx="814358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d</a:t>
            </a:r>
            <a:r>
              <a:rPr lang="bg-BG" sz="2800" b="1" dirty="0" smtClean="0"/>
              <a:t> </a:t>
            </a:r>
            <a:r>
              <a:rPr lang="en-US" sz="2800" b="1" baseline="30000" dirty="0" smtClean="0"/>
              <a:t>25</a:t>
            </a:r>
            <a:endParaRPr lang="bg-BG" sz="2800" b="1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4531805" y="2656738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</a:t>
            </a:r>
            <a:r>
              <a:rPr lang="bg-BG" sz="2800" b="1" dirty="0" smtClean="0"/>
              <a:t> </a:t>
            </a:r>
            <a:r>
              <a:rPr lang="bg-BG" sz="2800" b="1" baseline="30000" dirty="0" smtClean="0"/>
              <a:t>8</a:t>
            </a:r>
            <a:endParaRPr lang="bg-BG" sz="2800" b="1" baseline="30000" dirty="0"/>
          </a:p>
        </p:txBody>
      </p:sp>
      <p:sp>
        <p:nvSpPr>
          <p:cNvPr id="6" name="Rounded Rectangle 5"/>
          <p:cNvSpPr/>
          <p:nvPr/>
        </p:nvSpPr>
        <p:spPr>
          <a:xfrm>
            <a:off x="7265800" y="2656738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r>
              <a:rPr lang="bg-BG" sz="2800" b="1" dirty="0" smtClean="0"/>
              <a:t> </a:t>
            </a:r>
            <a:r>
              <a:rPr lang="bg-BG" sz="2800" b="1" baseline="30000" dirty="0" smtClean="0"/>
              <a:t>18</a:t>
            </a:r>
            <a:endParaRPr lang="bg-BG" sz="2800" b="1" baseline="30000" dirty="0"/>
          </a:p>
        </p:txBody>
      </p:sp>
      <p:sp>
        <p:nvSpPr>
          <p:cNvPr id="7" name="Rounded Rectangle 6"/>
          <p:cNvSpPr/>
          <p:nvPr/>
        </p:nvSpPr>
        <p:spPr>
          <a:xfrm>
            <a:off x="2949190" y="4186600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r>
              <a:rPr lang="bg-BG" sz="2800" b="1" dirty="0" smtClean="0"/>
              <a:t> </a:t>
            </a:r>
            <a:r>
              <a:rPr lang="bg-BG" sz="2800" b="1" baseline="30000" dirty="0" smtClean="0"/>
              <a:t>1</a:t>
            </a:r>
            <a:r>
              <a:rPr lang="en-US" sz="2800" b="1" baseline="30000" dirty="0" smtClean="0"/>
              <a:t>0</a:t>
            </a:r>
            <a:endParaRPr lang="bg-BG" sz="2800" b="1" baseline="30000" dirty="0"/>
          </a:p>
        </p:txBody>
      </p:sp>
      <p:sp>
        <p:nvSpPr>
          <p:cNvPr id="8" name="Rounded Rectangle 7"/>
          <p:cNvSpPr/>
          <p:nvPr/>
        </p:nvSpPr>
        <p:spPr>
          <a:xfrm>
            <a:off x="6404567" y="4181804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r>
              <a:rPr lang="bg-BG" sz="2800" b="1" dirty="0" smtClean="0"/>
              <a:t> </a:t>
            </a:r>
            <a:r>
              <a:rPr lang="en-US" sz="2800" b="1" baseline="30000" dirty="0" smtClean="0"/>
              <a:t>6</a:t>
            </a:r>
            <a:endParaRPr lang="bg-BG" sz="2800" b="1" baseline="30000" dirty="0"/>
          </a:p>
        </p:txBody>
      </p:sp>
      <p:sp>
        <p:nvSpPr>
          <p:cNvPr id="9" name="Rounded Rectangle 8"/>
          <p:cNvSpPr/>
          <p:nvPr/>
        </p:nvSpPr>
        <p:spPr>
          <a:xfrm>
            <a:off x="9678237" y="4181804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r>
              <a:rPr lang="bg-BG" sz="2800" b="1" dirty="0" smtClean="0"/>
              <a:t> </a:t>
            </a:r>
            <a:r>
              <a:rPr lang="en-US" sz="2800" b="1" baseline="30000" dirty="0" smtClean="0"/>
              <a:t>2</a:t>
            </a:r>
            <a:r>
              <a:rPr lang="bg-BG" sz="2800" b="1" baseline="30000" dirty="0" smtClean="0"/>
              <a:t>8</a:t>
            </a:r>
            <a:endParaRPr lang="bg-BG" sz="2800" b="1" baseline="30000" dirty="0"/>
          </a:p>
        </p:txBody>
      </p:sp>
      <p:sp>
        <p:nvSpPr>
          <p:cNvPr id="10" name="Rounded Rectangle 9"/>
          <p:cNvSpPr/>
          <p:nvPr/>
        </p:nvSpPr>
        <p:spPr>
          <a:xfrm>
            <a:off x="2949189" y="4805548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5 </a:t>
            </a:r>
            <a:r>
              <a:rPr lang="en-US" sz="2800" b="1" baseline="30000" dirty="0" smtClean="0"/>
              <a:t>10</a:t>
            </a:r>
            <a:endParaRPr lang="bg-BG" sz="2800" b="1" baseline="30000" dirty="0"/>
          </a:p>
        </p:txBody>
      </p:sp>
      <p:sp>
        <p:nvSpPr>
          <p:cNvPr id="11" name="Rounded Rectangle 10"/>
          <p:cNvSpPr/>
          <p:nvPr/>
        </p:nvSpPr>
        <p:spPr>
          <a:xfrm>
            <a:off x="6404566" y="4850346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r>
              <a:rPr lang="bg-BG" sz="2800" b="1" dirty="0" smtClean="0"/>
              <a:t> </a:t>
            </a:r>
            <a:r>
              <a:rPr lang="bg-BG" sz="2800" b="1" baseline="30000" dirty="0" smtClean="0"/>
              <a:t>1</a:t>
            </a:r>
            <a:r>
              <a:rPr lang="en-US" sz="2800" b="1" baseline="30000" dirty="0" smtClean="0"/>
              <a:t>2</a:t>
            </a:r>
            <a:endParaRPr lang="bg-BG" sz="2800" b="1" baseline="30000" dirty="0"/>
          </a:p>
        </p:txBody>
      </p:sp>
      <p:sp>
        <p:nvSpPr>
          <p:cNvPr id="12" name="Rounded Rectangle 11"/>
          <p:cNvSpPr/>
          <p:nvPr/>
        </p:nvSpPr>
        <p:spPr>
          <a:xfrm>
            <a:off x="9678236" y="4794962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r>
              <a:rPr lang="bg-BG" sz="2800" b="1" dirty="0" smtClean="0"/>
              <a:t> </a:t>
            </a:r>
            <a:r>
              <a:rPr lang="bg-BG" sz="2800" b="1" baseline="30000" dirty="0" smtClean="0"/>
              <a:t>18</a:t>
            </a:r>
            <a:endParaRPr lang="bg-BG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42758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3" y="736188"/>
            <a:ext cx="7394364" cy="290492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3" y="3179118"/>
            <a:ext cx="7615340" cy="21347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76901" y="2259440"/>
            <a:ext cx="50618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bg-BG" sz="2800" b="1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9736582" y="2188652"/>
            <a:ext cx="910903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1/36</a:t>
            </a:r>
            <a:endParaRPr lang="bg-BG" sz="2800" b="1" baseline="30000" dirty="0"/>
          </a:p>
        </p:txBody>
      </p:sp>
      <p:sp>
        <p:nvSpPr>
          <p:cNvPr id="6" name="Rounded Rectangle 5"/>
          <p:cNvSpPr/>
          <p:nvPr/>
        </p:nvSpPr>
        <p:spPr>
          <a:xfrm>
            <a:off x="5130419" y="3984120"/>
            <a:ext cx="596704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72</a:t>
            </a:r>
            <a:endParaRPr lang="bg-BG" sz="2800" b="1" baseline="30000" dirty="0"/>
          </a:p>
        </p:txBody>
      </p:sp>
      <p:sp>
        <p:nvSpPr>
          <p:cNvPr id="7" name="Rounded Rectangle 6"/>
          <p:cNvSpPr/>
          <p:nvPr/>
        </p:nvSpPr>
        <p:spPr>
          <a:xfrm>
            <a:off x="9736583" y="4246497"/>
            <a:ext cx="910902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1/2</a:t>
            </a:r>
            <a:endParaRPr lang="bg-BG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21797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2" y="746510"/>
            <a:ext cx="10541226" cy="23624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65813" y="1573814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9</a:t>
            </a:r>
            <a:endParaRPr lang="bg-BG" sz="2800" b="1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7849437" y="1572353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5 </a:t>
            </a:r>
            <a:endParaRPr lang="bg-BG" sz="2800" b="1" baseline="30000" dirty="0"/>
          </a:p>
        </p:txBody>
      </p:sp>
      <p:sp>
        <p:nvSpPr>
          <p:cNvPr id="6" name="Rounded Rectangle 5"/>
          <p:cNvSpPr/>
          <p:nvPr/>
        </p:nvSpPr>
        <p:spPr>
          <a:xfrm>
            <a:off x="11266607" y="1572353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29</a:t>
            </a:r>
            <a:endParaRPr lang="bg-BG" sz="2800" b="1" baseline="30000" dirty="0"/>
          </a:p>
        </p:txBody>
      </p:sp>
      <p:sp>
        <p:nvSpPr>
          <p:cNvPr id="7" name="Rounded Rectangle 6"/>
          <p:cNvSpPr/>
          <p:nvPr/>
        </p:nvSpPr>
        <p:spPr>
          <a:xfrm>
            <a:off x="1807832" y="3376588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7 </a:t>
            </a:r>
            <a:r>
              <a:rPr lang="bg-BG" sz="2800" b="1" baseline="30000" dirty="0" smtClean="0"/>
              <a:t>6</a:t>
            </a:r>
            <a:endParaRPr lang="bg-BG" sz="2800" b="1" baseline="30000" dirty="0"/>
          </a:p>
        </p:txBody>
      </p:sp>
      <p:sp>
        <p:nvSpPr>
          <p:cNvPr id="8" name="Rounded Rectangle 7"/>
          <p:cNvSpPr/>
          <p:nvPr/>
        </p:nvSpPr>
        <p:spPr>
          <a:xfrm>
            <a:off x="5379618" y="3271294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7 </a:t>
            </a:r>
            <a:r>
              <a:rPr lang="bg-BG" sz="2800" b="1" baseline="30000" dirty="0" smtClean="0"/>
              <a:t>2</a:t>
            </a:r>
            <a:endParaRPr lang="bg-BG" sz="2800" b="1" baseline="30000" dirty="0"/>
          </a:p>
        </p:txBody>
      </p:sp>
      <p:sp>
        <p:nvSpPr>
          <p:cNvPr id="9" name="Rounded Rectangle 8"/>
          <p:cNvSpPr/>
          <p:nvPr/>
        </p:nvSpPr>
        <p:spPr>
          <a:xfrm>
            <a:off x="8951404" y="3271294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7 </a:t>
            </a:r>
            <a:r>
              <a:rPr lang="bg-BG" sz="2800" b="1" baseline="30000" dirty="0" smtClean="0"/>
              <a:t>12</a:t>
            </a:r>
            <a:endParaRPr lang="bg-BG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26469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"/>
          <a:stretch/>
        </p:blipFill>
        <p:spPr>
          <a:xfrm>
            <a:off x="3199772" y="666205"/>
            <a:ext cx="5699243" cy="53818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40138" y="2028305"/>
            <a:ext cx="399011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6162501" y="3357153"/>
            <a:ext cx="399011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3754582" y="5590902"/>
            <a:ext cx="399011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25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57" y="700933"/>
            <a:ext cx="5229955" cy="54300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73730" y="1554479"/>
            <a:ext cx="399011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ounded Rectangle 3"/>
          <p:cNvSpPr/>
          <p:nvPr/>
        </p:nvSpPr>
        <p:spPr>
          <a:xfrm>
            <a:off x="7399696" y="2216163"/>
            <a:ext cx="971220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9/7</a:t>
            </a:r>
            <a:endParaRPr lang="bg-BG" sz="2800" b="1" baseline="30000" dirty="0"/>
          </a:p>
        </p:txBody>
      </p:sp>
      <p:sp>
        <p:nvSpPr>
          <p:cNvPr id="5" name="Oval 4"/>
          <p:cNvSpPr/>
          <p:nvPr/>
        </p:nvSpPr>
        <p:spPr>
          <a:xfrm>
            <a:off x="5978434" y="3893126"/>
            <a:ext cx="399011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ounded Rectangle 6"/>
          <p:cNvSpPr/>
          <p:nvPr/>
        </p:nvSpPr>
        <p:spPr>
          <a:xfrm>
            <a:off x="5369563" y="5494469"/>
            <a:ext cx="2030133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/>
              <a:t>х</a:t>
            </a:r>
            <a:r>
              <a:rPr lang="bg-BG" sz="2800" b="1" dirty="0" smtClean="0"/>
              <a:t> </a:t>
            </a:r>
            <a:r>
              <a:rPr lang="bg-BG" sz="2800" b="1" baseline="30000" dirty="0" smtClean="0"/>
              <a:t>4</a:t>
            </a:r>
            <a:r>
              <a:rPr lang="bg-BG" sz="2800" b="1" dirty="0" smtClean="0"/>
              <a:t> –</a:t>
            </a:r>
            <a:r>
              <a:rPr lang="en-US" sz="2800" b="1" dirty="0" smtClean="0"/>
              <a:t>y</a:t>
            </a:r>
            <a:r>
              <a:rPr lang="en-US" sz="2800" b="1" baseline="30000" dirty="0" smtClean="0"/>
              <a:t>3</a:t>
            </a:r>
            <a:endParaRPr lang="bg-BG" sz="2800" b="1" baseline="30000" dirty="0"/>
          </a:p>
        </p:txBody>
      </p:sp>
      <p:sp>
        <p:nvSpPr>
          <p:cNvPr id="8" name="Rounded Rectangle 7"/>
          <p:cNvSpPr/>
          <p:nvPr/>
        </p:nvSpPr>
        <p:spPr>
          <a:xfrm>
            <a:off x="8002526" y="5494469"/>
            <a:ext cx="1440744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12  5/8</a:t>
            </a:r>
            <a:endParaRPr lang="bg-BG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9331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47" y="668945"/>
            <a:ext cx="9951398" cy="51440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99696" y="2216163"/>
            <a:ext cx="971220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  <a:r>
              <a:rPr lang="bg-BG" sz="2800" b="1" dirty="0" smtClean="0"/>
              <a:t>/</a:t>
            </a:r>
            <a:r>
              <a:rPr lang="en-US" sz="2800" b="1" dirty="0" smtClean="0"/>
              <a:t>25</a:t>
            </a:r>
            <a:endParaRPr lang="bg-BG" sz="2800" b="1" baseline="30000" dirty="0"/>
          </a:p>
        </p:txBody>
      </p:sp>
      <p:sp>
        <p:nvSpPr>
          <p:cNvPr id="6" name="Rounded Rectangle 5"/>
          <p:cNvSpPr/>
          <p:nvPr/>
        </p:nvSpPr>
        <p:spPr>
          <a:xfrm>
            <a:off x="4997233" y="5066843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</a:t>
            </a:r>
            <a:r>
              <a:rPr lang="bg-BG" sz="2800" b="1" dirty="0" smtClean="0"/>
              <a:t> </a:t>
            </a:r>
            <a:r>
              <a:rPr lang="bg-BG" sz="2800" b="1" baseline="30000" dirty="0" smtClean="0"/>
              <a:t>2</a:t>
            </a:r>
            <a:r>
              <a:rPr lang="en-US" sz="2800" b="1" baseline="30000" dirty="0" smtClean="0"/>
              <a:t>4</a:t>
            </a:r>
            <a:endParaRPr lang="bg-BG" sz="2800" b="1" baseline="30000" dirty="0"/>
          </a:p>
        </p:txBody>
      </p:sp>
      <p:sp>
        <p:nvSpPr>
          <p:cNvPr id="7" name="Rounded Rectangle 6"/>
          <p:cNvSpPr/>
          <p:nvPr/>
        </p:nvSpPr>
        <p:spPr>
          <a:xfrm>
            <a:off x="7033242" y="5144428"/>
            <a:ext cx="732907" cy="52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  <a:r>
              <a:rPr lang="bg-BG" sz="2800" b="1" dirty="0" smtClean="0"/>
              <a:t> </a:t>
            </a:r>
            <a:r>
              <a:rPr lang="en-US" sz="2800" b="1" baseline="30000" dirty="0" smtClean="0"/>
              <a:t>16</a:t>
            </a:r>
            <a:endParaRPr lang="bg-BG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37143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7122</TotalTime>
  <Words>64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55. СТЕПЕНУВАНЕ НА СТЕПЕН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81. СТЕПЕНУВАНЕ НА ЧАСТНО</dc:title>
  <dc:creator>Maria</dc:creator>
  <cp:lastModifiedBy>User</cp:lastModifiedBy>
  <cp:revision>28</cp:revision>
  <dcterms:created xsi:type="dcterms:W3CDTF">2022-02-28T05:44:00Z</dcterms:created>
  <dcterms:modified xsi:type="dcterms:W3CDTF">2023-12-12T18:20:13Z</dcterms:modified>
</cp:coreProperties>
</file>