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4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9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9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376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34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8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127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4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449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561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9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3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29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61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49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22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0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A2E15E-2E20-4234-8BBA-A1445F5D054C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BBA1FC-5DBE-4AE6-98EC-E12EA22E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2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5423" y="2891038"/>
            <a:ext cx="6815669" cy="1515533"/>
          </a:xfrm>
        </p:spPr>
        <p:txBody>
          <a:bodyPr/>
          <a:lstStyle/>
          <a:p>
            <a:r>
              <a:rPr lang="bg-BG" dirty="0" smtClean="0"/>
              <a:t>59</a:t>
            </a:r>
            <a:r>
              <a:rPr lang="en-US" dirty="0" smtClean="0"/>
              <a:t>. </a:t>
            </a:r>
            <a:r>
              <a:rPr lang="bg-BG" b="1" dirty="0" smtClean="0"/>
              <a:t>Степен с нулев показател и степен с цял показател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7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6342" y="2824590"/>
            <a:ext cx="8393373" cy="22655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Домашна работа</a:t>
            </a:r>
          </a:p>
          <a:p>
            <a:pPr algn="ctr"/>
            <a:r>
              <a:rPr lang="bg-BG" sz="4000" dirty="0" smtClean="0"/>
              <a:t>Учебник стр</a:t>
            </a:r>
            <a:r>
              <a:rPr lang="bg-BG" sz="4000" dirty="0" smtClean="0"/>
              <a:t>. </a:t>
            </a:r>
            <a:r>
              <a:rPr lang="bg-BG" sz="4000" dirty="0" smtClean="0"/>
              <a:t>106/5-7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913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49531" y="3266901"/>
            <a:ext cx="705394" cy="75764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29" y="790286"/>
            <a:ext cx="10615726" cy="247661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27" y="3266901"/>
            <a:ext cx="6477904" cy="1952898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199" y="3424085"/>
            <a:ext cx="3362794" cy="163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2" b="392"/>
          <a:stretch/>
        </p:blipFill>
        <p:spPr>
          <a:xfrm>
            <a:off x="615905" y="680727"/>
            <a:ext cx="10907767" cy="216222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25" y="2865515"/>
            <a:ext cx="9898183" cy="160154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849531" y="2865515"/>
            <a:ext cx="705394" cy="75764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102" y="4489618"/>
            <a:ext cx="9782649" cy="1562047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980" y="3376898"/>
            <a:ext cx="1406668" cy="135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9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88" y="819033"/>
            <a:ext cx="10603896" cy="379453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88720" y="2992582"/>
            <a:ext cx="10204764" cy="5486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08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14902" y="1760561"/>
            <a:ext cx="8393373" cy="226552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4000" dirty="0" smtClean="0"/>
              <a:t>Домашна работа</a:t>
            </a:r>
          </a:p>
          <a:p>
            <a:pPr algn="ctr"/>
            <a:r>
              <a:rPr lang="bg-BG" sz="4000" dirty="0" smtClean="0"/>
              <a:t>Учебна тетрадка стр. 39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737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2048" y="3680747"/>
            <a:ext cx="6815669" cy="1515533"/>
          </a:xfrm>
        </p:spPr>
        <p:txBody>
          <a:bodyPr/>
          <a:lstStyle/>
          <a:p>
            <a:r>
              <a:rPr lang="bg-BG" dirty="0" smtClean="0"/>
              <a:t>60</a:t>
            </a:r>
            <a:r>
              <a:rPr lang="en-US" dirty="0" smtClean="0"/>
              <a:t>. </a:t>
            </a:r>
            <a:r>
              <a:rPr lang="bg-BG" b="1" dirty="0" smtClean="0"/>
              <a:t>Степен с нулев показател и степен с цял </a:t>
            </a:r>
            <a:r>
              <a:rPr lang="bg-BG" b="1" dirty="0" smtClean="0"/>
              <a:t>показател</a:t>
            </a:r>
            <a:br>
              <a:rPr lang="bg-BG" b="1" dirty="0" smtClean="0"/>
            </a:br>
            <a:r>
              <a:rPr lang="bg-BG" b="1" dirty="0" smtClean="0"/>
              <a:t>Упражнение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26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2" y="866909"/>
            <a:ext cx="10471309" cy="409578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499657" y="1762298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  1/25</a:t>
            </a:r>
            <a:endParaRPr lang="bg-BG" b="1" dirty="0"/>
          </a:p>
        </p:txBody>
      </p:sp>
      <p:sp>
        <p:nvSpPr>
          <p:cNvPr id="7" name="Rounded Rectangle 6"/>
          <p:cNvSpPr/>
          <p:nvPr/>
        </p:nvSpPr>
        <p:spPr>
          <a:xfrm>
            <a:off x="7103331" y="1831571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smtClean="0"/>
              <a:t>-52</a:t>
            </a:r>
            <a:endParaRPr lang="bg-BG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1000508" y="1762297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14/9</a:t>
            </a:r>
            <a:endParaRPr lang="bg-BG" b="1" dirty="0"/>
          </a:p>
        </p:txBody>
      </p:sp>
      <p:sp>
        <p:nvSpPr>
          <p:cNvPr id="9" name="Oval 8"/>
          <p:cNvSpPr/>
          <p:nvPr/>
        </p:nvSpPr>
        <p:spPr>
          <a:xfrm>
            <a:off x="4771505" y="3341716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8140931" y="3341715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1424247" y="4258887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Oval 11"/>
          <p:cNvSpPr/>
          <p:nvPr/>
        </p:nvSpPr>
        <p:spPr>
          <a:xfrm>
            <a:off x="8105080" y="4258887"/>
            <a:ext cx="523702" cy="57357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296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6" y="764218"/>
            <a:ext cx="9701417" cy="275206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23" y="3516284"/>
            <a:ext cx="9348340" cy="266641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24348" y="1458608"/>
            <a:ext cx="606830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7</a:t>
            </a:r>
            <a:endParaRPr lang="bg-BG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220690" y="1521919"/>
            <a:ext cx="691345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1/64</a:t>
            </a:r>
            <a:endParaRPr lang="bg-BG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465720" y="1543395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4/25</a:t>
            </a:r>
            <a:endParaRPr lang="bg-BG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624348" y="2730730"/>
            <a:ext cx="606830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1/2</a:t>
            </a:r>
            <a:endParaRPr lang="bg-BG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193279" y="2722415"/>
            <a:ext cx="436416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5</a:t>
            </a:r>
            <a:endParaRPr lang="bg-BG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0410304" y="2722414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1/27</a:t>
            </a:r>
            <a:endParaRPr lang="bg-BG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715792" y="3918064"/>
            <a:ext cx="515386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36</a:t>
            </a:r>
            <a:endParaRPr lang="bg-BG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220690" y="3949929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8/125</a:t>
            </a:r>
            <a:endParaRPr lang="bg-BG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0410304" y="3918065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 </a:t>
            </a:r>
            <a:r>
              <a:rPr lang="bg-BG" b="1" baseline="30000" dirty="0" smtClean="0"/>
              <a:t>-19</a:t>
            </a:r>
            <a:endParaRPr lang="bg-BG" b="1" baseline="30000" dirty="0"/>
          </a:p>
        </p:txBody>
      </p:sp>
      <p:sp>
        <p:nvSpPr>
          <p:cNvPr id="13" name="Rounded Rectangle 12"/>
          <p:cNvSpPr/>
          <p:nvPr/>
        </p:nvSpPr>
        <p:spPr>
          <a:xfrm>
            <a:off x="5478398" y="5206537"/>
            <a:ext cx="473515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</a:t>
            </a:r>
            <a:endParaRPr lang="bg-BG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10410304" y="5206538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- 1/27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22914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74" y="772138"/>
            <a:ext cx="10515090" cy="1372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011" y="2504461"/>
            <a:ext cx="2861215" cy="162174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49533" y="1454726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25</a:t>
            </a:r>
            <a:endParaRPr lang="bg-BG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844144" y="1454726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64/25</a:t>
            </a:r>
            <a:endParaRPr lang="bg-BG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553975" y="1440871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/>
              <a:t>1/16</a:t>
            </a:r>
            <a:endParaRPr lang="bg-BG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547226" y="2824880"/>
            <a:ext cx="972589" cy="532015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smtClean="0"/>
              <a:t>- 1/12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77753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</TotalTime>
  <Words>63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</vt:lpstr>
      <vt:lpstr>59. Степен с нулев показател и степен с цял показател</vt:lpstr>
      <vt:lpstr>PowerPoint Presentation</vt:lpstr>
      <vt:lpstr>PowerPoint Presentation</vt:lpstr>
      <vt:lpstr>PowerPoint Presentation</vt:lpstr>
      <vt:lpstr>PowerPoint Presentation</vt:lpstr>
      <vt:lpstr>60. Степен с нулев показател и степен с цял показател Упражнение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81. СТЕПЕНУВАНЕ НА ЧАСТНО</dc:title>
  <dc:creator>Maria</dc:creator>
  <cp:lastModifiedBy>User</cp:lastModifiedBy>
  <cp:revision>18</cp:revision>
  <dcterms:created xsi:type="dcterms:W3CDTF">2022-02-28T05:44:00Z</dcterms:created>
  <dcterms:modified xsi:type="dcterms:W3CDTF">2023-12-18T18:08:25Z</dcterms:modified>
</cp:coreProperties>
</file>