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9"/>
  </p:notesMasterIdLst>
  <p:sldIdLst>
    <p:sldId id="256" r:id="rId2"/>
    <p:sldId id="258" r:id="rId3"/>
    <p:sldId id="259" r:id="rId4"/>
    <p:sldId id="260" r:id="rId5"/>
    <p:sldId id="261" r:id="rId6"/>
    <p:sldId id="262" r:id="rId7"/>
    <p:sldId id="277" r:id="rId8"/>
  </p:sldIdLst>
  <p:sldSz cx="9144000" cy="5143500" type="screen16x9"/>
  <p:notesSz cx="6858000" cy="9144000"/>
  <p:embeddedFontLst>
    <p:embeddedFont>
      <p:font typeface="Balsamiq Sans" panose="020B0604020202020204" charset="-52"/>
      <p:regular r:id="rId10"/>
      <p:bold r:id="rId11"/>
      <p:italic r:id="rId12"/>
      <p:boldItalic r:id="rId13"/>
    </p:embeddedFont>
    <p:embeddedFont>
      <p:font typeface="Anaheim" panose="020B0604020202020204" charset="0"/>
      <p:regular r:id="rId14"/>
    </p:embeddedFont>
    <p:embeddedFont>
      <p:font typeface="Inconsolata" panose="020B0604020202020204" charset="0"/>
      <p:regular r:id="rId15"/>
      <p:bold r:id="rId16"/>
    </p:embeddedFont>
    <p:embeddedFont>
      <p:font typeface="Bebas Neue" panose="020B0604020202020204" charset="0"/>
      <p:regular r:id="rId17"/>
    </p:embeddedFont>
    <p:embeddedFont>
      <p:font typeface="Raleway" panose="020B0604020202020204" charset="-52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51C23E1-3879-450E-BEB7-D91189DFC089}">
  <a:tblStyle styleId="{C51C23E1-3879-450E-BEB7-D91189DFC08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5152709-4ACB-452E-AE7A-CE7182E0CD0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BF28068-264E-48A8-88D1-4CA703EA80E9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g2108c0b76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8" name="Google Shape;1138;g2108c0b76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Google Shape;1425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6" name="Google Shape;1426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6" name="Google Shape;1456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0" name="Google Shape;1600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0" name="Google Shape;1630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5" name="Google Shape;2525;g54dda1946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6" name="Google Shape;2526;g54dda1946d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8000"/>
          </a:blip>
          <a:stretch>
            <a:fillRect/>
          </a:stretch>
        </p:blipFill>
        <p:spPr>
          <a:xfrm>
            <a:off x="0" y="-22327"/>
            <a:ext cx="9144003" cy="518815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017788" y="1097575"/>
            <a:ext cx="5108400" cy="218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017788" y="3497275"/>
            <a:ext cx="51084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" name="Google Shape;1127;p33"/>
          <p:cNvPicPr preferRelativeResize="0"/>
          <p:nvPr/>
        </p:nvPicPr>
        <p:blipFill>
          <a:blip r:embed="rId2">
            <a:alphaModFix amt="8000"/>
          </a:blip>
          <a:stretch>
            <a:fillRect/>
          </a:stretch>
        </p:blipFill>
        <p:spPr>
          <a:xfrm>
            <a:off x="0" y="-22327"/>
            <a:ext cx="9144003" cy="5188153"/>
          </a:xfrm>
          <a:prstGeom prst="rect">
            <a:avLst/>
          </a:prstGeom>
          <a:noFill/>
          <a:ln>
            <a:noFill/>
          </a:ln>
        </p:spPr>
      </p:pic>
      <p:sp>
        <p:nvSpPr>
          <p:cNvPr id="1128" name="Google Shape;1128;p33"/>
          <p:cNvSpPr/>
          <p:nvPr/>
        </p:nvSpPr>
        <p:spPr>
          <a:xfrm rot="4713130">
            <a:off x="7621421" y="237544"/>
            <a:ext cx="1381995" cy="1097149"/>
          </a:xfrm>
          <a:custGeom>
            <a:avLst/>
            <a:gdLst/>
            <a:ahLst/>
            <a:cxnLst/>
            <a:rect l="l" t="t" r="r" b="b"/>
            <a:pathLst>
              <a:path w="27354" h="21716" extrusionOk="0">
                <a:moveTo>
                  <a:pt x="23017" y="0"/>
                </a:moveTo>
                <a:lnTo>
                  <a:pt x="23017" y="0"/>
                </a:lnTo>
                <a:cubicBezTo>
                  <a:pt x="15345" y="5104"/>
                  <a:pt x="7673" y="10208"/>
                  <a:pt x="0" y="15278"/>
                </a:cubicBezTo>
                <a:lnTo>
                  <a:pt x="401" y="15245"/>
                </a:lnTo>
                <a:lnTo>
                  <a:pt x="568" y="15245"/>
                </a:lnTo>
                <a:cubicBezTo>
                  <a:pt x="585" y="15242"/>
                  <a:pt x="602" y="15241"/>
                  <a:pt x="618" y="15241"/>
                </a:cubicBezTo>
                <a:cubicBezTo>
                  <a:pt x="855" y="15241"/>
                  <a:pt x="993" y="15460"/>
                  <a:pt x="868" y="15678"/>
                </a:cubicBezTo>
                <a:lnTo>
                  <a:pt x="768" y="15778"/>
                </a:lnTo>
                <a:lnTo>
                  <a:pt x="568" y="16212"/>
                </a:lnTo>
                <a:lnTo>
                  <a:pt x="668" y="16379"/>
                </a:lnTo>
                <a:lnTo>
                  <a:pt x="1101" y="16345"/>
                </a:lnTo>
                <a:lnTo>
                  <a:pt x="1268" y="16345"/>
                </a:lnTo>
                <a:cubicBezTo>
                  <a:pt x="1285" y="16343"/>
                  <a:pt x="1302" y="16342"/>
                  <a:pt x="1319" y="16342"/>
                </a:cubicBezTo>
                <a:cubicBezTo>
                  <a:pt x="1555" y="16342"/>
                  <a:pt x="1693" y="16559"/>
                  <a:pt x="1568" y="16746"/>
                </a:cubicBezTo>
                <a:lnTo>
                  <a:pt x="1502" y="16879"/>
                </a:lnTo>
                <a:lnTo>
                  <a:pt x="1268" y="17313"/>
                </a:lnTo>
                <a:lnTo>
                  <a:pt x="1368" y="17413"/>
                </a:lnTo>
                <a:lnTo>
                  <a:pt x="1868" y="17380"/>
                </a:lnTo>
                <a:lnTo>
                  <a:pt x="2035" y="17380"/>
                </a:lnTo>
                <a:cubicBezTo>
                  <a:pt x="2050" y="17377"/>
                  <a:pt x="2065" y="17376"/>
                  <a:pt x="2080" y="17376"/>
                </a:cubicBezTo>
                <a:cubicBezTo>
                  <a:pt x="2289" y="17376"/>
                  <a:pt x="2429" y="17595"/>
                  <a:pt x="2335" y="17813"/>
                </a:cubicBezTo>
                <a:lnTo>
                  <a:pt x="2235" y="17913"/>
                </a:lnTo>
                <a:lnTo>
                  <a:pt x="2002" y="18380"/>
                </a:lnTo>
                <a:lnTo>
                  <a:pt x="2069" y="18514"/>
                </a:lnTo>
                <a:lnTo>
                  <a:pt x="2569" y="18480"/>
                </a:lnTo>
                <a:lnTo>
                  <a:pt x="2736" y="18480"/>
                </a:lnTo>
                <a:cubicBezTo>
                  <a:pt x="2764" y="18473"/>
                  <a:pt x="2792" y="18470"/>
                  <a:pt x="2818" y="18470"/>
                </a:cubicBezTo>
                <a:cubicBezTo>
                  <a:pt x="3035" y="18470"/>
                  <a:pt x="3155" y="18702"/>
                  <a:pt x="3036" y="18881"/>
                </a:cubicBezTo>
                <a:lnTo>
                  <a:pt x="2936" y="19014"/>
                </a:lnTo>
                <a:lnTo>
                  <a:pt x="2702" y="19481"/>
                </a:lnTo>
                <a:lnTo>
                  <a:pt x="2736" y="19548"/>
                </a:lnTo>
                <a:lnTo>
                  <a:pt x="3236" y="19514"/>
                </a:lnTo>
                <a:lnTo>
                  <a:pt x="3403" y="19514"/>
                </a:lnTo>
                <a:cubicBezTo>
                  <a:pt x="3420" y="19512"/>
                  <a:pt x="3437" y="19511"/>
                  <a:pt x="3453" y="19511"/>
                </a:cubicBezTo>
                <a:cubicBezTo>
                  <a:pt x="3690" y="19511"/>
                  <a:pt x="3828" y="19727"/>
                  <a:pt x="3703" y="19915"/>
                </a:cubicBezTo>
                <a:lnTo>
                  <a:pt x="3603" y="20048"/>
                </a:lnTo>
                <a:lnTo>
                  <a:pt x="3370" y="20515"/>
                </a:lnTo>
                <a:lnTo>
                  <a:pt x="3436" y="20649"/>
                </a:lnTo>
                <a:lnTo>
                  <a:pt x="3937" y="20582"/>
                </a:lnTo>
                <a:lnTo>
                  <a:pt x="4103" y="20582"/>
                </a:lnTo>
                <a:cubicBezTo>
                  <a:pt x="4119" y="20580"/>
                  <a:pt x="4134" y="20579"/>
                  <a:pt x="4148" y="20579"/>
                </a:cubicBezTo>
                <a:cubicBezTo>
                  <a:pt x="4388" y="20579"/>
                  <a:pt x="4529" y="20827"/>
                  <a:pt x="4404" y="21015"/>
                </a:cubicBezTo>
                <a:lnTo>
                  <a:pt x="4337" y="21149"/>
                </a:lnTo>
                <a:lnTo>
                  <a:pt x="4070" y="21583"/>
                </a:lnTo>
                <a:lnTo>
                  <a:pt x="4170" y="21716"/>
                </a:lnTo>
                <a:cubicBezTo>
                  <a:pt x="4170" y="21716"/>
                  <a:pt x="5371" y="20982"/>
                  <a:pt x="6005" y="20515"/>
                </a:cubicBezTo>
                <a:cubicBezTo>
                  <a:pt x="8840" y="18647"/>
                  <a:pt x="11742" y="16712"/>
                  <a:pt x="14611" y="14811"/>
                </a:cubicBezTo>
                <a:cubicBezTo>
                  <a:pt x="18714" y="12042"/>
                  <a:pt x="22783" y="9307"/>
                  <a:pt x="26920" y="6572"/>
                </a:cubicBezTo>
                <a:lnTo>
                  <a:pt x="27353" y="6338"/>
                </a:lnTo>
                <a:lnTo>
                  <a:pt x="27253" y="6205"/>
                </a:lnTo>
                <a:lnTo>
                  <a:pt x="26519" y="6205"/>
                </a:lnTo>
                <a:cubicBezTo>
                  <a:pt x="26502" y="6207"/>
                  <a:pt x="26485" y="6208"/>
                  <a:pt x="26469" y="6208"/>
                </a:cubicBezTo>
                <a:cubicBezTo>
                  <a:pt x="26232" y="6208"/>
                  <a:pt x="26094" y="5992"/>
                  <a:pt x="26219" y="5805"/>
                </a:cubicBezTo>
                <a:lnTo>
                  <a:pt x="26286" y="5671"/>
                </a:lnTo>
                <a:lnTo>
                  <a:pt x="26553" y="5204"/>
                </a:lnTo>
                <a:lnTo>
                  <a:pt x="26453" y="5071"/>
                </a:lnTo>
                <a:lnTo>
                  <a:pt x="25952" y="5137"/>
                </a:lnTo>
                <a:lnTo>
                  <a:pt x="25786" y="5137"/>
                </a:lnTo>
                <a:cubicBezTo>
                  <a:pt x="25772" y="5139"/>
                  <a:pt x="25759" y="5140"/>
                  <a:pt x="25746" y="5140"/>
                </a:cubicBezTo>
                <a:cubicBezTo>
                  <a:pt x="25534" y="5140"/>
                  <a:pt x="25393" y="4892"/>
                  <a:pt x="25519" y="4704"/>
                </a:cubicBezTo>
                <a:lnTo>
                  <a:pt x="25585" y="4570"/>
                </a:lnTo>
                <a:lnTo>
                  <a:pt x="25852" y="4137"/>
                </a:lnTo>
                <a:lnTo>
                  <a:pt x="25786" y="4037"/>
                </a:lnTo>
                <a:lnTo>
                  <a:pt x="25252" y="4070"/>
                </a:lnTo>
                <a:lnTo>
                  <a:pt x="25085" y="4070"/>
                </a:lnTo>
                <a:cubicBezTo>
                  <a:pt x="25060" y="4077"/>
                  <a:pt x="25036" y="4080"/>
                  <a:pt x="25013" y="4080"/>
                </a:cubicBezTo>
                <a:cubicBezTo>
                  <a:pt x="24819" y="4080"/>
                  <a:pt x="24695" y="3848"/>
                  <a:pt x="24785" y="3670"/>
                </a:cubicBezTo>
                <a:lnTo>
                  <a:pt x="24885" y="3536"/>
                </a:lnTo>
                <a:lnTo>
                  <a:pt x="25118" y="3069"/>
                </a:lnTo>
                <a:lnTo>
                  <a:pt x="25052" y="2969"/>
                </a:lnTo>
                <a:lnTo>
                  <a:pt x="24551" y="3003"/>
                </a:lnTo>
                <a:lnTo>
                  <a:pt x="24385" y="3003"/>
                </a:lnTo>
                <a:cubicBezTo>
                  <a:pt x="24367" y="3005"/>
                  <a:pt x="24350" y="3006"/>
                  <a:pt x="24334" y="3006"/>
                </a:cubicBezTo>
                <a:cubicBezTo>
                  <a:pt x="24097" y="3006"/>
                  <a:pt x="23959" y="2787"/>
                  <a:pt x="24084" y="2569"/>
                </a:cubicBezTo>
                <a:lnTo>
                  <a:pt x="24184" y="2469"/>
                </a:lnTo>
                <a:lnTo>
                  <a:pt x="24418" y="2002"/>
                </a:lnTo>
                <a:lnTo>
                  <a:pt x="24351" y="1868"/>
                </a:lnTo>
                <a:lnTo>
                  <a:pt x="23851" y="1902"/>
                </a:lnTo>
                <a:lnTo>
                  <a:pt x="23684" y="1902"/>
                </a:lnTo>
                <a:cubicBezTo>
                  <a:pt x="23637" y="1929"/>
                  <a:pt x="23592" y="1941"/>
                  <a:pt x="23552" y="1941"/>
                </a:cubicBezTo>
                <a:cubicBezTo>
                  <a:pt x="23395" y="1941"/>
                  <a:pt x="23311" y="1754"/>
                  <a:pt x="23417" y="1568"/>
                </a:cubicBezTo>
                <a:lnTo>
                  <a:pt x="23517" y="1468"/>
                </a:lnTo>
                <a:lnTo>
                  <a:pt x="23751" y="1034"/>
                </a:lnTo>
                <a:lnTo>
                  <a:pt x="23684" y="868"/>
                </a:lnTo>
                <a:lnTo>
                  <a:pt x="23184" y="901"/>
                </a:lnTo>
                <a:lnTo>
                  <a:pt x="23017" y="901"/>
                </a:lnTo>
                <a:cubicBezTo>
                  <a:pt x="23000" y="903"/>
                  <a:pt x="22983" y="904"/>
                  <a:pt x="22966" y="904"/>
                </a:cubicBezTo>
                <a:cubicBezTo>
                  <a:pt x="22730" y="904"/>
                  <a:pt x="22592" y="688"/>
                  <a:pt x="22717" y="501"/>
                </a:cubicBezTo>
                <a:lnTo>
                  <a:pt x="22783" y="367"/>
                </a:lnTo>
                <a:lnTo>
                  <a:pt x="2301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9" name="Google Shape;1129;p33"/>
          <p:cNvSpPr/>
          <p:nvPr/>
        </p:nvSpPr>
        <p:spPr>
          <a:xfrm rot="4587160">
            <a:off x="128646" y="3902463"/>
            <a:ext cx="1382012" cy="1097162"/>
          </a:xfrm>
          <a:custGeom>
            <a:avLst/>
            <a:gdLst/>
            <a:ahLst/>
            <a:cxnLst/>
            <a:rect l="l" t="t" r="r" b="b"/>
            <a:pathLst>
              <a:path w="27354" h="21716" extrusionOk="0">
                <a:moveTo>
                  <a:pt x="23017" y="0"/>
                </a:moveTo>
                <a:lnTo>
                  <a:pt x="23017" y="0"/>
                </a:lnTo>
                <a:cubicBezTo>
                  <a:pt x="15345" y="5104"/>
                  <a:pt x="7673" y="10208"/>
                  <a:pt x="0" y="15278"/>
                </a:cubicBezTo>
                <a:lnTo>
                  <a:pt x="401" y="15245"/>
                </a:lnTo>
                <a:lnTo>
                  <a:pt x="568" y="15245"/>
                </a:lnTo>
                <a:cubicBezTo>
                  <a:pt x="585" y="15242"/>
                  <a:pt x="602" y="15241"/>
                  <a:pt x="618" y="15241"/>
                </a:cubicBezTo>
                <a:cubicBezTo>
                  <a:pt x="855" y="15241"/>
                  <a:pt x="993" y="15460"/>
                  <a:pt x="868" y="15678"/>
                </a:cubicBezTo>
                <a:lnTo>
                  <a:pt x="768" y="15778"/>
                </a:lnTo>
                <a:lnTo>
                  <a:pt x="568" y="16212"/>
                </a:lnTo>
                <a:lnTo>
                  <a:pt x="668" y="16379"/>
                </a:lnTo>
                <a:lnTo>
                  <a:pt x="1101" y="16345"/>
                </a:lnTo>
                <a:lnTo>
                  <a:pt x="1268" y="16345"/>
                </a:lnTo>
                <a:cubicBezTo>
                  <a:pt x="1285" y="16343"/>
                  <a:pt x="1302" y="16342"/>
                  <a:pt x="1319" y="16342"/>
                </a:cubicBezTo>
                <a:cubicBezTo>
                  <a:pt x="1555" y="16342"/>
                  <a:pt x="1693" y="16559"/>
                  <a:pt x="1568" y="16746"/>
                </a:cubicBezTo>
                <a:lnTo>
                  <a:pt x="1502" y="16879"/>
                </a:lnTo>
                <a:lnTo>
                  <a:pt x="1268" y="17313"/>
                </a:lnTo>
                <a:lnTo>
                  <a:pt x="1368" y="17413"/>
                </a:lnTo>
                <a:lnTo>
                  <a:pt x="1868" y="17380"/>
                </a:lnTo>
                <a:lnTo>
                  <a:pt x="2035" y="17380"/>
                </a:lnTo>
                <a:cubicBezTo>
                  <a:pt x="2050" y="17377"/>
                  <a:pt x="2065" y="17376"/>
                  <a:pt x="2080" y="17376"/>
                </a:cubicBezTo>
                <a:cubicBezTo>
                  <a:pt x="2289" y="17376"/>
                  <a:pt x="2429" y="17595"/>
                  <a:pt x="2335" y="17813"/>
                </a:cubicBezTo>
                <a:lnTo>
                  <a:pt x="2235" y="17913"/>
                </a:lnTo>
                <a:lnTo>
                  <a:pt x="2002" y="18380"/>
                </a:lnTo>
                <a:lnTo>
                  <a:pt x="2069" y="18514"/>
                </a:lnTo>
                <a:lnTo>
                  <a:pt x="2569" y="18480"/>
                </a:lnTo>
                <a:lnTo>
                  <a:pt x="2736" y="18480"/>
                </a:lnTo>
                <a:cubicBezTo>
                  <a:pt x="2764" y="18473"/>
                  <a:pt x="2792" y="18470"/>
                  <a:pt x="2818" y="18470"/>
                </a:cubicBezTo>
                <a:cubicBezTo>
                  <a:pt x="3035" y="18470"/>
                  <a:pt x="3155" y="18702"/>
                  <a:pt x="3036" y="18881"/>
                </a:cubicBezTo>
                <a:lnTo>
                  <a:pt x="2936" y="19014"/>
                </a:lnTo>
                <a:lnTo>
                  <a:pt x="2702" y="19481"/>
                </a:lnTo>
                <a:lnTo>
                  <a:pt x="2736" y="19548"/>
                </a:lnTo>
                <a:lnTo>
                  <a:pt x="3236" y="19514"/>
                </a:lnTo>
                <a:lnTo>
                  <a:pt x="3403" y="19514"/>
                </a:lnTo>
                <a:cubicBezTo>
                  <a:pt x="3420" y="19512"/>
                  <a:pt x="3437" y="19511"/>
                  <a:pt x="3453" y="19511"/>
                </a:cubicBezTo>
                <a:cubicBezTo>
                  <a:pt x="3690" y="19511"/>
                  <a:pt x="3828" y="19727"/>
                  <a:pt x="3703" y="19915"/>
                </a:cubicBezTo>
                <a:lnTo>
                  <a:pt x="3603" y="20048"/>
                </a:lnTo>
                <a:lnTo>
                  <a:pt x="3370" y="20515"/>
                </a:lnTo>
                <a:lnTo>
                  <a:pt x="3436" y="20649"/>
                </a:lnTo>
                <a:lnTo>
                  <a:pt x="3937" y="20582"/>
                </a:lnTo>
                <a:lnTo>
                  <a:pt x="4103" y="20582"/>
                </a:lnTo>
                <a:cubicBezTo>
                  <a:pt x="4119" y="20580"/>
                  <a:pt x="4134" y="20579"/>
                  <a:pt x="4148" y="20579"/>
                </a:cubicBezTo>
                <a:cubicBezTo>
                  <a:pt x="4388" y="20579"/>
                  <a:pt x="4529" y="20827"/>
                  <a:pt x="4404" y="21015"/>
                </a:cubicBezTo>
                <a:lnTo>
                  <a:pt x="4337" y="21149"/>
                </a:lnTo>
                <a:lnTo>
                  <a:pt x="4070" y="21583"/>
                </a:lnTo>
                <a:lnTo>
                  <a:pt x="4170" y="21716"/>
                </a:lnTo>
                <a:cubicBezTo>
                  <a:pt x="4170" y="21716"/>
                  <a:pt x="5371" y="20982"/>
                  <a:pt x="6005" y="20515"/>
                </a:cubicBezTo>
                <a:cubicBezTo>
                  <a:pt x="8840" y="18647"/>
                  <a:pt x="11742" y="16712"/>
                  <a:pt x="14611" y="14811"/>
                </a:cubicBezTo>
                <a:cubicBezTo>
                  <a:pt x="18714" y="12042"/>
                  <a:pt x="22783" y="9307"/>
                  <a:pt x="26920" y="6572"/>
                </a:cubicBezTo>
                <a:lnTo>
                  <a:pt x="27353" y="6338"/>
                </a:lnTo>
                <a:lnTo>
                  <a:pt x="27253" y="6205"/>
                </a:lnTo>
                <a:lnTo>
                  <a:pt x="26519" y="6205"/>
                </a:lnTo>
                <a:cubicBezTo>
                  <a:pt x="26502" y="6207"/>
                  <a:pt x="26485" y="6208"/>
                  <a:pt x="26469" y="6208"/>
                </a:cubicBezTo>
                <a:cubicBezTo>
                  <a:pt x="26232" y="6208"/>
                  <a:pt x="26094" y="5992"/>
                  <a:pt x="26219" y="5805"/>
                </a:cubicBezTo>
                <a:lnTo>
                  <a:pt x="26286" y="5671"/>
                </a:lnTo>
                <a:lnTo>
                  <a:pt x="26553" y="5204"/>
                </a:lnTo>
                <a:lnTo>
                  <a:pt x="26453" y="5071"/>
                </a:lnTo>
                <a:lnTo>
                  <a:pt x="25952" y="5137"/>
                </a:lnTo>
                <a:lnTo>
                  <a:pt x="25786" y="5137"/>
                </a:lnTo>
                <a:cubicBezTo>
                  <a:pt x="25772" y="5139"/>
                  <a:pt x="25759" y="5140"/>
                  <a:pt x="25746" y="5140"/>
                </a:cubicBezTo>
                <a:cubicBezTo>
                  <a:pt x="25534" y="5140"/>
                  <a:pt x="25393" y="4892"/>
                  <a:pt x="25519" y="4704"/>
                </a:cubicBezTo>
                <a:lnTo>
                  <a:pt x="25585" y="4570"/>
                </a:lnTo>
                <a:lnTo>
                  <a:pt x="25852" y="4137"/>
                </a:lnTo>
                <a:lnTo>
                  <a:pt x="25786" y="4037"/>
                </a:lnTo>
                <a:lnTo>
                  <a:pt x="25252" y="4070"/>
                </a:lnTo>
                <a:lnTo>
                  <a:pt x="25085" y="4070"/>
                </a:lnTo>
                <a:cubicBezTo>
                  <a:pt x="25060" y="4077"/>
                  <a:pt x="25036" y="4080"/>
                  <a:pt x="25013" y="4080"/>
                </a:cubicBezTo>
                <a:cubicBezTo>
                  <a:pt x="24819" y="4080"/>
                  <a:pt x="24695" y="3848"/>
                  <a:pt x="24785" y="3670"/>
                </a:cubicBezTo>
                <a:lnTo>
                  <a:pt x="24885" y="3536"/>
                </a:lnTo>
                <a:lnTo>
                  <a:pt x="25118" y="3069"/>
                </a:lnTo>
                <a:lnTo>
                  <a:pt x="25052" y="2969"/>
                </a:lnTo>
                <a:lnTo>
                  <a:pt x="24551" y="3003"/>
                </a:lnTo>
                <a:lnTo>
                  <a:pt x="24385" y="3003"/>
                </a:lnTo>
                <a:cubicBezTo>
                  <a:pt x="24367" y="3005"/>
                  <a:pt x="24350" y="3006"/>
                  <a:pt x="24334" y="3006"/>
                </a:cubicBezTo>
                <a:cubicBezTo>
                  <a:pt x="24097" y="3006"/>
                  <a:pt x="23959" y="2787"/>
                  <a:pt x="24084" y="2569"/>
                </a:cubicBezTo>
                <a:lnTo>
                  <a:pt x="24184" y="2469"/>
                </a:lnTo>
                <a:lnTo>
                  <a:pt x="24418" y="2002"/>
                </a:lnTo>
                <a:lnTo>
                  <a:pt x="24351" y="1868"/>
                </a:lnTo>
                <a:lnTo>
                  <a:pt x="23851" y="1902"/>
                </a:lnTo>
                <a:lnTo>
                  <a:pt x="23684" y="1902"/>
                </a:lnTo>
                <a:cubicBezTo>
                  <a:pt x="23637" y="1929"/>
                  <a:pt x="23592" y="1941"/>
                  <a:pt x="23552" y="1941"/>
                </a:cubicBezTo>
                <a:cubicBezTo>
                  <a:pt x="23395" y="1941"/>
                  <a:pt x="23311" y="1754"/>
                  <a:pt x="23417" y="1568"/>
                </a:cubicBezTo>
                <a:lnTo>
                  <a:pt x="23517" y="1468"/>
                </a:lnTo>
                <a:lnTo>
                  <a:pt x="23751" y="1034"/>
                </a:lnTo>
                <a:lnTo>
                  <a:pt x="23684" y="868"/>
                </a:lnTo>
                <a:lnTo>
                  <a:pt x="23184" y="901"/>
                </a:lnTo>
                <a:lnTo>
                  <a:pt x="23017" y="901"/>
                </a:lnTo>
                <a:cubicBezTo>
                  <a:pt x="23000" y="903"/>
                  <a:pt x="22983" y="904"/>
                  <a:pt x="22966" y="904"/>
                </a:cubicBezTo>
                <a:cubicBezTo>
                  <a:pt x="22730" y="904"/>
                  <a:pt x="22592" y="688"/>
                  <a:pt x="22717" y="501"/>
                </a:cubicBezTo>
                <a:lnTo>
                  <a:pt x="22783" y="367"/>
                </a:lnTo>
                <a:lnTo>
                  <a:pt x="2301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 amt="8000"/>
          </a:blip>
          <a:stretch>
            <a:fillRect/>
          </a:stretch>
        </p:blipFill>
        <p:spPr>
          <a:xfrm>
            <a:off x="0" y="-22327"/>
            <a:ext cx="9144003" cy="518815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428200" y="2207800"/>
            <a:ext cx="3106200" cy="15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3428200" y="1426575"/>
            <a:ext cx="1652100" cy="781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7"/>
          <p:cNvPicPr preferRelativeResize="0"/>
          <p:nvPr/>
        </p:nvPicPr>
        <p:blipFill>
          <a:blip r:embed="rId2">
            <a:alphaModFix amt="8000"/>
          </a:blip>
          <a:stretch>
            <a:fillRect/>
          </a:stretch>
        </p:blipFill>
        <p:spPr>
          <a:xfrm>
            <a:off x="0" y="-22327"/>
            <a:ext cx="9144003" cy="5188153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7"/>
          <p:cNvSpPr txBox="1">
            <a:spLocks noGrp="1"/>
          </p:cNvSpPr>
          <p:nvPr>
            <p:ph type="title"/>
          </p:nvPr>
        </p:nvSpPr>
        <p:spPr>
          <a:xfrm>
            <a:off x="1901113" y="826000"/>
            <a:ext cx="534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7"/>
          <p:cNvSpPr txBox="1">
            <a:spLocks noGrp="1"/>
          </p:cNvSpPr>
          <p:nvPr>
            <p:ph type="subTitle" idx="1"/>
          </p:nvPr>
        </p:nvSpPr>
        <p:spPr>
          <a:xfrm>
            <a:off x="1901125" y="1871325"/>
            <a:ext cx="4294800" cy="19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9"/>
          <p:cNvPicPr preferRelativeResize="0"/>
          <p:nvPr/>
        </p:nvPicPr>
        <p:blipFill>
          <a:blip r:embed="rId2">
            <a:alphaModFix amt="8000"/>
          </a:blip>
          <a:stretch>
            <a:fillRect/>
          </a:stretch>
        </p:blipFill>
        <p:spPr>
          <a:xfrm>
            <a:off x="0" y="-22327"/>
            <a:ext cx="9144003" cy="51881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9" name="Google Shape;149;p9"/>
          <p:cNvGrpSpPr/>
          <p:nvPr/>
        </p:nvGrpSpPr>
        <p:grpSpPr>
          <a:xfrm>
            <a:off x="1289488" y="323550"/>
            <a:ext cx="6565036" cy="4496400"/>
            <a:chOff x="233738" y="323575"/>
            <a:chExt cx="6565036" cy="4496400"/>
          </a:xfrm>
        </p:grpSpPr>
        <p:sp>
          <p:nvSpPr>
            <p:cNvPr id="150" name="Google Shape;150;p9"/>
            <p:cNvSpPr/>
            <p:nvPr/>
          </p:nvSpPr>
          <p:spPr>
            <a:xfrm rot="5400000">
              <a:off x="1311174" y="-667625"/>
              <a:ext cx="4496400" cy="6478800"/>
            </a:xfrm>
            <a:prstGeom prst="round2SameRect">
              <a:avLst>
                <a:gd name="adj1" fmla="val 7706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9"/>
            <p:cNvSpPr/>
            <p:nvPr/>
          </p:nvSpPr>
          <p:spPr>
            <a:xfrm flipH="1">
              <a:off x="477253" y="4723042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9"/>
            <p:cNvSpPr/>
            <p:nvPr/>
          </p:nvSpPr>
          <p:spPr>
            <a:xfrm flipH="1">
              <a:off x="477253" y="4547853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9"/>
            <p:cNvSpPr/>
            <p:nvPr/>
          </p:nvSpPr>
          <p:spPr>
            <a:xfrm flipH="1">
              <a:off x="477253" y="4371554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9"/>
            <p:cNvSpPr/>
            <p:nvPr/>
          </p:nvSpPr>
          <p:spPr>
            <a:xfrm flipH="1">
              <a:off x="477253" y="4196364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9"/>
            <p:cNvSpPr/>
            <p:nvPr/>
          </p:nvSpPr>
          <p:spPr>
            <a:xfrm flipH="1">
              <a:off x="477253" y="4021141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9"/>
            <p:cNvSpPr/>
            <p:nvPr/>
          </p:nvSpPr>
          <p:spPr>
            <a:xfrm flipH="1">
              <a:off x="477253" y="3845951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9"/>
            <p:cNvSpPr/>
            <p:nvPr/>
          </p:nvSpPr>
          <p:spPr>
            <a:xfrm flipH="1">
              <a:off x="477253" y="3670729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9"/>
            <p:cNvSpPr/>
            <p:nvPr/>
          </p:nvSpPr>
          <p:spPr>
            <a:xfrm flipH="1">
              <a:off x="477253" y="3496616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9"/>
            <p:cNvSpPr/>
            <p:nvPr/>
          </p:nvSpPr>
          <p:spPr>
            <a:xfrm flipH="1">
              <a:off x="477253" y="3320317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9"/>
            <p:cNvSpPr/>
            <p:nvPr/>
          </p:nvSpPr>
          <p:spPr>
            <a:xfrm flipH="1">
              <a:off x="477253" y="3145094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9"/>
            <p:cNvSpPr/>
            <p:nvPr/>
          </p:nvSpPr>
          <p:spPr>
            <a:xfrm flipH="1">
              <a:off x="477253" y="2969904"/>
              <a:ext cx="6150448" cy="33"/>
            </a:xfrm>
            <a:custGeom>
              <a:avLst/>
              <a:gdLst/>
              <a:ahLst/>
              <a:cxnLst/>
              <a:rect l="l" t="t" r="r" b="b"/>
              <a:pathLst>
                <a:path w="97037" h="1" fill="none" extrusionOk="0">
                  <a:moveTo>
                    <a:pt x="1" y="0"/>
                  </a:moveTo>
                  <a:lnTo>
                    <a:pt x="97037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9"/>
            <p:cNvSpPr/>
            <p:nvPr/>
          </p:nvSpPr>
          <p:spPr>
            <a:xfrm flipH="1">
              <a:off x="477253" y="2793605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9"/>
            <p:cNvSpPr/>
            <p:nvPr/>
          </p:nvSpPr>
          <p:spPr>
            <a:xfrm flipH="1">
              <a:off x="477253" y="2618416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9"/>
            <p:cNvSpPr/>
            <p:nvPr/>
          </p:nvSpPr>
          <p:spPr>
            <a:xfrm flipH="1">
              <a:off x="477253" y="2443193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9"/>
            <p:cNvSpPr/>
            <p:nvPr/>
          </p:nvSpPr>
          <p:spPr>
            <a:xfrm flipH="1">
              <a:off x="477253" y="2268003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9"/>
            <p:cNvSpPr/>
            <p:nvPr/>
          </p:nvSpPr>
          <p:spPr>
            <a:xfrm flipH="1">
              <a:off x="477253" y="2092781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9"/>
            <p:cNvSpPr/>
            <p:nvPr/>
          </p:nvSpPr>
          <p:spPr>
            <a:xfrm flipH="1">
              <a:off x="477253" y="1916482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9"/>
            <p:cNvSpPr/>
            <p:nvPr/>
          </p:nvSpPr>
          <p:spPr>
            <a:xfrm flipH="1">
              <a:off x="477253" y="1741292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9"/>
            <p:cNvSpPr/>
            <p:nvPr/>
          </p:nvSpPr>
          <p:spPr>
            <a:xfrm flipH="1">
              <a:off x="477253" y="1566070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9"/>
            <p:cNvSpPr/>
            <p:nvPr/>
          </p:nvSpPr>
          <p:spPr>
            <a:xfrm flipH="1">
              <a:off x="477253" y="1389770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9"/>
            <p:cNvSpPr/>
            <p:nvPr/>
          </p:nvSpPr>
          <p:spPr>
            <a:xfrm flipH="1">
              <a:off x="477253" y="1214581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9"/>
            <p:cNvSpPr/>
            <p:nvPr/>
          </p:nvSpPr>
          <p:spPr>
            <a:xfrm flipH="1">
              <a:off x="477253" y="1040467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9"/>
            <p:cNvSpPr/>
            <p:nvPr/>
          </p:nvSpPr>
          <p:spPr>
            <a:xfrm flipH="1">
              <a:off x="477253" y="865245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9"/>
            <p:cNvSpPr/>
            <p:nvPr/>
          </p:nvSpPr>
          <p:spPr>
            <a:xfrm flipH="1">
              <a:off x="477253" y="690055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9"/>
            <p:cNvSpPr/>
            <p:nvPr/>
          </p:nvSpPr>
          <p:spPr>
            <a:xfrm flipH="1">
              <a:off x="477253" y="514833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9"/>
            <p:cNvSpPr/>
            <p:nvPr/>
          </p:nvSpPr>
          <p:spPr>
            <a:xfrm flipH="1">
              <a:off x="439388" y="4618056"/>
              <a:ext cx="97852" cy="120275"/>
            </a:xfrm>
            <a:custGeom>
              <a:avLst/>
              <a:gdLst/>
              <a:ahLst/>
              <a:cxnLst/>
              <a:rect l="l" t="t" r="r" b="b"/>
              <a:pathLst>
                <a:path w="3203" h="3937" extrusionOk="0">
                  <a:moveTo>
                    <a:pt x="1402" y="0"/>
                  </a:moveTo>
                  <a:cubicBezTo>
                    <a:pt x="634" y="0"/>
                    <a:pt x="1" y="634"/>
                    <a:pt x="1" y="1401"/>
                  </a:cubicBezTo>
                  <a:lnTo>
                    <a:pt x="1" y="2569"/>
                  </a:lnTo>
                  <a:cubicBezTo>
                    <a:pt x="1" y="3303"/>
                    <a:pt x="601" y="3936"/>
                    <a:pt x="1402" y="3936"/>
                  </a:cubicBezTo>
                  <a:lnTo>
                    <a:pt x="1802" y="3936"/>
                  </a:lnTo>
                  <a:cubicBezTo>
                    <a:pt x="2569" y="3936"/>
                    <a:pt x="3203" y="3303"/>
                    <a:pt x="3203" y="2569"/>
                  </a:cubicBezTo>
                  <a:lnTo>
                    <a:pt x="3203" y="1401"/>
                  </a:lnTo>
                  <a:cubicBezTo>
                    <a:pt x="3203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9"/>
            <p:cNvSpPr/>
            <p:nvPr/>
          </p:nvSpPr>
          <p:spPr>
            <a:xfrm flipH="1">
              <a:off x="441404" y="4300070"/>
              <a:ext cx="96843" cy="119267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35"/>
                    <a:pt x="0" y="1368"/>
                  </a:cubicBezTo>
                  <a:lnTo>
                    <a:pt x="0" y="2536"/>
                  </a:lnTo>
                  <a:cubicBezTo>
                    <a:pt x="34" y="3303"/>
                    <a:pt x="634" y="3904"/>
                    <a:pt x="1368" y="3904"/>
                  </a:cubicBezTo>
                  <a:lnTo>
                    <a:pt x="1802" y="3904"/>
                  </a:lnTo>
                  <a:cubicBezTo>
                    <a:pt x="2569" y="3904"/>
                    <a:pt x="3169" y="3303"/>
                    <a:pt x="3169" y="2536"/>
                  </a:cubicBezTo>
                  <a:lnTo>
                    <a:pt x="3169" y="1368"/>
                  </a:lnTo>
                  <a:cubicBezTo>
                    <a:pt x="3169" y="635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9"/>
            <p:cNvSpPr/>
            <p:nvPr/>
          </p:nvSpPr>
          <p:spPr>
            <a:xfrm flipH="1">
              <a:off x="441404" y="3980068"/>
              <a:ext cx="96843" cy="120275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1"/>
                  </a:moveTo>
                  <a:cubicBezTo>
                    <a:pt x="634" y="1"/>
                    <a:pt x="0" y="634"/>
                    <a:pt x="0" y="1368"/>
                  </a:cubicBezTo>
                  <a:lnTo>
                    <a:pt x="0" y="2536"/>
                  </a:lnTo>
                  <a:cubicBezTo>
                    <a:pt x="34" y="3336"/>
                    <a:pt x="634" y="3937"/>
                    <a:pt x="1368" y="3937"/>
                  </a:cubicBezTo>
                  <a:lnTo>
                    <a:pt x="1802" y="3937"/>
                  </a:lnTo>
                  <a:cubicBezTo>
                    <a:pt x="2569" y="3937"/>
                    <a:pt x="3169" y="3303"/>
                    <a:pt x="3169" y="2536"/>
                  </a:cubicBezTo>
                  <a:lnTo>
                    <a:pt x="3169" y="1368"/>
                  </a:lnTo>
                  <a:cubicBezTo>
                    <a:pt x="3169" y="634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9"/>
            <p:cNvSpPr/>
            <p:nvPr/>
          </p:nvSpPr>
          <p:spPr>
            <a:xfrm flipH="1">
              <a:off x="441404" y="3662113"/>
              <a:ext cx="96843" cy="119237"/>
            </a:xfrm>
            <a:custGeom>
              <a:avLst/>
              <a:gdLst/>
              <a:ahLst/>
              <a:cxnLst/>
              <a:rect l="l" t="t" r="r" b="b"/>
              <a:pathLst>
                <a:path w="3170" h="3903" extrusionOk="0">
                  <a:moveTo>
                    <a:pt x="1368" y="0"/>
                  </a:moveTo>
                  <a:cubicBezTo>
                    <a:pt x="634" y="0"/>
                    <a:pt x="0" y="601"/>
                    <a:pt x="0" y="1368"/>
                  </a:cubicBezTo>
                  <a:lnTo>
                    <a:pt x="0" y="2535"/>
                  </a:lnTo>
                  <a:cubicBezTo>
                    <a:pt x="34" y="3302"/>
                    <a:pt x="634" y="3903"/>
                    <a:pt x="1368" y="3903"/>
                  </a:cubicBezTo>
                  <a:lnTo>
                    <a:pt x="1802" y="3903"/>
                  </a:lnTo>
                  <a:cubicBezTo>
                    <a:pt x="2569" y="3903"/>
                    <a:pt x="3169" y="3269"/>
                    <a:pt x="3169" y="2535"/>
                  </a:cubicBezTo>
                  <a:lnTo>
                    <a:pt x="3169" y="1368"/>
                  </a:lnTo>
                  <a:cubicBezTo>
                    <a:pt x="3169" y="601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9"/>
            <p:cNvSpPr/>
            <p:nvPr/>
          </p:nvSpPr>
          <p:spPr>
            <a:xfrm flipH="1">
              <a:off x="441404" y="3343118"/>
              <a:ext cx="96843" cy="120275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5"/>
                  </a:lnTo>
                  <a:cubicBezTo>
                    <a:pt x="34" y="3336"/>
                    <a:pt x="634" y="3936"/>
                    <a:pt x="1368" y="3936"/>
                  </a:cubicBezTo>
                  <a:lnTo>
                    <a:pt x="1802" y="3936"/>
                  </a:lnTo>
                  <a:cubicBezTo>
                    <a:pt x="2569" y="3936"/>
                    <a:pt x="3169" y="3303"/>
                    <a:pt x="3169" y="2535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9"/>
            <p:cNvSpPr/>
            <p:nvPr/>
          </p:nvSpPr>
          <p:spPr>
            <a:xfrm flipH="1">
              <a:off x="441404" y="3025132"/>
              <a:ext cx="96843" cy="119267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01"/>
                    <a:pt x="0" y="1368"/>
                  </a:cubicBezTo>
                  <a:lnTo>
                    <a:pt x="0" y="2536"/>
                  </a:lnTo>
                  <a:cubicBezTo>
                    <a:pt x="34" y="3270"/>
                    <a:pt x="634" y="3904"/>
                    <a:pt x="1368" y="3904"/>
                  </a:cubicBezTo>
                  <a:lnTo>
                    <a:pt x="1802" y="3904"/>
                  </a:lnTo>
                  <a:cubicBezTo>
                    <a:pt x="2569" y="3904"/>
                    <a:pt x="3169" y="3270"/>
                    <a:pt x="3169" y="2536"/>
                  </a:cubicBezTo>
                  <a:lnTo>
                    <a:pt x="3169" y="1368"/>
                  </a:lnTo>
                  <a:cubicBezTo>
                    <a:pt x="3169" y="601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9"/>
            <p:cNvSpPr/>
            <p:nvPr/>
          </p:nvSpPr>
          <p:spPr>
            <a:xfrm flipH="1">
              <a:off x="441404" y="2706169"/>
              <a:ext cx="96843" cy="120275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5"/>
                  </a:lnTo>
                  <a:cubicBezTo>
                    <a:pt x="34" y="3302"/>
                    <a:pt x="634" y="3936"/>
                    <a:pt x="1368" y="3936"/>
                  </a:cubicBezTo>
                  <a:lnTo>
                    <a:pt x="1802" y="3936"/>
                  </a:lnTo>
                  <a:cubicBezTo>
                    <a:pt x="2569" y="3936"/>
                    <a:pt x="3169" y="3302"/>
                    <a:pt x="3169" y="2535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9"/>
            <p:cNvSpPr/>
            <p:nvPr/>
          </p:nvSpPr>
          <p:spPr>
            <a:xfrm flipH="1">
              <a:off x="441404" y="2388183"/>
              <a:ext cx="96843" cy="119267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01"/>
                    <a:pt x="0" y="1368"/>
                  </a:cubicBezTo>
                  <a:lnTo>
                    <a:pt x="0" y="2536"/>
                  </a:lnTo>
                  <a:cubicBezTo>
                    <a:pt x="34" y="3270"/>
                    <a:pt x="634" y="3903"/>
                    <a:pt x="1368" y="3903"/>
                  </a:cubicBezTo>
                  <a:lnTo>
                    <a:pt x="1802" y="3903"/>
                  </a:lnTo>
                  <a:cubicBezTo>
                    <a:pt x="2569" y="3903"/>
                    <a:pt x="3169" y="3270"/>
                    <a:pt x="3169" y="2536"/>
                  </a:cubicBezTo>
                  <a:lnTo>
                    <a:pt x="3169" y="1368"/>
                  </a:lnTo>
                  <a:cubicBezTo>
                    <a:pt x="3169" y="601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9"/>
            <p:cNvSpPr/>
            <p:nvPr/>
          </p:nvSpPr>
          <p:spPr>
            <a:xfrm flipH="1">
              <a:off x="441404" y="2068180"/>
              <a:ext cx="96843" cy="119267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6"/>
                  </a:lnTo>
                  <a:cubicBezTo>
                    <a:pt x="34" y="3336"/>
                    <a:pt x="634" y="3903"/>
                    <a:pt x="1368" y="3903"/>
                  </a:cubicBezTo>
                  <a:lnTo>
                    <a:pt x="1802" y="3903"/>
                  </a:lnTo>
                  <a:cubicBezTo>
                    <a:pt x="2569" y="3903"/>
                    <a:pt x="3169" y="3303"/>
                    <a:pt x="3169" y="2536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9"/>
            <p:cNvSpPr/>
            <p:nvPr/>
          </p:nvSpPr>
          <p:spPr>
            <a:xfrm flipH="1">
              <a:off x="441404" y="1749186"/>
              <a:ext cx="96843" cy="120275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1"/>
                  </a:moveTo>
                  <a:cubicBezTo>
                    <a:pt x="634" y="1"/>
                    <a:pt x="0" y="634"/>
                    <a:pt x="0" y="1402"/>
                  </a:cubicBezTo>
                  <a:lnTo>
                    <a:pt x="0" y="2569"/>
                  </a:lnTo>
                  <a:cubicBezTo>
                    <a:pt x="34" y="3336"/>
                    <a:pt x="634" y="3937"/>
                    <a:pt x="1368" y="3937"/>
                  </a:cubicBezTo>
                  <a:lnTo>
                    <a:pt x="1802" y="3937"/>
                  </a:lnTo>
                  <a:cubicBezTo>
                    <a:pt x="2569" y="3937"/>
                    <a:pt x="3169" y="3303"/>
                    <a:pt x="3169" y="2569"/>
                  </a:cubicBezTo>
                  <a:lnTo>
                    <a:pt x="3169" y="1402"/>
                  </a:lnTo>
                  <a:cubicBezTo>
                    <a:pt x="3169" y="634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9"/>
            <p:cNvSpPr/>
            <p:nvPr/>
          </p:nvSpPr>
          <p:spPr>
            <a:xfrm flipH="1">
              <a:off x="441404" y="1431231"/>
              <a:ext cx="96843" cy="119237"/>
            </a:xfrm>
            <a:custGeom>
              <a:avLst/>
              <a:gdLst/>
              <a:ahLst/>
              <a:cxnLst/>
              <a:rect l="l" t="t" r="r" b="b"/>
              <a:pathLst>
                <a:path w="3170" h="3903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5"/>
                  </a:lnTo>
                  <a:cubicBezTo>
                    <a:pt x="34" y="3303"/>
                    <a:pt x="634" y="3903"/>
                    <a:pt x="1368" y="3903"/>
                  </a:cubicBezTo>
                  <a:lnTo>
                    <a:pt x="1802" y="3903"/>
                  </a:lnTo>
                  <a:cubicBezTo>
                    <a:pt x="2569" y="3903"/>
                    <a:pt x="3169" y="3303"/>
                    <a:pt x="3169" y="2535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9"/>
            <p:cNvSpPr/>
            <p:nvPr/>
          </p:nvSpPr>
          <p:spPr>
            <a:xfrm flipH="1">
              <a:off x="441404" y="1112236"/>
              <a:ext cx="96843" cy="120275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401"/>
                  </a:cubicBezTo>
                  <a:lnTo>
                    <a:pt x="0" y="2569"/>
                  </a:lnTo>
                  <a:cubicBezTo>
                    <a:pt x="34" y="3303"/>
                    <a:pt x="634" y="3937"/>
                    <a:pt x="1368" y="3937"/>
                  </a:cubicBezTo>
                  <a:lnTo>
                    <a:pt x="1802" y="3937"/>
                  </a:lnTo>
                  <a:cubicBezTo>
                    <a:pt x="2569" y="3937"/>
                    <a:pt x="3169" y="3303"/>
                    <a:pt x="3169" y="2569"/>
                  </a:cubicBezTo>
                  <a:lnTo>
                    <a:pt x="3169" y="1401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9"/>
            <p:cNvSpPr/>
            <p:nvPr/>
          </p:nvSpPr>
          <p:spPr>
            <a:xfrm flipH="1">
              <a:off x="441404" y="794250"/>
              <a:ext cx="96843" cy="119267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35"/>
                    <a:pt x="0" y="1369"/>
                  </a:cubicBezTo>
                  <a:lnTo>
                    <a:pt x="0" y="2536"/>
                  </a:lnTo>
                  <a:cubicBezTo>
                    <a:pt x="34" y="3303"/>
                    <a:pt x="634" y="3904"/>
                    <a:pt x="1368" y="3904"/>
                  </a:cubicBezTo>
                  <a:lnTo>
                    <a:pt x="1802" y="3904"/>
                  </a:lnTo>
                  <a:cubicBezTo>
                    <a:pt x="2569" y="3904"/>
                    <a:pt x="3169" y="3303"/>
                    <a:pt x="3169" y="2536"/>
                  </a:cubicBezTo>
                  <a:lnTo>
                    <a:pt x="3169" y="1369"/>
                  </a:lnTo>
                  <a:cubicBezTo>
                    <a:pt x="3169" y="635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9"/>
            <p:cNvSpPr/>
            <p:nvPr/>
          </p:nvSpPr>
          <p:spPr>
            <a:xfrm flipH="1">
              <a:off x="441404" y="475287"/>
              <a:ext cx="96843" cy="120275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401"/>
                  </a:cubicBezTo>
                  <a:lnTo>
                    <a:pt x="0" y="2569"/>
                  </a:lnTo>
                  <a:cubicBezTo>
                    <a:pt x="34" y="3302"/>
                    <a:pt x="634" y="3936"/>
                    <a:pt x="1368" y="3936"/>
                  </a:cubicBezTo>
                  <a:lnTo>
                    <a:pt x="1802" y="3936"/>
                  </a:lnTo>
                  <a:cubicBezTo>
                    <a:pt x="2569" y="3936"/>
                    <a:pt x="3169" y="3302"/>
                    <a:pt x="3169" y="2569"/>
                  </a:cubicBezTo>
                  <a:lnTo>
                    <a:pt x="3169" y="1401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9"/>
            <p:cNvSpPr/>
            <p:nvPr/>
          </p:nvSpPr>
          <p:spPr>
            <a:xfrm flipH="1">
              <a:off x="233738" y="535406"/>
              <a:ext cx="256609" cy="31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9"/>
            <p:cNvSpPr/>
            <p:nvPr/>
          </p:nvSpPr>
          <p:spPr>
            <a:xfrm flipH="1">
              <a:off x="233738" y="853362"/>
              <a:ext cx="256609" cy="31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9"/>
            <p:cNvSpPr/>
            <p:nvPr/>
          </p:nvSpPr>
          <p:spPr>
            <a:xfrm flipH="1">
              <a:off x="233738" y="1171349"/>
              <a:ext cx="256609" cy="31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9"/>
            <p:cNvSpPr/>
            <p:nvPr/>
          </p:nvSpPr>
          <p:spPr>
            <a:xfrm flipH="1">
              <a:off x="233738" y="1489306"/>
              <a:ext cx="256609" cy="31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9"/>
            <p:cNvSpPr/>
            <p:nvPr/>
          </p:nvSpPr>
          <p:spPr>
            <a:xfrm flipH="1">
              <a:off x="233738" y="1807263"/>
              <a:ext cx="256609" cy="31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9"/>
            <p:cNvSpPr/>
            <p:nvPr/>
          </p:nvSpPr>
          <p:spPr>
            <a:xfrm flipH="1">
              <a:off x="233738" y="2125250"/>
              <a:ext cx="256609" cy="31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9"/>
            <p:cNvSpPr/>
            <p:nvPr/>
          </p:nvSpPr>
          <p:spPr>
            <a:xfrm flipH="1">
              <a:off x="233738" y="2442199"/>
              <a:ext cx="256609" cy="31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9"/>
            <p:cNvSpPr/>
            <p:nvPr/>
          </p:nvSpPr>
          <p:spPr>
            <a:xfrm flipH="1">
              <a:off x="233738" y="2760155"/>
              <a:ext cx="256609" cy="31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9"/>
            <p:cNvSpPr/>
            <p:nvPr/>
          </p:nvSpPr>
          <p:spPr>
            <a:xfrm flipH="1">
              <a:off x="233738" y="3078142"/>
              <a:ext cx="256609" cy="31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9"/>
            <p:cNvSpPr/>
            <p:nvPr/>
          </p:nvSpPr>
          <p:spPr>
            <a:xfrm flipH="1">
              <a:off x="233738" y="3395091"/>
              <a:ext cx="256609" cy="31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9"/>
            <p:cNvSpPr/>
            <p:nvPr/>
          </p:nvSpPr>
          <p:spPr>
            <a:xfrm flipH="1">
              <a:off x="233738" y="3714086"/>
              <a:ext cx="256609" cy="31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9"/>
            <p:cNvSpPr/>
            <p:nvPr/>
          </p:nvSpPr>
          <p:spPr>
            <a:xfrm flipH="1">
              <a:off x="233738" y="4031035"/>
              <a:ext cx="256609" cy="31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9"/>
            <p:cNvSpPr/>
            <p:nvPr/>
          </p:nvSpPr>
          <p:spPr>
            <a:xfrm flipH="1">
              <a:off x="233738" y="4348991"/>
              <a:ext cx="256609" cy="31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9"/>
            <p:cNvSpPr/>
            <p:nvPr/>
          </p:nvSpPr>
          <p:spPr>
            <a:xfrm flipH="1">
              <a:off x="233738" y="4666979"/>
              <a:ext cx="256609" cy="31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Google Shape;204;p9"/>
          <p:cNvSpPr txBox="1">
            <a:spLocks noGrp="1"/>
          </p:cNvSpPr>
          <p:nvPr>
            <p:ph type="title"/>
          </p:nvPr>
        </p:nvSpPr>
        <p:spPr>
          <a:xfrm>
            <a:off x="2135563" y="1122550"/>
            <a:ext cx="4872900" cy="153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9"/>
          <p:cNvSpPr txBox="1">
            <a:spLocks noGrp="1"/>
          </p:cNvSpPr>
          <p:nvPr>
            <p:ph type="subTitle" idx="1"/>
          </p:nvPr>
        </p:nvSpPr>
        <p:spPr>
          <a:xfrm>
            <a:off x="2135550" y="2772500"/>
            <a:ext cx="4872900" cy="10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17"/>
          <p:cNvPicPr preferRelativeResize="0"/>
          <p:nvPr/>
        </p:nvPicPr>
        <p:blipFill>
          <a:blip r:embed="rId2">
            <a:alphaModFix amt="8000"/>
          </a:blip>
          <a:stretch>
            <a:fillRect/>
          </a:stretch>
        </p:blipFill>
        <p:spPr>
          <a:xfrm>
            <a:off x="0" y="-22327"/>
            <a:ext cx="9144003" cy="5188153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7"/>
          <p:cNvSpPr txBox="1">
            <a:spLocks noGrp="1"/>
          </p:cNvSpPr>
          <p:nvPr>
            <p:ph type="title"/>
          </p:nvPr>
        </p:nvSpPr>
        <p:spPr>
          <a:xfrm>
            <a:off x="1379700" y="909975"/>
            <a:ext cx="64041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7"/>
          <p:cNvSpPr txBox="1">
            <a:spLocks noGrp="1"/>
          </p:cNvSpPr>
          <p:nvPr>
            <p:ph type="title" idx="2" hasCustomPrompt="1"/>
          </p:nvPr>
        </p:nvSpPr>
        <p:spPr>
          <a:xfrm>
            <a:off x="1981950" y="1977608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89" name="Google Shape;289;p17"/>
          <p:cNvSpPr txBox="1">
            <a:spLocks noGrp="1"/>
          </p:cNvSpPr>
          <p:nvPr>
            <p:ph type="title" idx="3" hasCustomPrompt="1"/>
          </p:nvPr>
        </p:nvSpPr>
        <p:spPr>
          <a:xfrm>
            <a:off x="1981950" y="3193279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90" name="Google Shape;290;p17"/>
          <p:cNvSpPr txBox="1">
            <a:spLocks noGrp="1"/>
          </p:cNvSpPr>
          <p:nvPr>
            <p:ph type="subTitle" idx="1"/>
          </p:nvPr>
        </p:nvSpPr>
        <p:spPr>
          <a:xfrm>
            <a:off x="1379700" y="2439725"/>
            <a:ext cx="19392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4"/>
          </p:nvPr>
        </p:nvSpPr>
        <p:spPr>
          <a:xfrm>
            <a:off x="1379700" y="3655472"/>
            <a:ext cx="19392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5" hasCustomPrompt="1"/>
          </p:nvPr>
        </p:nvSpPr>
        <p:spPr>
          <a:xfrm>
            <a:off x="6420275" y="1977608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93" name="Google Shape;293;p17"/>
          <p:cNvSpPr txBox="1">
            <a:spLocks noGrp="1"/>
          </p:cNvSpPr>
          <p:nvPr>
            <p:ph type="title" idx="6" hasCustomPrompt="1"/>
          </p:nvPr>
        </p:nvSpPr>
        <p:spPr>
          <a:xfrm>
            <a:off x="6420275" y="3193279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94" name="Google Shape;294;p17"/>
          <p:cNvSpPr txBox="1">
            <a:spLocks noGrp="1"/>
          </p:cNvSpPr>
          <p:nvPr>
            <p:ph type="subTitle" idx="7"/>
          </p:nvPr>
        </p:nvSpPr>
        <p:spPr>
          <a:xfrm>
            <a:off x="5818025" y="2439725"/>
            <a:ext cx="19392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8"/>
          </p:nvPr>
        </p:nvSpPr>
        <p:spPr>
          <a:xfrm>
            <a:off x="5818025" y="3655472"/>
            <a:ext cx="19392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6" name="Google Shape;296;p17"/>
          <p:cNvSpPr txBox="1">
            <a:spLocks noGrp="1"/>
          </p:cNvSpPr>
          <p:nvPr>
            <p:ph type="title" idx="9" hasCustomPrompt="1"/>
          </p:nvPr>
        </p:nvSpPr>
        <p:spPr>
          <a:xfrm>
            <a:off x="4201113" y="1977608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97" name="Google Shape;297;p17"/>
          <p:cNvSpPr txBox="1">
            <a:spLocks noGrp="1"/>
          </p:cNvSpPr>
          <p:nvPr>
            <p:ph type="title" idx="13" hasCustomPrompt="1"/>
          </p:nvPr>
        </p:nvSpPr>
        <p:spPr>
          <a:xfrm>
            <a:off x="4201113" y="3193279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98" name="Google Shape;298;p17"/>
          <p:cNvSpPr txBox="1">
            <a:spLocks noGrp="1"/>
          </p:cNvSpPr>
          <p:nvPr>
            <p:ph type="subTitle" idx="14"/>
          </p:nvPr>
        </p:nvSpPr>
        <p:spPr>
          <a:xfrm>
            <a:off x="3598863" y="2439725"/>
            <a:ext cx="19392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9" name="Google Shape;299;p17"/>
          <p:cNvSpPr txBox="1">
            <a:spLocks noGrp="1"/>
          </p:cNvSpPr>
          <p:nvPr>
            <p:ph type="subTitle" idx="15"/>
          </p:nvPr>
        </p:nvSpPr>
        <p:spPr>
          <a:xfrm>
            <a:off x="3598863" y="3655472"/>
            <a:ext cx="19392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Google Shape;365;p20"/>
          <p:cNvPicPr preferRelativeResize="0"/>
          <p:nvPr/>
        </p:nvPicPr>
        <p:blipFill>
          <a:blip r:embed="rId2">
            <a:alphaModFix amt="8000"/>
          </a:blip>
          <a:stretch>
            <a:fillRect/>
          </a:stretch>
        </p:blipFill>
        <p:spPr>
          <a:xfrm>
            <a:off x="0" y="-22327"/>
            <a:ext cx="9144003" cy="51881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6" name="Google Shape;366;p20"/>
          <p:cNvGrpSpPr/>
          <p:nvPr/>
        </p:nvGrpSpPr>
        <p:grpSpPr>
          <a:xfrm>
            <a:off x="233731" y="323578"/>
            <a:ext cx="8676539" cy="4496350"/>
            <a:chOff x="705882" y="550275"/>
            <a:chExt cx="7717968" cy="3999600"/>
          </a:xfrm>
        </p:grpSpPr>
        <p:sp>
          <p:nvSpPr>
            <p:cNvPr id="367" name="Google Shape;367;p20"/>
            <p:cNvSpPr/>
            <p:nvPr/>
          </p:nvSpPr>
          <p:spPr>
            <a:xfrm rot="5400000">
              <a:off x="2603400" y="-1270575"/>
              <a:ext cx="3999600" cy="7641300"/>
            </a:xfrm>
            <a:prstGeom prst="round2SameRect">
              <a:avLst>
                <a:gd name="adj1" fmla="val 7706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0"/>
            <p:cNvSpPr/>
            <p:nvPr/>
          </p:nvSpPr>
          <p:spPr>
            <a:xfrm flipH="1">
              <a:off x="922589" y="4463696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0"/>
            <p:cNvSpPr/>
            <p:nvPr/>
          </p:nvSpPr>
          <p:spPr>
            <a:xfrm flipH="1">
              <a:off x="922589" y="4307861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0"/>
            <p:cNvSpPr/>
            <p:nvPr/>
          </p:nvSpPr>
          <p:spPr>
            <a:xfrm flipH="1">
              <a:off x="922589" y="4151039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0"/>
            <p:cNvSpPr/>
            <p:nvPr/>
          </p:nvSpPr>
          <p:spPr>
            <a:xfrm flipH="1">
              <a:off x="922589" y="3995204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0"/>
            <p:cNvSpPr/>
            <p:nvPr/>
          </p:nvSpPr>
          <p:spPr>
            <a:xfrm flipH="1">
              <a:off x="922589" y="3839339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0"/>
            <p:cNvSpPr/>
            <p:nvPr/>
          </p:nvSpPr>
          <p:spPr>
            <a:xfrm flipH="1">
              <a:off x="922589" y="3683504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0"/>
            <p:cNvSpPr/>
            <p:nvPr/>
          </p:nvSpPr>
          <p:spPr>
            <a:xfrm flipH="1">
              <a:off x="922589" y="3527640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0"/>
            <p:cNvSpPr/>
            <p:nvPr/>
          </p:nvSpPr>
          <p:spPr>
            <a:xfrm flipH="1">
              <a:off x="922589" y="3372762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0"/>
            <p:cNvSpPr/>
            <p:nvPr/>
          </p:nvSpPr>
          <p:spPr>
            <a:xfrm flipH="1">
              <a:off x="922589" y="3215940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0"/>
            <p:cNvSpPr/>
            <p:nvPr/>
          </p:nvSpPr>
          <p:spPr>
            <a:xfrm flipH="1">
              <a:off x="922589" y="3060076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0"/>
            <p:cNvSpPr/>
            <p:nvPr/>
          </p:nvSpPr>
          <p:spPr>
            <a:xfrm flipH="1">
              <a:off x="922589" y="2904241"/>
              <a:ext cx="7306886" cy="29"/>
            </a:xfrm>
            <a:custGeom>
              <a:avLst/>
              <a:gdLst/>
              <a:ahLst/>
              <a:cxnLst/>
              <a:rect l="l" t="t" r="r" b="b"/>
              <a:pathLst>
                <a:path w="97037" h="1" fill="none" extrusionOk="0">
                  <a:moveTo>
                    <a:pt x="1" y="0"/>
                  </a:moveTo>
                  <a:lnTo>
                    <a:pt x="97037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0"/>
            <p:cNvSpPr/>
            <p:nvPr/>
          </p:nvSpPr>
          <p:spPr>
            <a:xfrm flipH="1">
              <a:off x="922589" y="2747419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0"/>
            <p:cNvSpPr/>
            <p:nvPr/>
          </p:nvSpPr>
          <p:spPr>
            <a:xfrm flipH="1">
              <a:off x="922589" y="2591584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0"/>
            <p:cNvSpPr/>
            <p:nvPr/>
          </p:nvSpPr>
          <p:spPr>
            <a:xfrm flipH="1">
              <a:off x="922589" y="2435719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0"/>
            <p:cNvSpPr/>
            <p:nvPr/>
          </p:nvSpPr>
          <p:spPr>
            <a:xfrm flipH="1">
              <a:off x="922589" y="2279884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0"/>
            <p:cNvSpPr/>
            <p:nvPr/>
          </p:nvSpPr>
          <p:spPr>
            <a:xfrm flipH="1">
              <a:off x="922589" y="2124020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0"/>
            <p:cNvSpPr/>
            <p:nvPr/>
          </p:nvSpPr>
          <p:spPr>
            <a:xfrm flipH="1">
              <a:off x="922589" y="1967198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0"/>
            <p:cNvSpPr/>
            <p:nvPr/>
          </p:nvSpPr>
          <p:spPr>
            <a:xfrm flipH="1">
              <a:off x="922589" y="1811363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0"/>
            <p:cNvSpPr/>
            <p:nvPr/>
          </p:nvSpPr>
          <p:spPr>
            <a:xfrm flipH="1">
              <a:off x="922589" y="1655499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0"/>
            <p:cNvSpPr/>
            <p:nvPr/>
          </p:nvSpPr>
          <p:spPr>
            <a:xfrm flipH="1">
              <a:off x="922589" y="1498677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0"/>
            <p:cNvSpPr/>
            <p:nvPr/>
          </p:nvSpPr>
          <p:spPr>
            <a:xfrm flipH="1">
              <a:off x="922589" y="1342841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0"/>
            <p:cNvSpPr/>
            <p:nvPr/>
          </p:nvSpPr>
          <p:spPr>
            <a:xfrm flipH="1">
              <a:off x="922589" y="1187964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0"/>
            <p:cNvSpPr/>
            <p:nvPr/>
          </p:nvSpPr>
          <p:spPr>
            <a:xfrm flipH="1">
              <a:off x="922589" y="1032100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0"/>
            <p:cNvSpPr/>
            <p:nvPr/>
          </p:nvSpPr>
          <p:spPr>
            <a:xfrm flipH="1">
              <a:off x="922589" y="876264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0"/>
            <p:cNvSpPr/>
            <p:nvPr/>
          </p:nvSpPr>
          <p:spPr>
            <a:xfrm flipH="1">
              <a:off x="922589" y="720400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0"/>
            <p:cNvSpPr/>
            <p:nvPr/>
          </p:nvSpPr>
          <p:spPr>
            <a:xfrm flipH="1">
              <a:off x="888818" y="4370305"/>
              <a:ext cx="87042" cy="106988"/>
            </a:xfrm>
            <a:custGeom>
              <a:avLst/>
              <a:gdLst/>
              <a:ahLst/>
              <a:cxnLst/>
              <a:rect l="l" t="t" r="r" b="b"/>
              <a:pathLst>
                <a:path w="3203" h="3937" extrusionOk="0">
                  <a:moveTo>
                    <a:pt x="1402" y="0"/>
                  </a:moveTo>
                  <a:cubicBezTo>
                    <a:pt x="634" y="0"/>
                    <a:pt x="1" y="634"/>
                    <a:pt x="1" y="1401"/>
                  </a:cubicBezTo>
                  <a:lnTo>
                    <a:pt x="1" y="2569"/>
                  </a:lnTo>
                  <a:cubicBezTo>
                    <a:pt x="1" y="3303"/>
                    <a:pt x="601" y="3936"/>
                    <a:pt x="1402" y="3936"/>
                  </a:cubicBezTo>
                  <a:lnTo>
                    <a:pt x="1802" y="3936"/>
                  </a:lnTo>
                  <a:cubicBezTo>
                    <a:pt x="2569" y="3936"/>
                    <a:pt x="3203" y="3303"/>
                    <a:pt x="3203" y="2569"/>
                  </a:cubicBezTo>
                  <a:lnTo>
                    <a:pt x="3203" y="1401"/>
                  </a:lnTo>
                  <a:cubicBezTo>
                    <a:pt x="3203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0"/>
            <p:cNvSpPr/>
            <p:nvPr/>
          </p:nvSpPr>
          <p:spPr>
            <a:xfrm flipH="1">
              <a:off x="890612" y="4087450"/>
              <a:ext cx="86145" cy="106091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35"/>
                    <a:pt x="0" y="1368"/>
                  </a:cubicBezTo>
                  <a:lnTo>
                    <a:pt x="0" y="2536"/>
                  </a:lnTo>
                  <a:cubicBezTo>
                    <a:pt x="34" y="3303"/>
                    <a:pt x="634" y="3904"/>
                    <a:pt x="1368" y="3904"/>
                  </a:cubicBezTo>
                  <a:lnTo>
                    <a:pt x="1802" y="3904"/>
                  </a:lnTo>
                  <a:cubicBezTo>
                    <a:pt x="2569" y="3904"/>
                    <a:pt x="3169" y="3303"/>
                    <a:pt x="3169" y="2536"/>
                  </a:cubicBezTo>
                  <a:lnTo>
                    <a:pt x="3169" y="1368"/>
                  </a:lnTo>
                  <a:cubicBezTo>
                    <a:pt x="3169" y="635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0"/>
            <p:cNvSpPr/>
            <p:nvPr/>
          </p:nvSpPr>
          <p:spPr>
            <a:xfrm flipH="1">
              <a:off x="890612" y="3802801"/>
              <a:ext cx="86145" cy="10698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1"/>
                  </a:moveTo>
                  <a:cubicBezTo>
                    <a:pt x="634" y="1"/>
                    <a:pt x="0" y="634"/>
                    <a:pt x="0" y="1368"/>
                  </a:cubicBezTo>
                  <a:lnTo>
                    <a:pt x="0" y="2536"/>
                  </a:lnTo>
                  <a:cubicBezTo>
                    <a:pt x="34" y="3336"/>
                    <a:pt x="634" y="3937"/>
                    <a:pt x="1368" y="3937"/>
                  </a:cubicBezTo>
                  <a:lnTo>
                    <a:pt x="1802" y="3937"/>
                  </a:lnTo>
                  <a:cubicBezTo>
                    <a:pt x="2569" y="3937"/>
                    <a:pt x="3169" y="3303"/>
                    <a:pt x="3169" y="2536"/>
                  </a:cubicBezTo>
                  <a:lnTo>
                    <a:pt x="3169" y="1368"/>
                  </a:lnTo>
                  <a:cubicBezTo>
                    <a:pt x="3169" y="634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0"/>
            <p:cNvSpPr/>
            <p:nvPr/>
          </p:nvSpPr>
          <p:spPr>
            <a:xfrm flipH="1">
              <a:off x="890612" y="3519973"/>
              <a:ext cx="86145" cy="106064"/>
            </a:xfrm>
            <a:custGeom>
              <a:avLst/>
              <a:gdLst/>
              <a:ahLst/>
              <a:cxnLst/>
              <a:rect l="l" t="t" r="r" b="b"/>
              <a:pathLst>
                <a:path w="3170" h="3903" extrusionOk="0">
                  <a:moveTo>
                    <a:pt x="1368" y="0"/>
                  </a:moveTo>
                  <a:cubicBezTo>
                    <a:pt x="634" y="0"/>
                    <a:pt x="0" y="601"/>
                    <a:pt x="0" y="1368"/>
                  </a:cubicBezTo>
                  <a:lnTo>
                    <a:pt x="0" y="2535"/>
                  </a:lnTo>
                  <a:cubicBezTo>
                    <a:pt x="34" y="3302"/>
                    <a:pt x="634" y="3903"/>
                    <a:pt x="1368" y="3903"/>
                  </a:cubicBezTo>
                  <a:lnTo>
                    <a:pt x="1802" y="3903"/>
                  </a:lnTo>
                  <a:cubicBezTo>
                    <a:pt x="2569" y="3903"/>
                    <a:pt x="3169" y="3269"/>
                    <a:pt x="3169" y="2535"/>
                  </a:cubicBezTo>
                  <a:lnTo>
                    <a:pt x="3169" y="1368"/>
                  </a:lnTo>
                  <a:cubicBezTo>
                    <a:pt x="3169" y="601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0"/>
            <p:cNvSpPr/>
            <p:nvPr/>
          </p:nvSpPr>
          <p:spPr>
            <a:xfrm flipH="1">
              <a:off x="890612" y="3236221"/>
              <a:ext cx="86145" cy="10698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5"/>
                  </a:lnTo>
                  <a:cubicBezTo>
                    <a:pt x="34" y="3336"/>
                    <a:pt x="634" y="3936"/>
                    <a:pt x="1368" y="3936"/>
                  </a:cubicBezTo>
                  <a:lnTo>
                    <a:pt x="1802" y="3936"/>
                  </a:lnTo>
                  <a:cubicBezTo>
                    <a:pt x="2569" y="3936"/>
                    <a:pt x="3169" y="3303"/>
                    <a:pt x="3169" y="2535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0"/>
            <p:cNvSpPr/>
            <p:nvPr/>
          </p:nvSpPr>
          <p:spPr>
            <a:xfrm flipH="1">
              <a:off x="890612" y="2953365"/>
              <a:ext cx="86145" cy="106091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01"/>
                    <a:pt x="0" y="1368"/>
                  </a:cubicBezTo>
                  <a:lnTo>
                    <a:pt x="0" y="2536"/>
                  </a:lnTo>
                  <a:cubicBezTo>
                    <a:pt x="34" y="3270"/>
                    <a:pt x="634" y="3904"/>
                    <a:pt x="1368" y="3904"/>
                  </a:cubicBezTo>
                  <a:lnTo>
                    <a:pt x="1802" y="3904"/>
                  </a:lnTo>
                  <a:cubicBezTo>
                    <a:pt x="2569" y="3904"/>
                    <a:pt x="3169" y="3270"/>
                    <a:pt x="3169" y="2536"/>
                  </a:cubicBezTo>
                  <a:lnTo>
                    <a:pt x="3169" y="1368"/>
                  </a:lnTo>
                  <a:cubicBezTo>
                    <a:pt x="3169" y="601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0"/>
            <p:cNvSpPr/>
            <p:nvPr/>
          </p:nvSpPr>
          <p:spPr>
            <a:xfrm flipH="1">
              <a:off x="890612" y="2669640"/>
              <a:ext cx="86145" cy="10698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5"/>
                  </a:lnTo>
                  <a:cubicBezTo>
                    <a:pt x="34" y="3302"/>
                    <a:pt x="634" y="3936"/>
                    <a:pt x="1368" y="3936"/>
                  </a:cubicBezTo>
                  <a:lnTo>
                    <a:pt x="1802" y="3936"/>
                  </a:lnTo>
                  <a:cubicBezTo>
                    <a:pt x="2569" y="3936"/>
                    <a:pt x="3169" y="3302"/>
                    <a:pt x="3169" y="2535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0"/>
            <p:cNvSpPr/>
            <p:nvPr/>
          </p:nvSpPr>
          <p:spPr>
            <a:xfrm flipH="1">
              <a:off x="890612" y="2386785"/>
              <a:ext cx="86145" cy="106091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01"/>
                    <a:pt x="0" y="1368"/>
                  </a:cubicBezTo>
                  <a:lnTo>
                    <a:pt x="0" y="2536"/>
                  </a:lnTo>
                  <a:cubicBezTo>
                    <a:pt x="34" y="3270"/>
                    <a:pt x="634" y="3903"/>
                    <a:pt x="1368" y="3903"/>
                  </a:cubicBezTo>
                  <a:lnTo>
                    <a:pt x="1802" y="3903"/>
                  </a:lnTo>
                  <a:cubicBezTo>
                    <a:pt x="2569" y="3903"/>
                    <a:pt x="3169" y="3270"/>
                    <a:pt x="3169" y="2536"/>
                  </a:cubicBezTo>
                  <a:lnTo>
                    <a:pt x="3169" y="1368"/>
                  </a:lnTo>
                  <a:cubicBezTo>
                    <a:pt x="3169" y="601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0"/>
            <p:cNvSpPr/>
            <p:nvPr/>
          </p:nvSpPr>
          <p:spPr>
            <a:xfrm flipH="1">
              <a:off x="890612" y="2102136"/>
              <a:ext cx="86145" cy="106091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6"/>
                  </a:lnTo>
                  <a:cubicBezTo>
                    <a:pt x="34" y="3336"/>
                    <a:pt x="634" y="3903"/>
                    <a:pt x="1368" y="3903"/>
                  </a:cubicBezTo>
                  <a:lnTo>
                    <a:pt x="1802" y="3903"/>
                  </a:lnTo>
                  <a:cubicBezTo>
                    <a:pt x="2569" y="3903"/>
                    <a:pt x="3169" y="3303"/>
                    <a:pt x="3169" y="2536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0"/>
            <p:cNvSpPr/>
            <p:nvPr/>
          </p:nvSpPr>
          <p:spPr>
            <a:xfrm flipH="1">
              <a:off x="890612" y="1818384"/>
              <a:ext cx="86145" cy="10698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1"/>
                  </a:moveTo>
                  <a:cubicBezTo>
                    <a:pt x="634" y="1"/>
                    <a:pt x="0" y="634"/>
                    <a:pt x="0" y="1402"/>
                  </a:cubicBezTo>
                  <a:lnTo>
                    <a:pt x="0" y="2569"/>
                  </a:lnTo>
                  <a:cubicBezTo>
                    <a:pt x="34" y="3336"/>
                    <a:pt x="634" y="3937"/>
                    <a:pt x="1368" y="3937"/>
                  </a:cubicBezTo>
                  <a:lnTo>
                    <a:pt x="1802" y="3937"/>
                  </a:lnTo>
                  <a:cubicBezTo>
                    <a:pt x="2569" y="3937"/>
                    <a:pt x="3169" y="3303"/>
                    <a:pt x="3169" y="2569"/>
                  </a:cubicBezTo>
                  <a:lnTo>
                    <a:pt x="3169" y="1402"/>
                  </a:lnTo>
                  <a:cubicBezTo>
                    <a:pt x="3169" y="634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0"/>
            <p:cNvSpPr/>
            <p:nvPr/>
          </p:nvSpPr>
          <p:spPr>
            <a:xfrm flipH="1">
              <a:off x="890612" y="1535556"/>
              <a:ext cx="86145" cy="106064"/>
            </a:xfrm>
            <a:custGeom>
              <a:avLst/>
              <a:gdLst/>
              <a:ahLst/>
              <a:cxnLst/>
              <a:rect l="l" t="t" r="r" b="b"/>
              <a:pathLst>
                <a:path w="3170" h="3903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5"/>
                  </a:lnTo>
                  <a:cubicBezTo>
                    <a:pt x="34" y="3303"/>
                    <a:pt x="634" y="3903"/>
                    <a:pt x="1368" y="3903"/>
                  </a:cubicBezTo>
                  <a:lnTo>
                    <a:pt x="1802" y="3903"/>
                  </a:lnTo>
                  <a:cubicBezTo>
                    <a:pt x="2569" y="3903"/>
                    <a:pt x="3169" y="3303"/>
                    <a:pt x="3169" y="2535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0"/>
            <p:cNvSpPr/>
            <p:nvPr/>
          </p:nvSpPr>
          <p:spPr>
            <a:xfrm flipH="1">
              <a:off x="890612" y="1251803"/>
              <a:ext cx="86145" cy="10698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401"/>
                  </a:cubicBezTo>
                  <a:lnTo>
                    <a:pt x="0" y="2569"/>
                  </a:lnTo>
                  <a:cubicBezTo>
                    <a:pt x="34" y="3303"/>
                    <a:pt x="634" y="3937"/>
                    <a:pt x="1368" y="3937"/>
                  </a:cubicBezTo>
                  <a:lnTo>
                    <a:pt x="1802" y="3937"/>
                  </a:lnTo>
                  <a:cubicBezTo>
                    <a:pt x="2569" y="3937"/>
                    <a:pt x="3169" y="3303"/>
                    <a:pt x="3169" y="2569"/>
                  </a:cubicBezTo>
                  <a:lnTo>
                    <a:pt x="3169" y="1401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0"/>
            <p:cNvSpPr/>
            <p:nvPr/>
          </p:nvSpPr>
          <p:spPr>
            <a:xfrm flipH="1">
              <a:off x="890612" y="968948"/>
              <a:ext cx="86145" cy="106091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35"/>
                    <a:pt x="0" y="1369"/>
                  </a:cubicBezTo>
                  <a:lnTo>
                    <a:pt x="0" y="2536"/>
                  </a:lnTo>
                  <a:cubicBezTo>
                    <a:pt x="34" y="3303"/>
                    <a:pt x="634" y="3904"/>
                    <a:pt x="1368" y="3904"/>
                  </a:cubicBezTo>
                  <a:lnTo>
                    <a:pt x="1802" y="3904"/>
                  </a:lnTo>
                  <a:cubicBezTo>
                    <a:pt x="2569" y="3904"/>
                    <a:pt x="3169" y="3303"/>
                    <a:pt x="3169" y="2536"/>
                  </a:cubicBezTo>
                  <a:lnTo>
                    <a:pt x="3169" y="1369"/>
                  </a:lnTo>
                  <a:cubicBezTo>
                    <a:pt x="3169" y="635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0"/>
            <p:cNvSpPr/>
            <p:nvPr/>
          </p:nvSpPr>
          <p:spPr>
            <a:xfrm flipH="1">
              <a:off x="890612" y="685223"/>
              <a:ext cx="86145" cy="10698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401"/>
                  </a:cubicBezTo>
                  <a:lnTo>
                    <a:pt x="0" y="2569"/>
                  </a:lnTo>
                  <a:cubicBezTo>
                    <a:pt x="34" y="3302"/>
                    <a:pt x="634" y="3936"/>
                    <a:pt x="1368" y="3936"/>
                  </a:cubicBezTo>
                  <a:lnTo>
                    <a:pt x="1802" y="3936"/>
                  </a:lnTo>
                  <a:cubicBezTo>
                    <a:pt x="2569" y="3936"/>
                    <a:pt x="3169" y="3302"/>
                    <a:pt x="3169" y="2569"/>
                  </a:cubicBezTo>
                  <a:lnTo>
                    <a:pt x="3169" y="1401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0"/>
            <p:cNvSpPr/>
            <p:nvPr/>
          </p:nvSpPr>
          <p:spPr>
            <a:xfrm flipH="1">
              <a:off x="705882" y="738700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0"/>
            <p:cNvSpPr/>
            <p:nvPr/>
          </p:nvSpPr>
          <p:spPr>
            <a:xfrm flipH="1">
              <a:off x="705882" y="1021529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0"/>
            <p:cNvSpPr/>
            <p:nvPr/>
          </p:nvSpPr>
          <p:spPr>
            <a:xfrm flipH="1">
              <a:off x="705882" y="1304386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0"/>
            <p:cNvSpPr/>
            <p:nvPr/>
          </p:nvSpPr>
          <p:spPr>
            <a:xfrm flipH="1">
              <a:off x="705882" y="1587215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0"/>
            <p:cNvSpPr/>
            <p:nvPr/>
          </p:nvSpPr>
          <p:spPr>
            <a:xfrm flipH="1">
              <a:off x="705882" y="1870044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0"/>
            <p:cNvSpPr/>
            <p:nvPr/>
          </p:nvSpPr>
          <p:spPr>
            <a:xfrm flipH="1">
              <a:off x="705882" y="2152901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0"/>
            <p:cNvSpPr/>
            <p:nvPr/>
          </p:nvSpPr>
          <p:spPr>
            <a:xfrm flipH="1">
              <a:off x="705882" y="2434833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0"/>
            <p:cNvSpPr/>
            <p:nvPr/>
          </p:nvSpPr>
          <p:spPr>
            <a:xfrm flipH="1">
              <a:off x="705882" y="2717662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0"/>
            <p:cNvSpPr/>
            <p:nvPr/>
          </p:nvSpPr>
          <p:spPr>
            <a:xfrm flipH="1">
              <a:off x="705882" y="3000519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0"/>
            <p:cNvSpPr/>
            <p:nvPr/>
          </p:nvSpPr>
          <p:spPr>
            <a:xfrm flipH="1">
              <a:off x="705882" y="3282451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0"/>
            <p:cNvSpPr/>
            <p:nvPr/>
          </p:nvSpPr>
          <p:spPr>
            <a:xfrm flipH="1">
              <a:off x="705882" y="3566205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0"/>
            <p:cNvSpPr/>
            <p:nvPr/>
          </p:nvSpPr>
          <p:spPr>
            <a:xfrm flipH="1">
              <a:off x="705882" y="3848137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0"/>
            <p:cNvSpPr/>
            <p:nvPr/>
          </p:nvSpPr>
          <p:spPr>
            <a:xfrm flipH="1">
              <a:off x="705882" y="4130966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0"/>
            <p:cNvSpPr/>
            <p:nvPr/>
          </p:nvSpPr>
          <p:spPr>
            <a:xfrm flipH="1">
              <a:off x="705882" y="4413823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1" name="Google Shape;421;p20"/>
          <p:cNvSpPr txBox="1">
            <a:spLocks noGrp="1"/>
          </p:cNvSpPr>
          <p:nvPr>
            <p:ph type="title"/>
          </p:nvPr>
        </p:nvSpPr>
        <p:spPr>
          <a:xfrm>
            <a:off x="1753600" y="1576850"/>
            <a:ext cx="2472000" cy="10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20"/>
          <p:cNvSpPr txBox="1">
            <a:spLocks noGrp="1"/>
          </p:cNvSpPr>
          <p:nvPr>
            <p:ph type="subTitle" idx="1"/>
          </p:nvPr>
        </p:nvSpPr>
        <p:spPr>
          <a:xfrm>
            <a:off x="1753600" y="2640050"/>
            <a:ext cx="2472000" cy="8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Google Shape;549;p24"/>
          <p:cNvPicPr preferRelativeResize="0"/>
          <p:nvPr/>
        </p:nvPicPr>
        <p:blipFill>
          <a:blip r:embed="rId2">
            <a:alphaModFix amt="8000"/>
          </a:blip>
          <a:stretch>
            <a:fillRect/>
          </a:stretch>
        </p:blipFill>
        <p:spPr>
          <a:xfrm>
            <a:off x="0" y="-22327"/>
            <a:ext cx="9144003" cy="51881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0" name="Google Shape;550;p24"/>
          <p:cNvGrpSpPr/>
          <p:nvPr/>
        </p:nvGrpSpPr>
        <p:grpSpPr>
          <a:xfrm>
            <a:off x="233731" y="323578"/>
            <a:ext cx="8676539" cy="4496350"/>
            <a:chOff x="705882" y="550275"/>
            <a:chExt cx="7717968" cy="3999600"/>
          </a:xfrm>
        </p:grpSpPr>
        <p:sp>
          <p:nvSpPr>
            <p:cNvPr id="551" name="Google Shape;551;p24"/>
            <p:cNvSpPr/>
            <p:nvPr/>
          </p:nvSpPr>
          <p:spPr>
            <a:xfrm rot="5400000">
              <a:off x="2603400" y="-1270575"/>
              <a:ext cx="3999600" cy="7641300"/>
            </a:xfrm>
            <a:prstGeom prst="round2SameRect">
              <a:avLst>
                <a:gd name="adj1" fmla="val 7706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4"/>
            <p:cNvSpPr/>
            <p:nvPr/>
          </p:nvSpPr>
          <p:spPr>
            <a:xfrm flipH="1">
              <a:off x="922589" y="4463696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4"/>
            <p:cNvSpPr/>
            <p:nvPr/>
          </p:nvSpPr>
          <p:spPr>
            <a:xfrm flipH="1">
              <a:off x="922589" y="4307861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4"/>
            <p:cNvSpPr/>
            <p:nvPr/>
          </p:nvSpPr>
          <p:spPr>
            <a:xfrm flipH="1">
              <a:off x="922589" y="4151039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4"/>
            <p:cNvSpPr/>
            <p:nvPr/>
          </p:nvSpPr>
          <p:spPr>
            <a:xfrm flipH="1">
              <a:off x="922589" y="3995204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4"/>
            <p:cNvSpPr/>
            <p:nvPr/>
          </p:nvSpPr>
          <p:spPr>
            <a:xfrm flipH="1">
              <a:off x="922589" y="3839339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4"/>
            <p:cNvSpPr/>
            <p:nvPr/>
          </p:nvSpPr>
          <p:spPr>
            <a:xfrm flipH="1">
              <a:off x="922589" y="3683504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4"/>
            <p:cNvSpPr/>
            <p:nvPr/>
          </p:nvSpPr>
          <p:spPr>
            <a:xfrm flipH="1">
              <a:off x="922589" y="3527640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4"/>
            <p:cNvSpPr/>
            <p:nvPr/>
          </p:nvSpPr>
          <p:spPr>
            <a:xfrm flipH="1">
              <a:off x="922589" y="3372762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4"/>
            <p:cNvSpPr/>
            <p:nvPr/>
          </p:nvSpPr>
          <p:spPr>
            <a:xfrm flipH="1">
              <a:off x="922589" y="3215940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4"/>
            <p:cNvSpPr/>
            <p:nvPr/>
          </p:nvSpPr>
          <p:spPr>
            <a:xfrm flipH="1">
              <a:off x="922589" y="3060076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4"/>
            <p:cNvSpPr/>
            <p:nvPr/>
          </p:nvSpPr>
          <p:spPr>
            <a:xfrm flipH="1">
              <a:off x="922589" y="2904241"/>
              <a:ext cx="7306886" cy="29"/>
            </a:xfrm>
            <a:custGeom>
              <a:avLst/>
              <a:gdLst/>
              <a:ahLst/>
              <a:cxnLst/>
              <a:rect l="l" t="t" r="r" b="b"/>
              <a:pathLst>
                <a:path w="97037" h="1" fill="none" extrusionOk="0">
                  <a:moveTo>
                    <a:pt x="1" y="0"/>
                  </a:moveTo>
                  <a:lnTo>
                    <a:pt x="97037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4"/>
            <p:cNvSpPr/>
            <p:nvPr/>
          </p:nvSpPr>
          <p:spPr>
            <a:xfrm flipH="1">
              <a:off x="922589" y="2747419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4"/>
            <p:cNvSpPr/>
            <p:nvPr/>
          </p:nvSpPr>
          <p:spPr>
            <a:xfrm flipH="1">
              <a:off x="922589" y="2591584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4"/>
            <p:cNvSpPr/>
            <p:nvPr/>
          </p:nvSpPr>
          <p:spPr>
            <a:xfrm flipH="1">
              <a:off x="922589" y="2435719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4"/>
            <p:cNvSpPr/>
            <p:nvPr/>
          </p:nvSpPr>
          <p:spPr>
            <a:xfrm flipH="1">
              <a:off x="922589" y="2279884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4"/>
            <p:cNvSpPr/>
            <p:nvPr/>
          </p:nvSpPr>
          <p:spPr>
            <a:xfrm flipH="1">
              <a:off x="922589" y="2124020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4"/>
            <p:cNvSpPr/>
            <p:nvPr/>
          </p:nvSpPr>
          <p:spPr>
            <a:xfrm flipH="1">
              <a:off x="922589" y="1967198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4"/>
            <p:cNvSpPr/>
            <p:nvPr/>
          </p:nvSpPr>
          <p:spPr>
            <a:xfrm flipH="1">
              <a:off x="922589" y="1811363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4"/>
            <p:cNvSpPr/>
            <p:nvPr/>
          </p:nvSpPr>
          <p:spPr>
            <a:xfrm flipH="1">
              <a:off x="922589" y="1655499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4"/>
            <p:cNvSpPr/>
            <p:nvPr/>
          </p:nvSpPr>
          <p:spPr>
            <a:xfrm flipH="1">
              <a:off x="922589" y="1498677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4"/>
            <p:cNvSpPr/>
            <p:nvPr/>
          </p:nvSpPr>
          <p:spPr>
            <a:xfrm flipH="1">
              <a:off x="922589" y="1342841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4"/>
            <p:cNvSpPr/>
            <p:nvPr/>
          </p:nvSpPr>
          <p:spPr>
            <a:xfrm flipH="1">
              <a:off x="922589" y="1187964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4"/>
            <p:cNvSpPr/>
            <p:nvPr/>
          </p:nvSpPr>
          <p:spPr>
            <a:xfrm flipH="1">
              <a:off x="922589" y="1032100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4"/>
            <p:cNvSpPr/>
            <p:nvPr/>
          </p:nvSpPr>
          <p:spPr>
            <a:xfrm flipH="1">
              <a:off x="922589" y="876264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4"/>
            <p:cNvSpPr/>
            <p:nvPr/>
          </p:nvSpPr>
          <p:spPr>
            <a:xfrm flipH="1">
              <a:off x="922589" y="720400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4"/>
            <p:cNvSpPr/>
            <p:nvPr/>
          </p:nvSpPr>
          <p:spPr>
            <a:xfrm flipH="1">
              <a:off x="888818" y="4370305"/>
              <a:ext cx="87042" cy="106988"/>
            </a:xfrm>
            <a:custGeom>
              <a:avLst/>
              <a:gdLst/>
              <a:ahLst/>
              <a:cxnLst/>
              <a:rect l="l" t="t" r="r" b="b"/>
              <a:pathLst>
                <a:path w="3203" h="3937" extrusionOk="0">
                  <a:moveTo>
                    <a:pt x="1402" y="0"/>
                  </a:moveTo>
                  <a:cubicBezTo>
                    <a:pt x="634" y="0"/>
                    <a:pt x="1" y="634"/>
                    <a:pt x="1" y="1401"/>
                  </a:cubicBezTo>
                  <a:lnTo>
                    <a:pt x="1" y="2569"/>
                  </a:lnTo>
                  <a:cubicBezTo>
                    <a:pt x="1" y="3303"/>
                    <a:pt x="601" y="3936"/>
                    <a:pt x="1402" y="3936"/>
                  </a:cubicBezTo>
                  <a:lnTo>
                    <a:pt x="1802" y="3936"/>
                  </a:lnTo>
                  <a:cubicBezTo>
                    <a:pt x="2569" y="3936"/>
                    <a:pt x="3203" y="3303"/>
                    <a:pt x="3203" y="2569"/>
                  </a:cubicBezTo>
                  <a:lnTo>
                    <a:pt x="3203" y="1401"/>
                  </a:lnTo>
                  <a:cubicBezTo>
                    <a:pt x="3203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4"/>
            <p:cNvSpPr/>
            <p:nvPr/>
          </p:nvSpPr>
          <p:spPr>
            <a:xfrm flipH="1">
              <a:off x="890612" y="4087450"/>
              <a:ext cx="86145" cy="106091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35"/>
                    <a:pt x="0" y="1368"/>
                  </a:cubicBezTo>
                  <a:lnTo>
                    <a:pt x="0" y="2536"/>
                  </a:lnTo>
                  <a:cubicBezTo>
                    <a:pt x="34" y="3303"/>
                    <a:pt x="634" y="3904"/>
                    <a:pt x="1368" y="3904"/>
                  </a:cubicBezTo>
                  <a:lnTo>
                    <a:pt x="1802" y="3904"/>
                  </a:lnTo>
                  <a:cubicBezTo>
                    <a:pt x="2569" y="3904"/>
                    <a:pt x="3169" y="3303"/>
                    <a:pt x="3169" y="2536"/>
                  </a:cubicBezTo>
                  <a:lnTo>
                    <a:pt x="3169" y="1368"/>
                  </a:lnTo>
                  <a:cubicBezTo>
                    <a:pt x="3169" y="635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4"/>
            <p:cNvSpPr/>
            <p:nvPr/>
          </p:nvSpPr>
          <p:spPr>
            <a:xfrm flipH="1">
              <a:off x="890612" y="3802801"/>
              <a:ext cx="86145" cy="10698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1"/>
                  </a:moveTo>
                  <a:cubicBezTo>
                    <a:pt x="634" y="1"/>
                    <a:pt x="0" y="634"/>
                    <a:pt x="0" y="1368"/>
                  </a:cubicBezTo>
                  <a:lnTo>
                    <a:pt x="0" y="2536"/>
                  </a:lnTo>
                  <a:cubicBezTo>
                    <a:pt x="34" y="3336"/>
                    <a:pt x="634" y="3937"/>
                    <a:pt x="1368" y="3937"/>
                  </a:cubicBezTo>
                  <a:lnTo>
                    <a:pt x="1802" y="3937"/>
                  </a:lnTo>
                  <a:cubicBezTo>
                    <a:pt x="2569" y="3937"/>
                    <a:pt x="3169" y="3303"/>
                    <a:pt x="3169" y="2536"/>
                  </a:cubicBezTo>
                  <a:lnTo>
                    <a:pt x="3169" y="1368"/>
                  </a:lnTo>
                  <a:cubicBezTo>
                    <a:pt x="3169" y="634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4"/>
            <p:cNvSpPr/>
            <p:nvPr/>
          </p:nvSpPr>
          <p:spPr>
            <a:xfrm flipH="1">
              <a:off x="890612" y="3519973"/>
              <a:ext cx="86145" cy="106064"/>
            </a:xfrm>
            <a:custGeom>
              <a:avLst/>
              <a:gdLst/>
              <a:ahLst/>
              <a:cxnLst/>
              <a:rect l="l" t="t" r="r" b="b"/>
              <a:pathLst>
                <a:path w="3170" h="3903" extrusionOk="0">
                  <a:moveTo>
                    <a:pt x="1368" y="0"/>
                  </a:moveTo>
                  <a:cubicBezTo>
                    <a:pt x="634" y="0"/>
                    <a:pt x="0" y="601"/>
                    <a:pt x="0" y="1368"/>
                  </a:cubicBezTo>
                  <a:lnTo>
                    <a:pt x="0" y="2535"/>
                  </a:lnTo>
                  <a:cubicBezTo>
                    <a:pt x="34" y="3302"/>
                    <a:pt x="634" y="3903"/>
                    <a:pt x="1368" y="3903"/>
                  </a:cubicBezTo>
                  <a:lnTo>
                    <a:pt x="1802" y="3903"/>
                  </a:lnTo>
                  <a:cubicBezTo>
                    <a:pt x="2569" y="3903"/>
                    <a:pt x="3169" y="3269"/>
                    <a:pt x="3169" y="2535"/>
                  </a:cubicBezTo>
                  <a:lnTo>
                    <a:pt x="3169" y="1368"/>
                  </a:lnTo>
                  <a:cubicBezTo>
                    <a:pt x="3169" y="601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4"/>
            <p:cNvSpPr/>
            <p:nvPr/>
          </p:nvSpPr>
          <p:spPr>
            <a:xfrm flipH="1">
              <a:off x="890612" y="3236221"/>
              <a:ext cx="86145" cy="10698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5"/>
                  </a:lnTo>
                  <a:cubicBezTo>
                    <a:pt x="34" y="3336"/>
                    <a:pt x="634" y="3936"/>
                    <a:pt x="1368" y="3936"/>
                  </a:cubicBezTo>
                  <a:lnTo>
                    <a:pt x="1802" y="3936"/>
                  </a:lnTo>
                  <a:cubicBezTo>
                    <a:pt x="2569" y="3936"/>
                    <a:pt x="3169" y="3303"/>
                    <a:pt x="3169" y="2535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4"/>
            <p:cNvSpPr/>
            <p:nvPr/>
          </p:nvSpPr>
          <p:spPr>
            <a:xfrm flipH="1">
              <a:off x="890612" y="2953365"/>
              <a:ext cx="86145" cy="106091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01"/>
                    <a:pt x="0" y="1368"/>
                  </a:cubicBezTo>
                  <a:lnTo>
                    <a:pt x="0" y="2536"/>
                  </a:lnTo>
                  <a:cubicBezTo>
                    <a:pt x="34" y="3270"/>
                    <a:pt x="634" y="3904"/>
                    <a:pt x="1368" y="3904"/>
                  </a:cubicBezTo>
                  <a:lnTo>
                    <a:pt x="1802" y="3904"/>
                  </a:lnTo>
                  <a:cubicBezTo>
                    <a:pt x="2569" y="3904"/>
                    <a:pt x="3169" y="3270"/>
                    <a:pt x="3169" y="2536"/>
                  </a:cubicBezTo>
                  <a:lnTo>
                    <a:pt x="3169" y="1368"/>
                  </a:lnTo>
                  <a:cubicBezTo>
                    <a:pt x="3169" y="601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4"/>
            <p:cNvSpPr/>
            <p:nvPr/>
          </p:nvSpPr>
          <p:spPr>
            <a:xfrm flipH="1">
              <a:off x="890612" y="2669640"/>
              <a:ext cx="86145" cy="10698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5"/>
                  </a:lnTo>
                  <a:cubicBezTo>
                    <a:pt x="34" y="3302"/>
                    <a:pt x="634" y="3936"/>
                    <a:pt x="1368" y="3936"/>
                  </a:cubicBezTo>
                  <a:lnTo>
                    <a:pt x="1802" y="3936"/>
                  </a:lnTo>
                  <a:cubicBezTo>
                    <a:pt x="2569" y="3936"/>
                    <a:pt x="3169" y="3302"/>
                    <a:pt x="3169" y="2535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4"/>
            <p:cNvSpPr/>
            <p:nvPr/>
          </p:nvSpPr>
          <p:spPr>
            <a:xfrm flipH="1">
              <a:off x="890612" y="2386785"/>
              <a:ext cx="86145" cy="106091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01"/>
                    <a:pt x="0" y="1368"/>
                  </a:cubicBezTo>
                  <a:lnTo>
                    <a:pt x="0" y="2536"/>
                  </a:lnTo>
                  <a:cubicBezTo>
                    <a:pt x="34" y="3270"/>
                    <a:pt x="634" y="3903"/>
                    <a:pt x="1368" y="3903"/>
                  </a:cubicBezTo>
                  <a:lnTo>
                    <a:pt x="1802" y="3903"/>
                  </a:lnTo>
                  <a:cubicBezTo>
                    <a:pt x="2569" y="3903"/>
                    <a:pt x="3169" y="3270"/>
                    <a:pt x="3169" y="2536"/>
                  </a:cubicBezTo>
                  <a:lnTo>
                    <a:pt x="3169" y="1368"/>
                  </a:lnTo>
                  <a:cubicBezTo>
                    <a:pt x="3169" y="601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4"/>
            <p:cNvSpPr/>
            <p:nvPr/>
          </p:nvSpPr>
          <p:spPr>
            <a:xfrm flipH="1">
              <a:off x="890612" y="2102136"/>
              <a:ext cx="86145" cy="106091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6"/>
                  </a:lnTo>
                  <a:cubicBezTo>
                    <a:pt x="34" y="3336"/>
                    <a:pt x="634" y="3903"/>
                    <a:pt x="1368" y="3903"/>
                  </a:cubicBezTo>
                  <a:lnTo>
                    <a:pt x="1802" y="3903"/>
                  </a:lnTo>
                  <a:cubicBezTo>
                    <a:pt x="2569" y="3903"/>
                    <a:pt x="3169" y="3303"/>
                    <a:pt x="3169" y="2536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4"/>
            <p:cNvSpPr/>
            <p:nvPr/>
          </p:nvSpPr>
          <p:spPr>
            <a:xfrm flipH="1">
              <a:off x="890612" y="1818384"/>
              <a:ext cx="86145" cy="10698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1"/>
                  </a:moveTo>
                  <a:cubicBezTo>
                    <a:pt x="634" y="1"/>
                    <a:pt x="0" y="634"/>
                    <a:pt x="0" y="1402"/>
                  </a:cubicBezTo>
                  <a:lnTo>
                    <a:pt x="0" y="2569"/>
                  </a:lnTo>
                  <a:cubicBezTo>
                    <a:pt x="34" y="3336"/>
                    <a:pt x="634" y="3937"/>
                    <a:pt x="1368" y="3937"/>
                  </a:cubicBezTo>
                  <a:lnTo>
                    <a:pt x="1802" y="3937"/>
                  </a:lnTo>
                  <a:cubicBezTo>
                    <a:pt x="2569" y="3937"/>
                    <a:pt x="3169" y="3303"/>
                    <a:pt x="3169" y="2569"/>
                  </a:cubicBezTo>
                  <a:lnTo>
                    <a:pt x="3169" y="1402"/>
                  </a:lnTo>
                  <a:cubicBezTo>
                    <a:pt x="3169" y="634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4"/>
            <p:cNvSpPr/>
            <p:nvPr/>
          </p:nvSpPr>
          <p:spPr>
            <a:xfrm flipH="1">
              <a:off x="890612" y="1535556"/>
              <a:ext cx="86145" cy="106064"/>
            </a:xfrm>
            <a:custGeom>
              <a:avLst/>
              <a:gdLst/>
              <a:ahLst/>
              <a:cxnLst/>
              <a:rect l="l" t="t" r="r" b="b"/>
              <a:pathLst>
                <a:path w="3170" h="3903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5"/>
                  </a:lnTo>
                  <a:cubicBezTo>
                    <a:pt x="34" y="3303"/>
                    <a:pt x="634" y="3903"/>
                    <a:pt x="1368" y="3903"/>
                  </a:cubicBezTo>
                  <a:lnTo>
                    <a:pt x="1802" y="3903"/>
                  </a:lnTo>
                  <a:cubicBezTo>
                    <a:pt x="2569" y="3903"/>
                    <a:pt x="3169" y="3303"/>
                    <a:pt x="3169" y="2535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4"/>
            <p:cNvSpPr/>
            <p:nvPr/>
          </p:nvSpPr>
          <p:spPr>
            <a:xfrm flipH="1">
              <a:off x="890612" y="1251803"/>
              <a:ext cx="86145" cy="10698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401"/>
                  </a:cubicBezTo>
                  <a:lnTo>
                    <a:pt x="0" y="2569"/>
                  </a:lnTo>
                  <a:cubicBezTo>
                    <a:pt x="34" y="3303"/>
                    <a:pt x="634" y="3937"/>
                    <a:pt x="1368" y="3937"/>
                  </a:cubicBezTo>
                  <a:lnTo>
                    <a:pt x="1802" y="3937"/>
                  </a:lnTo>
                  <a:cubicBezTo>
                    <a:pt x="2569" y="3937"/>
                    <a:pt x="3169" y="3303"/>
                    <a:pt x="3169" y="2569"/>
                  </a:cubicBezTo>
                  <a:lnTo>
                    <a:pt x="3169" y="1401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4"/>
            <p:cNvSpPr/>
            <p:nvPr/>
          </p:nvSpPr>
          <p:spPr>
            <a:xfrm flipH="1">
              <a:off x="890612" y="968948"/>
              <a:ext cx="86145" cy="106091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35"/>
                    <a:pt x="0" y="1369"/>
                  </a:cubicBezTo>
                  <a:lnTo>
                    <a:pt x="0" y="2536"/>
                  </a:lnTo>
                  <a:cubicBezTo>
                    <a:pt x="34" y="3303"/>
                    <a:pt x="634" y="3904"/>
                    <a:pt x="1368" y="3904"/>
                  </a:cubicBezTo>
                  <a:lnTo>
                    <a:pt x="1802" y="3904"/>
                  </a:lnTo>
                  <a:cubicBezTo>
                    <a:pt x="2569" y="3904"/>
                    <a:pt x="3169" y="3303"/>
                    <a:pt x="3169" y="2536"/>
                  </a:cubicBezTo>
                  <a:lnTo>
                    <a:pt x="3169" y="1369"/>
                  </a:lnTo>
                  <a:cubicBezTo>
                    <a:pt x="3169" y="635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4"/>
            <p:cNvSpPr/>
            <p:nvPr/>
          </p:nvSpPr>
          <p:spPr>
            <a:xfrm flipH="1">
              <a:off x="890612" y="685223"/>
              <a:ext cx="86145" cy="10698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401"/>
                  </a:cubicBezTo>
                  <a:lnTo>
                    <a:pt x="0" y="2569"/>
                  </a:lnTo>
                  <a:cubicBezTo>
                    <a:pt x="34" y="3302"/>
                    <a:pt x="634" y="3936"/>
                    <a:pt x="1368" y="3936"/>
                  </a:cubicBezTo>
                  <a:lnTo>
                    <a:pt x="1802" y="3936"/>
                  </a:lnTo>
                  <a:cubicBezTo>
                    <a:pt x="2569" y="3936"/>
                    <a:pt x="3169" y="3302"/>
                    <a:pt x="3169" y="2569"/>
                  </a:cubicBezTo>
                  <a:lnTo>
                    <a:pt x="3169" y="1401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4"/>
            <p:cNvSpPr/>
            <p:nvPr/>
          </p:nvSpPr>
          <p:spPr>
            <a:xfrm flipH="1">
              <a:off x="705882" y="738700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4"/>
            <p:cNvSpPr/>
            <p:nvPr/>
          </p:nvSpPr>
          <p:spPr>
            <a:xfrm flipH="1">
              <a:off x="705882" y="1021529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4"/>
            <p:cNvSpPr/>
            <p:nvPr/>
          </p:nvSpPr>
          <p:spPr>
            <a:xfrm flipH="1">
              <a:off x="705882" y="1304386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4"/>
            <p:cNvSpPr/>
            <p:nvPr/>
          </p:nvSpPr>
          <p:spPr>
            <a:xfrm flipH="1">
              <a:off x="705882" y="1587215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4"/>
            <p:cNvSpPr/>
            <p:nvPr/>
          </p:nvSpPr>
          <p:spPr>
            <a:xfrm flipH="1">
              <a:off x="705882" y="1870044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4"/>
            <p:cNvSpPr/>
            <p:nvPr/>
          </p:nvSpPr>
          <p:spPr>
            <a:xfrm flipH="1">
              <a:off x="705882" y="2152901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4"/>
            <p:cNvSpPr/>
            <p:nvPr/>
          </p:nvSpPr>
          <p:spPr>
            <a:xfrm flipH="1">
              <a:off x="705882" y="2434833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4"/>
            <p:cNvSpPr/>
            <p:nvPr/>
          </p:nvSpPr>
          <p:spPr>
            <a:xfrm flipH="1">
              <a:off x="705882" y="2717662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4"/>
            <p:cNvSpPr/>
            <p:nvPr/>
          </p:nvSpPr>
          <p:spPr>
            <a:xfrm flipH="1">
              <a:off x="705882" y="3000519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4"/>
            <p:cNvSpPr/>
            <p:nvPr/>
          </p:nvSpPr>
          <p:spPr>
            <a:xfrm flipH="1">
              <a:off x="705882" y="3282451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4"/>
            <p:cNvSpPr/>
            <p:nvPr/>
          </p:nvSpPr>
          <p:spPr>
            <a:xfrm flipH="1">
              <a:off x="705882" y="3566205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4"/>
            <p:cNvSpPr/>
            <p:nvPr/>
          </p:nvSpPr>
          <p:spPr>
            <a:xfrm flipH="1">
              <a:off x="705882" y="3848137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4"/>
            <p:cNvSpPr/>
            <p:nvPr/>
          </p:nvSpPr>
          <p:spPr>
            <a:xfrm flipH="1">
              <a:off x="705882" y="4130966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4"/>
            <p:cNvSpPr/>
            <p:nvPr/>
          </p:nvSpPr>
          <p:spPr>
            <a:xfrm flipH="1">
              <a:off x="705882" y="4413823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5" name="Google Shape;605;p24"/>
          <p:cNvSpPr txBox="1">
            <a:spLocks noGrp="1"/>
          </p:cNvSpPr>
          <p:nvPr>
            <p:ph type="title"/>
          </p:nvPr>
        </p:nvSpPr>
        <p:spPr>
          <a:xfrm>
            <a:off x="713225" y="449375"/>
            <a:ext cx="5382000" cy="61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06" name="Google Shape;606;p24"/>
          <p:cNvSpPr txBox="1">
            <a:spLocks noGrp="1"/>
          </p:cNvSpPr>
          <p:nvPr>
            <p:ph type="subTitle" idx="1"/>
          </p:nvPr>
        </p:nvSpPr>
        <p:spPr>
          <a:xfrm>
            <a:off x="4485153" y="1565000"/>
            <a:ext cx="2971500" cy="235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07" name="Google Shape;607;p24"/>
          <p:cNvSpPr txBox="1">
            <a:spLocks noGrp="1"/>
          </p:cNvSpPr>
          <p:nvPr>
            <p:ph type="subTitle" idx="2"/>
          </p:nvPr>
        </p:nvSpPr>
        <p:spPr>
          <a:xfrm>
            <a:off x="1226975" y="1565000"/>
            <a:ext cx="2971500" cy="235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0" name="Google Shape;1070;p32"/>
          <p:cNvPicPr preferRelativeResize="0"/>
          <p:nvPr/>
        </p:nvPicPr>
        <p:blipFill>
          <a:blip r:embed="rId2">
            <a:alphaModFix amt="8000"/>
          </a:blip>
          <a:stretch>
            <a:fillRect/>
          </a:stretch>
        </p:blipFill>
        <p:spPr>
          <a:xfrm>
            <a:off x="0" y="-22327"/>
            <a:ext cx="9144003" cy="51881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71" name="Google Shape;1071;p32"/>
          <p:cNvGrpSpPr/>
          <p:nvPr/>
        </p:nvGrpSpPr>
        <p:grpSpPr>
          <a:xfrm>
            <a:off x="233731" y="323578"/>
            <a:ext cx="8676539" cy="4496350"/>
            <a:chOff x="705882" y="550275"/>
            <a:chExt cx="7717968" cy="3999600"/>
          </a:xfrm>
        </p:grpSpPr>
        <p:sp>
          <p:nvSpPr>
            <p:cNvPr id="1072" name="Google Shape;1072;p32"/>
            <p:cNvSpPr/>
            <p:nvPr/>
          </p:nvSpPr>
          <p:spPr>
            <a:xfrm rot="5400000">
              <a:off x="2603400" y="-1270575"/>
              <a:ext cx="3999600" cy="7641300"/>
            </a:xfrm>
            <a:prstGeom prst="round2SameRect">
              <a:avLst>
                <a:gd name="adj1" fmla="val 7706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2"/>
            <p:cNvSpPr/>
            <p:nvPr/>
          </p:nvSpPr>
          <p:spPr>
            <a:xfrm flipH="1">
              <a:off x="922589" y="4463696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2"/>
            <p:cNvSpPr/>
            <p:nvPr/>
          </p:nvSpPr>
          <p:spPr>
            <a:xfrm flipH="1">
              <a:off x="922589" y="4307861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2"/>
            <p:cNvSpPr/>
            <p:nvPr/>
          </p:nvSpPr>
          <p:spPr>
            <a:xfrm flipH="1">
              <a:off x="922589" y="4151039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2"/>
            <p:cNvSpPr/>
            <p:nvPr/>
          </p:nvSpPr>
          <p:spPr>
            <a:xfrm flipH="1">
              <a:off x="922589" y="3995204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2"/>
            <p:cNvSpPr/>
            <p:nvPr/>
          </p:nvSpPr>
          <p:spPr>
            <a:xfrm flipH="1">
              <a:off x="922589" y="3839339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2"/>
            <p:cNvSpPr/>
            <p:nvPr/>
          </p:nvSpPr>
          <p:spPr>
            <a:xfrm flipH="1">
              <a:off x="922589" y="3683504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2"/>
            <p:cNvSpPr/>
            <p:nvPr/>
          </p:nvSpPr>
          <p:spPr>
            <a:xfrm flipH="1">
              <a:off x="922589" y="3527640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2"/>
            <p:cNvSpPr/>
            <p:nvPr/>
          </p:nvSpPr>
          <p:spPr>
            <a:xfrm flipH="1">
              <a:off x="922589" y="3372762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2"/>
            <p:cNvSpPr/>
            <p:nvPr/>
          </p:nvSpPr>
          <p:spPr>
            <a:xfrm flipH="1">
              <a:off x="922589" y="3215940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2"/>
            <p:cNvSpPr/>
            <p:nvPr/>
          </p:nvSpPr>
          <p:spPr>
            <a:xfrm flipH="1">
              <a:off x="922589" y="3060076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2"/>
            <p:cNvSpPr/>
            <p:nvPr/>
          </p:nvSpPr>
          <p:spPr>
            <a:xfrm flipH="1">
              <a:off x="922589" y="2904241"/>
              <a:ext cx="7306886" cy="29"/>
            </a:xfrm>
            <a:custGeom>
              <a:avLst/>
              <a:gdLst/>
              <a:ahLst/>
              <a:cxnLst/>
              <a:rect l="l" t="t" r="r" b="b"/>
              <a:pathLst>
                <a:path w="97037" h="1" fill="none" extrusionOk="0">
                  <a:moveTo>
                    <a:pt x="1" y="0"/>
                  </a:moveTo>
                  <a:lnTo>
                    <a:pt x="97037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2"/>
            <p:cNvSpPr/>
            <p:nvPr/>
          </p:nvSpPr>
          <p:spPr>
            <a:xfrm flipH="1">
              <a:off x="922589" y="2747419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2"/>
            <p:cNvSpPr/>
            <p:nvPr/>
          </p:nvSpPr>
          <p:spPr>
            <a:xfrm flipH="1">
              <a:off x="922589" y="2591584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2"/>
            <p:cNvSpPr/>
            <p:nvPr/>
          </p:nvSpPr>
          <p:spPr>
            <a:xfrm flipH="1">
              <a:off x="922589" y="2435719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2"/>
            <p:cNvSpPr/>
            <p:nvPr/>
          </p:nvSpPr>
          <p:spPr>
            <a:xfrm flipH="1">
              <a:off x="922589" y="2279884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2"/>
            <p:cNvSpPr/>
            <p:nvPr/>
          </p:nvSpPr>
          <p:spPr>
            <a:xfrm flipH="1">
              <a:off x="922589" y="2124020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2"/>
            <p:cNvSpPr/>
            <p:nvPr/>
          </p:nvSpPr>
          <p:spPr>
            <a:xfrm flipH="1">
              <a:off x="922589" y="1967198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2"/>
            <p:cNvSpPr/>
            <p:nvPr/>
          </p:nvSpPr>
          <p:spPr>
            <a:xfrm flipH="1">
              <a:off x="922589" y="1811363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2"/>
            <p:cNvSpPr/>
            <p:nvPr/>
          </p:nvSpPr>
          <p:spPr>
            <a:xfrm flipH="1">
              <a:off x="922589" y="1655499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2"/>
            <p:cNvSpPr/>
            <p:nvPr/>
          </p:nvSpPr>
          <p:spPr>
            <a:xfrm flipH="1">
              <a:off x="922589" y="1498677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2"/>
            <p:cNvSpPr/>
            <p:nvPr/>
          </p:nvSpPr>
          <p:spPr>
            <a:xfrm flipH="1">
              <a:off x="922589" y="1342841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2"/>
            <p:cNvSpPr/>
            <p:nvPr/>
          </p:nvSpPr>
          <p:spPr>
            <a:xfrm flipH="1">
              <a:off x="922589" y="1187964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2"/>
            <p:cNvSpPr/>
            <p:nvPr/>
          </p:nvSpPr>
          <p:spPr>
            <a:xfrm flipH="1">
              <a:off x="922589" y="1032100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2"/>
            <p:cNvSpPr/>
            <p:nvPr/>
          </p:nvSpPr>
          <p:spPr>
            <a:xfrm flipH="1">
              <a:off x="922589" y="876264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2"/>
            <p:cNvSpPr/>
            <p:nvPr/>
          </p:nvSpPr>
          <p:spPr>
            <a:xfrm flipH="1">
              <a:off x="922589" y="720400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2"/>
            <p:cNvSpPr/>
            <p:nvPr/>
          </p:nvSpPr>
          <p:spPr>
            <a:xfrm flipH="1">
              <a:off x="888818" y="4370305"/>
              <a:ext cx="87042" cy="106988"/>
            </a:xfrm>
            <a:custGeom>
              <a:avLst/>
              <a:gdLst/>
              <a:ahLst/>
              <a:cxnLst/>
              <a:rect l="l" t="t" r="r" b="b"/>
              <a:pathLst>
                <a:path w="3203" h="3937" extrusionOk="0">
                  <a:moveTo>
                    <a:pt x="1402" y="0"/>
                  </a:moveTo>
                  <a:cubicBezTo>
                    <a:pt x="634" y="0"/>
                    <a:pt x="1" y="634"/>
                    <a:pt x="1" y="1401"/>
                  </a:cubicBezTo>
                  <a:lnTo>
                    <a:pt x="1" y="2569"/>
                  </a:lnTo>
                  <a:cubicBezTo>
                    <a:pt x="1" y="3303"/>
                    <a:pt x="601" y="3936"/>
                    <a:pt x="1402" y="3936"/>
                  </a:cubicBezTo>
                  <a:lnTo>
                    <a:pt x="1802" y="3936"/>
                  </a:lnTo>
                  <a:cubicBezTo>
                    <a:pt x="2569" y="3936"/>
                    <a:pt x="3203" y="3303"/>
                    <a:pt x="3203" y="2569"/>
                  </a:cubicBezTo>
                  <a:lnTo>
                    <a:pt x="3203" y="1401"/>
                  </a:lnTo>
                  <a:cubicBezTo>
                    <a:pt x="3203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2"/>
            <p:cNvSpPr/>
            <p:nvPr/>
          </p:nvSpPr>
          <p:spPr>
            <a:xfrm flipH="1">
              <a:off x="890612" y="4087450"/>
              <a:ext cx="86145" cy="106091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35"/>
                    <a:pt x="0" y="1368"/>
                  </a:cubicBezTo>
                  <a:lnTo>
                    <a:pt x="0" y="2536"/>
                  </a:lnTo>
                  <a:cubicBezTo>
                    <a:pt x="34" y="3303"/>
                    <a:pt x="634" y="3904"/>
                    <a:pt x="1368" y="3904"/>
                  </a:cubicBezTo>
                  <a:lnTo>
                    <a:pt x="1802" y="3904"/>
                  </a:lnTo>
                  <a:cubicBezTo>
                    <a:pt x="2569" y="3904"/>
                    <a:pt x="3169" y="3303"/>
                    <a:pt x="3169" y="2536"/>
                  </a:cubicBezTo>
                  <a:lnTo>
                    <a:pt x="3169" y="1368"/>
                  </a:lnTo>
                  <a:cubicBezTo>
                    <a:pt x="3169" y="635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2"/>
            <p:cNvSpPr/>
            <p:nvPr/>
          </p:nvSpPr>
          <p:spPr>
            <a:xfrm flipH="1">
              <a:off x="890612" y="3802801"/>
              <a:ext cx="86145" cy="10698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1"/>
                  </a:moveTo>
                  <a:cubicBezTo>
                    <a:pt x="634" y="1"/>
                    <a:pt x="0" y="634"/>
                    <a:pt x="0" y="1368"/>
                  </a:cubicBezTo>
                  <a:lnTo>
                    <a:pt x="0" y="2536"/>
                  </a:lnTo>
                  <a:cubicBezTo>
                    <a:pt x="34" y="3336"/>
                    <a:pt x="634" y="3937"/>
                    <a:pt x="1368" y="3937"/>
                  </a:cubicBezTo>
                  <a:lnTo>
                    <a:pt x="1802" y="3937"/>
                  </a:lnTo>
                  <a:cubicBezTo>
                    <a:pt x="2569" y="3937"/>
                    <a:pt x="3169" y="3303"/>
                    <a:pt x="3169" y="2536"/>
                  </a:cubicBezTo>
                  <a:lnTo>
                    <a:pt x="3169" y="1368"/>
                  </a:lnTo>
                  <a:cubicBezTo>
                    <a:pt x="3169" y="634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2"/>
            <p:cNvSpPr/>
            <p:nvPr/>
          </p:nvSpPr>
          <p:spPr>
            <a:xfrm flipH="1">
              <a:off x="890612" y="3519973"/>
              <a:ext cx="86145" cy="106064"/>
            </a:xfrm>
            <a:custGeom>
              <a:avLst/>
              <a:gdLst/>
              <a:ahLst/>
              <a:cxnLst/>
              <a:rect l="l" t="t" r="r" b="b"/>
              <a:pathLst>
                <a:path w="3170" h="3903" extrusionOk="0">
                  <a:moveTo>
                    <a:pt x="1368" y="0"/>
                  </a:moveTo>
                  <a:cubicBezTo>
                    <a:pt x="634" y="0"/>
                    <a:pt x="0" y="601"/>
                    <a:pt x="0" y="1368"/>
                  </a:cubicBezTo>
                  <a:lnTo>
                    <a:pt x="0" y="2535"/>
                  </a:lnTo>
                  <a:cubicBezTo>
                    <a:pt x="34" y="3302"/>
                    <a:pt x="634" y="3903"/>
                    <a:pt x="1368" y="3903"/>
                  </a:cubicBezTo>
                  <a:lnTo>
                    <a:pt x="1802" y="3903"/>
                  </a:lnTo>
                  <a:cubicBezTo>
                    <a:pt x="2569" y="3903"/>
                    <a:pt x="3169" y="3269"/>
                    <a:pt x="3169" y="2535"/>
                  </a:cubicBezTo>
                  <a:lnTo>
                    <a:pt x="3169" y="1368"/>
                  </a:lnTo>
                  <a:cubicBezTo>
                    <a:pt x="3169" y="601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2"/>
            <p:cNvSpPr/>
            <p:nvPr/>
          </p:nvSpPr>
          <p:spPr>
            <a:xfrm flipH="1">
              <a:off x="890612" y="3236221"/>
              <a:ext cx="86145" cy="10698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5"/>
                  </a:lnTo>
                  <a:cubicBezTo>
                    <a:pt x="34" y="3336"/>
                    <a:pt x="634" y="3936"/>
                    <a:pt x="1368" y="3936"/>
                  </a:cubicBezTo>
                  <a:lnTo>
                    <a:pt x="1802" y="3936"/>
                  </a:lnTo>
                  <a:cubicBezTo>
                    <a:pt x="2569" y="3936"/>
                    <a:pt x="3169" y="3303"/>
                    <a:pt x="3169" y="2535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2"/>
            <p:cNvSpPr/>
            <p:nvPr/>
          </p:nvSpPr>
          <p:spPr>
            <a:xfrm flipH="1">
              <a:off x="890612" y="2953365"/>
              <a:ext cx="86145" cy="106091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01"/>
                    <a:pt x="0" y="1368"/>
                  </a:cubicBezTo>
                  <a:lnTo>
                    <a:pt x="0" y="2536"/>
                  </a:lnTo>
                  <a:cubicBezTo>
                    <a:pt x="34" y="3270"/>
                    <a:pt x="634" y="3904"/>
                    <a:pt x="1368" y="3904"/>
                  </a:cubicBezTo>
                  <a:lnTo>
                    <a:pt x="1802" y="3904"/>
                  </a:lnTo>
                  <a:cubicBezTo>
                    <a:pt x="2569" y="3904"/>
                    <a:pt x="3169" y="3270"/>
                    <a:pt x="3169" y="2536"/>
                  </a:cubicBezTo>
                  <a:lnTo>
                    <a:pt x="3169" y="1368"/>
                  </a:lnTo>
                  <a:cubicBezTo>
                    <a:pt x="3169" y="601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2"/>
            <p:cNvSpPr/>
            <p:nvPr/>
          </p:nvSpPr>
          <p:spPr>
            <a:xfrm flipH="1">
              <a:off x="890612" y="2669640"/>
              <a:ext cx="86145" cy="10698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5"/>
                  </a:lnTo>
                  <a:cubicBezTo>
                    <a:pt x="34" y="3302"/>
                    <a:pt x="634" y="3936"/>
                    <a:pt x="1368" y="3936"/>
                  </a:cubicBezTo>
                  <a:lnTo>
                    <a:pt x="1802" y="3936"/>
                  </a:lnTo>
                  <a:cubicBezTo>
                    <a:pt x="2569" y="3936"/>
                    <a:pt x="3169" y="3302"/>
                    <a:pt x="3169" y="2535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2"/>
            <p:cNvSpPr/>
            <p:nvPr/>
          </p:nvSpPr>
          <p:spPr>
            <a:xfrm flipH="1">
              <a:off x="890612" y="2386785"/>
              <a:ext cx="86145" cy="106091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01"/>
                    <a:pt x="0" y="1368"/>
                  </a:cubicBezTo>
                  <a:lnTo>
                    <a:pt x="0" y="2536"/>
                  </a:lnTo>
                  <a:cubicBezTo>
                    <a:pt x="34" y="3270"/>
                    <a:pt x="634" y="3903"/>
                    <a:pt x="1368" y="3903"/>
                  </a:cubicBezTo>
                  <a:lnTo>
                    <a:pt x="1802" y="3903"/>
                  </a:lnTo>
                  <a:cubicBezTo>
                    <a:pt x="2569" y="3903"/>
                    <a:pt x="3169" y="3270"/>
                    <a:pt x="3169" y="2536"/>
                  </a:cubicBezTo>
                  <a:lnTo>
                    <a:pt x="3169" y="1368"/>
                  </a:lnTo>
                  <a:cubicBezTo>
                    <a:pt x="3169" y="601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2"/>
            <p:cNvSpPr/>
            <p:nvPr/>
          </p:nvSpPr>
          <p:spPr>
            <a:xfrm flipH="1">
              <a:off x="890612" y="2102136"/>
              <a:ext cx="86145" cy="106091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6"/>
                  </a:lnTo>
                  <a:cubicBezTo>
                    <a:pt x="34" y="3336"/>
                    <a:pt x="634" y="3903"/>
                    <a:pt x="1368" y="3903"/>
                  </a:cubicBezTo>
                  <a:lnTo>
                    <a:pt x="1802" y="3903"/>
                  </a:lnTo>
                  <a:cubicBezTo>
                    <a:pt x="2569" y="3903"/>
                    <a:pt x="3169" y="3303"/>
                    <a:pt x="3169" y="2536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2"/>
            <p:cNvSpPr/>
            <p:nvPr/>
          </p:nvSpPr>
          <p:spPr>
            <a:xfrm flipH="1">
              <a:off x="890612" y="1818384"/>
              <a:ext cx="86145" cy="10698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1"/>
                  </a:moveTo>
                  <a:cubicBezTo>
                    <a:pt x="634" y="1"/>
                    <a:pt x="0" y="634"/>
                    <a:pt x="0" y="1402"/>
                  </a:cubicBezTo>
                  <a:lnTo>
                    <a:pt x="0" y="2569"/>
                  </a:lnTo>
                  <a:cubicBezTo>
                    <a:pt x="34" y="3336"/>
                    <a:pt x="634" y="3937"/>
                    <a:pt x="1368" y="3937"/>
                  </a:cubicBezTo>
                  <a:lnTo>
                    <a:pt x="1802" y="3937"/>
                  </a:lnTo>
                  <a:cubicBezTo>
                    <a:pt x="2569" y="3937"/>
                    <a:pt x="3169" y="3303"/>
                    <a:pt x="3169" y="2569"/>
                  </a:cubicBezTo>
                  <a:lnTo>
                    <a:pt x="3169" y="1402"/>
                  </a:lnTo>
                  <a:cubicBezTo>
                    <a:pt x="3169" y="634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2"/>
            <p:cNvSpPr/>
            <p:nvPr/>
          </p:nvSpPr>
          <p:spPr>
            <a:xfrm flipH="1">
              <a:off x="890612" y="1535556"/>
              <a:ext cx="86145" cy="106064"/>
            </a:xfrm>
            <a:custGeom>
              <a:avLst/>
              <a:gdLst/>
              <a:ahLst/>
              <a:cxnLst/>
              <a:rect l="l" t="t" r="r" b="b"/>
              <a:pathLst>
                <a:path w="3170" h="3903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5"/>
                  </a:lnTo>
                  <a:cubicBezTo>
                    <a:pt x="34" y="3303"/>
                    <a:pt x="634" y="3903"/>
                    <a:pt x="1368" y="3903"/>
                  </a:cubicBezTo>
                  <a:lnTo>
                    <a:pt x="1802" y="3903"/>
                  </a:lnTo>
                  <a:cubicBezTo>
                    <a:pt x="2569" y="3903"/>
                    <a:pt x="3169" y="3303"/>
                    <a:pt x="3169" y="2535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2"/>
            <p:cNvSpPr/>
            <p:nvPr/>
          </p:nvSpPr>
          <p:spPr>
            <a:xfrm flipH="1">
              <a:off x="890612" y="1251803"/>
              <a:ext cx="86145" cy="10698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401"/>
                  </a:cubicBezTo>
                  <a:lnTo>
                    <a:pt x="0" y="2569"/>
                  </a:lnTo>
                  <a:cubicBezTo>
                    <a:pt x="34" y="3303"/>
                    <a:pt x="634" y="3937"/>
                    <a:pt x="1368" y="3937"/>
                  </a:cubicBezTo>
                  <a:lnTo>
                    <a:pt x="1802" y="3937"/>
                  </a:lnTo>
                  <a:cubicBezTo>
                    <a:pt x="2569" y="3937"/>
                    <a:pt x="3169" y="3303"/>
                    <a:pt x="3169" y="2569"/>
                  </a:cubicBezTo>
                  <a:lnTo>
                    <a:pt x="3169" y="1401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2"/>
            <p:cNvSpPr/>
            <p:nvPr/>
          </p:nvSpPr>
          <p:spPr>
            <a:xfrm flipH="1">
              <a:off x="890612" y="968948"/>
              <a:ext cx="86145" cy="106091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35"/>
                    <a:pt x="0" y="1369"/>
                  </a:cubicBezTo>
                  <a:lnTo>
                    <a:pt x="0" y="2536"/>
                  </a:lnTo>
                  <a:cubicBezTo>
                    <a:pt x="34" y="3303"/>
                    <a:pt x="634" y="3904"/>
                    <a:pt x="1368" y="3904"/>
                  </a:cubicBezTo>
                  <a:lnTo>
                    <a:pt x="1802" y="3904"/>
                  </a:lnTo>
                  <a:cubicBezTo>
                    <a:pt x="2569" y="3904"/>
                    <a:pt x="3169" y="3303"/>
                    <a:pt x="3169" y="2536"/>
                  </a:cubicBezTo>
                  <a:lnTo>
                    <a:pt x="3169" y="1369"/>
                  </a:lnTo>
                  <a:cubicBezTo>
                    <a:pt x="3169" y="635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2"/>
            <p:cNvSpPr/>
            <p:nvPr/>
          </p:nvSpPr>
          <p:spPr>
            <a:xfrm flipH="1">
              <a:off x="890612" y="685223"/>
              <a:ext cx="86145" cy="10698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401"/>
                  </a:cubicBezTo>
                  <a:lnTo>
                    <a:pt x="0" y="2569"/>
                  </a:lnTo>
                  <a:cubicBezTo>
                    <a:pt x="34" y="3302"/>
                    <a:pt x="634" y="3936"/>
                    <a:pt x="1368" y="3936"/>
                  </a:cubicBezTo>
                  <a:lnTo>
                    <a:pt x="1802" y="3936"/>
                  </a:lnTo>
                  <a:cubicBezTo>
                    <a:pt x="2569" y="3936"/>
                    <a:pt x="3169" y="3302"/>
                    <a:pt x="3169" y="2569"/>
                  </a:cubicBezTo>
                  <a:lnTo>
                    <a:pt x="3169" y="1401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2"/>
            <p:cNvSpPr/>
            <p:nvPr/>
          </p:nvSpPr>
          <p:spPr>
            <a:xfrm flipH="1">
              <a:off x="705882" y="738700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2"/>
            <p:cNvSpPr/>
            <p:nvPr/>
          </p:nvSpPr>
          <p:spPr>
            <a:xfrm flipH="1">
              <a:off x="705882" y="1021529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2"/>
            <p:cNvSpPr/>
            <p:nvPr/>
          </p:nvSpPr>
          <p:spPr>
            <a:xfrm flipH="1">
              <a:off x="705882" y="1304386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2"/>
            <p:cNvSpPr/>
            <p:nvPr/>
          </p:nvSpPr>
          <p:spPr>
            <a:xfrm flipH="1">
              <a:off x="705882" y="1587215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2"/>
            <p:cNvSpPr/>
            <p:nvPr/>
          </p:nvSpPr>
          <p:spPr>
            <a:xfrm flipH="1">
              <a:off x="705882" y="1870044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2"/>
            <p:cNvSpPr/>
            <p:nvPr/>
          </p:nvSpPr>
          <p:spPr>
            <a:xfrm flipH="1">
              <a:off x="705882" y="2152901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2"/>
            <p:cNvSpPr/>
            <p:nvPr/>
          </p:nvSpPr>
          <p:spPr>
            <a:xfrm flipH="1">
              <a:off x="705882" y="2434833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2"/>
            <p:cNvSpPr/>
            <p:nvPr/>
          </p:nvSpPr>
          <p:spPr>
            <a:xfrm flipH="1">
              <a:off x="705882" y="2717662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2"/>
            <p:cNvSpPr/>
            <p:nvPr/>
          </p:nvSpPr>
          <p:spPr>
            <a:xfrm flipH="1">
              <a:off x="705882" y="3000519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2"/>
            <p:cNvSpPr/>
            <p:nvPr/>
          </p:nvSpPr>
          <p:spPr>
            <a:xfrm flipH="1">
              <a:off x="705882" y="3282451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2"/>
            <p:cNvSpPr/>
            <p:nvPr/>
          </p:nvSpPr>
          <p:spPr>
            <a:xfrm flipH="1">
              <a:off x="705882" y="3566205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2"/>
            <p:cNvSpPr/>
            <p:nvPr/>
          </p:nvSpPr>
          <p:spPr>
            <a:xfrm flipH="1">
              <a:off x="705882" y="3848137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2"/>
            <p:cNvSpPr/>
            <p:nvPr/>
          </p:nvSpPr>
          <p:spPr>
            <a:xfrm flipH="1">
              <a:off x="705882" y="4130966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2"/>
            <p:cNvSpPr/>
            <p:nvPr/>
          </p:nvSpPr>
          <p:spPr>
            <a:xfrm flipH="1">
              <a:off x="705882" y="4413823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lsamiq Sans"/>
              <a:buNone/>
              <a:defRPr sz="3000" b="1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consolata"/>
              <a:buChar char="●"/>
              <a:defRPr sz="1200" b="1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consolata"/>
              <a:buChar char="○"/>
              <a:defRPr sz="1200" b="1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consolata"/>
              <a:buChar char="■"/>
              <a:defRPr sz="1200" b="1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consolata"/>
              <a:buChar char="●"/>
              <a:defRPr sz="1200" b="1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consolata"/>
              <a:buChar char="○"/>
              <a:defRPr sz="1200" b="1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consolata"/>
              <a:buChar char="■"/>
              <a:defRPr sz="1200" b="1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consolata"/>
              <a:buChar char="●"/>
              <a:defRPr sz="1200" b="1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consolata"/>
              <a:buChar char="○"/>
              <a:defRPr sz="1200" b="1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consolata"/>
              <a:buChar char="■"/>
              <a:defRPr sz="1200" b="1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5" r:id="rId4"/>
    <p:sldLayoutId id="2147483658" r:id="rId5"/>
    <p:sldLayoutId id="2147483663" r:id="rId6"/>
    <p:sldLayoutId id="2147483666" r:id="rId7"/>
    <p:sldLayoutId id="2147483670" r:id="rId8"/>
    <p:sldLayoutId id="2147483678" r:id="rId9"/>
    <p:sldLayoutId id="214748367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tmp"/><Relationship Id="rId4" Type="http://schemas.openxmlformats.org/officeDocument/2006/relationships/image" Target="../media/image3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tmp"/><Relationship Id="rId4" Type="http://schemas.openxmlformats.org/officeDocument/2006/relationships/image" Target="../media/image6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tmp"/><Relationship Id="rId4" Type="http://schemas.openxmlformats.org/officeDocument/2006/relationships/image" Target="../media/image9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0" name="Google Shape;1140;p37"/>
          <p:cNvGrpSpPr/>
          <p:nvPr/>
        </p:nvGrpSpPr>
        <p:grpSpPr>
          <a:xfrm rot="1586214">
            <a:off x="7266694" y="908668"/>
            <a:ext cx="1672791" cy="1812804"/>
            <a:chOff x="832917" y="1342151"/>
            <a:chExt cx="1549296" cy="1678972"/>
          </a:xfrm>
        </p:grpSpPr>
        <p:sp>
          <p:nvSpPr>
            <p:cNvPr id="1141" name="Google Shape;1141;p37"/>
            <p:cNvSpPr/>
            <p:nvPr/>
          </p:nvSpPr>
          <p:spPr>
            <a:xfrm rot="-698983">
              <a:off x="966077" y="1456753"/>
              <a:ext cx="1282976" cy="1449768"/>
            </a:xfrm>
            <a:custGeom>
              <a:avLst/>
              <a:gdLst/>
              <a:ahLst/>
              <a:cxnLst/>
              <a:rect l="l" t="t" r="r" b="b"/>
              <a:pathLst>
                <a:path w="57475" h="64947" extrusionOk="0">
                  <a:moveTo>
                    <a:pt x="0" y="0"/>
                  </a:moveTo>
                  <a:lnTo>
                    <a:pt x="0" y="58976"/>
                  </a:lnTo>
                  <a:cubicBezTo>
                    <a:pt x="0" y="62245"/>
                    <a:pt x="2569" y="64947"/>
                    <a:pt x="5771" y="64947"/>
                  </a:cubicBezTo>
                  <a:lnTo>
                    <a:pt x="52438" y="64947"/>
                  </a:lnTo>
                  <a:cubicBezTo>
                    <a:pt x="55240" y="64947"/>
                    <a:pt x="57475" y="62612"/>
                    <a:pt x="57475" y="59776"/>
                  </a:cubicBezTo>
                  <a:lnTo>
                    <a:pt x="57475" y="0"/>
                  </a:lnTo>
                  <a:lnTo>
                    <a:pt x="53505" y="0"/>
                  </a:lnTo>
                  <a:cubicBezTo>
                    <a:pt x="53939" y="667"/>
                    <a:pt x="54239" y="1468"/>
                    <a:pt x="54239" y="2335"/>
                  </a:cubicBezTo>
                  <a:cubicBezTo>
                    <a:pt x="54239" y="4570"/>
                    <a:pt x="52504" y="6371"/>
                    <a:pt x="50270" y="6371"/>
                  </a:cubicBezTo>
                  <a:cubicBezTo>
                    <a:pt x="48101" y="6371"/>
                    <a:pt x="46333" y="4603"/>
                    <a:pt x="46333" y="2335"/>
                  </a:cubicBezTo>
                  <a:cubicBezTo>
                    <a:pt x="46333" y="1468"/>
                    <a:pt x="46600" y="667"/>
                    <a:pt x="47067" y="0"/>
                  </a:cubicBezTo>
                  <a:lnTo>
                    <a:pt x="42731" y="0"/>
                  </a:lnTo>
                  <a:cubicBezTo>
                    <a:pt x="43298" y="734"/>
                    <a:pt x="43698" y="1635"/>
                    <a:pt x="43698" y="2635"/>
                  </a:cubicBezTo>
                  <a:cubicBezTo>
                    <a:pt x="43698" y="4837"/>
                    <a:pt x="41930" y="6671"/>
                    <a:pt x="39729" y="6671"/>
                  </a:cubicBezTo>
                  <a:cubicBezTo>
                    <a:pt x="37560" y="6671"/>
                    <a:pt x="35759" y="4870"/>
                    <a:pt x="35759" y="2635"/>
                  </a:cubicBezTo>
                  <a:cubicBezTo>
                    <a:pt x="35759" y="1635"/>
                    <a:pt x="36126" y="734"/>
                    <a:pt x="36727" y="0"/>
                  </a:cubicBezTo>
                  <a:lnTo>
                    <a:pt x="32190" y="0"/>
                  </a:lnTo>
                  <a:cubicBezTo>
                    <a:pt x="32724" y="734"/>
                    <a:pt x="33091" y="1601"/>
                    <a:pt x="33091" y="2602"/>
                  </a:cubicBezTo>
                  <a:cubicBezTo>
                    <a:pt x="33091" y="4803"/>
                    <a:pt x="31356" y="6638"/>
                    <a:pt x="29121" y="6638"/>
                  </a:cubicBezTo>
                  <a:cubicBezTo>
                    <a:pt x="26920" y="6638"/>
                    <a:pt x="25185" y="4837"/>
                    <a:pt x="25185" y="2602"/>
                  </a:cubicBezTo>
                  <a:cubicBezTo>
                    <a:pt x="25185" y="1635"/>
                    <a:pt x="25519" y="734"/>
                    <a:pt x="26086" y="0"/>
                  </a:cubicBezTo>
                  <a:lnTo>
                    <a:pt x="21616" y="0"/>
                  </a:lnTo>
                  <a:cubicBezTo>
                    <a:pt x="22183" y="734"/>
                    <a:pt x="22550" y="1601"/>
                    <a:pt x="22550" y="2602"/>
                  </a:cubicBezTo>
                  <a:cubicBezTo>
                    <a:pt x="22550" y="4803"/>
                    <a:pt x="20782" y="6638"/>
                    <a:pt x="18580" y="6638"/>
                  </a:cubicBezTo>
                  <a:cubicBezTo>
                    <a:pt x="16412" y="6638"/>
                    <a:pt x="14611" y="4837"/>
                    <a:pt x="14611" y="2602"/>
                  </a:cubicBezTo>
                  <a:cubicBezTo>
                    <a:pt x="14611" y="1635"/>
                    <a:pt x="14944" y="734"/>
                    <a:pt x="15545" y="0"/>
                  </a:cubicBezTo>
                  <a:lnTo>
                    <a:pt x="11208" y="0"/>
                  </a:lnTo>
                  <a:cubicBezTo>
                    <a:pt x="11709" y="667"/>
                    <a:pt x="12009" y="1501"/>
                    <a:pt x="12009" y="2402"/>
                  </a:cubicBezTo>
                  <a:cubicBezTo>
                    <a:pt x="12009" y="4603"/>
                    <a:pt x="10241" y="6438"/>
                    <a:pt x="8039" y="6438"/>
                  </a:cubicBezTo>
                  <a:cubicBezTo>
                    <a:pt x="5838" y="6438"/>
                    <a:pt x="4070" y="4637"/>
                    <a:pt x="4070" y="2402"/>
                  </a:cubicBezTo>
                  <a:cubicBezTo>
                    <a:pt x="4070" y="1501"/>
                    <a:pt x="4370" y="667"/>
                    <a:pt x="48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38100" dir="648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7"/>
            <p:cNvSpPr/>
            <p:nvPr/>
          </p:nvSpPr>
          <p:spPr>
            <a:xfrm rot="-698983">
              <a:off x="1165598" y="2046859"/>
              <a:ext cx="845146" cy="22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0" y="1"/>
                  </a:moveTo>
                  <a:lnTo>
                    <a:pt x="37861" y="1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7"/>
            <p:cNvSpPr/>
            <p:nvPr/>
          </p:nvSpPr>
          <p:spPr>
            <a:xfrm rot="-698983">
              <a:off x="1204398" y="2235006"/>
              <a:ext cx="845146" cy="22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0" y="1"/>
                  </a:moveTo>
                  <a:lnTo>
                    <a:pt x="37861" y="1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7"/>
            <p:cNvSpPr/>
            <p:nvPr/>
          </p:nvSpPr>
          <p:spPr>
            <a:xfrm rot="-698983">
              <a:off x="1244853" y="2431176"/>
              <a:ext cx="845146" cy="22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0" y="1"/>
                  </a:moveTo>
                  <a:lnTo>
                    <a:pt x="37861" y="1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7"/>
            <p:cNvSpPr/>
            <p:nvPr/>
          </p:nvSpPr>
          <p:spPr>
            <a:xfrm rot="-698983">
              <a:off x="1285461" y="2628090"/>
              <a:ext cx="845146" cy="22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0" y="0"/>
                  </a:moveTo>
                  <a:lnTo>
                    <a:pt x="37861" y="0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6" name="Google Shape;1146;p37"/>
          <p:cNvGrpSpPr/>
          <p:nvPr/>
        </p:nvGrpSpPr>
        <p:grpSpPr>
          <a:xfrm>
            <a:off x="288395" y="3497282"/>
            <a:ext cx="1481993" cy="1560408"/>
            <a:chOff x="637075" y="2460612"/>
            <a:chExt cx="1941052" cy="2043756"/>
          </a:xfrm>
        </p:grpSpPr>
        <p:sp>
          <p:nvSpPr>
            <p:cNvPr id="1147" name="Google Shape;1147;p37"/>
            <p:cNvSpPr/>
            <p:nvPr/>
          </p:nvSpPr>
          <p:spPr>
            <a:xfrm rot="-1029378">
              <a:off x="849820" y="2646964"/>
              <a:ext cx="1515563" cy="1671053"/>
            </a:xfrm>
            <a:custGeom>
              <a:avLst/>
              <a:gdLst/>
              <a:ahLst/>
              <a:cxnLst/>
              <a:rect l="l" t="t" r="r" b="b"/>
              <a:pathLst>
                <a:path w="58843" h="64880" extrusionOk="0">
                  <a:moveTo>
                    <a:pt x="7406" y="0"/>
                  </a:moveTo>
                  <a:cubicBezTo>
                    <a:pt x="3336" y="0"/>
                    <a:pt x="0" y="3336"/>
                    <a:pt x="0" y="7405"/>
                  </a:cubicBezTo>
                  <a:lnTo>
                    <a:pt x="0" y="57441"/>
                  </a:lnTo>
                  <a:cubicBezTo>
                    <a:pt x="0" y="61544"/>
                    <a:pt x="3336" y="64880"/>
                    <a:pt x="7406" y="64880"/>
                  </a:cubicBezTo>
                  <a:lnTo>
                    <a:pt x="51404" y="64880"/>
                  </a:lnTo>
                  <a:cubicBezTo>
                    <a:pt x="55507" y="64880"/>
                    <a:pt x="58842" y="61544"/>
                    <a:pt x="58842" y="57441"/>
                  </a:cubicBezTo>
                  <a:lnTo>
                    <a:pt x="58842" y="7405"/>
                  </a:lnTo>
                  <a:cubicBezTo>
                    <a:pt x="58842" y="3336"/>
                    <a:pt x="55507" y="0"/>
                    <a:pt x="514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3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7"/>
            <p:cNvSpPr/>
            <p:nvPr/>
          </p:nvSpPr>
          <p:spPr>
            <a:xfrm rot="-1029378">
              <a:off x="1071841" y="3278414"/>
              <a:ext cx="975150" cy="26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1" y="0"/>
                  </a:moveTo>
                  <a:lnTo>
                    <a:pt x="37861" y="0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7"/>
            <p:cNvSpPr/>
            <p:nvPr/>
          </p:nvSpPr>
          <p:spPr>
            <a:xfrm rot="-1029378">
              <a:off x="1136971" y="3489397"/>
              <a:ext cx="975150" cy="26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1" y="0"/>
                  </a:moveTo>
                  <a:lnTo>
                    <a:pt x="37861" y="0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7"/>
            <p:cNvSpPr/>
            <p:nvPr/>
          </p:nvSpPr>
          <p:spPr>
            <a:xfrm rot="-1029378">
              <a:off x="1205389" y="3711036"/>
              <a:ext cx="975150" cy="26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1" y="1"/>
                  </a:moveTo>
                  <a:lnTo>
                    <a:pt x="37861" y="1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7"/>
            <p:cNvSpPr/>
            <p:nvPr/>
          </p:nvSpPr>
          <p:spPr>
            <a:xfrm rot="-1029378">
              <a:off x="1273557" y="3931864"/>
              <a:ext cx="975150" cy="26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1" y="1"/>
                  </a:moveTo>
                  <a:lnTo>
                    <a:pt x="37861" y="1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2" name="Google Shape;1152;p37"/>
          <p:cNvGrpSpPr/>
          <p:nvPr/>
        </p:nvGrpSpPr>
        <p:grpSpPr>
          <a:xfrm>
            <a:off x="953875" y="403652"/>
            <a:ext cx="7236259" cy="4336196"/>
            <a:chOff x="1088225" y="363552"/>
            <a:chExt cx="7236259" cy="4336196"/>
          </a:xfrm>
        </p:grpSpPr>
        <p:sp>
          <p:nvSpPr>
            <p:cNvPr id="1153" name="Google Shape;1153;p37"/>
            <p:cNvSpPr/>
            <p:nvPr/>
          </p:nvSpPr>
          <p:spPr>
            <a:xfrm>
              <a:off x="1158984" y="545348"/>
              <a:ext cx="7165500" cy="4154400"/>
            </a:xfrm>
            <a:prstGeom prst="roundRect">
              <a:avLst>
                <a:gd name="adj" fmla="val 561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7"/>
            <p:cNvSpPr/>
            <p:nvPr/>
          </p:nvSpPr>
          <p:spPr>
            <a:xfrm>
              <a:off x="1088225" y="490475"/>
              <a:ext cx="7165500" cy="4154400"/>
            </a:xfrm>
            <a:prstGeom prst="roundRect">
              <a:avLst>
                <a:gd name="adj" fmla="val 5615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7"/>
            <p:cNvSpPr/>
            <p:nvPr/>
          </p:nvSpPr>
          <p:spPr>
            <a:xfrm rot="16200000">
              <a:off x="2761836" y="-726724"/>
              <a:ext cx="3880745" cy="6733689"/>
            </a:xfrm>
            <a:custGeom>
              <a:avLst/>
              <a:gdLst/>
              <a:ahLst/>
              <a:cxnLst/>
              <a:rect l="l" t="t" r="r" b="b"/>
              <a:pathLst>
                <a:path w="107277" h="147701" extrusionOk="0">
                  <a:moveTo>
                    <a:pt x="104016" y="1"/>
                  </a:moveTo>
                  <a:cubicBezTo>
                    <a:pt x="100624" y="1"/>
                    <a:pt x="95726" y="347"/>
                    <a:pt x="95068" y="347"/>
                  </a:cubicBezTo>
                  <a:lnTo>
                    <a:pt x="67749" y="347"/>
                  </a:lnTo>
                  <a:cubicBezTo>
                    <a:pt x="47001" y="347"/>
                    <a:pt x="25485" y="580"/>
                    <a:pt x="4670" y="580"/>
                  </a:cubicBezTo>
                  <a:cubicBezTo>
                    <a:pt x="0" y="580"/>
                    <a:pt x="200" y="3449"/>
                    <a:pt x="667" y="23763"/>
                  </a:cubicBezTo>
                  <a:cubicBezTo>
                    <a:pt x="934" y="35072"/>
                    <a:pt x="834" y="46580"/>
                    <a:pt x="1034" y="57888"/>
                  </a:cubicBezTo>
                  <a:cubicBezTo>
                    <a:pt x="1168" y="64226"/>
                    <a:pt x="1702" y="128005"/>
                    <a:pt x="1368" y="144016"/>
                  </a:cubicBezTo>
                  <a:cubicBezTo>
                    <a:pt x="1335" y="146018"/>
                    <a:pt x="2969" y="147686"/>
                    <a:pt x="4971" y="147686"/>
                  </a:cubicBezTo>
                  <a:cubicBezTo>
                    <a:pt x="16334" y="147697"/>
                    <a:pt x="27702" y="147700"/>
                    <a:pt x="39070" y="147700"/>
                  </a:cubicBezTo>
                  <a:cubicBezTo>
                    <a:pt x="61807" y="147700"/>
                    <a:pt x="84550" y="147686"/>
                    <a:pt x="107277" y="147686"/>
                  </a:cubicBezTo>
                  <a:lnTo>
                    <a:pt x="107277" y="380"/>
                  </a:lnTo>
                  <a:cubicBezTo>
                    <a:pt x="107140" y="94"/>
                    <a:pt x="105782" y="1"/>
                    <a:pt x="1040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56" name="Google Shape;1156;p37"/>
            <p:cNvGrpSpPr/>
            <p:nvPr/>
          </p:nvGrpSpPr>
          <p:grpSpPr>
            <a:xfrm>
              <a:off x="1588046" y="773315"/>
              <a:ext cx="6131749" cy="3510313"/>
              <a:chOff x="1588046" y="773315"/>
              <a:chExt cx="6131749" cy="3510313"/>
            </a:xfrm>
          </p:grpSpPr>
          <p:sp>
            <p:nvSpPr>
              <p:cNvPr id="1157" name="Google Shape;1157;p37"/>
              <p:cNvSpPr/>
              <p:nvPr/>
            </p:nvSpPr>
            <p:spPr>
              <a:xfrm rot="-5400000">
                <a:off x="5965230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37"/>
              <p:cNvSpPr/>
              <p:nvPr/>
            </p:nvSpPr>
            <p:spPr>
              <a:xfrm rot="-5400000">
                <a:off x="5720387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37"/>
              <p:cNvSpPr/>
              <p:nvPr/>
            </p:nvSpPr>
            <p:spPr>
              <a:xfrm rot="-5400000">
                <a:off x="5473995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37"/>
              <p:cNvSpPr/>
              <p:nvPr/>
            </p:nvSpPr>
            <p:spPr>
              <a:xfrm rot="-5400000">
                <a:off x="5229153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37"/>
              <p:cNvSpPr/>
              <p:nvPr/>
            </p:nvSpPr>
            <p:spPr>
              <a:xfrm rot="-5400000">
                <a:off x="4984265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37"/>
              <p:cNvSpPr/>
              <p:nvPr/>
            </p:nvSpPr>
            <p:spPr>
              <a:xfrm rot="-5400000">
                <a:off x="4739423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37"/>
              <p:cNvSpPr/>
              <p:nvPr/>
            </p:nvSpPr>
            <p:spPr>
              <a:xfrm rot="-5400000">
                <a:off x="4494535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37"/>
              <p:cNvSpPr/>
              <p:nvPr/>
            </p:nvSpPr>
            <p:spPr>
              <a:xfrm rot="-5400000">
                <a:off x="4251198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37"/>
              <p:cNvSpPr/>
              <p:nvPr/>
            </p:nvSpPr>
            <p:spPr>
              <a:xfrm rot="-5400000">
                <a:off x="4004805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37"/>
              <p:cNvSpPr/>
              <p:nvPr/>
            </p:nvSpPr>
            <p:spPr>
              <a:xfrm rot="-5400000">
                <a:off x="3759917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37"/>
              <p:cNvSpPr/>
              <p:nvPr/>
            </p:nvSpPr>
            <p:spPr>
              <a:xfrm rot="-5400000">
                <a:off x="3514460" y="2528449"/>
                <a:ext cx="3510313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37" h="1" fill="none" extrusionOk="0">
                    <a:moveTo>
                      <a:pt x="1" y="0"/>
                    </a:moveTo>
                    <a:lnTo>
                      <a:pt x="97037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37"/>
              <p:cNvSpPr/>
              <p:nvPr/>
            </p:nvSpPr>
            <p:spPr>
              <a:xfrm rot="-5400000">
                <a:off x="3268683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37"/>
              <p:cNvSpPr/>
              <p:nvPr/>
            </p:nvSpPr>
            <p:spPr>
              <a:xfrm rot="-5400000">
                <a:off x="3023841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37"/>
              <p:cNvSpPr/>
              <p:nvPr/>
            </p:nvSpPr>
            <p:spPr>
              <a:xfrm rot="-5400000">
                <a:off x="2778953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37"/>
              <p:cNvSpPr/>
              <p:nvPr/>
            </p:nvSpPr>
            <p:spPr>
              <a:xfrm rot="-5400000">
                <a:off x="2534111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37"/>
              <p:cNvSpPr/>
              <p:nvPr/>
            </p:nvSpPr>
            <p:spPr>
              <a:xfrm rot="-5400000">
                <a:off x="2289223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37"/>
              <p:cNvSpPr/>
              <p:nvPr/>
            </p:nvSpPr>
            <p:spPr>
              <a:xfrm rot="-5400000">
                <a:off x="2042830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37"/>
              <p:cNvSpPr/>
              <p:nvPr/>
            </p:nvSpPr>
            <p:spPr>
              <a:xfrm rot="-5400000">
                <a:off x="1797988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37"/>
              <p:cNvSpPr/>
              <p:nvPr/>
            </p:nvSpPr>
            <p:spPr>
              <a:xfrm rot="-5400000">
                <a:off x="1553100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37"/>
              <p:cNvSpPr/>
              <p:nvPr/>
            </p:nvSpPr>
            <p:spPr>
              <a:xfrm rot="-5400000">
                <a:off x="1306708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37"/>
              <p:cNvSpPr/>
              <p:nvPr/>
            </p:nvSpPr>
            <p:spPr>
              <a:xfrm rot="-5400000">
                <a:off x="1061866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37"/>
              <p:cNvSpPr/>
              <p:nvPr/>
            </p:nvSpPr>
            <p:spPr>
              <a:xfrm rot="-5400000">
                <a:off x="818528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37"/>
              <p:cNvSpPr/>
              <p:nvPr/>
            </p:nvSpPr>
            <p:spPr>
              <a:xfrm rot="-5400000">
                <a:off x="573640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37"/>
              <p:cNvSpPr/>
              <p:nvPr/>
            </p:nvSpPr>
            <p:spPr>
              <a:xfrm rot="-5400000">
                <a:off x="328798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37"/>
              <p:cNvSpPr/>
              <p:nvPr/>
            </p:nvSpPr>
            <p:spPr>
              <a:xfrm rot="-5400000">
                <a:off x="83910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37"/>
              <p:cNvSpPr/>
              <p:nvPr/>
            </p:nvSpPr>
            <p:spPr>
              <a:xfrm rot="5400000" flipH="1">
                <a:off x="-157498" y="2525731"/>
                <a:ext cx="3495988" cy="4900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3" name="Google Shape;1183;p37"/>
            <p:cNvGrpSpPr/>
            <p:nvPr/>
          </p:nvGrpSpPr>
          <p:grpSpPr>
            <a:xfrm>
              <a:off x="1522452" y="363552"/>
              <a:ext cx="6251125" cy="401830"/>
              <a:chOff x="1522452" y="363552"/>
              <a:chExt cx="6251125" cy="401830"/>
            </a:xfrm>
          </p:grpSpPr>
          <p:grpSp>
            <p:nvGrpSpPr>
              <p:cNvPr id="1184" name="Google Shape;1184;p37"/>
              <p:cNvGrpSpPr/>
              <p:nvPr/>
            </p:nvGrpSpPr>
            <p:grpSpPr>
              <a:xfrm>
                <a:off x="1522452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185" name="Google Shape;1185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6" name="Google Shape;1186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87" name="Google Shape;1187;p37"/>
              <p:cNvGrpSpPr/>
              <p:nvPr/>
            </p:nvGrpSpPr>
            <p:grpSpPr>
              <a:xfrm>
                <a:off x="1757727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188" name="Google Shape;1188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9" name="Google Shape;1189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90" name="Google Shape;1190;p37"/>
              <p:cNvGrpSpPr/>
              <p:nvPr/>
            </p:nvGrpSpPr>
            <p:grpSpPr>
              <a:xfrm>
                <a:off x="2017827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191" name="Google Shape;1191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2" name="Google Shape;1192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93" name="Google Shape;1193;p37"/>
              <p:cNvGrpSpPr/>
              <p:nvPr/>
            </p:nvGrpSpPr>
            <p:grpSpPr>
              <a:xfrm>
                <a:off x="2263988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194" name="Google Shape;1194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5" name="Google Shape;1195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96" name="Google Shape;1196;p37"/>
              <p:cNvGrpSpPr/>
              <p:nvPr/>
            </p:nvGrpSpPr>
            <p:grpSpPr>
              <a:xfrm>
                <a:off x="2499263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197" name="Google Shape;1197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8" name="Google Shape;1198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99" name="Google Shape;1199;p37"/>
              <p:cNvGrpSpPr/>
              <p:nvPr/>
            </p:nvGrpSpPr>
            <p:grpSpPr>
              <a:xfrm>
                <a:off x="2759363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200" name="Google Shape;1200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1" name="Google Shape;1201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02" name="Google Shape;1202;p37"/>
              <p:cNvGrpSpPr/>
              <p:nvPr/>
            </p:nvGrpSpPr>
            <p:grpSpPr>
              <a:xfrm>
                <a:off x="2996234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203" name="Google Shape;1203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4" name="Google Shape;1204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05" name="Google Shape;1205;p37"/>
              <p:cNvGrpSpPr/>
              <p:nvPr/>
            </p:nvGrpSpPr>
            <p:grpSpPr>
              <a:xfrm>
                <a:off x="3231509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206" name="Google Shape;1206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7" name="Google Shape;1207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08" name="Google Shape;1208;p37"/>
              <p:cNvGrpSpPr/>
              <p:nvPr/>
            </p:nvGrpSpPr>
            <p:grpSpPr>
              <a:xfrm>
                <a:off x="3491609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209" name="Google Shape;1209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0" name="Google Shape;1210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11" name="Google Shape;1211;p37"/>
              <p:cNvGrpSpPr/>
              <p:nvPr/>
            </p:nvGrpSpPr>
            <p:grpSpPr>
              <a:xfrm>
                <a:off x="3737770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212" name="Google Shape;1212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3" name="Google Shape;1213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14" name="Google Shape;1214;p37"/>
              <p:cNvGrpSpPr/>
              <p:nvPr/>
            </p:nvGrpSpPr>
            <p:grpSpPr>
              <a:xfrm>
                <a:off x="3973045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215" name="Google Shape;1215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6" name="Google Shape;1216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17" name="Google Shape;1217;p37"/>
              <p:cNvGrpSpPr/>
              <p:nvPr/>
            </p:nvGrpSpPr>
            <p:grpSpPr>
              <a:xfrm>
                <a:off x="4219206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218" name="Google Shape;1218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9" name="Google Shape;1219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20" name="Google Shape;1220;p37"/>
              <p:cNvGrpSpPr/>
              <p:nvPr/>
            </p:nvGrpSpPr>
            <p:grpSpPr>
              <a:xfrm>
                <a:off x="4465338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221" name="Google Shape;1221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2" name="Google Shape;1222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23" name="Google Shape;1223;p37"/>
              <p:cNvGrpSpPr/>
              <p:nvPr/>
            </p:nvGrpSpPr>
            <p:grpSpPr>
              <a:xfrm>
                <a:off x="4702209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224" name="Google Shape;1224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5" name="Google Shape;1225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26" name="Google Shape;1226;p37"/>
              <p:cNvGrpSpPr/>
              <p:nvPr/>
            </p:nvGrpSpPr>
            <p:grpSpPr>
              <a:xfrm>
                <a:off x="4937484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227" name="Google Shape;1227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8" name="Google Shape;1228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29" name="Google Shape;1229;p37"/>
              <p:cNvGrpSpPr/>
              <p:nvPr/>
            </p:nvGrpSpPr>
            <p:grpSpPr>
              <a:xfrm>
                <a:off x="5197584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230" name="Google Shape;1230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1" name="Google Shape;1231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32" name="Google Shape;1232;p37"/>
              <p:cNvGrpSpPr/>
              <p:nvPr/>
            </p:nvGrpSpPr>
            <p:grpSpPr>
              <a:xfrm>
                <a:off x="5443745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233" name="Google Shape;1233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4" name="Google Shape;1234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35" name="Google Shape;1235;p37"/>
              <p:cNvGrpSpPr/>
              <p:nvPr/>
            </p:nvGrpSpPr>
            <p:grpSpPr>
              <a:xfrm>
                <a:off x="5679020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236" name="Google Shape;1236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7" name="Google Shape;1237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38" name="Google Shape;1238;p37"/>
              <p:cNvGrpSpPr/>
              <p:nvPr/>
            </p:nvGrpSpPr>
            <p:grpSpPr>
              <a:xfrm>
                <a:off x="5925181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239" name="Google Shape;1239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0" name="Google Shape;1240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41" name="Google Shape;1241;p37"/>
              <p:cNvGrpSpPr/>
              <p:nvPr/>
            </p:nvGrpSpPr>
            <p:grpSpPr>
              <a:xfrm>
                <a:off x="6171313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242" name="Google Shape;1242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3" name="Google Shape;1243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44" name="Google Shape;1244;p37"/>
              <p:cNvGrpSpPr/>
              <p:nvPr/>
            </p:nvGrpSpPr>
            <p:grpSpPr>
              <a:xfrm>
                <a:off x="6408184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245" name="Google Shape;1245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6" name="Google Shape;1246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47" name="Google Shape;1247;p37"/>
              <p:cNvGrpSpPr/>
              <p:nvPr/>
            </p:nvGrpSpPr>
            <p:grpSpPr>
              <a:xfrm>
                <a:off x="6643459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248" name="Google Shape;1248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9" name="Google Shape;1249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50" name="Google Shape;1250;p37"/>
              <p:cNvGrpSpPr/>
              <p:nvPr/>
            </p:nvGrpSpPr>
            <p:grpSpPr>
              <a:xfrm>
                <a:off x="6903559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251" name="Google Shape;1251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2" name="Google Shape;1252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53" name="Google Shape;1253;p37"/>
              <p:cNvGrpSpPr/>
              <p:nvPr/>
            </p:nvGrpSpPr>
            <p:grpSpPr>
              <a:xfrm>
                <a:off x="7149720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254" name="Google Shape;1254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5" name="Google Shape;1255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56" name="Google Shape;1256;p37"/>
              <p:cNvGrpSpPr/>
              <p:nvPr/>
            </p:nvGrpSpPr>
            <p:grpSpPr>
              <a:xfrm>
                <a:off x="7384995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257" name="Google Shape;1257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8" name="Google Shape;1258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59" name="Google Shape;1259;p37"/>
              <p:cNvGrpSpPr/>
              <p:nvPr/>
            </p:nvGrpSpPr>
            <p:grpSpPr>
              <a:xfrm>
                <a:off x="7631156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260" name="Google Shape;1260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1" name="Google Shape;1261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262" name="Google Shape;1262;p37"/>
          <p:cNvSpPr txBox="1">
            <a:spLocks noGrp="1"/>
          </p:cNvSpPr>
          <p:nvPr>
            <p:ph type="ctrTitle"/>
          </p:nvPr>
        </p:nvSpPr>
        <p:spPr>
          <a:xfrm>
            <a:off x="1253512" y="1206576"/>
            <a:ext cx="6786108" cy="214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bg-BG" dirty="0" smtClean="0"/>
              <a:t>Лице на </a:t>
            </a:r>
            <a:br>
              <a:rPr lang="bg-BG" dirty="0" smtClean="0"/>
            </a:br>
            <a:r>
              <a:rPr lang="bg-BG" dirty="0" smtClean="0"/>
              <a:t>геометрични фигури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264" name="Google Shape;1264;p37"/>
          <p:cNvSpPr/>
          <p:nvPr/>
        </p:nvSpPr>
        <p:spPr>
          <a:xfrm rot="5095915">
            <a:off x="761650" y="1290428"/>
            <a:ext cx="735610" cy="880235"/>
          </a:xfrm>
          <a:custGeom>
            <a:avLst/>
            <a:gdLst/>
            <a:ahLst/>
            <a:cxnLst/>
            <a:rect l="l" t="t" r="r" b="b"/>
            <a:pathLst>
              <a:path w="34292" h="41034" extrusionOk="0">
                <a:moveTo>
                  <a:pt x="24534" y="1"/>
                </a:moveTo>
                <a:cubicBezTo>
                  <a:pt x="21966" y="1"/>
                  <a:pt x="19478" y="1322"/>
                  <a:pt x="18113" y="3692"/>
                </a:cubicBezTo>
                <a:lnTo>
                  <a:pt x="1602" y="32246"/>
                </a:lnTo>
                <a:cubicBezTo>
                  <a:pt x="0" y="34981"/>
                  <a:pt x="934" y="38517"/>
                  <a:pt x="3670" y="40118"/>
                </a:cubicBezTo>
                <a:lnTo>
                  <a:pt x="3903" y="40252"/>
                </a:lnTo>
                <a:cubicBezTo>
                  <a:pt x="4819" y="40782"/>
                  <a:pt x="5827" y="41034"/>
                  <a:pt x="6823" y="41034"/>
                </a:cubicBezTo>
                <a:cubicBezTo>
                  <a:pt x="8837" y="41034"/>
                  <a:pt x="10804" y="40003"/>
                  <a:pt x="11876" y="38150"/>
                </a:cubicBezTo>
                <a:lnTo>
                  <a:pt x="27120" y="11898"/>
                </a:lnTo>
                <a:cubicBezTo>
                  <a:pt x="28154" y="10097"/>
                  <a:pt x="27520" y="7795"/>
                  <a:pt x="25719" y="6761"/>
                </a:cubicBezTo>
                <a:cubicBezTo>
                  <a:pt x="25096" y="6394"/>
                  <a:pt x="24414" y="6220"/>
                  <a:pt x="23741" y="6220"/>
                </a:cubicBezTo>
                <a:cubicBezTo>
                  <a:pt x="22394" y="6220"/>
                  <a:pt x="21082" y="6917"/>
                  <a:pt x="20348" y="8162"/>
                </a:cubicBezTo>
                <a:lnTo>
                  <a:pt x="7372" y="30512"/>
                </a:lnTo>
                <a:cubicBezTo>
                  <a:pt x="7039" y="31112"/>
                  <a:pt x="7272" y="31913"/>
                  <a:pt x="7839" y="32246"/>
                </a:cubicBezTo>
                <a:cubicBezTo>
                  <a:pt x="8028" y="32351"/>
                  <a:pt x="8234" y="32400"/>
                  <a:pt x="8437" y="32400"/>
                </a:cubicBezTo>
                <a:cubicBezTo>
                  <a:pt x="8879" y="32400"/>
                  <a:pt x="9312" y="32168"/>
                  <a:pt x="9541" y="31779"/>
                </a:cubicBezTo>
                <a:lnTo>
                  <a:pt x="22517" y="9430"/>
                </a:lnTo>
                <a:cubicBezTo>
                  <a:pt x="22783" y="8985"/>
                  <a:pt x="23258" y="8748"/>
                  <a:pt x="23742" y="8748"/>
                </a:cubicBezTo>
                <a:cubicBezTo>
                  <a:pt x="23984" y="8748"/>
                  <a:pt x="24229" y="8807"/>
                  <a:pt x="24451" y="8930"/>
                </a:cubicBezTo>
                <a:cubicBezTo>
                  <a:pt x="25018" y="9263"/>
                  <a:pt x="25252" y="9997"/>
                  <a:pt x="24918" y="10597"/>
                </a:cubicBezTo>
                <a:lnTo>
                  <a:pt x="9674" y="36849"/>
                </a:lnTo>
                <a:cubicBezTo>
                  <a:pt x="9069" y="37926"/>
                  <a:pt x="7965" y="38520"/>
                  <a:pt x="6821" y="38520"/>
                </a:cubicBezTo>
                <a:cubicBezTo>
                  <a:pt x="6263" y="38520"/>
                  <a:pt x="5696" y="38379"/>
                  <a:pt x="5171" y="38084"/>
                </a:cubicBezTo>
                <a:lnTo>
                  <a:pt x="4971" y="37950"/>
                </a:lnTo>
                <a:cubicBezTo>
                  <a:pt x="3436" y="37016"/>
                  <a:pt x="2936" y="35082"/>
                  <a:pt x="3803" y="33514"/>
                </a:cubicBezTo>
                <a:lnTo>
                  <a:pt x="20315" y="4993"/>
                </a:lnTo>
                <a:cubicBezTo>
                  <a:pt x="21207" y="3432"/>
                  <a:pt x="22845" y="2572"/>
                  <a:pt x="24530" y="2572"/>
                </a:cubicBezTo>
                <a:cubicBezTo>
                  <a:pt x="25365" y="2572"/>
                  <a:pt x="26213" y="2783"/>
                  <a:pt x="26986" y="3225"/>
                </a:cubicBezTo>
                <a:lnTo>
                  <a:pt x="27987" y="3792"/>
                </a:lnTo>
                <a:cubicBezTo>
                  <a:pt x="30589" y="5260"/>
                  <a:pt x="31423" y="8563"/>
                  <a:pt x="29955" y="11098"/>
                </a:cubicBezTo>
                <a:lnTo>
                  <a:pt x="15345" y="36282"/>
                </a:lnTo>
                <a:cubicBezTo>
                  <a:pt x="15011" y="36849"/>
                  <a:pt x="15245" y="37650"/>
                  <a:pt x="15812" y="37984"/>
                </a:cubicBezTo>
                <a:cubicBezTo>
                  <a:pt x="16007" y="38092"/>
                  <a:pt x="16221" y="38144"/>
                  <a:pt x="16431" y="38144"/>
                </a:cubicBezTo>
                <a:cubicBezTo>
                  <a:pt x="16866" y="38144"/>
                  <a:pt x="17288" y="37921"/>
                  <a:pt x="17513" y="37517"/>
                </a:cubicBezTo>
                <a:lnTo>
                  <a:pt x="32123" y="12332"/>
                </a:lnTo>
                <a:cubicBezTo>
                  <a:pt x="34292" y="8596"/>
                  <a:pt x="32991" y="3759"/>
                  <a:pt x="29255" y="1591"/>
                </a:cubicBezTo>
                <a:lnTo>
                  <a:pt x="28254" y="990"/>
                </a:lnTo>
                <a:cubicBezTo>
                  <a:pt x="27078" y="320"/>
                  <a:pt x="25796" y="1"/>
                  <a:pt x="2453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5" name="Google Shape;1265;p37"/>
          <p:cNvSpPr/>
          <p:nvPr/>
        </p:nvSpPr>
        <p:spPr>
          <a:xfrm rot="-147978">
            <a:off x="7351476" y="3269183"/>
            <a:ext cx="1382050" cy="1097192"/>
          </a:xfrm>
          <a:custGeom>
            <a:avLst/>
            <a:gdLst/>
            <a:ahLst/>
            <a:cxnLst/>
            <a:rect l="l" t="t" r="r" b="b"/>
            <a:pathLst>
              <a:path w="27354" h="21716" extrusionOk="0">
                <a:moveTo>
                  <a:pt x="23017" y="0"/>
                </a:moveTo>
                <a:lnTo>
                  <a:pt x="23017" y="0"/>
                </a:lnTo>
                <a:cubicBezTo>
                  <a:pt x="15345" y="5104"/>
                  <a:pt x="7673" y="10208"/>
                  <a:pt x="0" y="15278"/>
                </a:cubicBezTo>
                <a:lnTo>
                  <a:pt x="401" y="15245"/>
                </a:lnTo>
                <a:lnTo>
                  <a:pt x="568" y="15245"/>
                </a:lnTo>
                <a:cubicBezTo>
                  <a:pt x="585" y="15242"/>
                  <a:pt x="602" y="15241"/>
                  <a:pt x="618" y="15241"/>
                </a:cubicBezTo>
                <a:cubicBezTo>
                  <a:pt x="855" y="15241"/>
                  <a:pt x="993" y="15460"/>
                  <a:pt x="868" y="15678"/>
                </a:cubicBezTo>
                <a:lnTo>
                  <a:pt x="768" y="15778"/>
                </a:lnTo>
                <a:lnTo>
                  <a:pt x="568" y="16212"/>
                </a:lnTo>
                <a:lnTo>
                  <a:pt x="668" y="16379"/>
                </a:lnTo>
                <a:lnTo>
                  <a:pt x="1101" y="16345"/>
                </a:lnTo>
                <a:lnTo>
                  <a:pt x="1268" y="16345"/>
                </a:lnTo>
                <a:cubicBezTo>
                  <a:pt x="1285" y="16343"/>
                  <a:pt x="1302" y="16342"/>
                  <a:pt x="1319" y="16342"/>
                </a:cubicBezTo>
                <a:cubicBezTo>
                  <a:pt x="1555" y="16342"/>
                  <a:pt x="1693" y="16559"/>
                  <a:pt x="1568" y="16746"/>
                </a:cubicBezTo>
                <a:lnTo>
                  <a:pt x="1502" y="16879"/>
                </a:lnTo>
                <a:lnTo>
                  <a:pt x="1268" y="17313"/>
                </a:lnTo>
                <a:lnTo>
                  <a:pt x="1368" y="17413"/>
                </a:lnTo>
                <a:lnTo>
                  <a:pt x="1868" y="17380"/>
                </a:lnTo>
                <a:lnTo>
                  <a:pt x="2035" y="17380"/>
                </a:lnTo>
                <a:cubicBezTo>
                  <a:pt x="2050" y="17377"/>
                  <a:pt x="2065" y="17376"/>
                  <a:pt x="2080" y="17376"/>
                </a:cubicBezTo>
                <a:cubicBezTo>
                  <a:pt x="2289" y="17376"/>
                  <a:pt x="2429" y="17595"/>
                  <a:pt x="2335" y="17813"/>
                </a:cubicBezTo>
                <a:lnTo>
                  <a:pt x="2235" y="17913"/>
                </a:lnTo>
                <a:lnTo>
                  <a:pt x="2002" y="18380"/>
                </a:lnTo>
                <a:lnTo>
                  <a:pt x="2069" y="18514"/>
                </a:lnTo>
                <a:lnTo>
                  <a:pt x="2569" y="18480"/>
                </a:lnTo>
                <a:lnTo>
                  <a:pt x="2736" y="18480"/>
                </a:lnTo>
                <a:cubicBezTo>
                  <a:pt x="2764" y="18473"/>
                  <a:pt x="2792" y="18470"/>
                  <a:pt x="2818" y="18470"/>
                </a:cubicBezTo>
                <a:cubicBezTo>
                  <a:pt x="3035" y="18470"/>
                  <a:pt x="3155" y="18702"/>
                  <a:pt x="3036" y="18881"/>
                </a:cubicBezTo>
                <a:lnTo>
                  <a:pt x="2936" y="19014"/>
                </a:lnTo>
                <a:lnTo>
                  <a:pt x="2702" y="19481"/>
                </a:lnTo>
                <a:lnTo>
                  <a:pt x="2736" y="19548"/>
                </a:lnTo>
                <a:lnTo>
                  <a:pt x="3236" y="19514"/>
                </a:lnTo>
                <a:lnTo>
                  <a:pt x="3403" y="19514"/>
                </a:lnTo>
                <a:cubicBezTo>
                  <a:pt x="3420" y="19512"/>
                  <a:pt x="3437" y="19511"/>
                  <a:pt x="3453" y="19511"/>
                </a:cubicBezTo>
                <a:cubicBezTo>
                  <a:pt x="3690" y="19511"/>
                  <a:pt x="3828" y="19727"/>
                  <a:pt x="3703" y="19915"/>
                </a:cubicBezTo>
                <a:lnTo>
                  <a:pt x="3603" y="20048"/>
                </a:lnTo>
                <a:lnTo>
                  <a:pt x="3370" y="20515"/>
                </a:lnTo>
                <a:lnTo>
                  <a:pt x="3436" y="20649"/>
                </a:lnTo>
                <a:lnTo>
                  <a:pt x="3937" y="20582"/>
                </a:lnTo>
                <a:lnTo>
                  <a:pt x="4103" y="20582"/>
                </a:lnTo>
                <a:cubicBezTo>
                  <a:pt x="4119" y="20580"/>
                  <a:pt x="4134" y="20579"/>
                  <a:pt x="4148" y="20579"/>
                </a:cubicBezTo>
                <a:cubicBezTo>
                  <a:pt x="4388" y="20579"/>
                  <a:pt x="4529" y="20827"/>
                  <a:pt x="4404" y="21015"/>
                </a:cubicBezTo>
                <a:lnTo>
                  <a:pt x="4337" y="21149"/>
                </a:lnTo>
                <a:lnTo>
                  <a:pt x="4070" y="21583"/>
                </a:lnTo>
                <a:lnTo>
                  <a:pt x="4170" y="21716"/>
                </a:lnTo>
                <a:cubicBezTo>
                  <a:pt x="4170" y="21716"/>
                  <a:pt x="5371" y="20982"/>
                  <a:pt x="6005" y="20515"/>
                </a:cubicBezTo>
                <a:cubicBezTo>
                  <a:pt x="8840" y="18647"/>
                  <a:pt x="11742" y="16712"/>
                  <a:pt x="14611" y="14811"/>
                </a:cubicBezTo>
                <a:cubicBezTo>
                  <a:pt x="18714" y="12042"/>
                  <a:pt x="22783" y="9307"/>
                  <a:pt x="26920" y="6572"/>
                </a:cubicBezTo>
                <a:lnTo>
                  <a:pt x="27353" y="6338"/>
                </a:lnTo>
                <a:lnTo>
                  <a:pt x="27253" y="6205"/>
                </a:lnTo>
                <a:lnTo>
                  <a:pt x="26519" y="6205"/>
                </a:lnTo>
                <a:cubicBezTo>
                  <a:pt x="26502" y="6207"/>
                  <a:pt x="26485" y="6208"/>
                  <a:pt x="26469" y="6208"/>
                </a:cubicBezTo>
                <a:cubicBezTo>
                  <a:pt x="26232" y="6208"/>
                  <a:pt x="26094" y="5992"/>
                  <a:pt x="26219" y="5805"/>
                </a:cubicBezTo>
                <a:lnTo>
                  <a:pt x="26286" y="5671"/>
                </a:lnTo>
                <a:lnTo>
                  <a:pt x="26553" y="5204"/>
                </a:lnTo>
                <a:lnTo>
                  <a:pt x="26453" y="5071"/>
                </a:lnTo>
                <a:lnTo>
                  <a:pt x="25952" y="5137"/>
                </a:lnTo>
                <a:lnTo>
                  <a:pt x="25786" y="5137"/>
                </a:lnTo>
                <a:cubicBezTo>
                  <a:pt x="25772" y="5139"/>
                  <a:pt x="25759" y="5140"/>
                  <a:pt x="25746" y="5140"/>
                </a:cubicBezTo>
                <a:cubicBezTo>
                  <a:pt x="25534" y="5140"/>
                  <a:pt x="25393" y="4892"/>
                  <a:pt x="25519" y="4704"/>
                </a:cubicBezTo>
                <a:lnTo>
                  <a:pt x="25585" y="4570"/>
                </a:lnTo>
                <a:lnTo>
                  <a:pt x="25852" y="4137"/>
                </a:lnTo>
                <a:lnTo>
                  <a:pt x="25786" y="4037"/>
                </a:lnTo>
                <a:lnTo>
                  <a:pt x="25252" y="4070"/>
                </a:lnTo>
                <a:lnTo>
                  <a:pt x="25085" y="4070"/>
                </a:lnTo>
                <a:cubicBezTo>
                  <a:pt x="25060" y="4077"/>
                  <a:pt x="25036" y="4080"/>
                  <a:pt x="25013" y="4080"/>
                </a:cubicBezTo>
                <a:cubicBezTo>
                  <a:pt x="24819" y="4080"/>
                  <a:pt x="24695" y="3848"/>
                  <a:pt x="24785" y="3670"/>
                </a:cubicBezTo>
                <a:lnTo>
                  <a:pt x="24885" y="3536"/>
                </a:lnTo>
                <a:lnTo>
                  <a:pt x="25118" y="3069"/>
                </a:lnTo>
                <a:lnTo>
                  <a:pt x="25052" y="2969"/>
                </a:lnTo>
                <a:lnTo>
                  <a:pt x="24551" y="3003"/>
                </a:lnTo>
                <a:lnTo>
                  <a:pt x="24385" y="3003"/>
                </a:lnTo>
                <a:cubicBezTo>
                  <a:pt x="24367" y="3005"/>
                  <a:pt x="24350" y="3006"/>
                  <a:pt x="24334" y="3006"/>
                </a:cubicBezTo>
                <a:cubicBezTo>
                  <a:pt x="24097" y="3006"/>
                  <a:pt x="23959" y="2787"/>
                  <a:pt x="24084" y="2569"/>
                </a:cubicBezTo>
                <a:lnTo>
                  <a:pt x="24184" y="2469"/>
                </a:lnTo>
                <a:lnTo>
                  <a:pt x="24418" y="2002"/>
                </a:lnTo>
                <a:lnTo>
                  <a:pt x="24351" y="1868"/>
                </a:lnTo>
                <a:lnTo>
                  <a:pt x="23851" y="1902"/>
                </a:lnTo>
                <a:lnTo>
                  <a:pt x="23684" y="1902"/>
                </a:lnTo>
                <a:cubicBezTo>
                  <a:pt x="23637" y="1929"/>
                  <a:pt x="23592" y="1941"/>
                  <a:pt x="23552" y="1941"/>
                </a:cubicBezTo>
                <a:cubicBezTo>
                  <a:pt x="23395" y="1941"/>
                  <a:pt x="23311" y="1754"/>
                  <a:pt x="23417" y="1568"/>
                </a:cubicBezTo>
                <a:lnTo>
                  <a:pt x="23517" y="1468"/>
                </a:lnTo>
                <a:lnTo>
                  <a:pt x="23751" y="1034"/>
                </a:lnTo>
                <a:lnTo>
                  <a:pt x="23684" y="868"/>
                </a:lnTo>
                <a:lnTo>
                  <a:pt x="23184" y="901"/>
                </a:lnTo>
                <a:lnTo>
                  <a:pt x="23017" y="901"/>
                </a:lnTo>
                <a:cubicBezTo>
                  <a:pt x="23000" y="903"/>
                  <a:pt x="22983" y="904"/>
                  <a:pt x="22966" y="904"/>
                </a:cubicBezTo>
                <a:cubicBezTo>
                  <a:pt x="22730" y="904"/>
                  <a:pt x="22592" y="688"/>
                  <a:pt x="22717" y="501"/>
                </a:cubicBezTo>
                <a:lnTo>
                  <a:pt x="22783" y="367"/>
                </a:lnTo>
                <a:lnTo>
                  <a:pt x="2301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025200" y="3995318"/>
            <a:ext cx="5108400" cy="548700"/>
          </a:xfrm>
        </p:spPr>
        <p:txBody>
          <a:bodyPr/>
          <a:lstStyle/>
          <a:p>
            <a:r>
              <a:rPr lang="bg-BG" dirty="0" smtClean="0"/>
              <a:t>Математика 6 клас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9" name="Google Shape;1279;p39"/>
          <p:cNvGrpSpPr/>
          <p:nvPr/>
        </p:nvGrpSpPr>
        <p:grpSpPr>
          <a:xfrm>
            <a:off x="1030506" y="450035"/>
            <a:ext cx="7236259" cy="4336197"/>
            <a:chOff x="1088225" y="363552"/>
            <a:chExt cx="7236259" cy="4336197"/>
          </a:xfrm>
        </p:grpSpPr>
        <p:sp>
          <p:nvSpPr>
            <p:cNvPr id="1280" name="Google Shape;1280;p39"/>
            <p:cNvSpPr/>
            <p:nvPr/>
          </p:nvSpPr>
          <p:spPr>
            <a:xfrm>
              <a:off x="1158984" y="545348"/>
              <a:ext cx="7165500" cy="4154400"/>
            </a:xfrm>
            <a:prstGeom prst="roundRect">
              <a:avLst>
                <a:gd name="adj" fmla="val 561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9"/>
            <p:cNvSpPr/>
            <p:nvPr/>
          </p:nvSpPr>
          <p:spPr>
            <a:xfrm>
              <a:off x="1088225" y="490475"/>
              <a:ext cx="7165500" cy="4154400"/>
            </a:xfrm>
            <a:prstGeom prst="roundRect">
              <a:avLst>
                <a:gd name="adj" fmla="val 5615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9"/>
            <p:cNvSpPr/>
            <p:nvPr/>
          </p:nvSpPr>
          <p:spPr>
            <a:xfrm rot="-5400000">
              <a:off x="2747222" y="-799142"/>
              <a:ext cx="3880745" cy="6733689"/>
            </a:xfrm>
            <a:custGeom>
              <a:avLst/>
              <a:gdLst/>
              <a:ahLst/>
              <a:cxnLst/>
              <a:rect l="l" t="t" r="r" b="b"/>
              <a:pathLst>
                <a:path w="107277" h="147701" extrusionOk="0">
                  <a:moveTo>
                    <a:pt x="104016" y="1"/>
                  </a:moveTo>
                  <a:cubicBezTo>
                    <a:pt x="100624" y="1"/>
                    <a:pt x="95726" y="347"/>
                    <a:pt x="95068" y="347"/>
                  </a:cubicBezTo>
                  <a:lnTo>
                    <a:pt x="67749" y="347"/>
                  </a:lnTo>
                  <a:cubicBezTo>
                    <a:pt x="47001" y="347"/>
                    <a:pt x="25485" y="580"/>
                    <a:pt x="4670" y="580"/>
                  </a:cubicBezTo>
                  <a:cubicBezTo>
                    <a:pt x="0" y="580"/>
                    <a:pt x="200" y="3449"/>
                    <a:pt x="667" y="23763"/>
                  </a:cubicBezTo>
                  <a:cubicBezTo>
                    <a:pt x="934" y="35072"/>
                    <a:pt x="834" y="46580"/>
                    <a:pt x="1034" y="57888"/>
                  </a:cubicBezTo>
                  <a:cubicBezTo>
                    <a:pt x="1168" y="64226"/>
                    <a:pt x="1702" y="128005"/>
                    <a:pt x="1368" y="144016"/>
                  </a:cubicBezTo>
                  <a:cubicBezTo>
                    <a:pt x="1335" y="146018"/>
                    <a:pt x="2969" y="147686"/>
                    <a:pt x="4971" y="147686"/>
                  </a:cubicBezTo>
                  <a:cubicBezTo>
                    <a:pt x="16334" y="147697"/>
                    <a:pt x="27702" y="147700"/>
                    <a:pt x="39070" y="147700"/>
                  </a:cubicBezTo>
                  <a:cubicBezTo>
                    <a:pt x="61807" y="147700"/>
                    <a:pt x="84550" y="147686"/>
                    <a:pt x="107277" y="147686"/>
                  </a:cubicBezTo>
                  <a:lnTo>
                    <a:pt x="107277" y="380"/>
                  </a:lnTo>
                  <a:cubicBezTo>
                    <a:pt x="107140" y="94"/>
                    <a:pt x="105782" y="1"/>
                    <a:pt x="1040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83" name="Google Shape;1283;p39"/>
            <p:cNvGrpSpPr/>
            <p:nvPr/>
          </p:nvGrpSpPr>
          <p:grpSpPr>
            <a:xfrm>
              <a:off x="1588046" y="773315"/>
              <a:ext cx="6131749" cy="3510313"/>
              <a:chOff x="1588046" y="773315"/>
              <a:chExt cx="6131749" cy="3510313"/>
            </a:xfrm>
          </p:grpSpPr>
          <p:sp>
            <p:nvSpPr>
              <p:cNvPr id="1284" name="Google Shape;1284;p39"/>
              <p:cNvSpPr/>
              <p:nvPr/>
            </p:nvSpPr>
            <p:spPr>
              <a:xfrm rot="-5400000">
                <a:off x="5965230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39"/>
              <p:cNvSpPr/>
              <p:nvPr/>
            </p:nvSpPr>
            <p:spPr>
              <a:xfrm rot="-5400000">
                <a:off x="5720387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39"/>
              <p:cNvSpPr/>
              <p:nvPr/>
            </p:nvSpPr>
            <p:spPr>
              <a:xfrm rot="-5400000">
                <a:off x="5473995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39"/>
              <p:cNvSpPr/>
              <p:nvPr/>
            </p:nvSpPr>
            <p:spPr>
              <a:xfrm rot="-5400000">
                <a:off x="5229153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39"/>
              <p:cNvSpPr/>
              <p:nvPr/>
            </p:nvSpPr>
            <p:spPr>
              <a:xfrm rot="-5400000">
                <a:off x="4984265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39"/>
              <p:cNvSpPr/>
              <p:nvPr/>
            </p:nvSpPr>
            <p:spPr>
              <a:xfrm rot="-5400000">
                <a:off x="4739423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39"/>
              <p:cNvSpPr/>
              <p:nvPr/>
            </p:nvSpPr>
            <p:spPr>
              <a:xfrm rot="-5400000">
                <a:off x="4494535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39"/>
              <p:cNvSpPr/>
              <p:nvPr/>
            </p:nvSpPr>
            <p:spPr>
              <a:xfrm rot="-5400000">
                <a:off x="4251198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39"/>
              <p:cNvSpPr/>
              <p:nvPr/>
            </p:nvSpPr>
            <p:spPr>
              <a:xfrm rot="-5400000">
                <a:off x="4004805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39"/>
              <p:cNvSpPr/>
              <p:nvPr/>
            </p:nvSpPr>
            <p:spPr>
              <a:xfrm rot="-5400000">
                <a:off x="3759917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39"/>
              <p:cNvSpPr/>
              <p:nvPr/>
            </p:nvSpPr>
            <p:spPr>
              <a:xfrm rot="-5400000">
                <a:off x="3514460" y="2528449"/>
                <a:ext cx="3510313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37" h="1" fill="none" extrusionOk="0">
                    <a:moveTo>
                      <a:pt x="1" y="0"/>
                    </a:moveTo>
                    <a:lnTo>
                      <a:pt x="97037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39"/>
              <p:cNvSpPr/>
              <p:nvPr/>
            </p:nvSpPr>
            <p:spPr>
              <a:xfrm rot="-5400000">
                <a:off x="3268683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39"/>
              <p:cNvSpPr/>
              <p:nvPr/>
            </p:nvSpPr>
            <p:spPr>
              <a:xfrm rot="-5400000">
                <a:off x="3023841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39"/>
              <p:cNvSpPr/>
              <p:nvPr/>
            </p:nvSpPr>
            <p:spPr>
              <a:xfrm rot="-5400000">
                <a:off x="2778953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39"/>
              <p:cNvSpPr/>
              <p:nvPr/>
            </p:nvSpPr>
            <p:spPr>
              <a:xfrm rot="-5400000">
                <a:off x="2534111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39"/>
              <p:cNvSpPr/>
              <p:nvPr/>
            </p:nvSpPr>
            <p:spPr>
              <a:xfrm rot="-5400000">
                <a:off x="2289223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39"/>
              <p:cNvSpPr/>
              <p:nvPr/>
            </p:nvSpPr>
            <p:spPr>
              <a:xfrm rot="-5400000">
                <a:off x="2042830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39"/>
              <p:cNvSpPr/>
              <p:nvPr/>
            </p:nvSpPr>
            <p:spPr>
              <a:xfrm rot="-5400000">
                <a:off x="1797988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39"/>
              <p:cNvSpPr/>
              <p:nvPr/>
            </p:nvSpPr>
            <p:spPr>
              <a:xfrm rot="-5400000">
                <a:off x="1553100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39"/>
              <p:cNvSpPr/>
              <p:nvPr/>
            </p:nvSpPr>
            <p:spPr>
              <a:xfrm rot="-5400000">
                <a:off x="1306708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39"/>
              <p:cNvSpPr/>
              <p:nvPr/>
            </p:nvSpPr>
            <p:spPr>
              <a:xfrm rot="-5400000">
                <a:off x="1061866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39"/>
              <p:cNvSpPr/>
              <p:nvPr/>
            </p:nvSpPr>
            <p:spPr>
              <a:xfrm rot="-5400000">
                <a:off x="818528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39"/>
              <p:cNvSpPr/>
              <p:nvPr/>
            </p:nvSpPr>
            <p:spPr>
              <a:xfrm rot="-5400000">
                <a:off x="573640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39"/>
              <p:cNvSpPr/>
              <p:nvPr/>
            </p:nvSpPr>
            <p:spPr>
              <a:xfrm rot="-5400000">
                <a:off x="328798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39"/>
              <p:cNvSpPr/>
              <p:nvPr/>
            </p:nvSpPr>
            <p:spPr>
              <a:xfrm rot="-5400000">
                <a:off x="83910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39"/>
              <p:cNvSpPr/>
              <p:nvPr/>
            </p:nvSpPr>
            <p:spPr>
              <a:xfrm rot="5400000" flipH="1">
                <a:off x="-157498" y="2525731"/>
                <a:ext cx="3495988" cy="4900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10" name="Google Shape;1310;p39"/>
            <p:cNvGrpSpPr/>
            <p:nvPr/>
          </p:nvGrpSpPr>
          <p:grpSpPr>
            <a:xfrm>
              <a:off x="1522452" y="363552"/>
              <a:ext cx="6251125" cy="401830"/>
              <a:chOff x="1522452" y="363552"/>
              <a:chExt cx="6251125" cy="401830"/>
            </a:xfrm>
          </p:grpSpPr>
          <p:grpSp>
            <p:nvGrpSpPr>
              <p:cNvPr id="1311" name="Google Shape;1311;p39"/>
              <p:cNvGrpSpPr/>
              <p:nvPr/>
            </p:nvGrpSpPr>
            <p:grpSpPr>
              <a:xfrm>
                <a:off x="1522452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12" name="Google Shape;1312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3" name="Google Shape;1313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14" name="Google Shape;1314;p39"/>
              <p:cNvGrpSpPr/>
              <p:nvPr/>
            </p:nvGrpSpPr>
            <p:grpSpPr>
              <a:xfrm>
                <a:off x="1757727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15" name="Google Shape;1315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6" name="Google Shape;1316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17" name="Google Shape;1317;p39"/>
              <p:cNvGrpSpPr/>
              <p:nvPr/>
            </p:nvGrpSpPr>
            <p:grpSpPr>
              <a:xfrm>
                <a:off x="2017827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18" name="Google Shape;1318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9" name="Google Shape;1319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20" name="Google Shape;1320;p39"/>
              <p:cNvGrpSpPr/>
              <p:nvPr/>
            </p:nvGrpSpPr>
            <p:grpSpPr>
              <a:xfrm>
                <a:off x="2263988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21" name="Google Shape;1321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2" name="Google Shape;1322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23" name="Google Shape;1323;p39"/>
              <p:cNvGrpSpPr/>
              <p:nvPr/>
            </p:nvGrpSpPr>
            <p:grpSpPr>
              <a:xfrm>
                <a:off x="2499263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24" name="Google Shape;1324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5" name="Google Shape;1325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26" name="Google Shape;1326;p39"/>
              <p:cNvGrpSpPr/>
              <p:nvPr/>
            </p:nvGrpSpPr>
            <p:grpSpPr>
              <a:xfrm>
                <a:off x="2759363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27" name="Google Shape;1327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8" name="Google Shape;1328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29" name="Google Shape;1329;p39"/>
              <p:cNvGrpSpPr/>
              <p:nvPr/>
            </p:nvGrpSpPr>
            <p:grpSpPr>
              <a:xfrm>
                <a:off x="2996234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30" name="Google Shape;1330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1" name="Google Shape;1331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32" name="Google Shape;1332;p39"/>
              <p:cNvGrpSpPr/>
              <p:nvPr/>
            </p:nvGrpSpPr>
            <p:grpSpPr>
              <a:xfrm>
                <a:off x="3231509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33" name="Google Shape;1333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4" name="Google Shape;1334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35" name="Google Shape;1335;p39"/>
              <p:cNvGrpSpPr/>
              <p:nvPr/>
            </p:nvGrpSpPr>
            <p:grpSpPr>
              <a:xfrm>
                <a:off x="3491609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36" name="Google Shape;1336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7" name="Google Shape;1337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38" name="Google Shape;1338;p39"/>
              <p:cNvGrpSpPr/>
              <p:nvPr/>
            </p:nvGrpSpPr>
            <p:grpSpPr>
              <a:xfrm>
                <a:off x="3737770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39" name="Google Shape;1339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0" name="Google Shape;1340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41" name="Google Shape;1341;p39"/>
              <p:cNvGrpSpPr/>
              <p:nvPr/>
            </p:nvGrpSpPr>
            <p:grpSpPr>
              <a:xfrm>
                <a:off x="3973045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42" name="Google Shape;1342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3" name="Google Shape;1343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44" name="Google Shape;1344;p39"/>
              <p:cNvGrpSpPr/>
              <p:nvPr/>
            </p:nvGrpSpPr>
            <p:grpSpPr>
              <a:xfrm>
                <a:off x="4219206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45" name="Google Shape;1345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6" name="Google Shape;1346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47" name="Google Shape;1347;p39"/>
              <p:cNvGrpSpPr/>
              <p:nvPr/>
            </p:nvGrpSpPr>
            <p:grpSpPr>
              <a:xfrm>
                <a:off x="4465338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48" name="Google Shape;1348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9" name="Google Shape;1349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50" name="Google Shape;1350;p39"/>
              <p:cNvGrpSpPr/>
              <p:nvPr/>
            </p:nvGrpSpPr>
            <p:grpSpPr>
              <a:xfrm>
                <a:off x="4702209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51" name="Google Shape;1351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2" name="Google Shape;1352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53" name="Google Shape;1353;p39"/>
              <p:cNvGrpSpPr/>
              <p:nvPr/>
            </p:nvGrpSpPr>
            <p:grpSpPr>
              <a:xfrm>
                <a:off x="4937484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54" name="Google Shape;1354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5" name="Google Shape;1355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56" name="Google Shape;1356;p39"/>
              <p:cNvGrpSpPr/>
              <p:nvPr/>
            </p:nvGrpSpPr>
            <p:grpSpPr>
              <a:xfrm>
                <a:off x="5197584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57" name="Google Shape;1357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8" name="Google Shape;1358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59" name="Google Shape;1359;p39"/>
              <p:cNvGrpSpPr/>
              <p:nvPr/>
            </p:nvGrpSpPr>
            <p:grpSpPr>
              <a:xfrm>
                <a:off x="5443745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60" name="Google Shape;1360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1" name="Google Shape;1361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62" name="Google Shape;1362;p39"/>
              <p:cNvGrpSpPr/>
              <p:nvPr/>
            </p:nvGrpSpPr>
            <p:grpSpPr>
              <a:xfrm>
                <a:off x="5679020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63" name="Google Shape;1363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4" name="Google Shape;1364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65" name="Google Shape;1365;p39"/>
              <p:cNvGrpSpPr/>
              <p:nvPr/>
            </p:nvGrpSpPr>
            <p:grpSpPr>
              <a:xfrm>
                <a:off x="5925181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66" name="Google Shape;1366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7" name="Google Shape;1367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68" name="Google Shape;1368;p39"/>
              <p:cNvGrpSpPr/>
              <p:nvPr/>
            </p:nvGrpSpPr>
            <p:grpSpPr>
              <a:xfrm>
                <a:off x="6171313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69" name="Google Shape;1369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0" name="Google Shape;1370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71" name="Google Shape;1371;p39"/>
              <p:cNvGrpSpPr/>
              <p:nvPr/>
            </p:nvGrpSpPr>
            <p:grpSpPr>
              <a:xfrm>
                <a:off x="6408184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72" name="Google Shape;1372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3" name="Google Shape;1373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74" name="Google Shape;1374;p39"/>
              <p:cNvGrpSpPr/>
              <p:nvPr/>
            </p:nvGrpSpPr>
            <p:grpSpPr>
              <a:xfrm>
                <a:off x="6643459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75" name="Google Shape;1375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6" name="Google Shape;1376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77" name="Google Shape;1377;p39"/>
              <p:cNvGrpSpPr/>
              <p:nvPr/>
            </p:nvGrpSpPr>
            <p:grpSpPr>
              <a:xfrm>
                <a:off x="6903559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78" name="Google Shape;1378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9" name="Google Shape;1379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80" name="Google Shape;1380;p39"/>
              <p:cNvGrpSpPr/>
              <p:nvPr/>
            </p:nvGrpSpPr>
            <p:grpSpPr>
              <a:xfrm>
                <a:off x="7149720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81" name="Google Shape;1381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2" name="Google Shape;1382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83" name="Google Shape;1383;p39"/>
              <p:cNvGrpSpPr/>
              <p:nvPr/>
            </p:nvGrpSpPr>
            <p:grpSpPr>
              <a:xfrm>
                <a:off x="7384995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84" name="Google Shape;1384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5" name="Google Shape;1385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86" name="Google Shape;1386;p39"/>
              <p:cNvGrpSpPr/>
              <p:nvPr/>
            </p:nvGrpSpPr>
            <p:grpSpPr>
              <a:xfrm>
                <a:off x="7631156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87" name="Google Shape;1387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8" name="Google Shape;1388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826" y="850031"/>
            <a:ext cx="6456742" cy="1847964"/>
          </a:xfrm>
          <a:prstGeom prst="rect">
            <a:avLst/>
          </a:prstGeom>
        </p:spPr>
      </p:pic>
      <p:sp>
        <p:nvSpPr>
          <p:cNvPr id="1423" name="Google Shape;1423;p39"/>
          <p:cNvSpPr/>
          <p:nvPr/>
        </p:nvSpPr>
        <p:spPr>
          <a:xfrm rot="5095915">
            <a:off x="699600" y="1331803"/>
            <a:ext cx="735610" cy="880235"/>
          </a:xfrm>
          <a:custGeom>
            <a:avLst/>
            <a:gdLst/>
            <a:ahLst/>
            <a:cxnLst/>
            <a:rect l="l" t="t" r="r" b="b"/>
            <a:pathLst>
              <a:path w="34292" h="41034" extrusionOk="0">
                <a:moveTo>
                  <a:pt x="24534" y="1"/>
                </a:moveTo>
                <a:cubicBezTo>
                  <a:pt x="21966" y="1"/>
                  <a:pt x="19478" y="1322"/>
                  <a:pt x="18113" y="3692"/>
                </a:cubicBezTo>
                <a:lnTo>
                  <a:pt x="1602" y="32246"/>
                </a:lnTo>
                <a:cubicBezTo>
                  <a:pt x="0" y="34981"/>
                  <a:pt x="934" y="38517"/>
                  <a:pt x="3670" y="40118"/>
                </a:cubicBezTo>
                <a:lnTo>
                  <a:pt x="3903" y="40252"/>
                </a:lnTo>
                <a:cubicBezTo>
                  <a:pt x="4819" y="40782"/>
                  <a:pt x="5827" y="41034"/>
                  <a:pt x="6823" y="41034"/>
                </a:cubicBezTo>
                <a:cubicBezTo>
                  <a:pt x="8837" y="41034"/>
                  <a:pt x="10804" y="40003"/>
                  <a:pt x="11876" y="38150"/>
                </a:cubicBezTo>
                <a:lnTo>
                  <a:pt x="27120" y="11898"/>
                </a:lnTo>
                <a:cubicBezTo>
                  <a:pt x="28154" y="10097"/>
                  <a:pt x="27520" y="7795"/>
                  <a:pt x="25719" y="6761"/>
                </a:cubicBezTo>
                <a:cubicBezTo>
                  <a:pt x="25096" y="6394"/>
                  <a:pt x="24414" y="6220"/>
                  <a:pt x="23741" y="6220"/>
                </a:cubicBezTo>
                <a:cubicBezTo>
                  <a:pt x="22394" y="6220"/>
                  <a:pt x="21082" y="6917"/>
                  <a:pt x="20348" y="8162"/>
                </a:cubicBezTo>
                <a:lnTo>
                  <a:pt x="7372" y="30512"/>
                </a:lnTo>
                <a:cubicBezTo>
                  <a:pt x="7039" y="31112"/>
                  <a:pt x="7272" y="31913"/>
                  <a:pt x="7839" y="32246"/>
                </a:cubicBezTo>
                <a:cubicBezTo>
                  <a:pt x="8028" y="32351"/>
                  <a:pt x="8234" y="32400"/>
                  <a:pt x="8437" y="32400"/>
                </a:cubicBezTo>
                <a:cubicBezTo>
                  <a:pt x="8879" y="32400"/>
                  <a:pt x="9312" y="32168"/>
                  <a:pt x="9541" y="31779"/>
                </a:cubicBezTo>
                <a:lnTo>
                  <a:pt x="22517" y="9430"/>
                </a:lnTo>
                <a:cubicBezTo>
                  <a:pt x="22783" y="8985"/>
                  <a:pt x="23258" y="8748"/>
                  <a:pt x="23742" y="8748"/>
                </a:cubicBezTo>
                <a:cubicBezTo>
                  <a:pt x="23984" y="8748"/>
                  <a:pt x="24229" y="8807"/>
                  <a:pt x="24451" y="8930"/>
                </a:cubicBezTo>
                <a:cubicBezTo>
                  <a:pt x="25018" y="9263"/>
                  <a:pt x="25252" y="9997"/>
                  <a:pt x="24918" y="10597"/>
                </a:cubicBezTo>
                <a:lnTo>
                  <a:pt x="9674" y="36849"/>
                </a:lnTo>
                <a:cubicBezTo>
                  <a:pt x="9069" y="37926"/>
                  <a:pt x="7965" y="38520"/>
                  <a:pt x="6821" y="38520"/>
                </a:cubicBezTo>
                <a:cubicBezTo>
                  <a:pt x="6263" y="38520"/>
                  <a:pt x="5696" y="38379"/>
                  <a:pt x="5171" y="38084"/>
                </a:cubicBezTo>
                <a:lnTo>
                  <a:pt x="4971" y="37950"/>
                </a:lnTo>
                <a:cubicBezTo>
                  <a:pt x="3436" y="37016"/>
                  <a:pt x="2936" y="35082"/>
                  <a:pt x="3803" y="33514"/>
                </a:cubicBezTo>
                <a:lnTo>
                  <a:pt x="20315" y="4993"/>
                </a:lnTo>
                <a:cubicBezTo>
                  <a:pt x="21207" y="3432"/>
                  <a:pt x="22845" y="2572"/>
                  <a:pt x="24530" y="2572"/>
                </a:cubicBezTo>
                <a:cubicBezTo>
                  <a:pt x="25365" y="2572"/>
                  <a:pt x="26213" y="2783"/>
                  <a:pt x="26986" y="3225"/>
                </a:cubicBezTo>
                <a:lnTo>
                  <a:pt x="27987" y="3792"/>
                </a:lnTo>
                <a:cubicBezTo>
                  <a:pt x="30589" y="5260"/>
                  <a:pt x="31423" y="8563"/>
                  <a:pt x="29955" y="11098"/>
                </a:cubicBezTo>
                <a:lnTo>
                  <a:pt x="15345" y="36282"/>
                </a:lnTo>
                <a:cubicBezTo>
                  <a:pt x="15011" y="36849"/>
                  <a:pt x="15245" y="37650"/>
                  <a:pt x="15812" y="37984"/>
                </a:cubicBezTo>
                <a:cubicBezTo>
                  <a:pt x="16007" y="38092"/>
                  <a:pt x="16221" y="38144"/>
                  <a:pt x="16431" y="38144"/>
                </a:cubicBezTo>
                <a:cubicBezTo>
                  <a:pt x="16866" y="38144"/>
                  <a:pt x="17288" y="37921"/>
                  <a:pt x="17513" y="37517"/>
                </a:cubicBezTo>
                <a:lnTo>
                  <a:pt x="32123" y="12332"/>
                </a:lnTo>
                <a:cubicBezTo>
                  <a:pt x="34292" y="8596"/>
                  <a:pt x="32991" y="3759"/>
                  <a:pt x="29255" y="1591"/>
                </a:cubicBezTo>
                <a:lnTo>
                  <a:pt x="28254" y="990"/>
                </a:lnTo>
                <a:cubicBezTo>
                  <a:pt x="27078" y="320"/>
                  <a:pt x="25796" y="1"/>
                  <a:pt x="2453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94" name="Google Shape;1394;p39"/>
          <p:cNvGrpSpPr/>
          <p:nvPr/>
        </p:nvGrpSpPr>
        <p:grpSpPr>
          <a:xfrm rot="1206055" flipH="1">
            <a:off x="7505721" y="895386"/>
            <a:ext cx="853608" cy="897445"/>
            <a:chOff x="4183883" y="897245"/>
            <a:chExt cx="505973" cy="531958"/>
          </a:xfrm>
        </p:grpSpPr>
        <p:sp>
          <p:nvSpPr>
            <p:cNvPr id="1395" name="Google Shape;1395;p39"/>
            <p:cNvSpPr/>
            <p:nvPr/>
          </p:nvSpPr>
          <p:spPr>
            <a:xfrm>
              <a:off x="4244637" y="932254"/>
              <a:ext cx="215563" cy="256883"/>
            </a:xfrm>
            <a:custGeom>
              <a:avLst/>
              <a:gdLst/>
              <a:ahLst/>
              <a:cxnLst/>
              <a:rect l="l" t="t" r="r" b="b"/>
              <a:pathLst>
                <a:path w="18035" h="21492" extrusionOk="0">
                  <a:moveTo>
                    <a:pt x="1404" y="0"/>
                  </a:moveTo>
                  <a:cubicBezTo>
                    <a:pt x="656" y="0"/>
                    <a:pt x="1" y="687"/>
                    <a:pt x="88" y="1477"/>
                  </a:cubicBezTo>
                  <a:lnTo>
                    <a:pt x="1923" y="13786"/>
                  </a:lnTo>
                  <a:lnTo>
                    <a:pt x="15399" y="21491"/>
                  </a:lnTo>
                  <a:lnTo>
                    <a:pt x="18034" y="8782"/>
                  </a:lnTo>
                  <a:lnTo>
                    <a:pt x="13398" y="3311"/>
                  </a:lnTo>
                  <a:lnTo>
                    <a:pt x="1723" y="42"/>
                  </a:lnTo>
                  <a:cubicBezTo>
                    <a:pt x="1616" y="14"/>
                    <a:pt x="1509" y="0"/>
                    <a:pt x="14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9"/>
            <p:cNvSpPr/>
            <p:nvPr/>
          </p:nvSpPr>
          <p:spPr>
            <a:xfrm>
              <a:off x="4183883" y="897245"/>
              <a:ext cx="435800" cy="447920"/>
            </a:xfrm>
            <a:custGeom>
              <a:avLst/>
              <a:gdLst/>
              <a:ahLst/>
              <a:cxnLst/>
              <a:rect l="l" t="t" r="r" b="b"/>
              <a:pathLst>
                <a:path w="36461" h="37475" extrusionOk="0">
                  <a:moveTo>
                    <a:pt x="11980" y="1"/>
                  </a:moveTo>
                  <a:cubicBezTo>
                    <a:pt x="11173" y="1"/>
                    <a:pt x="10384" y="77"/>
                    <a:pt x="9608" y="236"/>
                  </a:cubicBezTo>
                  <a:cubicBezTo>
                    <a:pt x="7840" y="570"/>
                    <a:pt x="19181" y="19250"/>
                    <a:pt x="19181" y="19250"/>
                  </a:cubicBezTo>
                  <a:cubicBezTo>
                    <a:pt x="19181" y="19250"/>
                    <a:pt x="4465" y="7156"/>
                    <a:pt x="2079" y="7156"/>
                  </a:cubicBezTo>
                  <a:cubicBezTo>
                    <a:pt x="1912" y="7156"/>
                    <a:pt x="1806" y="7215"/>
                    <a:pt x="1769" y="7341"/>
                  </a:cubicBezTo>
                  <a:cubicBezTo>
                    <a:pt x="1" y="13112"/>
                    <a:pt x="2169" y="21218"/>
                    <a:pt x="7940" y="27956"/>
                  </a:cubicBezTo>
                  <a:cubicBezTo>
                    <a:pt x="8340" y="28456"/>
                    <a:pt x="8807" y="28957"/>
                    <a:pt x="9274" y="29424"/>
                  </a:cubicBezTo>
                  <a:cubicBezTo>
                    <a:pt x="11342" y="31592"/>
                    <a:pt x="13644" y="33360"/>
                    <a:pt x="15979" y="34694"/>
                  </a:cubicBezTo>
                  <a:cubicBezTo>
                    <a:pt x="19218" y="36507"/>
                    <a:pt x="22531" y="37475"/>
                    <a:pt x="25536" y="37475"/>
                  </a:cubicBezTo>
                  <a:cubicBezTo>
                    <a:pt x="28226" y="37475"/>
                    <a:pt x="30669" y="36700"/>
                    <a:pt x="32591" y="35061"/>
                  </a:cubicBezTo>
                  <a:cubicBezTo>
                    <a:pt x="33792" y="34027"/>
                    <a:pt x="34692" y="32726"/>
                    <a:pt x="35326" y="31225"/>
                  </a:cubicBezTo>
                  <a:cubicBezTo>
                    <a:pt x="36160" y="29224"/>
                    <a:pt x="36460" y="26889"/>
                    <a:pt x="36260" y="24387"/>
                  </a:cubicBezTo>
                  <a:cubicBezTo>
                    <a:pt x="35860" y="19583"/>
                    <a:pt x="33592" y="14246"/>
                    <a:pt x="29589" y="9543"/>
                  </a:cubicBezTo>
                  <a:cubicBezTo>
                    <a:pt x="26520" y="5974"/>
                    <a:pt x="22984" y="3305"/>
                    <a:pt x="19415" y="1737"/>
                  </a:cubicBezTo>
                  <a:cubicBezTo>
                    <a:pt x="17447" y="870"/>
                    <a:pt x="15512" y="336"/>
                    <a:pt x="13644" y="103"/>
                  </a:cubicBezTo>
                  <a:cubicBezTo>
                    <a:pt x="13079" y="36"/>
                    <a:pt x="12525" y="1"/>
                    <a:pt x="119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9"/>
            <p:cNvSpPr/>
            <p:nvPr/>
          </p:nvSpPr>
          <p:spPr>
            <a:xfrm>
              <a:off x="4294730" y="1227852"/>
              <a:ext cx="96493" cy="84086"/>
            </a:xfrm>
            <a:custGeom>
              <a:avLst/>
              <a:gdLst/>
              <a:ahLst/>
              <a:cxnLst/>
              <a:rect l="l" t="t" r="r" b="b"/>
              <a:pathLst>
                <a:path w="8073" h="7035" extrusionOk="0">
                  <a:moveTo>
                    <a:pt x="3400" y="0"/>
                  </a:moveTo>
                  <a:cubicBezTo>
                    <a:pt x="2435" y="0"/>
                    <a:pt x="1466" y="335"/>
                    <a:pt x="667" y="1030"/>
                  </a:cubicBezTo>
                  <a:cubicBezTo>
                    <a:pt x="400" y="1263"/>
                    <a:pt x="200" y="1530"/>
                    <a:pt x="0" y="1764"/>
                  </a:cubicBezTo>
                  <a:cubicBezTo>
                    <a:pt x="2068" y="3932"/>
                    <a:pt x="4370" y="5700"/>
                    <a:pt x="6705" y="7034"/>
                  </a:cubicBezTo>
                  <a:cubicBezTo>
                    <a:pt x="8039" y="5466"/>
                    <a:pt x="8073" y="3131"/>
                    <a:pt x="6672" y="1530"/>
                  </a:cubicBezTo>
                  <a:cubicBezTo>
                    <a:pt x="5817" y="528"/>
                    <a:pt x="4612" y="0"/>
                    <a:pt x="34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9"/>
            <p:cNvSpPr/>
            <p:nvPr/>
          </p:nvSpPr>
          <p:spPr>
            <a:xfrm>
              <a:off x="4524373" y="1105219"/>
              <a:ext cx="57025" cy="51133"/>
            </a:xfrm>
            <a:custGeom>
              <a:avLst/>
              <a:gdLst/>
              <a:ahLst/>
              <a:cxnLst/>
              <a:rect l="l" t="t" r="r" b="b"/>
              <a:pathLst>
                <a:path w="4771" h="4278" extrusionOk="0">
                  <a:moveTo>
                    <a:pt x="2388" y="1"/>
                  </a:moveTo>
                  <a:cubicBezTo>
                    <a:pt x="1890" y="1"/>
                    <a:pt x="1392" y="170"/>
                    <a:pt x="1002" y="515"/>
                  </a:cubicBezTo>
                  <a:cubicBezTo>
                    <a:pt x="101" y="1249"/>
                    <a:pt x="1" y="2650"/>
                    <a:pt x="768" y="3518"/>
                  </a:cubicBezTo>
                  <a:cubicBezTo>
                    <a:pt x="1167" y="4026"/>
                    <a:pt x="1745" y="4277"/>
                    <a:pt x="2338" y="4277"/>
                  </a:cubicBezTo>
                  <a:cubicBezTo>
                    <a:pt x="2836" y="4277"/>
                    <a:pt x="3345" y="4101"/>
                    <a:pt x="3770" y="3751"/>
                  </a:cubicBezTo>
                  <a:cubicBezTo>
                    <a:pt x="4671" y="3017"/>
                    <a:pt x="4771" y="1650"/>
                    <a:pt x="4004" y="749"/>
                  </a:cubicBezTo>
                  <a:cubicBezTo>
                    <a:pt x="3600" y="254"/>
                    <a:pt x="2995" y="1"/>
                    <a:pt x="2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9"/>
            <p:cNvSpPr/>
            <p:nvPr/>
          </p:nvSpPr>
          <p:spPr>
            <a:xfrm>
              <a:off x="4396398" y="995770"/>
              <a:ext cx="56619" cy="50965"/>
            </a:xfrm>
            <a:custGeom>
              <a:avLst/>
              <a:gdLst/>
              <a:ahLst/>
              <a:cxnLst/>
              <a:rect l="l" t="t" r="r" b="b"/>
              <a:pathLst>
                <a:path w="4737" h="4264" extrusionOk="0">
                  <a:moveTo>
                    <a:pt x="2375" y="1"/>
                  </a:moveTo>
                  <a:cubicBezTo>
                    <a:pt x="1883" y="1"/>
                    <a:pt x="1391" y="169"/>
                    <a:pt x="1001" y="499"/>
                  </a:cubicBezTo>
                  <a:cubicBezTo>
                    <a:pt x="67" y="1233"/>
                    <a:pt x="0" y="2634"/>
                    <a:pt x="734" y="3501"/>
                  </a:cubicBezTo>
                  <a:cubicBezTo>
                    <a:pt x="1177" y="4000"/>
                    <a:pt x="1784" y="4264"/>
                    <a:pt x="2385" y="4264"/>
                  </a:cubicBezTo>
                  <a:cubicBezTo>
                    <a:pt x="2869" y="4264"/>
                    <a:pt x="3349" y="4092"/>
                    <a:pt x="3736" y="3735"/>
                  </a:cubicBezTo>
                  <a:cubicBezTo>
                    <a:pt x="4670" y="3001"/>
                    <a:pt x="4737" y="1633"/>
                    <a:pt x="4003" y="766"/>
                  </a:cubicBezTo>
                  <a:cubicBezTo>
                    <a:pt x="3581" y="252"/>
                    <a:pt x="2977" y="1"/>
                    <a:pt x="23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9"/>
            <p:cNvSpPr/>
            <p:nvPr/>
          </p:nvSpPr>
          <p:spPr>
            <a:xfrm>
              <a:off x="4455802" y="1230409"/>
              <a:ext cx="56631" cy="50870"/>
            </a:xfrm>
            <a:custGeom>
              <a:avLst/>
              <a:gdLst/>
              <a:ahLst/>
              <a:cxnLst/>
              <a:rect l="l" t="t" r="r" b="b"/>
              <a:pathLst>
                <a:path w="4738" h="4256" extrusionOk="0">
                  <a:moveTo>
                    <a:pt x="2376" y="1"/>
                  </a:moveTo>
                  <a:cubicBezTo>
                    <a:pt x="1883" y="1"/>
                    <a:pt x="1392" y="170"/>
                    <a:pt x="1001" y="516"/>
                  </a:cubicBezTo>
                  <a:cubicBezTo>
                    <a:pt x="67" y="1250"/>
                    <a:pt x="0" y="2617"/>
                    <a:pt x="734" y="3518"/>
                  </a:cubicBezTo>
                  <a:cubicBezTo>
                    <a:pt x="1161" y="4000"/>
                    <a:pt x="1752" y="4255"/>
                    <a:pt x="2354" y="4255"/>
                  </a:cubicBezTo>
                  <a:cubicBezTo>
                    <a:pt x="2834" y="4255"/>
                    <a:pt x="3322" y="4092"/>
                    <a:pt x="3736" y="3751"/>
                  </a:cubicBezTo>
                  <a:cubicBezTo>
                    <a:pt x="4670" y="3017"/>
                    <a:pt x="4737" y="1650"/>
                    <a:pt x="4003" y="749"/>
                  </a:cubicBezTo>
                  <a:cubicBezTo>
                    <a:pt x="3581" y="254"/>
                    <a:pt x="2978" y="1"/>
                    <a:pt x="23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9"/>
            <p:cNvSpPr/>
            <p:nvPr/>
          </p:nvSpPr>
          <p:spPr>
            <a:xfrm>
              <a:off x="4394007" y="1151953"/>
              <a:ext cx="31901" cy="28817"/>
            </a:xfrm>
            <a:custGeom>
              <a:avLst/>
              <a:gdLst/>
              <a:ahLst/>
              <a:cxnLst/>
              <a:rect l="l" t="t" r="r" b="b"/>
              <a:pathLst>
                <a:path w="2669" h="2411" extrusionOk="0">
                  <a:moveTo>
                    <a:pt x="1335" y="1"/>
                  </a:moveTo>
                  <a:cubicBezTo>
                    <a:pt x="1050" y="1"/>
                    <a:pt x="761" y="93"/>
                    <a:pt x="534" y="275"/>
                  </a:cubicBezTo>
                  <a:cubicBezTo>
                    <a:pt x="33" y="708"/>
                    <a:pt x="0" y="1476"/>
                    <a:pt x="400" y="1976"/>
                  </a:cubicBezTo>
                  <a:cubicBezTo>
                    <a:pt x="643" y="2256"/>
                    <a:pt x="990" y="2411"/>
                    <a:pt x="1337" y="2411"/>
                  </a:cubicBezTo>
                  <a:cubicBezTo>
                    <a:pt x="1609" y="2411"/>
                    <a:pt x="1881" y="2315"/>
                    <a:pt x="2102" y="2109"/>
                  </a:cubicBezTo>
                  <a:cubicBezTo>
                    <a:pt x="2602" y="1709"/>
                    <a:pt x="2669" y="909"/>
                    <a:pt x="2235" y="408"/>
                  </a:cubicBezTo>
                  <a:cubicBezTo>
                    <a:pt x="2016" y="135"/>
                    <a:pt x="1678" y="1"/>
                    <a:pt x="13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39"/>
            <p:cNvSpPr/>
            <p:nvPr/>
          </p:nvSpPr>
          <p:spPr>
            <a:xfrm>
              <a:off x="4458192" y="1101824"/>
              <a:ext cx="15957" cy="14092"/>
            </a:xfrm>
            <a:custGeom>
              <a:avLst/>
              <a:gdLst/>
              <a:ahLst/>
              <a:cxnLst/>
              <a:rect l="l" t="t" r="r" b="b"/>
              <a:pathLst>
                <a:path w="1335" h="1179" extrusionOk="0">
                  <a:moveTo>
                    <a:pt x="666" y="1"/>
                  </a:moveTo>
                  <a:cubicBezTo>
                    <a:pt x="534" y="1"/>
                    <a:pt x="404" y="44"/>
                    <a:pt x="301" y="132"/>
                  </a:cubicBezTo>
                  <a:cubicBezTo>
                    <a:pt x="34" y="332"/>
                    <a:pt x="1" y="699"/>
                    <a:pt x="201" y="966"/>
                  </a:cubicBezTo>
                  <a:cubicBezTo>
                    <a:pt x="315" y="1099"/>
                    <a:pt x="494" y="1178"/>
                    <a:pt x="670" y="1178"/>
                  </a:cubicBezTo>
                  <a:cubicBezTo>
                    <a:pt x="803" y="1178"/>
                    <a:pt x="934" y="1133"/>
                    <a:pt x="1035" y="1033"/>
                  </a:cubicBezTo>
                  <a:cubicBezTo>
                    <a:pt x="1302" y="833"/>
                    <a:pt x="1335" y="466"/>
                    <a:pt x="1135" y="199"/>
                  </a:cubicBezTo>
                  <a:cubicBezTo>
                    <a:pt x="1005" y="69"/>
                    <a:pt x="833" y="1"/>
                    <a:pt x="6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9"/>
            <p:cNvSpPr/>
            <p:nvPr/>
          </p:nvSpPr>
          <p:spPr>
            <a:xfrm>
              <a:off x="4488098" y="1012958"/>
              <a:ext cx="15957" cy="14247"/>
            </a:xfrm>
            <a:custGeom>
              <a:avLst/>
              <a:gdLst/>
              <a:ahLst/>
              <a:cxnLst/>
              <a:rect l="l" t="t" r="r" b="b"/>
              <a:pathLst>
                <a:path w="1335" h="1192" extrusionOk="0">
                  <a:moveTo>
                    <a:pt x="653" y="0"/>
                  </a:moveTo>
                  <a:cubicBezTo>
                    <a:pt x="525" y="0"/>
                    <a:pt x="401" y="43"/>
                    <a:pt x="301" y="129"/>
                  </a:cubicBezTo>
                  <a:cubicBezTo>
                    <a:pt x="34" y="362"/>
                    <a:pt x="0" y="729"/>
                    <a:pt x="201" y="963"/>
                  </a:cubicBezTo>
                  <a:cubicBezTo>
                    <a:pt x="315" y="1115"/>
                    <a:pt x="495" y="1191"/>
                    <a:pt x="671" y="1191"/>
                  </a:cubicBezTo>
                  <a:cubicBezTo>
                    <a:pt x="804" y="1191"/>
                    <a:pt x="934" y="1148"/>
                    <a:pt x="1034" y="1063"/>
                  </a:cubicBezTo>
                  <a:cubicBezTo>
                    <a:pt x="1301" y="863"/>
                    <a:pt x="1335" y="462"/>
                    <a:pt x="1135" y="229"/>
                  </a:cubicBezTo>
                  <a:cubicBezTo>
                    <a:pt x="1001" y="76"/>
                    <a:pt x="824" y="0"/>
                    <a:pt x="6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39"/>
            <p:cNvSpPr/>
            <p:nvPr/>
          </p:nvSpPr>
          <p:spPr>
            <a:xfrm>
              <a:off x="4423112" y="1297630"/>
              <a:ext cx="15957" cy="14247"/>
            </a:xfrm>
            <a:custGeom>
              <a:avLst/>
              <a:gdLst/>
              <a:ahLst/>
              <a:cxnLst/>
              <a:rect l="l" t="t" r="r" b="b"/>
              <a:pathLst>
                <a:path w="1335" h="1192" extrusionOk="0">
                  <a:moveTo>
                    <a:pt x="664" y="0"/>
                  </a:moveTo>
                  <a:cubicBezTo>
                    <a:pt x="531" y="0"/>
                    <a:pt x="400" y="43"/>
                    <a:pt x="300" y="129"/>
                  </a:cubicBezTo>
                  <a:cubicBezTo>
                    <a:pt x="67" y="362"/>
                    <a:pt x="0" y="729"/>
                    <a:pt x="234" y="963"/>
                  </a:cubicBezTo>
                  <a:cubicBezTo>
                    <a:pt x="348" y="1115"/>
                    <a:pt x="517" y="1191"/>
                    <a:pt x="690" y="1191"/>
                  </a:cubicBezTo>
                  <a:cubicBezTo>
                    <a:pt x="821" y="1191"/>
                    <a:pt x="953" y="1149"/>
                    <a:pt x="1068" y="1063"/>
                  </a:cubicBezTo>
                  <a:cubicBezTo>
                    <a:pt x="1301" y="863"/>
                    <a:pt x="1334" y="462"/>
                    <a:pt x="1134" y="229"/>
                  </a:cubicBezTo>
                  <a:cubicBezTo>
                    <a:pt x="1020" y="76"/>
                    <a:pt x="840" y="0"/>
                    <a:pt x="6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39"/>
            <p:cNvSpPr/>
            <p:nvPr/>
          </p:nvSpPr>
          <p:spPr>
            <a:xfrm>
              <a:off x="4223756" y="1048433"/>
              <a:ext cx="15957" cy="14259"/>
            </a:xfrm>
            <a:custGeom>
              <a:avLst/>
              <a:gdLst/>
              <a:ahLst/>
              <a:cxnLst/>
              <a:rect l="l" t="t" r="r" b="b"/>
              <a:pathLst>
                <a:path w="1335" h="1193" extrusionOk="0">
                  <a:moveTo>
                    <a:pt x="664" y="1"/>
                  </a:moveTo>
                  <a:cubicBezTo>
                    <a:pt x="532" y="1"/>
                    <a:pt x="401" y="44"/>
                    <a:pt x="301" y="129"/>
                  </a:cubicBezTo>
                  <a:cubicBezTo>
                    <a:pt x="67" y="330"/>
                    <a:pt x="1" y="730"/>
                    <a:pt x="234" y="963"/>
                  </a:cubicBezTo>
                  <a:cubicBezTo>
                    <a:pt x="348" y="1116"/>
                    <a:pt x="517" y="1192"/>
                    <a:pt x="691" y="1192"/>
                  </a:cubicBezTo>
                  <a:cubicBezTo>
                    <a:pt x="821" y="1192"/>
                    <a:pt x="954" y="1149"/>
                    <a:pt x="1068" y="1063"/>
                  </a:cubicBezTo>
                  <a:cubicBezTo>
                    <a:pt x="1302" y="830"/>
                    <a:pt x="1335" y="463"/>
                    <a:pt x="1135" y="230"/>
                  </a:cubicBezTo>
                  <a:cubicBezTo>
                    <a:pt x="1020" y="77"/>
                    <a:pt x="841" y="1"/>
                    <a:pt x="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9"/>
            <p:cNvSpPr/>
            <p:nvPr/>
          </p:nvSpPr>
          <p:spPr>
            <a:xfrm>
              <a:off x="4256446" y="1091270"/>
              <a:ext cx="56631" cy="50930"/>
            </a:xfrm>
            <a:custGeom>
              <a:avLst/>
              <a:gdLst/>
              <a:ahLst/>
              <a:cxnLst/>
              <a:rect l="l" t="t" r="r" b="b"/>
              <a:pathLst>
                <a:path w="4738" h="4261" extrusionOk="0">
                  <a:moveTo>
                    <a:pt x="2376" y="0"/>
                  </a:moveTo>
                  <a:cubicBezTo>
                    <a:pt x="1884" y="0"/>
                    <a:pt x="1392" y="170"/>
                    <a:pt x="1002" y="515"/>
                  </a:cubicBezTo>
                  <a:cubicBezTo>
                    <a:pt x="68" y="1249"/>
                    <a:pt x="1" y="2650"/>
                    <a:pt x="735" y="3517"/>
                  </a:cubicBezTo>
                  <a:cubicBezTo>
                    <a:pt x="1166" y="4005"/>
                    <a:pt x="1766" y="4260"/>
                    <a:pt x="2375" y="4260"/>
                  </a:cubicBezTo>
                  <a:cubicBezTo>
                    <a:pt x="2849" y="4260"/>
                    <a:pt x="3328" y="4105"/>
                    <a:pt x="3737" y="3784"/>
                  </a:cubicBezTo>
                  <a:cubicBezTo>
                    <a:pt x="4671" y="3017"/>
                    <a:pt x="4738" y="1649"/>
                    <a:pt x="4004" y="748"/>
                  </a:cubicBezTo>
                  <a:cubicBezTo>
                    <a:pt x="3582" y="253"/>
                    <a:pt x="2978" y="0"/>
                    <a:pt x="23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39"/>
            <p:cNvSpPr/>
            <p:nvPr/>
          </p:nvSpPr>
          <p:spPr>
            <a:xfrm>
              <a:off x="4330611" y="898871"/>
              <a:ext cx="89321" cy="70926"/>
            </a:xfrm>
            <a:custGeom>
              <a:avLst/>
              <a:gdLst/>
              <a:ahLst/>
              <a:cxnLst/>
              <a:rect l="l" t="t" r="r" b="b"/>
              <a:pathLst>
                <a:path w="7473" h="5934" extrusionOk="0">
                  <a:moveTo>
                    <a:pt x="1368" y="0"/>
                  </a:moveTo>
                  <a:cubicBezTo>
                    <a:pt x="67" y="1268"/>
                    <a:pt x="0" y="3336"/>
                    <a:pt x="1168" y="4737"/>
                  </a:cubicBezTo>
                  <a:cubicBezTo>
                    <a:pt x="1854" y="5516"/>
                    <a:pt x="2829" y="5934"/>
                    <a:pt x="3805" y="5934"/>
                  </a:cubicBezTo>
                  <a:cubicBezTo>
                    <a:pt x="4586" y="5934"/>
                    <a:pt x="5368" y="5667"/>
                    <a:pt x="6005" y="5104"/>
                  </a:cubicBezTo>
                  <a:cubicBezTo>
                    <a:pt x="7039" y="4236"/>
                    <a:pt x="7472" y="2902"/>
                    <a:pt x="7139" y="1635"/>
                  </a:cubicBezTo>
                  <a:cubicBezTo>
                    <a:pt x="5171" y="767"/>
                    <a:pt x="3236" y="234"/>
                    <a:pt x="13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39"/>
            <p:cNvSpPr/>
            <p:nvPr/>
          </p:nvSpPr>
          <p:spPr>
            <a:xfrm>
              <a:off x="4565849" y="1188325"/>
              <a:ext cx="53834" cy="82150"/>
            </a:xfrm>
            <a:custGeom>
              <a:avLst/>
              <a:gdLst/>
              <a:ahLst/>
              <a:cxnLst/>
              <a:rect l="l" t="t" r="r" b="b"/>
              <a:pathLst>
                <a:path w="4504" h="6873" extrusionOk="0">
                  <a:moveTo>
                    <a:pt x="3834" y="0"/>
                  </a:moveTo>
                  <a:cubicBezTo>
                    <a:pt x="3052" y="0"/>
                    <a:pt x="2274" y="278"/>
                    <a:pt x="1635" y="834"/>
                  </a:cubicBezTo>
                  <a:cubicBezTo>
                    <a:pt x="200" y="2069"/>
                    <a:pt x="0" y="4237"/>
                    <a:pt x="1234" y="5705"/>
                  </a:cubicBezTo>
                  <a:cubicBezTo>
                    <a:pt x="1835" y="6372"/>
                    <a:pt x="2569" y="6772"/>
                    <a:pt x="3369" y="6872"/>
                  </a:cubicBezTo>
                  <a:cubicBezTo>
                    <a:pt x="4203" y="4871"/>
                    <a:pt x="4503" y="2536"/>
                    <a:pt x="4303" y="34"/>
                  </a:cubicBezTo>
                  <a:cubicBezTo>
                    <a:pt x="4147" y="12"/>
                    <a:pt x="3991" y="0"/>
                    <a:pt x="38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39"/>
            <p:cNvSpPr/>
            <p:nvPr/>
          </p:nvSpPr>
          <p:spPr>
            <a:xfrm>
              <a:off x="4423112" y="966642"/>
              <a:ext cx="222089" cy="386353"/>
            </a:xfrm>
            <a:custGeom>
              <a:avLst/>
              <a:gdLst/>
              <a:ahLst/>
              <a:cxnLst/>
              <a:rect l="l" t="t" r="r" b="b"/>
              <a:pathLst>
                <a:path w="18581" h="32324" fill="none" extrusionOk="0">
                  <a:moveTo>
                    <a:pt x="5804" y="1"/>
                  </a:moveTo>
                  <a:cubicBezTo>
                    <a:pt x="7105" y="1102"/>
                    <a:pt x="8406" y="2369"/>
                    <a:pt x="9574" y="3770"/>
                  </a:cubicBezTo>
                  <a:cubicBezTo>
                    <a:pt x="17212" y="12777"/>
                    <a:pt x="18580" y="24218"/>
                    <a:pt x="12609" y="29255"/>
                  </a:cubicBezTo>
                  <a:cubicBezTo>
                    <a:pt x="9440" y="31957"/>
                    <a:pt x="4804" y="32324"/>
                    <a:pt x="0" y="30723"/>
                  </a:cubicBezTo>
                </a:path>
              </a:pathLst>
            </a:custGeom>
            <a:solidFill>
              <a:schemeClr val="dk1"/>
            </a:solidFill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39"/>
            <p:cNvSpPr/>
            <p:nvPr/>
          </p:nvSpPr>
          <p:spPr>
            <a:xfrm>
              <a:off x="4242892" y="926374"/>
              <a:ext cx="12" cy="1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DF58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9"/>
            <p:cNvSpPr/>
            <p:nvPr/>
          </p:nvSpPr>
          <p:spPr>
            <a:xfrm>
              <a:off x="4533947" y="1339034"/>
              <a:ext cx="9586" cy="70580"/>
            </a:xfrm>
            <a:custGeom>
              <a:avLst/>
              <a:gdLst/>
              <a:ahLst/>
              <a:cxnLst/>
              <a:rect l="l" t="t" r="r" b="b"/>
              <a:pathLst>
                <a:path w="802" h="5905" fill="none" extrusionOk="0">
                  <a:moveTo>
                    <a:pt x="801" y="5905"/>
                  </a:moveTo>
                  <a:lnTo>
                    <a:pt x="0" y="0"/>
                  </a:lnTo>
                </a:path>
              </a:pathLst>
            </a:custGeom>
            <a:solidFill>
              <a:schemeClr val="dk1"/>
            </a:solidFill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39"/>
            <p:cNvSpPr/>
            <p:nvPr/>
          </p:nvSpPr>
          <p:spPr>
            <a:xfrm>
              <a:off x="4523585" y="1396884"/>
              <a:ext cx="36694" cy="32320"/>
            </a:xfrm>
            <a:custGeom>
              <a:avLst/>
              <a:gdLst/>
              <a:ahLst/>
              <a:cxnLst/>
              <a:rect l="l" t="t" r="r" b="b"/>
              <a:pathLst>
                <a:path w="3070" h="2704" extrusionOk="0">
                  <a:moveTo>
                    <a:pt x="1609" y="1"/>
                  </a:moveTo>
                  <a:cubicBezTo>
                    <a:pt x="1474" y="1"/>
                    <a:pt x="1336" y="21"/>
                    <a:pt x="1201" y="64"/>
                  </a:cubicBezTo>
                  <a:cubicBezTo>
                    <a:pt x="434" y="264"/>
                    <a:pt x="0" y="998"/>
                    <a:pt x="167" y="1732"/>
                  </a:cubicBezTo>
                  <a:cubicBezTo>
                    <a:pt x="308" y="2325"/>
                    <a:pt x="881" y="2704"/>
                    <a:pt x="1519" y="2704"/>
                  </a:cubicBezTo>
                  <a:cubicBezTo>
                    <a:pt x="1634" y="2704"/>
                    <a:pt x="1751" y="2691"/>
                    <a:pt x="1868" y="2666"/>
                  </a:cubicBezTo>
                  <a:cubicBezTo>
                    <a:pt x="2602" y="2466"/>
                    <a:pt x="3069" y="1732"/>
                    <a:pt x="2902" y="998"/>
                  </a:cubicBezTo>
                  <a:cubicBezTo>
                    <a:pt x="2766" y="399"/>
                    <a:pt x="2209" y="1"/>
                    <a:pt x="16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39"/>
            <p:cNvSpPr/>
            <p:nvPr/>
          </p:nvSpPr>
          <p:spPr>
            <a:xfrm>
              <a:off x="4603320" y="1281220"/>
              <a:ext cx="66193" cy="23534"/>
            </a:xfrm>
            <a:custGeom>
              <a:avLst/>
              <a:gdLst/>
              <a:ahLst/>
              <a:cxnLst/>
              <a:rect l="l" t="t" r="r" b="b"/>
              <a:pathLst>
                <a:path w="5538" h="1969" fill="none" extrusionOk="0">
                  <a:moveTo>
                    <a:pt x="5538" y="1969"/>
                  </a:moveTo>
                  <a:lnTo>
                    <a:pt x="1" y="1"/>
                  </a:lnTo>
                </a:path>
              </a:pathLst>
            </a:custGeom>
            <a:solidFill>
              <a:schemeClr val="dk1"/>
            </a:solidFill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9"/>
            <p:cNvSpPr/>
            <p:nvPr/>
          </p:nvSpPr>
          <p:spPr>
            <a:xfrm>
              <a:off x="4654357" y="1290805"/>
              <a:ext cx="35499" cy="33873"/>
            </a:xfrm>
            <a:custGeom>
              <a:avLst/>
              <a:gdLst/>
              <a:ahLst/>
              <a:cxnLst/>
              <a:rect l="l" t="t" r="r" b="b"/>
              <a:pathLst>
                <a:path w="2970" h="2834" extrusionOk="0">
                  <a:moveTo>
                    <a:pt x="1517" y="0"/>
                  </a:moveTo>
                  <a:cubicBezTo>
                    <a:pt x="886" y="0"/>
                    <a:pt x="312" y="466"/>
                    <a:pt x="167" y="1133"/>
                  </a:cubicBezTo>
                  <a:cubicBezTo>
                    <a:pt x="0" y="1867"/>
                    <a:pt x="467" y="2634"/>
                    <a:pt x="1168" y="2801"/>
                  </a:cubicBezTo>
                  <a:cubicBezTo>
                    <a:pt x="1268" y="2823"/>
                    <a:pt x="1366" y="2833"/>
                    <a:pt x="1463" y="2833"/>
                  </a:cubicBezTo>
                  <a:cubicBezTo>
                    <a:pt x="2108" y="2833"/>
                    <a:pt x="2657" y="2368"/>
                    <a:pt x="2802" y="1700"/>
                  </a:cubicBezTo>
                  <a:cubicBezTo>
                    <a:pt x="2969" y="967"/>
                    <a:pt x="2502" y="199"/>
                    <a:pt x="1802" y="33"/>
                  </a:cubicBezTo>
                  <a:cubicBezTo>
                    <a:pt x="1706" y="11"/>
                    <a:pt x="1611" y="0"/>
                    <a:pt x="1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242" y="2771403"/>
            <a:ext cx="4306963" cy="143261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425" y="3048652"/>
            <a:ext cx="3032938" cy="1371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0" name="Google Shape;1430;p40"/>
          <p:cNvGrpSpPr/>
          <p:nvPr/>
        </p:nvGrpSpPr>
        <p:grpSpPr>
          <a:xfrm>
            <a:off x="7019343" y="1936362"/>
            <a:ext cx="1928443" cy="2042073"/>
            <a:chOff x="6974604" y="2700170"/>
            <a:chExt cx="1928443" cy="2042073"/>
          </a:xfrm>
        </p:grpSpPr>
        <p:sp>
          <p:nvSpPr>
            <p:cNvPr id="1431" name="Google Shape;1431;p40"/>
            <p:cNvSpPr/>
            <p:nvPr/>
          </p:nvSpPr>
          <p:spPr>
            <a:xfrm rot="1200888">
              <a:off x="7211522" y="2901771"/>
              <a:ext cx="1454607" cy="1641100"/>
            </a:xfrm>
            <a:custGeom>
              <a:avLst/>
              <a:gdLst/>
              <a:ahLst/>
              <a:cxnLst/>
              <a:rect l="l" t="t" r="r" b="b"/>
              <a:pathLst>
                <a:path w="57508" h="64881" extrusionOk="0">
                  <a:moveTo>
                    <a:pt x="0" y="1"/>
                  </a:moveTo>
                  <a:lnTo>
                    <a:pt x="0" y="58910"/>
                  </a:lnTo>
                  <a:cubicBezTo>
                    <a:pt x="0" y="62212"/>
                    <a:pt x="2569" y="64881"/>
                    <a:pt x="5804" y="64881"/>
                  </a:cubicBezTo>
                  <a:lnTo>
                    <a:pt x="52438" y="64881"/>
                  </a:lnTo>
                  <a:cubicBezTo>
                    <a:pt x="55240" y="64881"/>
                    <a:pt x="57508" y="62546"/>
                    <a:pt x="57508" y="59710"/>
                  </a:cubicBezTo>
                  <a:lnTo>
                    <a:pt x="57508" y="1"/>
                  </a:lnTo>
                  <a:lnTo>
                    <a:pt x="53438" y="1"/>
                  </a:lnTo>
                  <a:cubicBezTo>
                    <a:pt x="53905" y="668"/>
                    <a:pt x="54205" y="1469"/>
                    <a:pt x="54205" y="2336"/>
                  </a:cubicBezTo>
                  <a:cubicBezTo>
                    <a:pt x="54205" y="4537"/>
                    <a:pt x="52438" y="6372"/>
                    <a:pt x="50236" y="6372"/>
                  </a:cubicBezTo>
                  <a:cubicBezTo>
                    <a:pt x="48068" y="6372"/>
                    <a:pt x="46266" y="4571"/>
                    <a:pt x="46266" y="2336"/>
                  </a:cubicBezTo>
                  <a:cubicBezTo>
                    <a:pt x="46266" y="1469"/>
                    <a:pt x="46567" y="668"/>
                    <a:pt x="47034" y="1"/>
                  </a:cubicBezTo>
                  <a:lnTo>
                    <a:pt x="42664" y="1"/>
                  </a:lnTo>
                  <a:cubicBezTo>
                    <a:pt x="43231" y="701"/>
                    <a:pt x="43631" y="1635"/>
                    <a:pt x="43631" y="2636"/>
                  </a:cubicBezTo>
                  <a:cubicBezTo>
                    <a:pt x="43631" y="4838"/>
                    <a:pt x="41863" y="6672"/>
                    <a:pt x="39662" y="6672"/>
                  </a:cubicBezTo>
                  <a:cubicBezTo>
                    <a:pt x="37494" y="6672"/>
                    <a:pt x="35692" y="4871"/>
                    <a:pt x="35692" y="2636"/>
                  </a:cubicBezTo>
                  <a:cubicBezTo>
                    <a:pt x="35692" y="1635"/>
                    <a:pt x="36059" y="701"/>
                    <a:pt x="36660" y="1"/>
                  </a:cubicBezTo>
                  <a:lnTo>
                    <a:pt x="32123" y="1"/>
                  </a:lnTo>
                  <a:cubicBezTo>
                    <a:pt x="32657" y="701"/>
                    <a:pt x="33024" y="1569"/>
                    <a:pt x="33024" y="2569"/>
                  </a:cubicBezTo>
                  <a:cubicBezTo>
                    <a:pt x="33024" y="4804"/>
                    <a:pt x="31289" y="6639"/>
                    <a:pt x="29054" y="6639"/>
                  </a:cubicBezTo>
                  <a:cubicBezTo>
                    <a:pt x="26853" y="6639"/>
                    <a:pt x="25118" y="4838"/>
                    <a:pt x="25118" y="2569"/>
                  </a:cubicBezTo>
                  <a:cubicBezTo>
                    <a:pt x="25118" y="1635"/>
                    <a:pt x="25452" y="701"/>
                    <a:pt x="26019" y="1"/>
                  </a:cubicBezTo>
                  <a:lnTo>
                    <a:pt x="21549" y="1"/>
                  </a:lnTo>
                  <a:cubicBezTo>
                    <a:pt x="22116" y="701"/>
                    <a:pt x="22483" y="1569"/>
                    <a:pt x="22483" y="2569"/>
                  </a:cubicBezTo>
                  <a:cubicBezTo>
                    <a:pt x="22483" y="4804"/>
                    <a:pt x="20715" y="6639"/>
                    <a:pt x="18513" y="6639"/>
                  </a:cubicBezTo>
                  <a:cubicBezTo>
                    <a:pt x="16345" y="6639"/>
                    <a:pt x="14544" y="4838"/>
                    <a:pt x="14544" y="2569"/>
                  </a:cubicBezTo>
                  <a:cubicBezTo>
                    <a:pt x="14544" y="1635"/>
                    <a:pt x="14877" y="701"/>
                    <a:pt x="15478" y="1"/>
                  </a:cubicBezTo>
                  <a:lnTo>
                    <a:pt x="11241" y="1"/>
                  </a:lnTo>
                  <a:cubicBezTo>
                    <a:pt x="11742" y="668"/>
                    <a:pt x="12042" y="1502"/>
                    <a:pt x="12042" y="2369"/>
                  </a:cubicBezTo>
                  <a:cubicBezTo>
                    <a:pt x="12042" y="4571"/>
                    <a:pt x="10307" y="6439"/>
                    <a:pt x="8073" y="6439"/>
                  </a:cubicBezTo>
                  <a:cubicBezTo>
                    <a:pt x="5904" y="6439"/>
                    <a:pt x="4136" y="4637"/>
                    <a:pt x="4136" y="2369"/>
                  </a:cubicBezTo>
                  <a:cubicBezTo>
                    <a:pt x="4136" y="1502"/>
                    <a:pt x="4403" y="668"/>
                    <a:pt x="49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28575" dir="4680000" algn="bl" rotWithShape="0">
                <a:schemeClr val="dk1">
                  <a:alpha val="3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0"/>
            <p:cNvSpPr/>
            <p:nvPr/>
          </p:nvSpPr>
          <p:spPr>
            <a:xfrm rot="1200888">
              <a:off x="7567748" y="3521505"/>
              <a:ext cx="958491" cy="25"/>
            </a:xfrm>
            <a:custGeom>
              <a:avLst/>
              <a:gdLst/>
              <a:ahLst/>
              <a:cxnLst/>
              <a:rect l="l" t="t" r="r" b="b"/>
              <a:pathLst>
                <a:path w="37894" h="1" fill="none" extrusionOk="0">
                  <a:moveTo>
                    <a:pt x="0" y="1"/>
                  </a:moveTo>
                  <a:lnTo>
                    <a:pt x="37894" y="1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0"/>
            <p:cNvSpPr/>
            <p:nvPr/>
          </p:nvSpPr>
          <p:spPr>
            <a:xfrm rot="1200888">
              <a:off x="7493530" y="3725254"/>
              <a:ext cx="958491" cy="25"/>
            </a:xfrm>
            <a:custGeom>
              <a:avLst/>
              <a:gdLst/>
              <a:ahLst/>
              <a:cxnLst/>
              <a:rect l="l" t="t" r="r" b="b"/>
              <a:pathLst>
                <a:path w="37894" h="1" fill="none" extrusionOk="0">
                  <a:moveTo>
                    <a:pt x="0" y="0"/>
                  </a:moveTo>
                  <a:lnTo>
                    <a:pt x="37894" y="0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0"/>
            <p:cNvSpPr/>
            <p:nvPr/>
          </p:nvSpPr>
          <p:spPr>
            <a:xfrm rot="1200888">
              <a:off x="7415849" y="3938509"/>
              <a:ext cx="958491" cy="25"/>
            </a:xfrm>
            <a:custGeom>
              <a:avLst/>
              <a:gdLst/>
              <a:ahLst/>
              <a:cxnLst/>
              <a:rect l="l" t="t" r="r" b="b"/>
              <a:pathLst>
                <a:path w="37894" h="1" fill="none" extrusionOk="0">
                  <a:moveTo>
                    <a:pt x="0" y="1"/>
                  </a:moveTo>
                  <a:lnTo>
                    <a:pt x="37894" y="1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0"/>
            <p:cNvSpPr/>
            <p:nvPr/>
          </p:nvSpPr>
          <p:spPr>
            <a:xfrm rot="1200888">
              <a:off x="7337882" y="4152549"/>
              <a:ext cx="958491" cy="25"/>
            </a:xfrm>
            <a:custGeom>
              <a:avLst/>
              <a:gdLst/>
              <a:ahLst/>
              <a:cxnLst/>
              <a:rect l="l" t="t" r="r" b="b"/>
              <a:pathLst>
                <a:path w="37894" h="1" fill="none" extrusionOk="0">
                  <a:moveTo>
                    <a:pt x="0" y="1"/>
                  </a:moveTo>
                  <a:lnTo>
                    <a:pt x="37894" y="1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0"/>
            <p:cNvSpPr/>
            <p:nvPr/>
          </p:nvSpPr>
          <p:spPr>
            <a:xfrm rot="1200888">
              <a:off x="7396661" y="2933312"/>
              <a:ext cx="1457162" cy="537270"/>
            </a:xfrm>
            <a:custGeom>
              <a:avLst/>
              <a:gdLst/>
              <a:ahLst/>
              <a:cxnLst/>
              <a:rect l="l" t="t" r="r" b="b"/>
              <a:pathLst>
                <a:path w="57609" h="21241" extrusionOk="0">
                  <a:moveTo>
                    <a:pt x="367" y="0"/>
                  </a:moveTo>
                  <a:cubicBezTo>
                    <a:pt x="67" y="0"/>
                    <a:pt x="67" y="0"/>
                    <a:pt x="67" y="267"/>
                  </a:cubicBezTo>
                  <a:lnTo>
                    <a:pt x="67" y="15878"/>
                  </a:lnTo>
                  <a:cubicBezTo>
                    <a:pt x="67" y="16079"/>
                    <a:pt x="0" y="16345"/>
                    <a:pt x="134" y="16512"/>
                  </a:cubicBezTo>
                  <a:cubicBezTo>
                    <a:pt x="234" y="16679"/>
                    <a:pt x="534" y="16679"/>
                    <a:pt x="734" y="16746"/>
                  </a:cubicBezTo>
                  <a:cubicBezTo>
                    <a:pt x="4137" y="17913"/>
                    <a:pt x="7639" y="18747"/>
                    <a:pt x="11142" y="19414"/>
                  </a:cubicBezTo>
                  <a:cubicBezTo>
                    <a:pt x="13410" y="19848"/>
                    <a:pt x="15712" y="20215"/>
                    <a:pt x="18013" y="20448"/>
                  </a:cubicBezTo>
                  <a:cubicBezTo>
                    <a:pt x="19481" y="20615"/>
                    <a:pt x="20882" y="20749"/>
                    <a:pt x="22350" y="20882"/>
                  </a:cubicBezTo>
                  <a:cubicBezTo>
                    <a:pt x="23550" y="20949"/>
                    <a:pt x="24718" y="21049"/>
                    <a:pt x="25885" y="21082"/>
                  </a:cubicBezTo>
                  <a:cubicBezTo>
                    <a:pt x="26986" y="21182"/>
                    <a:pt x="28087" y="21216"/>
                    <a:pt x="29188" y="21216"/>
                  </a:cubicBezTo>
                  <a:cubicBezTo>
                    <a:pt x="30055" y="21232"/>
                    <a:pt x="30939" y="21241"/>
                    <a:pt x="31827" y="21241"/>
                  </a:cubicBezTo>
                  <a:cubicBezTo>
                    <a:pt x="32715" y="21241"/>
                    <a:pt x="33608" y="21232"/>
                    <a:pt x="34492" y="21216"/>
                  </a:cubicBezTo>
                  <a:lnTo>
                    <a:pt x="37594" y="21082"/>
                  </a:lnTo>
                  <a:cubicBezTo>
                    <a:pt x="38561" y="21049"/>
                    <a:pt x="39562" y="21015"/>
                    <a:pt x="40563" y="20915"/>
                  </a:cubicBezTo>
                  <a:cubicBezTo>
                    <a:pt x="41763" y="20849"/>
                    <a:pt x="42998" y="20715"/>
                    <a:pt x="44199" y="20582"/>
                  </a:cubicBezTo>
                  <a:cubicBezTo>
                    <a:pt x="45866" y="20415"/>
                    <a:pt x="47501" y="20215"/>
                    <a:pt x="49102" y="19948"/>
                  </a:cubicBezTo>
                  <a:cubicBezTo>
                    <a:pt x="51904" y="19548"/>
                    <a:pt x="54673" y="19014"/>
                    <a:pt x="57375" y="18280"/>
                  </a:cubicBezTo>
                  <a:cubicBezTo>
                    <a:pt x="57575" y="18247"/>
                    <a:pt x="57608" y="18180"/>
                    <a:pt x="57608" y="17947"/>
                  </a:cubicBezTo>
                  <a:lnTo>
                    <a:pt x="57608" y="9107"/>
                  </a:lnTo>
                  <a:cubicBezTo>
                    <a:pt x="57608" y="6172"/>
                    <a:pt x="57608" y="3236"/>
                    <a:pt x="57508" y="334"/>
                  </a:cubicBezTo>
                  <a:cubicBezTo>
                    <a:pt x="57508" y="34"/>
                    <a:pt x="57508" y="34"/>
                    <a:pt x="57208" y="34"/>
                  </a:cubicBezTo>
                  <a:lnTo>
                    <a:pt x="53672" y="34"/>
                  </a:lnTo>
                  <a:cubicBezTo>
                    <a:pt x="53622" y="34"/>
                    <a:pt x="53580" y="25"/>
                    <a:pt x="53543" y="25"/>
                  </a:cubicBezTo>
                  <a:cubicBezTo>
                    <a:pt x="53505" y="25"/>
                    <a:pt x="53472" y="34"/>
                    <a:pt x="53438" y="67"/>
                  </a:cubicBezTo>
                  <a:cubicBezTo>
                    <a:pt x="53405" y="167"/>
                    <a:pt x="53505" y="234"/>
                    <a:pt x="53539" y="301"/>
                  </a:cubicBezTo>
                  <a:cubicBezTo>
                    <a:pt x="54039" y="1068"/>
                    <a:pt x="54206" y="1969"/>
                    <a:pt x="54106" y="2903"/>
                  </a:cubicBezTo>
                  <a:cubicBezTo>
                    <a:pt x="53922" y="4953"/>
                    <a:pt x="52222" y="6442"/>
                    <a:pt x="50243" y="6442"/>
                  </a:cubicBezTo>
                  <a:cubicBezTo>
                    <a:pt x="50065" y="6442"/>
                    <a:pt x="49884" y="6430"/>
                    <a:pt x="49702" y="6405"/>
                  </a:cubicBezTo>
                  <a:cubicBezTo>
                    <a:pt x="47901" y="6172"/>
                    <a:pt x="46333" y="4637"/>
                    <a:pt x="46267" y="2536"/>
                  </a:cubicBezTo>
                  <a:cubicBezTo>
                    <a:pt x="46233" y="1735"/>
                    <a:pt x="46500" y="1001"/>
                    <a:pt x="46900" y="301"/>
                  </a:cubicBezTo>
                  <a:cubicBezTo>
                    <a:pt x="46934" y="234"/>
                    <a:pt x="47034" y="201"/>
                    <a:pt x="47001" y="101"/>
                  </a:cubicBezTo>
                  <a:cubicBezTo>
                    <a:pt x="46967" y="67"/>
                    <a:pt x="46934" y="59"/>
                    <a:pt x="46896" y="59"/>
                  </a:cubicBezTo>
                  <a:cubicBezTo>
                    <a:pt x="46859" y="59"/>
                    <a:pt x="46817" y="67"/>
                    <a:pt x="46767" y="67"/>
                  </a:cubicBezTo>
                  <a:lnTo>
                    <a:pt x="42831" y="67"/>
                  </a:lnTo>
                  <a:cubicBezTo>
                    <a:pt x="42781" y="67"/>
                    <a:pt x="42739" y="59"/>
                    <a:pt x="42702" y="59"/>
                  </a:cubicBezTo>
                  <a:cubicBezTo>
                    <a:pt x="42664" y="59"/>
                    <a:pt x="42631" y="67"/>
                    <a:pt x="42597" y="101"/>
                  </a:cubicBezTo>
                  <a:cubicBezTo>
                    <a:pt x="42564" y="201"/>
                    <a:pt x="42664" y="234"/>
                    <a:pt x="42697" y="301"/>
                  </a:cubicBezTo>
                  <a:cubicBezTo>
                    <a:pt x="43365" y="1201"/>
                    <a:pt x="43598" y="2169"/>
                    <a:pt x="43498" y="3303"/>
                  </a:cubicBezTo>
                  <a:cubicBezTo>
                    <a:pt x="43251" y="5275"/>
                    <a:pt x="41552" y="6735"/>
                    <a:pt x="39585" y="6735"/>
                  </a:cubicBezTo>
                  <a:cubicBezTo>
                    <a:pt x="39423" y="6735"/>
                    <a:pt x="39260" y="6726"/>
                    <a:pt x="39095" y="6705"/>
                  </a:cubicBezTo>
                  <a:cubicBezTo>
                    <a:pt x="37227" y="6505"/>
                    <a:pt x="35692" y="4871"/>
                    <a:pt x="35692" y="2702"/>
                  </a:cubicBezTo>
                  <a:cubicBezTo>
                    <a:pt x="35692" y="1835"/>
                    <a:pt x="35993" y="1035"/>
                    <a:pt x="36526" y="334"/>
                  </a:cubicBezTo>
                  <a:cubicBezTo>
                    <a:pt x="36560" y="267"/>
                    <a:pt x="36660" y="234"/>
                    <a:pt x="36593" y="167"/>
                  </a:cubicBezTo>
                  <a:cubicBezTo>
                    <a:pt x="36593" y="107"/>
                    <a:pt x="36569" y="95"/>
                    <a:pt x="36528" y="95"/>
                  </a:cubicBezTo>
                  <a:cubicBezTo>
                    <a:pt x="36501" y="95"/>
                    <a:pt x="36466" y="101"/>
                    <a:pt x="36426" y="101"/>
                  </a:cubicBezTo>
                  <a:lnTo>
                    <a:pt x="32357" y="101"/>
                  </a:lnTo>
                  <a:cubicBezTo>
                    <a:pt x="32317" y="101"/>
                    <a:pt x="32282" y="95"/>
                    <a:pt x="32253" y="95"/>
                  </a:cubicBezTo>
                  <a:cubicBezTo>
                    <a:pt x="32209" y="95"/>
                    <a:pt x="32177" y="107"/>
                    <a:pt x="32157" y="167"/>
                  </a:cubicBezTo>
                  <a:cubicBezTo>
                    <a:pt x="32090" y="201"/>
                    <a:pt x="32190" y="301"/>
                    <a:pt x="32223" y="334"/>
                  </a:cubicBezTo>
                  <a:cubicBezTo>
                    <a:pt x="33191" y="1735"/>
                    <a:pt x="33324" y="3203"/>
                    <a:pt x="32490" y="4704"/>
                  </a:cubicBezTo>
                  <a:cubicBezTo>
                    <a:pt x="31773" y="6003"/>
                    <a:pt x="30436" y="6704"/>
                    <a:pt x="29082" y="6704"/>
                  </a:cubicBezTo>
                  <a:cubicBezTo>
                    <a:pt x="28106" y="6704"/>
                    <a:pt x="27121" y="6340"/>
                    <a:pt x="26352" y="5571"/>
                  </a:cubicBezTo>
                  <a:cubicBezTo>
                    <a:pt x="24985" y="4170"/>
                    <a:pt x="24818" y="1868"/>
                    <a:pt x="25986" y="267"/>
                  </a:cubicBezTo>
                  <a:cubicBezTo>
                    <a:pt x="26019" y="234"/>
                    <a:pt x="26086" y="201"/>
                    <a:pt x="26052" y="101"/>
                  </a:cubicBezTo>
                  <a:cubicBezTo>
                    <a:pt x="26036" y="67"/>
                    <a:pt x="26002" y="59"/>
                    <a:pt x="25969" y="59"/>
                  </a:cubicBezTo>
                  <a:cubicBezTo>
                    <a:pt x="25935" y="59"/>
                    <a:pt x="25902" y="67"/>
                    <a:pt x="25885" y="67"/>
                  </a:cubicBezTo>
                  <a:lnTo>
                    <a:pt x="21816" y="67"/>
                  </a:lnTo>
                  <a:cubicBezTo>
                    <a:pt x="21783" y="67"/>
                    <a:pt x="21749" y="59"/>
                    <a:pt x="21720" y="59"/>
                  </a:cubicBezTo>
                  <a:cubicBezTo>
                    <a:pt x="21691" y="59"/>
                    <a:pt x="21666" y="67"/>
                    <a:pt x="21649" y="101"/>
                  </a:cubicBezTo>
                  <a:cubicBezTo>
                    <a:pt x="21649" y="201"/>
                    <a:pt x="21682" y="234"/>
                    <a:pt x="21716" y="267"/>
                  </a:cubicBezTo>
                  <a:cubicBezTo>
                    <a:pt x="22383" y="1201"/>
                    <a:pt x="22650" y="2235"/>
                    <a:pt x="22483" y="3370"/>
                  </a:cubicBezTo>
                  <a:cubicBezTo>
                    <a:pt x="22135" y="5284"/>
                    <a:pt x="20450" y="6668"/>
                    <a:pt x="18570" y="6668"/>
                  </a:cubicBezTo>
                  <a:cubicBezTo>
                    <a:pt x="18287" y="6668"/>
                    <a:pt x="18000" y="6637"/>
                    <a:pt x="17713" y="6572"/>
                  </a:cubicBezTo>
                  <a:cubicBezTo>
                    <a:pt x="14978" y="5905"/>
                    <a:pt x="13743" y="2569"/>
                    <a:pt x="15478" y="234"/>
                  </a:cubicBezTo>
                  <a:cubicBezTo>
                    <a:pt x="15511" y="201"/>
                    <a:pt x="15578" y="167"/>
                    <a:pt x="15545" y="67"/>
                  </a:cubicBezTo>
                  <a:cubicBezTo>
                    <a:pt x="15528" y="34"/>
                    <a:pt x="15495" y="25"/>
                    <a:pt x="15461" y="25"/>
                  </a:cubicBezTo>
                  <a:cubicBezTo>
                    <a:pt x="15428" y="25"/>
                    <a:pt x="15395" y="34"/>
                    <a:pt x="15378" y="34"/>
                  </a:cubicBezTo>
                  <a:lnTo>
                    <a:pt x="11542" y="34"/>
                  </a:lnTo>
                  <a:cubicBezTo>
                    <a:pt x="11509" y="34"/>
                    <a:pt x="11408" y="34"/>
                    <a:pt x="11375" y="67"/>
                  </a:cubicBezTo>
                  <a:cubicBezTo>
                    <a:pt x="11342" y="167"/>
                    <a:pt x="11408" y="201"/>
                    <a:pt x="11475" y="234"/>
                  </a:cubicBezTo>
                  <a:cubicBezTo>
                    <a:pt x="12009" y="1068"/>
                    <a:pt x="12209" y="2002"/>
                    <a:pt x="12076" y="3003"/>
                  </a:cubicBezTo>
                  <a:cubicBezTo>
                    <a:pt x="11833" y="4971"/>
                    <a:pt x="10161" y="6417"/>
                    <a:pt x="8233" y="6417"/>
                  </a:cubicBezTo>
                  <a:cubicBezTo>
                    <a:pt x="8037" y="6417"/>
                    <a:pt x="7839" y="6402"/>
                    <a:pt x="7639" y="6372"/>
                  </a:cubicBezTo>
                  <a:cubicBezTo>
                    <a:pt x="5538" y="6071"/>
                    <a:pt x="3903" y="4003"/>
                    <a:pt x="4370" y="1602"/>
                  </a:cubicBezTo>
                  <a:cubicBezTo>
                    <a:pt x="4504" y="1068"/>
                    <a:pt x="4704" y="601"/>
                    <a:pt x="5004" y="167"/>
                  </a:cubicBezTo>
                  <a:cubicBezTo>
                    <a:pt x="5004" y="101"/>
                    <a:pt x="5071" y="67"/>
                    <a:pt x="5037" y="34"/>
                  </a:cubicBezTo>
                  <a:cubicBezTo>
                    <a:pt x="5004" y="0"/>
                    <a:pt x="4904" y="0"/>
                    <a:pt x="4870" y="0"/>
                  </a:cubicBezTo>
                  <a:close/>
                </a:path>
              </a:pathLst>
            </a:custGeom>
            <a:solidFill>
              <a:schemeClr val="accent3">
                <a:alpha val="62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7" name="Google Shape;1437;p40"/>
          <p:cNvGrpSpPr/>
          <p:nvPr/>
        </p:nvGrpSpPr>
        <p:grpSpPr>
          <a:xfrm flipH="1">
            <a:off x="7712148" y="1844961"/>
            <a:ext cx="455370" cy="587698"/>
            <a:chOff x="4899957" y="2022012"/>
            <a:chExt cx="213388" cy="275398"/>
          </a:xfrm>
        </p:grpSpPr>
        <p:sp>
          <p:nvSpPr>
            <p:cNvPr id="1438" name="Google Shape;1438;p40"/>
            <p:cNvSpPr/>
            <p:nvPr/>
          </p:nvSpPr>
          <p:spPr>
            <a:xfrm>
              <a:off x="5008402" y="2157469"/>
              <a:ext cx="104943" cy="139940"/>
            </a:xfrm>
            <a:custGeom>
              <a:avLst/>
              <a:gdLst/>
              <a:ahLst/>
              <a:cxnLst/>
              <a:rect l="l" t="t" r="r" b="b"/>
              <a:pathLst>
                <a:path w="8780" h="11708" extrusionOk="0">
                  <a:moveTo>
                    <a:pt x="2246" y="1"/>
                  </a:moveTo>
                  <a:cubicBezTo>
                    <a:pt x="2228" y="1"/>
                    <a:pt x="2213" y="3"/>
                    <a:pt x="2202" y="9"/>
                  </a:cubicBezTo>
                  <a:lnTo>
                    <a:pt x="1168" y="709"/>
                  </a:lnTo>
                  <a:lnTo>
                    <a:pt x="67" y="1477"/>
                  </a:lnTo>
                  <a:cubicBezTo>
                    <a:pt x="1" y="1510"/>
                    <a:pt x="34" y="1743"/>
                    <a:pt x="167" y="1910"/>
                  </a:cubicBezTo>
                  <a:lnTo>
                    <a:pt x="8373" y="11550"/>
                  </a:lnTo>
                  <a:cubicBezTo>
                    <a:pt x="8470" y="11660"/>
                    <a:pt x="8559" y="11707"/>
                    <a:pt x="8624" y="11707"/>
                  </a:cubicBezTo>
                  <a:cubicBezTo>
                    <a:pt x="8737" y="11707"/>
                    <a:pt x="8779" y="11562"/>
                    <a:pt x="8673" y="11350"/>
                  </a:cubicBezTo>
                  <a:lnTo>
                    <a:pt x="2569" y="242"/>
                  </a:lnTo>
                  <a:cubicBezTo>
                    <a:pt x="2513" y="75"/>
                    <a:pt x="2340" y="1"/>
                    <a:pt x="224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0"/>
            <p:cNvSpPr/>
            <p:nvPr/>
          </p:nvSpPr>
          <p:spPr>
            <a:xfrm>
              <a:off x="5022362" y="2165944"/>
              <a:ext cx="59810" cy="86931"/>
            </a:xfrm>
            <a:custGeom>
              <a:avLst/>
              <a:gdLst/>
              <a:ahLst/>
              <a:cxnLst/>
              <a:rect l="l" t="t" r="r" b="b"/>
              <a:pathLst>
                <a:path w="5004" h="7273" fill="none" extrusionOk="0">
                  <a:moveTo>
                    <a:pt x="0" y="0"/>
                  </a:moveTo>
                  <a:lnTo>
                    <a:pt x="5004" y="7272"/>
                  </a:ln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0"/>
            <p:cNvSpPr/>
            <p:nvPr/>
          </p:nvSpPr>
          <p:spPr>
            <a:xfrm>
              <a:off x="4899957" y="2025538"/>
              <a:ext cx="180220" cy="185491"/>
            </a:xfrm>
            <a:custGeom>
              <a:avLst/>
              <a:gdLst/>
              <a:ahLst/>
              <a:cxnLst/>
              <a:rect l="l" t="t" r="r" b="b"/>
              <a:pathLst>
                <a:path w="15078" h="15519" extrusionOk="0">
                  <a:moveTo>
                    <a:pt x="6985" y="0"/>
                  </a:moveTo>
                  <a:cubicBezTo>
                    <a:pt x="6756" y="0"/>
                    <a:pt x="6521" y="65"/>
                    <a:pt x="6305" y="206"/>
                  </a:cubicBezTo>
                  <a:cubicBezTo>
                    <a:pt x="4504" y="1373"/>
                    <a:pt x="2569" y="2708"/>
                    <a:pt x="768" y="4042"/>
                  </a:cubicBezTo>
                  <a:cubicBezTo>
                    <a:pt x="0" y="4576"/>
                    <a:pt x="100" y="5710"/>
                    <a:pt x="901" y="6110"/>
                  </a:cubicBezTo>
                  <a:lnTo>
                    <a:pt x="3670" y="7678"/>
                  </a:lnTo>
                  <a:cubicBezTo>
                    <a:pt x="3836" y="7744"/>
                    <a:pt x="4003" y="7878"/>
                    <a:pt x="4103" y="8045"/>
                  </a:cubicBezTo>
                  <a:lnTo>
                    <a:pt x="5771" y="10446"/>
                  </a:lnTo>
                  <a:cubicBezTo>
                    <a:pt x="5938" y="10680"/>
                    <a:pt x="6038" y="10947"/>
                    <a:pt x="5971" y="11214"/>
                  </a:cubicBezTo>
                  <a:lnTo>
                    <a:pt x="5838" y="14216"/>
                  </a:lnTo>
                  <a:cubicBezTo>
                    <a:pt x="5805" y="14930"/>
                    <a:pt x="6405" y="15518"/>
                    <a:pt x="7114" y="15518"/>
                  </a:cubicBezTo>
                  <a:cubicBezTo>
                    <a:pt x="7133" y="15518"/>
                    <a:pt x="7153" y="15518"/>
                    <a:pt x="7172" y="15517"/>
                  </a:cubicBezTo>
                  <a:cubicBezTo>
                    <a:pt x="10475" y="15250"/>
                    <a:pt x="13410" y="13382"/>
                    <a:pt x="14744" y="10280"/>
                  </a:cubicBezTo>
                  <a:cubicBezTo>
                    <a:pt x="15078" y="9713"/>
                    <a:pt x="14778" y="8912"/>
                    <a:pt x="14110" y="8678"/>
                  </a:cubicBezTo>
                  <a:lnTo>
                    <a:pt x="11275" y="7611"/>
                  </a:lnTo>
                  <a:cubicBezTo>
                    <a:pt x="11042" y="7544"/>
                    <a:pt x="10808" y="7378"/>
                    <a:pt x="10708" y="7177"/>
                  </a:cubicBezTo>
                  <a:lnTo>
                    <a:pt x="8973" y="4709"/>
                  </a:lnTo>
                  <a:cubicBezTo>
                    <a:pt x="8907" y="4542"/>
                    <a:pt x="8807" y="4375"/>
                    <a:pt x="8773" y="4209"/>
                  </a:cubicBezTo>
                  <a:lnTo>
                    <a:pt x="8240" y="1040"/>
                  </a:lnTo>
                  <a:cubicBezTo>
                    <a:pt x="8120" y="417"/>
                    <a:pt x="7570" y="0"/>
                    <a:pt x="69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0"/>
            <p:cNvSpPr/>
            <p:nvPr/>
          </p:nvSpPr>
          <p:spPr>
            <a:xfrm>
              <a:off x="4944611" y="2106540"/>
              <a:ext cx="27921" cy="10769"/>
            </a:xfrm>
            <a:custGeom>
              <a:avLst/>
              <a:gdLst/>
              <a:ahLst/>
              <a:cxnLst/>
              <a:rect l="l" t="t" r="r" b="b"/>
              <a:pathLst>
                <a:path w="2336" h="901" fill="none" extrusionOk="0">
                  <a:moveTo>
                    <a:pt x="0" y="901"/>
                  </a:moveTo>
                  <a:cubicBezTo>
                    <a:pt x="0" y="901"/>
                    <a:pt x="1034" y="734"/>
                    <a:pt x="2335" y="0"/>
                  </a:cubicBezTo>
                </a:path>
              </a:pathLst>
            </a:custGeom>
            <a:solidFill>
              <a:schemeClr val="dk1"/>
            </a:solidFill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0"/>
            <p:cNvSpPr/>
            <p:nvPr/>
          </p:nvSpPr>
          <p:spPr>
            <a:xfrm>
              <a:off x="4971325" y="2145612"/>
              <a:ext cx="27921" cy="10375"/>
            </a:xfrm>
            <a:custGeom>
              <a:avLst/>
              <a:gdLst/>
              <a:ahLst/>
              <a:cxnLst/>
              <a:rect l="l" t="t" r="r" b="b"/>
              <a:pathLst>
                <a:path w="2336" h="868" fill="none" extrusionOk="0">
                  <a:moveTo>
                    <a:pt x="0" y="867"/>
                  </a:moveTo>
                  <a:cubicBezTo>
                    <a:pt x="0" y="867"/>
                    <a:pt x="1068" y="701"/>
                    <a:pt x="2335" y="0"/>
                  </a:cubicBezTo>
                </a:path>
              </a:pathLst>
            </a:custGeom>
            <a:solidFill>
              <a:schemeClr val="dk1"/>
            </a:solidFill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0"/>
            <p:cNvSpPr/>
            <p:nvPr/>
          </p:nvSpPr>
          <p:spPr>
            <a:xfrm>
              <a:off x="4987270" y="2075834"/>
              <a:ext cx="17953" cy="20343"/>
            </a:xfrm>
            <a:custGeom>
              <a:avLst/>
              <a:gdLst/>
              <a:ahLst/>
              <a:cxnLst/>
              <a:rect l="l" t="t" r="r" b="b"/>
              <a:pathLst>
                <a:path w="1502" h="1702" fill="none" extrusionOk="0">
                  <a:moveTo>
                    <a:pt x="1" y="1702"/>
                  </a:moveTo>
                  <a:cubicBezTo>
                    <a:pt x="501" y="1235"/>
                    <a:pt x="1068" y="701"/>
                    <a:pt x="1502" y="1"/>
                  </a:cubicBezTo>
                </a:path>
              </a:pathLst>
            </a:custGeom>
            <a:solidFill>
              <a:schemeClr val="dk1"/>
            </a:solidFill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0"/>
            <p:cNvSpPr/>
            <p:nvPr/>
          </p:nvSpPr>
          <p:spPr>
            <a:xfrm>
              <a:off x="4900758" y="2058694"/>
              <a:ext cx="85723" cy="152311"/>
            </a:xfrm>
            <a:custGeom>
              <a:avLst/>
              <a:gdLst/>
              <a:ahLst/>
              <a:cxnLst/>
              <a:rect l="l" t="t" r="r" b="b"/>
              <a:pathLst>
                <a:path w="7172" h="12743" fill="none" extrusionOk="0">
                  <a:moveTo>
                    <a:pt x="2468" y="0"/>
                  </a:moveTo>
                  <a:cubicBezTo>
                    <a:pt x="1868" y="434"/>
                    <a:pt x="1301" y="834"/>
                    <a:pt x="734" y="1234"/>
                  </a:cubicBezTo>
                  <a:cubicBezTo>
                    <a:pt x="0" y="1768"/>
                    <a:pt x="67" y="2902"/>
                    <a:pt x="867" y="3303"/>
                  </a:cubicBezTo>
                  <a:lnTo>
                    <a:pt x="3669" y="4837"/>
                  </a:lnTo>
                  <a:cubicBezTo>
                    <a:pt x="3836" y="4937"/>
                    <a:pt x="4003" y="5071"/>
                    <a:pt x="4070" y="5237"/>
                  </a:cubicBezTo>
                  <a:lnTo>
                    <a:pt x="5737" y="7639"/>
                  </a:lnTo>
                  <a:cubicBezTo>
                    <a:pt x="5904" y="7839"/>
                    <a:pt x="6004" y="8139"/>
                    <a:pt x="5971" y="8406"/>
                  </a:cubicBezTo>
                  <a:lnTo>
                    <a:pt x="5838" y="11408"/>
                  </a:lnTo>
                  <a:cubicBezTo>
                    <a:pt x="5771" y="12142"/>
                    <a:pt x="6405" y="12743"/>
                    <a:pt x="7172" y="12676"/>
                  </a:cubicBezTo>
                </a:path>
              </a:pathLst>
            </a:custGeom>
            <a:solidFill>
              <a:schemeClr val="dk1"/>
            </a:solidFill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0"/>
            <p:cNvSpPr/>
            <p:nvPr/>
          </p:nvSpPr>
          <p:spPr>
            <a:xfrm>
              <a:off x="5025948" y="2125269"/>
              <a:ext cx="54635" cy="76173"/>
            </a:xfrm>
            <a:custGeom>
              <a:avLst/>
              <a:gdLst/>
              <a:ahLst/>
              <a:cxnLst/>
              <a:rect l="l" t="t" r="r" b="b"/>
              <a:pathLst>
                <a:path w="4571" h="6373" fill="none" extrusionOk="0">
                  <a:moveTo>
                    <a:pt x="0" y="6372"/>
                  </a:moveTo>
                  <a:cubicBezTo>
                    <a:pt x="1868" y="5505"/>
                    <a:pt x="3403" y="4004"/>
                    <a:pt x="4270" y="2002"/>
                  </a:cubicBezTo>
                  <a:cubicBezTo>
                    <a:pt x="4570" y="1335"/>
                    <a:pt x="4237" y="568"/>
                    <a:pt x="3569" y="334"/>
                  </a:cubicBezTo>
                  <a:cubicBezTo>
                    <a:pt x="3569" y="334"/>
                    <a:pt x="3169" y="168"/>
                    <a:pt x="2669" y="1"/>
                  </a:cubicBezTo>
                </a:path>
              </a:pathLst>
            </a:custGeom>
            <a:solidFill>
              <a:schemeClr val="dk1"/>
            </a:solidFill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0"/>
            <p:cNvSpPr/>
            <p:nvPr/>
          </p:nvSpPr>
          <p:spPr>
            <a:xfrm>
              <a:off x="4960556" y="2022012"/>
              <a:ext cx="54240" cy="70185"/>
            </a:xfrm>
            <a:custGeom>
              <a:avLst/>
              <a:gdLst/>
              <a:ahLst/>
              <a:cxnLst/>
              <a:rect l="l" t="t" r="r" b="b"/>
              <a:pathLst>
                <a:path w="4538" h="5872" fill="none" extrusionOk="0">
                  <a:moveTo>
                    <a:pt x="4537" y="5871"/>
                  </a:moveTo>
                  <a:cubicBezTo>
                    <a:pt x="4204" y="5371"/>
                    <a:pt x="3903" y="5004"/>
                    <a:pt x="3903" y="5004"/>
                  </a:cubicBezTo>
                  <a:cubicBezTo>
                    <a:pt x="3837" y="4837"/>
                    <a:pt x="3737" y="4670"/>
                    <a:pt x="3703" y="4504"/>
                  </a:cubicBezTo>
                  <a:lnTo>
                    <a:pt x="3170" y="1335"/>
                  </a:lnTo>
                  <a:cubicBezTo>
                    <a:pt x="3003" y="467"/>
                    <a:pt x="2002" y="0"/>
                    <a:pt x="1235" y="501"/>
                  </a:cubicBezTo>
                  <a:cubicBezTo>
                    <a:pt x="835" y="734"/>
                    <a:pt x="401" y="1034"/>
                    <a:pt x="1" y="1335"/>
                  </a:cubicBezTo>
                </a:path>
              </a:pathLst>
            </a:custGeom>
            <a:solidFill>
              <a:schemeClr val="dk1"/>
            </a:solidFill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7" name="Google Shape;1447;p40"/>
          <p:cNvGrpSpPr/>
          <p:nvPr/>
        </p:nvGrpSpPr>
        <p:grpSpPr>
          <a:xfrm>
            <a:off x="462810" y="539508"/>
            <a:ext cx="1672775" cy="1812786"/>
            <a:chOff x="832917" y="1342151"/>
            <a:chExt cx="1549296" cy="1678972"/>
          </a:xfrm>
        </p:grpSpPr>
        <p:sp>
          <p:nvSpPr>
            <p:cNvPr id="1448" name="Google Shape;1448;p40"/>
            <p:cNvSpPr/>
            <p:nvPr/>
          </p:nvSpPr>
          <p:spPr>
            <a:xfrm rot="-698983">
              <a:off x="966077" y="1456753"/>
              <a:ext cx="1282976" cy="1449768"/>
            </a:xfrm>
            <a:custGeom>
              <a:avLst/>
              <a:gdLst/>
              <a:ahLst/>
              <a:cxnLst/>
              <a:rect l="l" t="t" r="r" b="b"/>
              <a:pathLst>
                <a:path w="57475" h="64947" extrusionOk="0">
                  <a:moveTo>
                    <a:pt x="0" y="0"/>
                  </a:moveTo>
                  <a:lnTo>
                    <a:pt x="0" y="58976"/>
                  </a:lnTo>
                  <a:cubicBezTo>
                    <a:pt x="0" y="62245"/>
                    <a:pt x="2569" y="64947"/>
                    <a:pt x="5771" y="64947"/>
                  </a:cubicBezTo>
                  <a:lnTo>
                    <a:pt x="52438" y="64947"/>
                  </a:lnTo>
                  <a:cubicBezTo>
                    <a:pt x="55240" y="64947"/>
                    <a:pt x="57475" y="62612"/>
                    <a:pt x="57475" y="59776"/>
                  </a:cubicBezTo>
                  <a:lnTo>
                    <a:pt x="57475" y="0"/>
                  </a:lnTo>
                  <a:lnTo>
                    <a:pt x="53505" y="0"/>
                  </a:lnTo>
                  <a:cubicBezTo>
                    <a:pt x="53939" y="667"/>
                    <a:pt x="54239" y="1468"/>
                    <a:pt x="54239" y="2335"/>
                  </a:cubicBezTo>
                  <a:cubicBezTo>
                    <a:pt x="54239" y="4570"/>
                    <a:pt x="52504" y="6371"/>
                    <a:pt x="50270" y="6371"/>
                  </a:cubicBezTo>
                  <a:cubicBezTo>
                    <a:pt x="48101" y="6371"/>
                    <a:pt x="46333" y="4603"/>
                    <a:pt x="46333" y="2335"/>
                  </a:cubicBezTo>
                  <a:cubicBezTo>
                    <a:pt x="46333" y="1468"/>
                    <a:pt x="46600" y="667"/>
                    <a:pt x="47067" y="0"/>
                  </a:cubicBezTo>
                  <a:lnTo>
                    <a:pt x="42731" y="0"/>
                  </a:lnTo>
                  <a:cubicBezTo>
                    <a:pt x="43298" y="734"/>
                    <a:pt x="43698" y="1635"/>
                    <a:pt x="43698" y="2635"/>
                  </a:cubicBezTo>
                  <a:cubicBezTo>
                    <a:pt x="43698" y="4837"/>
                    <a:pt x="41930" y="6671"/>
                    <a:pt x="39729" y="6671"/>
                  </a:cubicBezTo>
                  <a:cubicBezTo>
                    <a:pt x="37560" y="6671"/>
                    <a:pt x="35759" y="4870"/>
                    <a:pt x="35759" y="2635"/>
                  </a:cubicBezTo>
                  <a:cubicBezTo>
                    <a:pt x="35759" y="1635"/>
                    <a:pt x="36126" y="734"/>
                    <a:pt x="36727" y="0"/>
                  </a:cubicBezTo>
                  <a:lnTo>
                    <a:pt x="32190" y="0"/>
                  </a:lnTo>
                  <a:cubicBezTo>
                    <a:pt x="32724" y="734"/>
                    <a:pt x="33091" y="1601"/>
                    <a:pt x="33091" y="2602"/>
                  </a:cubicBezTo>
                  <a:cubicBezTo>
                    <a:pt x="33091" y="4803"/>
                    <a:pt x="31356" y="6638"/>
                    <a:pt x="29121" y="6638"/>
                  </a:cubicBezTo>
                  <a:cubicBezTo>
                    <a:pt x="26920" y="6638"/>
                    <a:pt x="25185" y="4837"/>
                    <a:pt x="25185" y="2602"/>
                  </a:cubicBezTo>
                  <a:cubicBezTo>
                    <a:pt x="25185" y="1635"/>
                    <a:pt x="25519" y="734"/>
                    <a:pt x="26086" y="0"/>
                  </a:cubicBezTo>
                  <a:lnTo>
                    <a:pt x="21616" y="0"/>
                  </a:lnTo>
                  <a:cubicBezTo>
                    <a:pt x="22183" y="734"/>
                    <a:pt x="22550" y="1601"/>
                    <a:pt x="22550" y="2602"/>
                  </a:cubicBezTo>
                  <a:cubicBezTo>
                    <a:pt x="22550" y="4803"/>
                    <a:pt x="20782" y="6638"/>
                    <a:pt x="18580" y="6638"/>
                  </a:cubicBezTo>
                  <a:cubicBezTo>
                    <a:pt x="16412" y="6638"/>
                    <a:pt x="14611" y="4837"/>
                    <a:pt x="14611" y="2602"/>
                  </a:cubicBezTo>
                  <a:cubicBezTo>
                    <a:pt x="14611" y="1635"/>
                    <a:pt x="14944" y="734"/>
                    <a:pt x="15545" y="0"/>
                  </a:cubicBezTo>
                  <a:lnTo>
                    <a:pt x="11208" y="0"/>
                  </a:lnTo>
                  <a:cubicBezTo>
                    <a:pt x="11709" y="667"/>
                    <a:pt x="12009" y="1501"/>
                    <a:pt x="12009" y="2402"/>
                  </a:cubicBezTo>
                  <a:cubicBezTo>
                    <a:pt x="12009" y="4603"/>
                    <a:pt x="10241" y="6438"/>
                    <a:pt x="8039" y="6438"/>
                  </a:cubicBezTo>
                  <a:cubicBezTo>
                    <a:pt x="5838" y="6438"/>
                    <a:pt x="4070" y="4637"/>
                    <a:pt x="4070" y="2402"/>
                  </a:cubicBezTo>
                  <a:cubicBezTo>
                    <a:pt x="4070" y="1501"/>
                    <a:pt x="4370" y="667"/>
                    <a:pt x="48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38100" dir="648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0"/>
            <p:cNvSpPr/>
            <p:nvPr/>
          </p:nvSpPr>
          <p:spPr>
            <a:xfrm rot="-698983">
              <a:off x="1165598" y="2046859"/>
              <a:ext cx="845146" cy="22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0" y="1"/>
                  </a:moveTo>
                  <a:lnTo>
                    <a:pt x="37861" y="1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0"/>
            <p:cNvSpPr/>
            <p:nvPr/>
          </p:nvSpPr>
          <p:spPr>
            <a:xfrm rot="-698983">
              <a:off x="1204398" y="2235006"/>
              <a:ext cx="845146" cy="22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0" y="1"/>
                  </a:moveTo>
                  <a:lnTo>
                    <a:pt x="37861" y="1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0"/>
            <p:cNvSpPr/>
            <p:nvPr/>
          </p:nvSpPr>
          <p:spPr>
            <a:xfrm rot="-698983">
              <a:off x="1244853" y="2431176"/>
              <a:ext cx="845146" cy="22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0" y="1"/>
                  </a:moveTo>
                  <a:lnTo>
                    <a:pt x="37861" y="1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0"/>
            <p:cNvSpPr/>
            <p:nvPr/>
          </p:nvSpPr>
          <p:spPr>
            <a:xfrm rot="-698983">
              <a:off x="1285461" y="2628090"/>
              <a:ext cx="845146" cy="22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0" y="0"/>
                  </a:moveTo>
                  <a:lnTo>
                    <a:pt x="37861" y="0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3" name="Google Shape;1453;p40"/>
          <p:cNvSpPr/>
          <p:nvPr/>
        </p:nvSpPr>
        <p:spPr>
          <a:xfrm rot="4162835">
            <a:off x="6982973" y="508839"/>
            <a:ext cx="1382035" cy="1097181"/>
          </a:xfrm>
          <a:custGeom>
            <a:avLst/>
            <a:gdLst/>
            <a:ahLst/>
            <a:cxnLst/>
            <a:rect l="l" t="t" r="r" b="b"/>
            <a:pathLst>
              <a:path w="27354" h="21716" extrusionOk="0">
                <a:moveTo>
                  <a:pt x="23017" y="0"/>
                </a:moveTo>
                <a:lnTo>
                  <a:pt x="23017" y="0"/>
                </a:lnTo>
                <a:cubicBezTo>
                  <a:pt x="15345" y="5104"/>
                  <a:pt x="7673" y="10208"/>
                  <a:pt x="0" y="15278"/>
                </a:cubicBezTo>
                <a:lnTo>
                  <a:pt x="401" y="15245"/>
                </a:lnTo>
                <a:lnTo>
                  <a:pt x="568" y="15245"/>
                </a:lnTo>
                <a:cubicBezTo>
                  <a:pt x="585" y="15242"/>
                  <a:pt x="602" y="15241"/>
                  <a:pt x="618" y="15241"/>
                </a:cubicBezTo>
                <a:cubicBezTo>
                  <a:pt x="855" y="15241"/>
                  <a:pt x="993" y="15460"/>
                  <a:pt x="868" y="15678"/>
                </a:cubicBezTo>
                <a:lnTo>
                  <a:pt x="768" y="15778"/>
                </a:lnTo>
                <a:lnTo>
                  <a:pt x="568" y="16212"/>
                </a:lnTo>
                <a:lnTo>
                  <a:pt x="668" y="16379"/>
                </a:lnTo>
                <a:lnTo>
                  <a:pt x="1101" y="16345"/>
                </a:lnTo>
                <a:lnTo>
                  <a:pt x="1268" y="16345"/>
                </a:lnTo>
                <a:cubicBezTo>
                  <a:pt x="1285" y="16343"/>
                  <a:pt x="1302" y="16342"/>
                  <a:pt x="1319" y="16342"/>
                </a:cubicBezTo>
                <a:cubicBezTo>
                  <a:pt x="1555" y="16342"/>
                  <a:pt x="1693" y="16559"/>
                  <a:pt x="1568" y="16746"/>
                </a:cubicBezTo>
                <a:lnTo>
                  <a:pt x="1502" y="16879"/>
                </a:lnTo>
                <a:lnTo>
                  <a:pt x="1268" y="17313"/>
                </a:lnTo>
                <a:lnTo>
                  <a:pt x="1368" y="17413"/>
                </a:lnTo>
                <a:lnTo>
                  <a:pt x="1868" y="17380"/>
                </a:lnTo>
                <a:lnTo>
                  <a:pt x="2035" y="17380"/>
                </a:lnTo>
                <a:cubicBezTo>
                  <a:pt x="2050" y="17377"/>
                  <a:pt x="2065" y="17376"/>
                  <a:pt x="2080" y="17376"/>
                </a:cubicBezTo>
                <a:cubicBezTo>
                  <a:pt x="2289" y="17376"/>
                  <a:pt x="2429" y="17595"/>
                  <a:pt x="2335" y="17813"/>
                </a:cubicBezTo>
                <a:lnTo>
                  <a:pt x="2235" y="17913"/>
                </a:lnTo>
                <a:lnTo>
                  <a:pt x="2002" y="18380"/>
                </a:lnTo>
                <a:lnTo>
                  <a:pt x="2069" y="18514"/>
                </a:lnTo>
                <a:lnTo>
                  <a:pt x="2569" y="18480"/>
                </a:lnTo>
                <a:lnTo>
                  <a:pt x="2736" y="18480"/>
                </a:lnTo>
                <a:cubicBezTo>
                  <a:pt x="2764" y="18473"/>
                  <a:pt x="2792" y="18470"/>
                  <a:pt x="2818" y="18470"/>
                </a:cubicBezTo>
                <a:cubicBezTo>
                  <a:pt x="3035" y="18470"/>
                  <a:pt x="3155" y="18702"/>
                  <a:pt x="3036" y="18881"/>
                </a:cubicBezTo>
                <a:lnTo>
                  <a:pt x="2936" y="19014"/>
                </a:lnTo>
                <a:lnTo>
                  <a:pt x="2702" y="19481"/>
                </a:lnTo>
                <a:lnTo>
                  <a:pt x="2736" y="19548"/>
                </a:lnTo>
                <a:lnTo>
                  <a:pt x="3236" y="19514"/>
                </a:lnTo>
                <a:lnTo>
                  <a:pt x="3403" y="19514"/>
                </a:lnTo>
                <a:cubicBezTo>
                  <a:pt x="3420" y="19512"/>
                  <a:pt x="3437" y="19511"/>
                  <a:pt x="3453" y="19511"/>
                </a:cubicBezTo>
                <a:cubicBezTo>
                  <a:pt x="3690" y="19511"/>
                  <a:pt x="3828" y="19727"/>
                  <a:pt x="3703" y="19915"/>
                </a:cubicBezTo>
                <a:lnTo>
                  <a:pt x="3603" y="20048"/>
                </a:lnTo>
                <a:lnTo>
                  <a:pt x="3370" y="20515"/>
                </a:lnTo>
                <a:lnTo>
                  <a:pt x="3436" y="20649"/>
                </a:lnTo>
                <a:lnTo>
                  <a:pt x="3937" y="20582"/>
                </a:lnTo>
                <a:lnTo>
                  <a:pt x="4103" y="20582"/>
                </a:lnTo>
                <a:cubicBezTo>
                  <a:pt x="4119" y="20580"/>
                  <a:pt x="4134" y="20579"/>
                  <a:pt x="4148" y="20579"/>
                </a:cubicBezTo>
                <a:cubicBezTo>
                  <a:pt x="4388" y="20579"/>
                  <a:pt x="4529" y="20827"/>
                  <a:pt x="4404" y="21015"/>
                </a:cubicBezTo>
                <a:lnTo>
                  <a:pt x="4337" y="21149"/>
                </a:lnTo>
                <a:lnTo>
                  <a:pt x="4070" y="21583"/>
                </a:lnTo>
                <a:lnTo>
                  <a:pt x="4170" y="21716"/>
                </a:lnTo>
                <a:cubicBezTo>
                  <a:pt x="4170" y="21716"/>
                  <a:pt x="5371" y="20982"/>
                  <a:pt x="6005" y="20515"/>
                </a:cubicBezTo>
                <a:cubicBezTo>
                  <a:pt x="8840" y="18647"/>
                  <a:pt x="11742" y="16712"/>
                  <a:pt x="14611" y="14811"/>
                </a:cubicBezTo>
                <a:cubicBezTo>
                  <a:pt x="18714" y="12042"/>
                  <a:pt x="22783" y="9307"/>
                  <a:pt x="26920" y="6572"/>
                </a:cubicBezTo>
                <a:lnTo>
                  <a:pt x="27353" y="6338"/>
                </a:lnTo>
                <a:lnTo>
                  <a:pt x="27253" y="6205"/>
                </a:lnTo>
                <a:lnTo>
                  <a:pt x="26519" y="6205"/>
                </a:lnTo>
                <a:cubicBezTo>
                  <a:pt x="26502" y="6207"/>
                  <a:pt x="26485" y="6208"/>
                  <a:pt x="26469" y="6208"/>
                </a:cubicBezTo>
                <a:cubicBezTo>
                  <a:pt x="26232" y="6208"/>
                  <a:pt x="26094" y="5992"/>
                  <a:pt x="26219" y="5805"/>
                </a:cubicBezTo>
                <a:lnTo>
                  <a:pt x="26286" y="5671"/>
                </a:lnTo>
                <a:lnTo>
                  <a:pt x="26553" y="5204"/>
                </a:lnTo>
                <a:lnTo>
                  <a:pt x="26453" y="5071"/>
                </a:lnTo>
                <a:lnTo>
                  <a:pt x="25952" y="5137"/>
                </a:lnTo>
                <a:lnTo>
                  <a:pt x="25786" y="5137"/>
                </a:lnTo>
                <a:cubicBezTo>
                  <a:pt x="25772" y="5139"/>
                  <a:pt x="25759" y="5140"/>
                  <a:pt x="25746" y="5140"/>
                </a:cubicBezTo>
                <a:cubicBezTo>
                  <a:pt x="25534" y="5140"/>
                  <a:pt x="25393" y="4892"/>
                  <a:pt x="25519" y="4704"/>
                </a:cubicBezTo>
                <a:lnTo>
                  <a:pt x="25585" y="4570"/>
                </a:lnTo>
                <a:lnTo>
                  <a:pt x="25852" y="4137"/>
                </a:lnTo>
                <a:lnTo>
                  <a:pt x="25786" y="4037"/>
                </a:lnTo>
                <a:lnTo>
                  <a:pt x="25252" y="4070"/>
                </a:lnTo>
                <a:lnTo>
                  <a:pt x="25085" y="4070"/>
                </a:lnTo>
                <a:cubicBezTo>
                  <a:pt x="25060" y="4077"/>
                  <a:pt x="25036" y="4080"/>
                  <a:pt x="25013" y="4080"/>
                </a:cubicBezTo>
                <a:cubicBezTo>
                  <a:pt x="24819" y="4080"/>
                  <a:pt x="24695" y="3848"/>
                  <a:pt x="24785" y="3670"/>
                </a:cubicBezTo>
                <a:lnTo>
                  <a:pt x="24885" y="3536"/>
                </a:lnTo>
                <a:lnTo>
                  <a:pt x="25118" y="3069"/>
                </a:lnTo>
                <a:lnTo>
                  <a:pt x="25052" y="2969"/>
                </a:lnTo>
                <a:lnTo>
                  <a:pt x="24551" y="3003"/>
                </a:lnTo>
                <a:lnTo>
                  <a:pt x="24385" y="3003"/>
                </a:lnTo>
                <a:cubicBezTo>
                  <a:pt x="24367" y="3005"/>
                  <a:pt x="24350" y="3006"/>
                  <a:pt x="24334" y="3006"/>
                </a:cubicBezTo>
                <a:cubicBezTo>
                  <a:pt x="24097" y="3006"/>
                  <a:pt x="23959" y="2787"/>
                  <a:pt x="24084" y="2569"/>
                </a:cubicBezTo>
                <a:lnTo>
                  <a:pt x="24184" y="2469"/>
                </a:lnTo>
                <a:lnTo>
                  <a:pt x="24418" y="2002"/>
                </a:lnTo>
                <a:lnTo>
                  <a:pt x="24351" y="1868"/>
                </a:lnTo>
                <a:lnTo>
                  <a:pt x="23851" y="1902"/>
                </a:lnTo>
                <a:lnTo>
                  <a:pt x="23684" y="1902"/>
                </a:lnTo>
                <a:cubicBezTo>
                  <a:pt x="23637" y="1929"/>
                  <a:pt x="23592" y="1941"/>
                  <a:pt x="23552" y="1941"/>
                </a:cubicBezTo>
                <a:cubicBezTo>
                  <a:pt x="23395" y="1941"/>
                  <a:pt x="23311" y="1754"/>
                  <a:pt x="23417" y="1568"/>
                </a:cubicBezTo>
                <a:lnTo>
                  <a:pt x="23517" y="1468"/>
                </a:lnTo>
                <a:lnTo>
                  <a:pt x="23751" y="1034"/>
                </a:lnTo>
                <a:lnTo>
                  <a:pt x="23684" y="868"/>
                </a:lnTo>
                <a:lnTo>
                  <a:pt x="23184" y="901"/>
                </a:lnTo>
                <a:lnTo>
                  <a:pt x="23017" y="901"/>
                </a:lnTo>
                <a:cubicBezTo>
                  <a:pt x="23000" y="903"/>
                  <a:pt x="22983" y="904"/>
                  <a:pt x="22966" y="904"/>
                </a:cubicBezTo>
                <a:cubicBezTo>
                  <a:pt x="22730" y="904"/>
                  <a:pt x="22592" y="688"/>
                  <a:pt x="22717" y="501"/>
                </a:cubicBezTo>
                <a:lnTo>
                  <a:pt x="22783" y="367"/>
                </a:lnTo>
                <a:lnTo>
                  <a:pt x="2301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618" y="539508"/>
            <a:ext cx="4439270" cy="57158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553" y="1067134"/>
            <a:ext cx="4617855" cy="2415880"/>
          </a:xfrm>
          <a:prstGeom prst="rect">
            <a:avLst/>
          </a:prstGeom>
        </p:spPr>
      </p:pic>
      <p:pic>
        <p:nvPicPr>
          <p:cNvPr id="28" name="Picture 2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006" y="3828361"/>
            <a:ext cx="5973009" cy="6287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8" name="Google Shape;1458;p41"/>
          <p:cNvGrpSpPr/>
          <p:nvPr/>
        </p:nvGrpSpPr>
        <p:grpSpPr>
          <a:xfrm>
            <a:off x="745269" y="289210"/>
            <a:ext cx="7236259" cy="4336197"/>
            <a:chOff x="1088225" y="363552"/>
            <a:chExt cx="7236259" cy="4336197"/>
          </a:xfrm>
        </p:grpSpPr>
        <p:sp>
          <p:nvSpPr>
            <p:cNvPr id="1459" name="Google Shape;1459;p41"/>
            <p:cNvSpPr/>
            <p:nvPr/>
          </p:nvSpPr>
          <p:spPr>
            <a:xfrm>
              <a:off x="1158984" y="545348"/>
              <a:ext cx="7165500" cy="4154400"/>
            </a:xfrm>
            <a:prstGeom prst="roundRect">
              <a:avLst>
                <a:gd name="adj" fmla="val 561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1"/>
            <p:cNvSpPr/>
            <p:nvPr/>
          </p:nvSpPr>
          <p:spPr>
            <a:xfrm>
              <a:off x="1088225" y="490475"/>
              <a:ext cx="7165500" cy="4154400"/>
            </a:xfrm>
            <a:prstGeom prst="roundRect">
              <a:avLst>
                <a:gd name="adj" fmla="val 5615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1"/>
            <p:cNvSpPr/>
            <p:nvPr/>
          </p:nvSpPr>
          <p:spPr>
            <a:xfrm rot="-5400000">
              <a:off x="2747222" y="-799142"/>
              <a:ext cx="3880745" cy="6733689"/>
            </a:xfrm>
            <a:custGeom>
              <a:avLst/>
              <a:gdLst/>
              <a:ahLst/>
              <a:cxnLst/>
              <a:rect l="l" t="t" r="r" b="b"/>
              <a:pathLst>
                <a:path w="107277" h="147701" extrusionOk="0">
                  <a:moveTo>
                    <a:pt x="104016" y="1"/>
                  </a:moveTo>
                  <a:cubicBezTo>
                    <a:pt x="100624" y="1"/>
                    <a:pt x="95726" y="347"/>
                    <a:pt x="95068" y="347"/>
                  </a:cubicBezTo>
                  <a:lnTo>
                    <a:pt x="67749" y="347"/>
                  </a:lnTo>
                  <a:cubicBezTo>
                    <a:pt x="47001" y="347"/>
                    <a:pt x="25485" y="580"/>
                    <a:pt x="4670" y="580"/>
                  </a:cubicBezTo>
                  <a:cubicBezTo>
                    <a:pt x="0" y="580"/>
                    <a:pt x="200" y="3449"/>
                    <a:pt x="667" y="23763"/>
                  </a:cubicBezTo>
                  <a:cubicBezTo>
                    <a:pt x="934" y="35072"/>
                    <a:pt x="834" y="46580"/>
                    <a:pt x="1034" y="57888"/>
                  </a:cubicBezTo>
                  <a:cubicBezTo>
                    <a:pt x="1168" y="64226"/>
                    <a:pt x="1702" y="128005"/>
                    <a:pt x="1368" y="144016"/>
                  </a:cubicBezTo>
                  <a:cubicBezTo>
                    <a:pt x="1335" y="146018"/>
                    <a:pt x="2969" y="147686"/>
                    <a:pt x="4971" y="147686"/>
                  </a:cubicBezTo>
                  <a:cubicBezTo>
                    <a:pt x="16334" y="147697"/>
                    <a:pt x="27702" y="147700"/>
                    <a:pt x="39070" y="147700"/>
                  </a:cubicBezTo>
                  <a:cubicBezTo>
                    <a:pt x="61807" y="147700"/>
                    <a:pt x="84550" y="147686"/>
                    <a:pt x="107277" y="147686"/>
                  </a:cubicBezTo>
                  <a:lnTo>
                    <a:pt x="107277" y="380"/>
                  </a:lnTo>
                  <a:cubicBezTo>
                    <a:pt x="107140" y="94"/>
                    <a:pt x="105782" y="1"/>
                    <a:pt x="1040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2" name="Google Shape;1462;p41"/>
            <p:cNvGrpSpPr/>
            <p:nvPr/>
          </p:nvGrpSpPr>
          <p:grpSpPr>
            <a:xfrm>
              <a:off x="1588046" y="773315"/>
              <a:ext cx="6131749" cy="3510313"/>
              <a:chOff x="1588046" y="773315"/>
              <a:chExt cx="6131749" cy="3510313"/>
            </a:xfrm>
          </p:grpSpPr>
          <p:sp>
            <p:nvSpPr>
              <p:cNvPr id="1463" name="Google Shape;1463;p41"/>
              <p:cNvSpPr/>
              <p:nvPr/>
            </p:nvSpPr>
            <p:spPr>
              <a:xfrm rot="-5400000">
                <a:off x="5965230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41"/>
              <p:cNvSpPr/>
              <p:nvPr/>
            </p:nvSpPr>
            <p:spPr>
              <a:xfrm rot="-5400000">
                <a:off x="5720387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41"/>
              <p:cNvSpPr/>
              <p:nvPr/>
            </p:nvSpPr>
            <p:spPr>
              <a:xfrm rot="-5400000">
                <a:off x="5473995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41"/>
              <p:cNvSpPr/>
              <p:nvPr/>
            </p:nvSpPr>
            <p:spPr>
              <a:xfrm rot="-5400000">
                <a:off x="5229153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41"/>
              <p:cNvSpPr/>
              <p:nvPr/>
            </p:nvSpPr>
            <p:spPr>
              <a:xfrm rot="-5400000">
                <a:off x="4984265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41"/>
              <p:cNvSpPr/>
              <p:nvPr/>
            </p:nvSpPr>
            <p:spPr>
              <a:xfrm rot="-5400000">
                <a:off x="4739423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41"/>
              <p:cNvSpPr/>
              <p:nvPr/>
            </p:nvSpPr>
            <p:spPr>
              <a:xfrm rot="-5400000">
                <a:off x="4494535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41"/>
              <p:cNvSpPr/>
              <p:nvPr/>
            </p:nvSpPr>
            <p:spPr>
              <a:xfrm rot="-5400000">
                <a:off x="4251198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41"/>
              <p:cNvSpPr/>
              <p:nvPr/>
            </p:nvSpPr>
            <p:spPr>
              <a:xfrm rot="-5400000">
                <a:off x="4004805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41"/>
              <p:cNvSpPr/>
              <p:nvPr/>
            </p:nvSpPr>
            <p:spPr>
              <a:xfrm rot="-5400000">
                <a:off x="3759917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41"/>
              <p:cNvSpPr/>
              <p:nvPr/>
            </p:nvSpPr>
            <p:spPr>
              <a:xfrm rot="-5400000">
                <a:off x="3514460" y="2528449"/>
                <a:ext cx="3510313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37" h="1" fill="none" extrusionOk="0">
                    <a:moveTo>
                      <a:pt x="1" y="0"/>
                    </a:moveTo>
                    <a:lnTo>
                      <a:pt x="97037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41"/>
              <p:cNvSpPr/>
              <p:nvPr/>
            </p:nvSpPr>
            <p:spPr>
              <a:xfrm rot="-5400000">
                <a:off x="3268683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41"/>
              <p:cNvSpPr/>
              <p:nvPr/>
            </p:nvSpPr>
            <p:spPr>
              <a:xfrm rot="-5400000">
                <a:off x="3023841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41"/>
              <p:cNvSpPr/>
              <p:nvPr/>
            </p:nvSpPr>
            <p:spPr>
              <a:xfrm rot="-5400000">
                <a:off x="2778953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41"/>
              <p:cNvSpPr/>
              <p:nvPr/>
            </p:nvSpPr>
            <p:spPr>
              <a:xfrm rot="-5400000">
                <a:off x="2534111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41"/>
              <p:cNvSpPr/>
              <p:nvPr/>
            </p:nvSpPr>
            <p:spPr>
              <a:xfrm rot="-5400000">
                <a:off x="2289223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41"/>
              <p:cNvSpPr/>
              <p:nvPr/>
            </p:nvSpPr>
            <p:spPr>
              <a:xfrm rot="-5400000">
                <a:off x="2042830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41"/>
              <p:cNvSpPr/>
              <p:nvPr/>
            </p:nvSpPr>
            <p:spPr>
              <a:xfrm rot="-5400000">
                <a:off x="1797988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41"/>
              <p:cNvSpPr/>
              <p:nvPr/>
            </p:nvSpPr>
            <p:spPr>
              <a:xfrm rot="-5400000">
                <a:off x="1553100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41"/>
              <p:cNvSpPr/>
              <p:nvPr/>
            </p:nvSpPr>
            <p:spPr>
              <a:xfrm rot="-5400000">
                <a:off x="1306708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41"/>
              <p:cNvSpPr/>
              <p:nvPr/>
            </p:nvSpPr>
            <p:spPr>
              <a:xfrm rot="-5400000">
                <a:off x="1061866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41"/>
              <p:cNvSpPr/>
              <p:nvPr/>
            </p:nvSpPr>
            <p:spPr>
              <a:xfrm rot="-5400000">
                <a:off x="818528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41"/>
              <p:cNvSpPr/>
              <p:nvPr/>
            </p:nvSpPr>
            <p:spPr>
              <a:xfrm rot="-5400000">
                <a:off x="573640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41"/>
              <p:cNvSpPr/>
              <p:nvPr/>
            </p:nvSpPr>
            <p:spPr>
              <a:xfrm rot="-5400000">
                <a:off x="328798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41"/>
              <p:cNvSpPr/>
              <p:nvPr/>
            </p:nvSpPr>
            <p:spPr>
              <a:xfrm rot="-5400000">
                <a:off x="83910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41"/>
              <p:cNvSpPr/>
              <p:nvPr/>
            </p:nvSpPr>
            <p:spPr>
              <a:xfrm rot="5400000" flipH="1">
                <a:off x="-157498" y="2525731"/>
                <a:ext cx="3495988" cy="4900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9" name="Google Shape;1489;p41"/>
            <p:cNvGrpSpPr/>
            <p:nvPr/>
          </p:nvGrpSpPr>
          <p:grpSpPr>
            <a:xfrm>
              <a:off x="1522452" y="363552"/>
              <a:ext cx="6251125" cy="401830"/>
              <a:chOff x="1522452" y="363552"/>
              <a:chExt cx="6251125" cy="401830"/>
            </a:xfrm>
          </p:grpSpPr>
          <p:grpSp>
            <p:nvGrpSpPr>
              <p:cNvPr id="1490" name="Google Shape;1490;p41"/>
              <p:cNvGrpSpPr/>
              <p:nvPr/>
            </p:nvGrpSpPr>
            <p:grpSpPr>
              <a:xfrm>
                <a:off x="1522452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491" name="Google Shape;1491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2" name="Google Shape;1492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93" name="Google Shape;1493;p41"/>
              <p:cNvGrpSpPr/>
              <p:nvPr/>
            </p:nvGrpSpPr>
            <p:grpSpPr>
              <a:xfrm>
                <a:off x="1757727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494" name="Google Shape;1494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5" name="Google Shape;1495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96" name="Google Shape;1496;p41"/>
              <p:cNvGrpSpPr/>
              <p:nvPr/>
            </p:nvGrpSpPr>
            <p:grpSpPr>
              <a:xfrm>
                <a:off x="2017827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497" name="Google Shape;1497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8" name="Google Shape;1498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99" name="Google Shape;1499;p41"/>
              <p:cNvGrpSpPr/>
              <p:nvPr/>
            </p:nvGrpSpPr>
            <p:grpSpPr>
              <a:xfrm>
                <a:off x="2263988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00" name="Google Shape;1500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1" name="Google Shape;1501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02" name="Google Shape;1502;p41"/>
              <p:cNvGrpSpPr/>
              <p:nvPr/>
            </p:nvGrpSpPr>
            <p:grpSpPr>
              <a:xfrm>
                <a:off x="2499263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03" name="Google Shape;1503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4" name="Google Shape;1504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05" name="Google Shape;1505;p41"/>
              <p:cNvGrpSpPr/>
              <p:nvPr/>
            </p:nvGrpSpPr>
            <p:grpSpPr>
              <a:xfrm>
                <a:off x="2759363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06" name="Google Shape;1506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7" name="Google Shape;1507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08" name="Google Shape;1508;p41"/>
              <p:cNvGrpSpPr/>
              <p:nvPr/>
            </p:nvGrpSpPr>
            <p:grpSpPr>
              <a:xfrm>
                <a:off x="2996234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09" name="Google Shape;1509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0" name="Google Shape;1510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11" name="Google Shape;1511;p41"/>
              <p:cNvGrpSpPr/>
              <p:nvPr/>
            </p:nvGrpSpPr>
            <p:grpSpPr>
              <a:xfrm>
                <a:off x="3231509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12" name="Google Shape;1512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3" name="Google Shape;1513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14" name="Google Shape;1514;p41"/>
              <p:cNvGrpSpPr/>
              <p:nvPr/>
            </p:nvGrpSpPr>
            <p:grpSpPr>
              <a:xfrm>
                <a:off x="3491609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15" name="Google Shape;1515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6" name="Google Shape;1516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17" name="Google Shape;1517;p41"/>
              <p:cNvGrpSpPr/>
              <p:nvPr/>
            </p:nvGrpSpPr>
            <p:grpSpPr>
              <a:xfrm>
                <a:off x="3737770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18" name="Google Shape;1518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9" name="Google Shape;1519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20" name="Google Shape;1520;p41"/>
              <p:cNvGrpSpPr/>
              <p:nvPr/>
            </p:nvGrpSpPr>
            <p:grpSpPr>
              <a:xfrm>
                <a:off x="3973045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21" name="Google Shape;1521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2" name="Google Shape;1522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23" name="Google Shape;1523;p41"/>
              <p:cNvGrpSpPr/>
              <p:nvPr/>
            </p:nvGrpSpPr>
            <p:grpSpPr>
              <a:xfrm>
                <a:off x="4219206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24" name="Google Shape;1524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5" name="Google Shape;1525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26" name="Google Shape;1526;p41"/>
              <p:cNvGrpSpPr/>
              <p:nvPr/>
            </p:nvGrpSpPr>
            <p:grpSpPr>
              <a:xfrm>
                <a:off x="4465338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27" name="Google Shape;1527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8" name="Google Shape;1528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29" name="Google Shape;1529;p41"/>
              <p:cNvGrpSpPr/>
              <p:nvPr/>
            </p:nvGrpSpPr>
            <p:grpSpPr>
              <a:xfrm>
                <a:off x="4702209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30" name="Google Shape;1530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1" name="Google Shape;1531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32" name="Google Shape;1532;p41"/>
              <p:cNvGrpSpPr/>
              <p:nvPr/>
            </p:nvGrpSpPr>
            <p:grpSpPr>
              <a:xfrm>
                <a:off x="4937484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33" name="Google Shape;1533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4" name="Google Shape;1534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35" name="Google Shape;1535;p41"/>
              <p:cNvGrpSpPr/>
              <p:nvPr/>
            </p:nvGrpSpPr>
            <p:grpSpPr>
              <a:xfrm>
                <a:off x="5197584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36" name="Google Shape;1536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7" name="Google Shape;1537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38" name="Google Shape;1538;p41"/>
              <p:cNvGrpSpPr/>
              <p:nvPr/>
            </p:nvGrpSpPr>
            <p:grpSpPr>
              <a:xfrm>
                <a:off x="5443745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39" name="Google Shape;1539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0" name="Google Shape;1540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41" name="Google Shape;1541;p41"/>
              <p:cNvGrpSpPr/>
              <p:nvPr/>
            </p:nvGrpSpPr>
            <p:grpSpPr>
              <a:xfrm>
                <a:off x="5679020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42" name="Google Shape;1542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3" name="Google Shape;1543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44" name="Google Shape;1544;p41"/>
              <p:cNvGrpSpPr/>
              <p:nvPr/>
            </p:nvGrpSpPr>
            <p:grpSpPr>
              <a:xfrm>
                <a:off x="5925181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45" name="Google Shape;1545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6" name="Google Shape;1546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47" name="Google Shape;1547;p41"/>
              <p:cNvGrpSpPr/>
              <p:nvPr/>
            </p:nvGrpSpPr>
            <p:grpSpPr>
              <a:xfrm>
                <a:off x="6171313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48" name="Google Shape;1548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9" name="Google Shape;1549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50" name="Google Shape;1550;p41"/>
              <p:cNvGrpSpPr/>
              <p:nvPr/>
            </p:nvGrpSpPr>
            <p:grpSpPr>
              <a:xfrm>
                <a:off x="6408184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51" name="Google Shape;1551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2" name="Google Shape;1552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53" name="Google Shape;1553;p41"/>
              <p:cNvGrpSpPr/>
              <p:nvPr/>
            </p:nvGrpSpPr>
            <p:grpSpPr>
              <a:xfrm>
                <a:off x="6643459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54" name="Google Shape;1554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5" name="Google Shape;1555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56" name="Google Shape;1556;p41"/>
              <p:cNvGrpSpPr/>
              <p:nvPr/>
            </p:nvGrpSpPr>
            <p:grpSpPr>
              <a:xfrm>
                <a:off x="6903559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57" name="Google Shape;1557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8" name="Google Shape;1558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59" name="Google Shape;1559;p41"/>
              <p:cNvGrpSpPr/>
              <p:nvPr/>
            </p:nvGrpSpPr>
            <p:grpSpPr>
              <a:xfrm>
                <a:off x="7149720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60" name="Google Shape;1560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1" name="Google Shape;1561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62" name="Google Shape;1562;p41"/>
              <p:cNvGrpSpPr/>
              <p:nvPr/>
            </p:nvGrpSpPr>
            <p:grpSpPr>
              <a:xfrm>
                <a:off x="7384995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63" name="Google Shape;1563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4" name="Google Shape;1564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65" name="Google Shape;1565;p41"/>
              <p:cNvGrpSpPr/>
              <p:nvPr/>
            </p:nvGrpSpPr>
            <p:grpSpPr>
              <a:xfrm>
                <a:off x="7631156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66" name="Google Shape;1566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7" name="Google Shape;1567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570" name="Google Shape;1570;p41"/>
          <p:cNvGrpSpPr/>
          <p:nvPr/>
        </p:nvGrpSpPr>
        <p:grpSpPr>
          <a:xfrm>
            <a:off x="691987" y="2838845"/>
            <a:ext cx="1672930" cy="1812954"/>
            <a:chOff x="832917" y="1342151"/>
            <a:chExt cx="1549296" cy="1678972"/>
          </a:xfrm>
        </p:grpSpPr>
        <p:sp>
          <p:nvSpPr>
            <p:cNvPr id="1571" name="Google Shape;1571;p41"/>
            <p:cNvSpPr/>
            <p:nvPr/>
          </p:nvSpPr>
          <p:spPr>
            <a:xfrm rot="-698983">
              <a:off x="966077" y="1456753"/>
              <a:ext cx="1282976" cy="1449768"/>
            </a:xfrm>
            <a:custGeom>
              <a:avLst/>
              <a:gdLst/>
              <a:ahLst/>
              <a:cxnLst/>
              <a:rect l="l" t="t" r="r" b="b"/>
              <a:pathLst>
                <a:path w="57475" h="64947" extrusionOk="0">
                  <a:moveTo>
                    <a:pt x="0" y="0"/>
                  </a:moveTo>
                  <a:lnTo>
                    <a:pt x="0" y="58976"/>
                  </a:lnTo>
                  <a:cubicBezTo>
                    <a:pt x="0" y="62245"/>
                    <a:pt x="2569" y="64947"/>
                    <a:pt x="5771" y="64947"/>
                  </a:cubicBezTo>
                  <a:lnTo>
                    <a:pt x="52438" y="64947"/>
                  </a:lnTo>
                  <a:cubicBezTo>
                    <a:pt x="55240" y="64947"/>
                    <a:pt x="57475" y="62612"/>
                    <a:pt x="57475" y="59776"/>
                  </a:cubicBezTo>
                  <a:lnTo>
                    <a:pt x="57475" y="0"/>
                  </a:lnTo>
                  <a:lnTo>
                    <a:pt x="53505" y="0"/>
                  </a:lnTo>
                  <a:cubicBezTo>
                    <a:pt x="53939" y="667"/>
                    <a:pt x="54239" y="1468"/>
                    <a:pt x="54239" y="2335"/>
                  </a:cubicBezTo>
                  <a:cubicBezTo>
                    <a:pt x="54239" y="4570"/>
                    <a:pt x="52504" y="6371"/>
                    <a:pt x="50270" y="6371"/>
                  </a:cubicBezTo>
                  <a:cubicBezTo>
                    <a:pt x="48101" y="6371"/>
                    <a:pt x="46333" y="4603"/>
                    <a:pt x="46333" y="2335"/>
                  </a:cubicBezTo>
                  <a:cubicBezTo>
                    <a:pt x="46333" y="1468"/>
                    <a:pt x="46600" y="667"/>
                    <a:pt x="47067" y="0"/>
                  </a:cubicBezTo>
                  <a:lnTo>
                    <a:pt x="42731" y="0"/>
                  </a:lnTo>
                  <a:cubicBezTo>
                    <a:pt x="43298" y="734"/>
                    <a:pt x="43698" y="1635"/>
                    <a:pt x="43698" y="2635"/>
                  </a:cubicBezTo>
                  <a:cubicBezTo>
                    <a:pt x="43698" y="4837"/>
                    <a:pt x="41930" y="6671"/>
                    <a:pt x="39729" y="6671"/>
                  </a:cubicBezTo>
                  <a:cubicBezTo>
                    <a:pt x="37560" y="6671"/>
                    <a:pt x="35759" y="4870"/>
                    <a:pt x="35759" y="2635"/>
                  </a:cubicBezTo>
                  <a:cubicBezTo>
                    <a:pt x="35759" y="1635"/>
                    <a:pt x="36126" y="734"/>
                    <a:pt x="36727" y="0"/>
                  </a:cubicBezTo>
                  <a:lnTo>
                    <a:pt x="32190" y="0"/>
                  </a:lnTo>
                  <a:cubicBezTo>
                    <a:pt x="32724" y="734"/>
                    <a:pt x="33091" y="1601"/>
                    <a:pt x="33091" y="2602"/>
                  </a:cubicBezTo>
                  <a:cubicBezTo>
                    <a:pt x="33091" y="4803"/>
                    <a:pt x="31356" y="6638"/>
                    <a:pt x="29121" y="6638"/>
                  </a:cubicBezTo>
                  <a:cubicBezTo>
                    <a:pt x="26920" y="6638"/>
                    <a:pt x="25185" y="4837"/>
                    <a:pt x="25185" y="2602"/>
                  </a:cubicBezTo>
                  <a:cubicBezTo>
                    <a:pt x="25185" y="1635"/>
                    <a:pt x="25519" y="734"/>
                    <a:pt x="26086" y="0"/>
                  </a:cubicBezTo>
                  <a:lnTo>
                    <a:pt x="21616" y="0"/>
                  </a:lnTo>
                  <a:cubicBezTo>
                    <a:pt x="22183" y="734"/>
                    <a:pt x="22550" y="1601"/>
                    <a:pt x="22550" y="2602"/>
                  </a:cubicBezTo>
                  <a:cubicBezTo>
                    <a:pt x="22550" y="4803"/>
                    <a:pt x="20782" y="6638"/>
                    <a:pt x="18580" y="6638"/>
                  </a:cubicBezTo>
                  <a:cubicBezTo>
                    <a:pt x="16412" y="6638"/>
                    <a:pt x="14611" y="4837"/>
                    <a:pt x="14611" y="2602"/>
                  </a:cubicBezTo>
                  <a:cubicBezTo>
                    <a:pt x="14611" y="1635"/>
                    <a:pt x="14944" y="734"/>
                    <a:pt x="15545" y="0"/>
                  </a:cubicBezTo>
                  <a:lnTo>
                    <a:pt x="11208" y="0"/>
                  </a:lnTo>
                  <a:cubicBezTo>
                    <a:pt x="11709" y="667"/>
                    <a:pt x="12009" y="1501"/>
                    <a:pt x="12009" y="2402"/>
                  </a:cubicBezTo>
                  <a:cubicBezTo>
                    <a:pt x="12009" y="4603"/>
                    <a:pt x="10241" y="6438"/>
                    <a:pt x="8039" y="6438"/>
                  </a:cubicBezTo>
                  <a:cubicBezTo>
                    <a:pt x="5838" y="6438"/>
                    <a:pt x="4070" y="4637"/>
                    <a:pt x="4070" y="2402"/>
                  </a:cubicBezTo>
                  <a:cubicBezTo>
                    <a:pt x="4070" y="1501"/>
                    <a:pt x="4370" y="667"/>
                    <a:pt x="48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38100" dir="648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41"/>
            <p:cNvSpPr/>
            <p:nvPr/>
          </p:nvSpPr>
          <p:spPr>
            <a:xfrm rot="-698983">
              <a:off x="1165598" y="2046859"/>
              <a:ext cx="845146" cy="22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0" y="1"/>
                  </a:moveTo>
                  <a:lnTo>
                    <a:pt x="37861" y="1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41"/>
            <p:cNvSpPr/>
            <p:nvPr/>
          </p:nvSpPr>
          <p:spPr>
            <a:xfrm rot="-698983">
              <a:off x="1204398" y="2235006"/>
              <a:ext cx="845146" cy="22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0" y="1"/>
                  </a:moveTo>
                  <a:lnTo>
                    <a:pt x="37861" y="1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41"/>
            <p:cNvSpPr/>
            <p:nvPr/>
          </p:nvSpPr>
          <p:spPr>
            <a:xfrm rot="-698983">
              <a:off x="1244853" y="2431176"/>
              <a:ext cx="845146" cy="22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0" y="1"/>
                  </a:moveTo>
                  <a:lnTo>
                    <a:pt x="37861" y="1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41"/>
            <p:cNvSpPr/>
            <p:nvPr/>
          </p:nvSpPr>
          <p:spPr>
            <a:xfrm rot="-698983">
              <a:off x="1285461" y="2628090"/>
              <a:ext cx="845146" cy="22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0" y="0"/>
                  </a:moveTo>
                  <a:lnTo>
                    <a:pt x="37861" y="0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6" name="Google Shape;1576;p41"/>
          <p:cNvSpPr/>
          <p:nvPr/>
        </p:nvSpPr>
        <p:spPr>
          <a:xfrm rot="5400000">
            <a:off x="7791064" y="990687"/>
            <a:ext cx="380928" cy="1159853"/>
          </a:xfrm>
          <a:custGeom>
            <a:avLst/>
            <a:gdLst/>
            <a:ahLst/>
            <a:cxnLst/>
            <a:rect l="l" t="t" r="r" b="b"/>
            <a:pathLst>
              <a:path w="7340" h="22350" extrusionOk="0">
                <a:moveTo>
                  <a:pt x="4671" y="0"/>
                </a:moveTo>
                <a:cubicBezTo>
                  <a:pt x="3203" y="0"/>
                  <a:pt x="2035" y="1268"/>
                  <a:pt x="2035" y="2869"/>
                </a:cubicBezTo>
                <a:lnTo>
                  <a:pt x="2035" y="7205"/>
                </a:lnTo>
                <a:lnTo>
                  <a:pt x="3103" y="7205"/>
                </a:lnTo>
                <a:cubicBezTo>
                  <a:pt x="3103" y="7009"/>
                  <a:pt x="3126" y="6778"/>
                  <a:pt x="3145" y="6778"/>
                </a:cubicBezTo>
                <a:cubicBezTo>
                  <a:pt x="3158" y="6778"/>
                  <a:pt x="3170" y="6890"/>
                  <a:pt x="3170" y="7205"/>
                </a:cubicBezTo>
                <a:lnTo>
                  <a:pt x="3170" y="2869"/>
                </a:lnTo>
                <a:cubicBezTo>
                  <a:pt x="3170" y="1935"/>
                  <a:pt x="3837" y="1201"/>
                  <a:pt x="4671" y="1201"/>
                </a:cubicBezTo>
                <a:cubicBezTo>
                  <a:pt x="5505" y="1201"/>
                  <a:pt x="6172" y="1901"/>
                  <a:pt x="6172" y="2835"/>
                </a:cubicBezTo>
                <a:lnTo>
                  <a:pt x="6172" y="18713"/>
                </a:lnTo>
                <a:cubicBezTo>
                  <a:pt x="6172" y="20048"/>
                  <a:pt x="5171" y="21115"/>
                  <a:pt x="3903" y="21115"/>
                </a:cubicBezTo>
                <a:lnTo>
                  <a:pt x="3503" y="21115"/>
                </a:lnTo>
                <a:cubicBezTo>
                  <a:pt x="2169" y="21115"/>
                  <a:pt x="1068" y="19914"/>
                  <a:pt x="1068" y="18447"/>
                </a:cubicBezTo>
                <a:lnTo>
                  <a:pt x="1068" y="4370"/>
                </a:lnTo>
                <a:cubicBezTo>
                  <a:pt x="1068" y="4036"/>
                  <a:pt x="835" y="3736"/>
                  <a:pt x="534" y="3736"/>
                </a:cubicBezTo>
                <a:cubicBezTo>
                  <a:pt x="234" y="3736"/>
                  <a:pt x="1" y="4036"/>
                  <a:pt x="1" y="4370"/>
                </a:cubicBezTo>
                <a:lnTo>
                  <a:pt x="1" y="18447"/>
                </a:lnTo>
                <a:cubicBezTo>
                  <a:pt x="1" y="20581"/>
                  <a:pt x="1568" y="22349"/>
                  <a:pt x="3537" y="22349"/>
                </a:cubicBezTo>
                <a:lnTo>
                  <a:pt x="3937" y="22349"/>
                </a:lnTo>
                <a:cubicBezTo>
                  <a:pt x="5771" y="22349"/>
                  <a:pt x="7339" y="20715"/>
                  <a:pt x="7339" y="18680"/>
                </a:cubicBezTo>
                <a:lnTo>
                  <a:pt x="7339" y="2769"/>
                </a:lnTo>
                <a:cubicBezTo>
                  <a:pt x="7239" y="1268"/>
                  <a:pt x="6072" y="0"/>
                  <a:pt x="467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77" name="Google Shape;1577;p41"/>
          <p:cNvGrpSpPr/>
          <p:nvPr/>
        </p:nvGrpSpPr>
        <p:grpSpPr>
          <a:xfrm rot="9593945">
            <a:off x="7214783" y="3797232"/>
            <a:ext cx="853608" cy="897445"/>
            <a:chOff x="4183883" y="897245"/>
            <a:chExt cx="505973" cy="531958"/>
          </a:xfrm>
        </p:grpSpPr>
        <p:sp>
          <p:nvSpPr>
            <p:cNvPr id="1578" name="Google Shape;1578;p41"/>
            <p:cNvSpPr/>
            <p:nvPr/>
          </p:nvSpPr>
          <p:spPr>
            <a:xfrm>
              <a:off x="4244637" y="932254"/>
              <a:ext cx="215563" cy="256883"/>
            </a:xfrm>
            <a:custGeom>
              <a:avLst/>
              <a:gdLst/>
              <a:ahLst/>
              <a:cxnLst/>
              <a:rect l="l" t="t" r="r" b="b"/>
              <a:pathLst>
                <a:path w="18035" h="21492" extrusionOk="0">
                  <a:moveTo>
                    <a:pt x="1404" y="0"/>
                  </a:moveTo>
                  <a:cubicBezTo>
                    <a:pt x="656" y="0"/>
                    <a:pt x="1" y="687"/>
                    <a:pt x="88" y="1477"/>
                  </a:cubicBezTo>
                  <a:lnTo>
                    <a:pt x="1923" y="13786"/>
                  </a:lnTo>
                  <a:lnTo>
                    <a:pt x="15399" y="21491"/>
                  </a:lnTo>
                  <a:lnTo>
                    <a:pt x="18034" y="8782"/>
                  </a:lnTo>
                  <a:lnTo>
                    <a:pt x="13398" y="3311"/>
                  </a:lnTo>
                  <a:lnTo>
                    <a:pt x="1723" y="42"/>
                  </a:lnTo>
                  <a:cubicBezTo>
                    <a:pt x="1616" y="14"/>
                    <a:pt x="1509" y="0"/>
                    <a:pt x="14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41"/>
            <p:cNvSpPr/>
            <p:nvPr/>
          </p:nvSpPr>
          <p:spPr>
            <a:xfrm>
              <a:off x="4183883" y="897245"/>
              <a:ext cx="435800" cy="447920"/>
            </a:xfrm>
            <a:custGeom>
              <a:avLst/>
              <a:gdLst/>
              <a:ahLst/>
              <a:cxnLst/>
              <a:rect l="l" t="t" r="r" b="b"/>
              <a:pathLst>
                <a:path w="36461" h="37475" extrusionOk="0">
                  <a:moveTo>
                    <a:pt x="11980" y="1"/>
                  </a:moveTo>
                  <a:cubicBezTo>
                    <a:pt x="11173" y="1"/>
                    <a:pt x="10384" y="77"/>
                    <a:pt x="9608" y="236"/>
                  </a:cubicBezTo>
                  <a:cubicBezTo>
                    <a:pt x="7840" y="570"/>
                    <a:pt x="19181" y="19250"/>
                    <a:pt x="19181" y="19250"/>
                  </a:cubicBezTo>
                  <a:cubicBezTo>
                    <a:pt x="19181" y="19250"/>
                    <a:pt x="4465" y="7156"/>
                    <a:pt x="2079" y="7156"/>
                  </a:cubicBezTo>
                  <a:cubicBezTo>
                    <a:pt x="1912" y="7156"/>
                    <a:pt x="1806" y="7215"/>
                    <a:pt x="1769" y="7341"/>
                  </a:cubicBezTo>
                  <a:cubicBezTo>
                    <a:pt x="1" y="13112"/>
                    <a:pt x="2169" y="21218"/>
                    <a:pt x="7940" y="27956"/>
                  </a:cubicBezTo>
                  <a:cubicBezTo>
                    <a:pt x="8340" y="28456"/>
                    <a:pt x="8807" y="28957"/>
                    <a:pt x="9274" y="29424"/>
                  </a:cubicBezTo>
                  <a:cubicBezTo>
                    <a:pt x="11342" y="31592"/>
                    <a:pt x="13644" y="33360"/>
                    <a:pt x="15979" y="34694"/>
                  </a:cubicBezTo>
                  <a:cubicBezTo>
                    <a:pt x="19218" y="36507"/>
                    <a:pt x="22531" y="37475"/>
                    <a:pt x="25536" y="37475"/>
                  </a:cubicBezTo>
                  <a:cubicBezTo>
                    <a:pt x="28226" y="37475"/>
                    <a:pt x="30669" y="36700"/>
                    <a:pt x="32591" y="35061"/>
                  </a:cubicBezTo>
                  <a:cubicBezTo>
                    <a:pt x="33792" y="34027"/>
                    <a:pt x="34692" y="32726"/>
                    <a:pt x="35326" y="31225"/>
                  </a:cubicBezTo>
                  <a:cubicBezTo>
                    <a:pt x="36160" y="29224"/>
                    <a:pt x="36460" y="26889"/>
                    <a:pt x="36260" y="24387"/>
                  </a:cubicBezTo>
                  <a:cubicBezTo>
                    <a:pt x="35860" y="19583"/>
                    <a:pt x="33592" y="14246"/>
                    <a:pt x="29589" y="9543"/>
                  </a:cubicBezTo>
                  <a:cubicBezTo>
                    <a:pt x="26520" y="5974"/>
                    <a:pt x="22984" y="3305"/>
                    <a:pt x="19415" y="1737"/>
                  </a:cubicBezTo>
                  <a:cubicBezTo>
                    <a:pt x="17447" y="870"/>
                    <a:pt x="15512" y="336"/>
                    <a:pt x="13644" y="103"/>
                  </a:cubicBezTo>
                  <a:cubicBezTo>
                    <a:pt x="13079" y="36"/>
                    <a:pt x="12525" y="1"/>
                    <a:pt x="119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41"/>
            <p:cNvSpPr/>
            <p:nvPr/>
          </p:nvSpPr>
          <p:spPr>
            <a:xfrm>
              <a:off x="4294730" y="1227852"/>
              <a:ext cx="96493" cy="84086"/>
            </a:xfrm>
            <a:custGeom>
              <a:avLst/>
              <a:gdLst/>
              <a:ahLst/>
              <a:cxnLst/>
              <a:rect l="l" t="t" r="r" b="b"/>
              <a:pathLst>
                <a:path w="8073" h="7035" extrusionOk="0">
                  <a:moveTo>
                    <a:pt x="3400" y="0"/>
                  </a:moveTo>
                  <a:cubicBezTo>
                    <a:pt x="2435" y="0"/>
                    <a:pt x="1466" y="335"/>
                    <a:pt x="667" y="1030"/>
                  </a:cubicBezTo>
                  <a:cubicBezTo>
                    <a:pt x="400" y="1263"/>
                    <a:pt x="200" y="1530"/>
                    <a:pt x="0" y="1764"/>
                  </a:cubicBezTo>
                  <a:cubicBezTo>
                    <a:pt x="2068" y="3932"/>
                    <a:pt x="4370" y="5700"/>
                    <a:pt x="6705" y="7034"/>
                  </a:cubicBezTo>
                  <a:cubicBezTo>
                    <a:pt x="8039" y="5466"/>
                    <a:pt x="8073" y="3131"/>
                    <a:pt x="6672" y="1530"/>
                  </a:cubicBezTo>
                  <a:cubicBezTo>
                    <a:pt x="5817" y="528"/>
                    <a:pt x="4612" y="0"/>
                    <a:pt x="34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1"/>
            <p:cNvSpPr/>
            <p:nvPr/>
          </p:nvSpPr>
          <p:spPr>
            <a:xfrm>
              <a:off x="4524373" y="1105219"/>
              <a:ext cx="57025" cy="51133"/>
            </a:xfrm>
            <a:custGeom>
              <a:avLst/>
              <a:gdLst/>
              <a:ahLst/>
              <a:cxnLst/>
              <a:rect l="l" t="t" r="r" b="b"/>
              <a:pathLst>
                <a:path w="4771" h="4278" extrusionOk="0">
                  <a:moveTo>
                    <a:pt x="2388" y="1"/>
                  </a:moveTo>
                  <a:cubicBezTo>
                    <a:pt x="1890" y="1"/>
                    <a:pt x="1392" y="170"/>
                    <a:pt x="1002" y="515"/>
                  </a:cubicBezTo>
                  <a:cubicBezTo>
                    <a:pt x="101" y="1249"/>
                    <a:pt x="1" y="2650"/>
                    <a:pt x="768" y="3518"/>
                  </a:cubicBezTo>
                  <a:cubicBezTo>
                    <a:pt x="1167" y="4026"/>
                    <a:pt x="1745" y="4277"/>
                    <a:pt x="2338" y="4277"/>
                  </a:cubicBezTo>
                  <a:cubicBezTo>
                    <a:pt x="2836" y="4277"/>
                    <a:pt x="3345" y="4101"/>
                    <a:pt x="3770" y="3751"/>
                  </a:cubicBezTo>
                  <a:cubicBezTo>
                    <a:pt x="4671" y="3017"/>
                    <a:pt x="4771" y="1650"/>
                    <a:pt x="4004" y="749"/>
                  </a:cubicBezTo>
                  <a:cubicBezTo>
                    <a:pt x="3600" y="254"/>
                    <a:pt x="2995" y="1"/>
                    <a:pt x="2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1"/>
            <p:cNvSpPr/>
            <p:nvPr/>
          </p:nvSpPr>
          <p:spPr>
            <a:xfrm>
              <a:off x="4396398" y="995770"/>
              <a:ext cx="56619" cy="50965"/>
            </a:xfrm>
            <a:custGeom>
              <a:avLst/>
              <a:gdLst/>
              <a:ahLst/>
              <a:cxnLst/>
              <a:rect l="l" t="t" r="r" b="b"/>
              <a:pathLst>
                <a:path w="4737" h="4264" extrusionOk="0">
                  <a:moveTo>
                    <a:pt x="2375" y="1"/>
                  </a:moveTo>
                  <a:cubicBezTo>
                    <a:pt x="1883" y="1"/>
                    <a:pt x="1391" y="169"/>
                    <a:pt x="1001" y="499"/>
                  </a:cubicBezTo>
                  <a:cubicBezTo>
                    <a:pt x="67" y="1233"/>
                    <a:pt x="0" y="2634"/>
                    <a:pt x="734" y="3501"/>
                  </a:cubicBezTo>
                  <a:cubicBezTo>
                    <a:pt x="1177" y="4000"/>
                    <a:pt x="1784" y="4264"/>
                    <a:pt x="2385" y="4264"/>
                  </a:cubicBezTo>
                  <a:cubicBezTo>
                    <a:pt x="2869" y="4264"/>
                    <a:pt x="3349" y="4092"/>
                    <a:pt x="3736" y="3735"/>
                  </a:cubicBezTo>
                  <a:cubicBezTo>
                    <a:pt x="4670" y="3001"/>
                    <a:pt x="4737" y="1633"/>
                    <a:pt x="4003" y="766"/>
                  </a:cubicBezTo>
                  <a:cubicBezTo>
                    <a:pt x="3581" y="252"/>
                    <a:pt x="2977" y="1"/>
                    <a:pt x="23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41"/>
            <p:cNvSpPr/>
            <p:nvPr/>
          </p:nvSpPr>
          <p:spPr>
            <a:xfrm>
              <a:off x="4455802" y="1230409"/>
              <a:ext cx="56631" cy="50870"/>
            </a:xfrm>
            <a:custGeom>
              <a:avLst/>
              <a:gdLst/>
              <a:ahLst/>
              <a:cxnLst/>
              <a:rect l="l" t="t" r="r" b="b"/>
              <a:pathLst>
                <a:path w="4738" h="4256" extrusionOk="0">
                  <a:moveTo>
                    <a:pt x="2376" y="1"/>
                  </a:moveTo>
                  <a:cubicBezTo>
                    <a:pt x="1883" y="1"/>
                    <a:pt x="1392" y="170"/>
                    <a:pt x="1001" y="516"/>
                  </a:cubicBezTo>
                  <a:cubicBezTo>
                    <a:pt x="67" y="1250"/>
                    <a:pt x="0" y="2617"/>
                    <a:pt x="734" y="3518"/>
                  </a:cubicBezTo>
                  <a:cubicBezTo>
                    <a:pt x="1161" y="4000"/>
                    <a:pt x="1752" y="4255"/>
                    <a:pt x="2354" y="4255"/>
                  </a:cubicBezTo>
                  <a:cubicBezTo>
                    <a:pt x="2834" y="4255"/>
                    <a:pt x="3322" y="4092"/>
                    <a:pt x="3736" y="3751"/>
                  </a:cubicBezTo>
                  <a:cubicBezTo>
                    <a:pt x="4670" y="3017"/>
                    <a:pt x="4737" y="1650"/>
                    <a:pt x="4003" y="749"/>
                  </a:cubicBezTo>
                  <a:cubicBezTo>
                    <a:pt x="3581" y="254"/>
                    <a:pt x="2978" y="1"/>
                    <a:pt x="23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41"/>
            <p:cNvSpPr/>
            <p:nvPr/>
          </p:nvSpPr>
          <p:spPr>
            <a:xfrm>
              <a:off x="4394007" y="1151953"/>
              <a:ext cx="31901" cy="28817"/>
            </a:xfrm>
            <a:custGeom>
              <a:avLst/>
              <a:gdLst/>
              <a:ahLst/>
              <a:cxnLst/>
              <a:rect l="l" t="t" r="r" b="b"/>
              <a:pathLst>
                <a:path w="2669" h="2411" extrusionOk="0">
                  <a:moveTo>
                    <a:pt x="1335" y="1"/>
                  </a:moveTo>
                  <a:cubicBezTo>
                    <a:pt x="1050" y="1"/>
                    <a:pt x="761" y="93"/>
                    <a:pt x="534" y="275"/>
                  </a:cubicBezTo>
                  <a:cubicBezTo>
                    <a:pt x="33" y="708"/>
                    <a:pt x="0" y="1476"/>
                    <a:pt x="400" y="1976"/>
                  </a:cubicBezTo>
                  <a:cubicBezTo>
                    <a:pt x="643" y="2256"/>
                    <a:pt x="990" y="2411"/>
                    <a:pt x="1337" y="2411"/>
                  </a:cubicBezTo>
                  <a:cubicBezTo>
                    <a:pt x="1609" y="2411"/>
                    <a:pt x="1881" y="2315"/>
                    <a:pt x="2102" y="2109"/>
                  </a:cubicBezTo>
                  <a:cubicBezTo>
                    <a:pt x="2602" y="1709"/>
                    <a:pt x="2669" y="909"/>
                    <a:pt x="2235" y="408"/>
                  </a:cubicBezTo>
                  <a:cubicBezTo>
                    <a:pt x="2016" y="135"/>
                    <a:pt x="1678" y="1"/>
                    <a:pt x="13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41"/>
            <p:cNvSpPr/>
            <p:nvPr/>
          </p:nvSpPr>
          <p:spPr>
            <a:xfrm>
              <a:off x="4458192" y="1101824"/>
              <a:ext cx="15957" cy="14092"/>
            </a:xfrm>
            <a:custGeom>
              <a:avLst/>
              <a:gdLst/>
              <a:ahLst/>
              <a:cxnLst/>
              <a:rect l="l" t="t" r="r" b="b"/>
              <a:pathLst>
                <a:path w="1335" h="1179" extrusionOk="0">
                  <a:moveTo>
                    <a:pt x="666" y="1"/>
                  </a:moveTo>
                  <a:cubicBezTo>
                    <a:pt x="534" y="1"/>
                    <a:pt x="404" y="44"/>
                    <a:pt x="301" y="132"/>
                  </a:cubicBezTo>
                  <a:cubicBezTo>
                    <a:pt x="34" y="332"/>
                    <a:pt x="1" y="699"/>
                    <a:pt x="201" y="966"/>
                  </a:cubicBezTo>
                  <a:cubicBezTo>
                    <a:pt x="315" y="1099"/>
                    <a:pt x="494" y="1178"/>
                    <a:pt x="670" y="1178"/>
                  </a:cubicBezTo>
                  <a:cubicBezTo>
                    <a:pt x="803" y="1178"/>
                    <a:pt x="934" y="1133"/>
                    <a:pt x="1035" y="1033"/>
                  </a:cubicBezTo>
                  <a:cubicBezTo>
                    <a:pt x="1302" y="833"/>
                    <a:pt x="1335" y="466"/>
                    <a:pt x="1135" y="199"/>
                  </a:cubicBezTo>
                  <a:cubicBezTo>
                    <a:pt x="1005" y="69"/>
                    <a:pt x="833" y="1"/>
                    <a:pt x="6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41"/>
            <p:cNvSpPr/>
            <p:nvPr/>
          </p:nvSpPr>
          <p:spPr>
            <a:xfrm>
              <a:off x="4488098" y="1012958"/>
              <a:ext cx="15957" cy="14247"/>
            </a:xfrm>
            <a:custGeom>
              <a:avLst/>
              <a:gdLst/>
              <a:ahLst/>
              <a:cxnLst/>
              <a:rect l="l" t="t" r="r" b="b"/>
              <a:pathLst>
                <a:path w="1335" h="1192" extrusionOk="0">
                  <a:moveTo>
                    <a:pt x="653" y="0"/>
                  </a:moveTo>
                  <a:cubicBezTo>
                    <a:pt x="525" y="0"/>
                    <a:pt x="401" y="43"/>
                    <a:pt x="301" y="129"/>
                  </a:cubicBezTo>
                  <a:cubicBezTo>
                    <a:pt x="34" y="362"/>
                    <a:pt x="0" y="729"/>
                    <a:pt x="201" y="963"/>
                  </a:cubicBezTo>
                  <a:cubicBezTo>
                    <a:pt x="315" y="1115"/>
                    <a:pt x="495" y="1191"/>
                    <a:pt x="671" y="1191"/>
                  </a:cubicBezTo>
                  <a:cubicBezTo>
                    <a:pt x="804" y="1191"/>
                    <a:pt x="934" y="1148"/>
                    <a:pt x="1034" y="1063"/>
                  </a:cubicBezTo>
                  <a:cubicBezTo>
                    <a:pt x="1301" y="863"/>
                    <a:pt x="1335" y="462"/>
                    <a:pt x="1135" y="229"/>
                  </a:cubicBezTo>
                  <a:cubicBezTo>
                    <a:pt x="1001" y="76"/>
                    <a:pt x="824" y="0"/>
                    <a:pt x="6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41"/>
            <p:cNvSpPr/>
            <p:nvPr/>
          </p:nvSpPr>
          <p:spPr>
            <a:xfrm>
              <a:off x="4423112" y="1297630"/>
              <a:ext cx="15957" cy="14247"/>
            </a:xfrm>
            <a:custGeom>
              <a:avLst/>
              <a:gdLst/>
              <a:ahLst/>
              <a:cxnLst/>
              <a:rect l="l" t="t" r="r" b="b"/>
              <a:pathLst>
                <a:path w="1335" h="1192" extrusionOk="0">
                  <a:moveTo>
                    <a:pt x="664" y="0"/>
                  </a:moveTo>
                  <a:cubicBezTo>
                    <a:pt x="531" y="0"/>
                    <a:pt x="400" y="43"/>
                    <a:pt x="300" y="129"/>
                  </a:cubicBezTo>
                  <a:cubicBezTo>
                    <a:pt x="67" y="362"/>
                    <a:pt x="0" y="729"/>
                    <a:pt x="234" y="963"/>
                  </a:cubicBezTo>
                  <a:cubicBezTo>
                    <a:pt x="348" y="1115"/>
                    <a:pt x="517" y="1191"/>
                    <a:pt x="690" y="1191"/>
                  </a:cubicBezTo>
                  <a:cubicBezTo>
                    <a:pt x="821" y="1191"/>
                    <a:pt x="953" y="1149"/>
                    <a:pt x="1068" y="1063"/>
                  </a:cubicBezTo>
                  <a:cubicBezTo>
                    <a:pt x="1301" y="863"/>
                    <a:pt x="1334" y="462"/>
                    <a:pt x="1134" y="229"/>
                  </a:cubicBezTo>
                  <a:cubicBezTo>
                    <a:pt x="1020" y="76"/>
                    <a:pt x="840" y="0"/>
                    <a:pt x="6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41"/>
            <p:cNvSpPr/>
            <p:nvPr/>
          </p:nvSpPr>
          <p:spPr>
            <a:xfrm>
              <a:off x="4223756" y="1048433"/>
              <a:ext cx="15957" cy="14259"/>
            </a:xfrm>
            <a:custGeom>
              <a:avLst/>
              <a:gdLst/>
              <a:ahLst/>
              <a:cxnLst/>
              <a:rect l="l" t="t" r="r" b="b"/>
              <a:pathLst>
                <a:path w="1335" h="1193" extrusionOk="0">
                  <a:moveTo>
                    <a:pt x="664" y="1"/>
                  </a:moveTo>
                  <a:cubicBezTo>
                    <a:pt x="532" y="1"/>
                    <a:pt x="401" y="44"/>
                    <a:pt x="301" y="129"/>
                  </a:cubicBezTo>
                  <a:cubicBezTo>
                    <a:pt x="67" y="330"/>
                    <a:pt x="1" y="730"/>
                    <a:pt x="234" y="963"/>
                  </a:cubicBezTo>
                  <a:cubicBezTo>
                    <a:pt x="348" y="1116"/>
                    <a:pt x="517" y="1192"/>
                    <a:pt x="691" y="1192"/>
                  </a:cubicBezTo>
                  <a:cubicBezTo>
                    <a:pt x="821" y="1192"/>
                    <a:pt x="954" y="1149"/>
                    <a:pt x="1068" y="1063"/>
                  </a:cubicBezTo>
                  <a:cubicBezTo>
                    <a:pt x="1302" y="830"/>
                    <a:pt x="1335" y="463"/>
                    <a:pt x="1135" y="230"/>
                  </a:cubicBezTo>
                  <a:cubicBezTo>
                    <a:pt x="1020" y="77"/>
                    <a:pt x="841" y="1"/>
                    <a:pt x="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41"/>
            <p:cNvSpPr/>
            <p:nvPr/>
          </p:nvSpPr>
          <p:spPr>
            <a:xfrm>
              <a:off x="4256446" y="1091270"/>
              <a:ext cx="56631" cy="50930"/>
            </a:xfrm>
            <a:custGeom>
              <a:avLst/>
              <a:gdLst/>
              <a:ahLst/>
              <a:cxnLst/>
              <a:rect l="l" t="t" r="r" b="b"/>
              <a:pathLst>
                <a:path w="4738" h="4261" extrusionOk="0">
                  <a:moveTo>
                    <a:pt x="2376" y="0"/>
                  </a:moveTo>
                  <a:cubicBezTo>
                    <a:pt x="1884" y="0"/>
                    <a:pt x="1392" y="170"/>
                    <a:pt x="1002" y="515"/>
                  </a:cubicBezTo>
                  <a:cubicBezTo>
                    <a:pt x="68" y="1249"/>
                    <a:pt x="1" y="2650"/>
                    <a:pt x="735" y="3517"/>
                  </a:cubicBezTo>
                  <a:cubicBezTo>
                    <a:pt x="1166" y="4005"/>
                    <a:pt x="1766" y="4260"/>
                    <a:pt x="2375" y="4260"/>
                  </a:cubicBezTo>
                  <a:cubicBezTo>
                    <a:pt x="2849" y="4260"/>
                    <a:pt x="3328" y="4105"/>
                    <a:pt x="3737" y="3784"/>
                  </a:cubicBezTo>
                  <a:cubicBezTo>
                    <a:pt x="4671" y="3017"/>
                    <a:pt x="4738" y="1649"/>
                    <a:pt x="4004" y="748"/>
                  </a:cubicBezTo>
                  <a:cubicBezTo>
                    <a:pt x="3582" y="253"/>
                    <a:pt x="2978" y="0"/>
                    <a:pt x="23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1"/>
            <p:cNvSpPr/>
            <p:nvPr/>
          </p:nvSpPr>
          <p:spPr>
            <a:xfrm>
              <a:off x="4330611" y="898871"/>
              <a:ext cx="89321" cy="70926"/>
            </a:xfrm>
            <a:custGeom>
              <a:avLst/>
              <a:gdLst/>
              <a:ahLst/>
              <a:cxnLst/>
              <a:rect l="l" t="t" r="r" b="b"/>
              <a:pathLst>
                <a:path w="7473" h="5934" extrusionOk="0">
                  <a:moveTo>
                    <a:pt x="1368" y="0"/>
                  </a:moveTo>
                  <a:cubicBezTo>
                    <a:pt x="67" y="1268"/>
                    <a:pt x="0" y="3336"/>
                    <a:pt x="1168" y="4737"/>
                  </a:cubicBezTo>
                  <a:cubicBezTo>
                    <a:pt x="1854" y="5516"/>
                    <a:pt x="2829" y="5934"/>
                    <a:pt x="3805" y="5934"/>
                  </a:cubicBezTo>
                  <a:cubicBezTo>
                    <a:pt x="4586" y="5934"/>
                    <a:pt x="5368" y="5667"/>
                    <a:pt x="6005" y="5104"/>
                  </a:cubicBezTo>
                  <a:cubicBezTo>
                    <a:pt x="7039" y="4236"/>
                    <a:pt x="7472" y="2902"/>
                    <a:pt x="7139" y="1635"/>
                  </a:cubicBezTo>
                  <a:cubicBezTo>
                    <a:pt x="5171" y="767"/>
                    <a:pt x="3236" y="234"/>
                    <a:pt x="13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41"/>
            <p:cNvSpPr/>
            <p:nvPr/>
          </p:nvSpPr>
          <p:spPr>
            <a:xfrm>
              <a:off x="4565849" y="1188325"/>
              <a:ext cx="53834" cy="82150"/>
            </a:xfrm>
            <a:custGeom>
              <a:avLst/>
              <a:gdLst/>
              <a:ahLst/>
              <a:cxnLst/>
              <a:rect l="l" t="t" r="r" b="b"/>
              <a:pathLst>
                <a:path w="4504" h="6873" extrusionOk="0">
                  <a:moveTo>
                    <a:pt x="3834" y="0"/>
                  </a:moveTo>
                  <a:cubicBezTo>
                    <a:pt x="3052" y="0"/>
                    <a:pt x="2274" y="278"/>
                    <a:pt x="1635" y="834"/>
                  </a:cubicBezTo>
                  <a:cubicBezTo>
                    <a:pt x="200" y="2069"/>
                    <a:pt x="0" y="4237"/>
                    <a:pt x="1234" y="5705"/>
                  </a:cubicBezTo>
                  <a:cubicBezTo>
                    <a:pt x="1835" y="6372"/>
                    <a:pt x="2569" y="6772"/>
                    <a:pt x="3369" y="6872"/>
                  </a:cubicBezTo>
                  <a:cubicBezTo>
                    <a:pt x="4203" y="4871"/>
                    <a:pt x="4503" y="2536"/>
                    <a:pt x="4303" y="34"/>
                  </a:cubicBezTo>
                  <a:cubicBezTo>
                    <a:pt x="4147" y="12"/>
                    <a:pt x="3991" y="0"/>
                    <a:pt x="38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1"/>
            <p:cNvSpPr/>
            <p:nvPr/>
          </p:nvSpPr>
          <p:spPr>
            <a:xfrm>
              <a:off x="4423112" y="966642"/>
              <a:ext cx="222089" cy="386353"/>
            </a:xfrm>
            <a:custGeom>
              <a:avLst/>
              <a:gdLst/>
              <a:ahLst/>
              <a:cxnLst/>
              <a:rect l="l" t="t" r="r" b="b"/>
              <a:pathLst>
                <a:path w="18581" h="32324" fill="none" extrusionOk="0">
                  <a:moveTo>
                    <a:pt x="5804" y="1"/>
                  </a:moveTo>
                  <a:cubicBezTo>
                    <a:pt x="7105" y="1102"/>
                    <a:pt x="8406" y="2369"/>
                    <a:pt x="9574" y="3770"/>
                  </a:cubicBezTo>
                  <a:cubicBezTo>
                    <a:pt x="17212" y="12777"/>
                    <a:pt x="18580" y="24218"/>
                    <a:pt x="12609" y="29255"/>
                  </a:cubicBezTo>
                  <a:cubicBezTo>
                    <a:pt x="9440" y="31957"/>
                    <a:pt x="4804" y="32324"/>
                    <a:pt x="0" y="30723"/>
                  </a:cubicBezTo>
                </a:path>
              </a:pathLst>
            </a:custGeom>
            <a:solidFill>
              <a:schemeClr val="dk1"/>
            </a:solidFill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41"/>
            <p:cNvSpPr/>
            <p:nvPr/>
          </p:nvSpPr>
          <p:spPr>
            <a:xfrm>
              <a:off x="4242892" y="926374"/>
              <a:ext cx="12" cy="1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DF58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41"/>
            <p:cNvSpPr/>
            <p:nvPr/>
          </p:nvSpPr>
          <p:spPr>
            <a:xfrm>
              <a:off x="4533947" y="1339034"/>
              <a:ext cx="9586" cy="70580"/>
            </a:xfrm>
            <a:custGeom>
              <a:avLst/>
              <a:gdLst/>
              <a:ahLst/>
              <a:cxnLst/>
              <a:rect l="l" t="t" r="r" b="b"/>
              <a:pathLst>
                <a:path w="802" h="5905" fill="none" extrusionOk="0">
                  <a:moveTo>
                    <a:pt x="801" y="5905"/>
                  </a:moveTo>
                  <a:lnTo>
                    <a:pt x="0" y="0"/>
                  </a:lnTo>
                </a:path>
              </a:pathLst>
            </a:custGeom>
            <a:solidFill>
              <a:schemeClr val="dk1"/>
            </a:solidFill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41"/>
            <p:cNvSpPr/>
            <p:nvPr/>
          </p:nvSpPr>
          <p:spPr>
            <a:xfrm>
              <a:off x="4523585" y="1396884"/>
              <a:ext cx="36694" cy="32320"/>
            </a:xfrm>
            <a:custGeom>
              <a:avLst/>
              <a:gdLst/>
              <a:ahLst/>
              <a:cxnLst/>
              <a:rect l="l" t="t" r="r" b="b"/>
              <a:pathLst>
                <a:path w="3070" h="2704" extrusionOk="0">
                  <a:moveTo>
                    <a:pt x="1609" y="1"/>
                  </a:moveTo>
                  <a:cubicBezTo>
                    <a:pt x="1474" y="1"/>
                    <a:pt x="1336" y="21"/>
                    <a:pt x="1201" y="64"/>
                  </a:cubicBezTo>
                  <a:cubicBezTo>
                    <a:pt x="434" y="264"/>
                    <a:pt x="0" y="998"/>
                    <a:pt x="167" y="1732"/>
                  </a:cubicBezTo>
                  <a:cubicBezTo>
                    <a:pt x="308" y="2325"/>
                    <a:pt x="881" y="2704"/>
                    <a:pt x="1519" y="2704"/>
                  </a:cubicBezTo>
                  <a:cubicBezTo>
                    <a:pt x="1634" y="2704"/>
                    <a:pt x="1751" y="2691"/>
                    <a:pt x="1868" y="2666"/>
                  </a:cubicBezTo>
                  <a:cubicBezTo>
                    <a:pt x="2602" y="2466"/>
                    <a:pt x="3069" y="1732"/>
                    <a:pt x="2902" y="998"/>
                  </a:cubicBezTo>
                  <a:cubicBezTo>
                    <a:pt x="2766" y="399"/>
                    <a:pt x="2209" y="1"/>
                    <a:pt x="16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41"/>
            <p:cNvSpPr/>
            <p:nvPr/>
          </p:nvSpPr>
          <p:spPr>
            <a:xfrm>
              <a:off x="4603320" y="1281220"/>
              <a:ext cx="66193" cy="23534"/>
            </a:xfrm>
            <a:custGeom>
              <a:avLst/>
              <a:gdLst/>
              <a:ahLst/>
              <a:cxnLst/>
              <a:rect l="l" t="t" r="r" b="b"/>
              <a:pathLst>
                <a:path w="5538" h="1969" fill="none" extrusionOk="0">
                  <a:moveTo>
                    <a:pt x="5538" y="1969"/>
                  </a:moveTo>
                  <a:lnTo>
                    <a:pt x="1" y="1"/>
                  </a:lnTo>
                </a:path>
              </a:pathLst>
            </a:custGeom>
            <a:solidFill>
              <a:schemeClr val="dk1"/>
            </a:solidFill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1"/>
            <p:cNvSpPr/>
            <p:nvPr/>
          </p:nvSpPr>
          <p:spPr>
            <a:xfrm>
              <a:off x="4654357" y="1290805"/>
              <a:ext cx="35499" cy="33873"/>
            </a:xfrm>
            <a:custGeom>
              <a:avLst/>
              <a:gdLst/>
              <a:ahLst/>
              <a:cxnLst/>
              <a:rect l="l" t="t" r="r" b="b"/>
              <a:pathLst>
                <a:path w="2970" h="2834" extrusionOk="0">
                  <a:moveTo>
                    <a:pt x="1517" y="0"/>
                  </a:moveTo>
                  <a:cubicBezTo>
                    <a:pt x="886" y="0"/>
                    <a:pt x="312" y="466"/>
                    <a:pt x="167" y="1133"/>
                  </a:cubicBezTo>
                  <a:cubicBezTo>
                    <a:pt x="0" y="1867"/>
                    <a:pt x="467" y="2634"/>
                    <a:pt x="1168" y="2801"/>
                  </a:cubicBezTo>
                  <a:cubicBezTo>
                    <a:pt x="1268" y="2823"/>
                    <a:pt x="1366" y="2833"/>
                    <a:pt x="1463" y="2833"/>
                  </a:cubicBezTo>
                  <a:cubicBezTo>
                    <a:pt x="2108" y="2833"/>
                    <a:pt x="2657" y="2368"/>
                    <a:pt x="2802" y="1700"/>
                  </a:cubicBezTo>
                  <a:cubicBezTo>
                    <a:pt x="2969" y="967"/>
                    <a:pt x="2502" y="199"/>
                    <a:pt x="1802" y="33"/>
                  </a:cubicBezTo>
                  <a:cubicBezTo>
                    <a:pt x="1706" y="11"/>
                    <a:pt x="1611" y="0"/>
                    <a:pt x="1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133" y="785861"/>
            <a:ext cx="5614981" cy="1365806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259" y="2220829"/>
            <a:ext cx="3943444" cy="98932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885" y="3134815"/>
            <a:ext cx="4116970" cy="112873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265507" y="2163486"/>
            <a:ext cx="4569416" cy="211358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42" y="819292"/>
            <a:ext cx="8069683" cy="3521146"/>
          </a:xfrm>
          <a:prstGeom prst="rect">
            <a:avLst/>
          </a:prstGeom>
        </p:spPr>
      </p:pic>
      <p:grpSp>
        <p:nvGrpSpPr>
          <p:cNvPr id="1605" name="Google Shape;1605;p42"/>
          <p:cNvGrpSpPr/>
          <p:nvPr/>
        </p:nvGrpSpPr>
        <p:grpSpPr>
          <a:xfrm rot="9593945">
            <a:off x="7924663" y="4126705"/>
            <a:ext cx="853608" cy="897445"/>
            <a:chOff x="4183883" y="897245"/>
            <a:chExt cx="505973" cy="531958"/>
          </a:xfrm>
        </p:grpSpPr>
        <p:sp>
          <p:nvSpPr>
            <p:cNvPr id="1606" name="Google Shape;1606;p42"/>
            <p:cNvSpPr/>
            <p:nvPr/>
          </p:nvSpPr>
          <p:spPr>
            <a:xfrm>
              <a:off x="4244637" y="932254"/>
              <a:ext cx="215563" cy="256883"/>
            </a:xfrm>
            <a:custGeom>
              <a:avLst/>
              <a:gdLst/>
              <a:ahLst/>
              <a:cxnLst/>
              <a:rect l="l" t="t" r="r" b="b"/>
              <a:pathLst>
                <a:path w="18035" h="21492" extrusionOk="0">
                  <a:moveTo>
                    <a:pt x="1404" y="0"/>
                  </a:moveTo>
                  <a:cubicBezTo>
                    <a:pt x="656" y="0"/>
                    <a:pt x="1" y="687"/>
                    <a:pt x="88" y="1477"/>
                  </a:cubicBezTo>
                  <a:lnTo>
                    <a:pt x="1923" y="13786"/>
                  </a:lnTo>
                  <a:lnTo>
                    <a:pt x="15399" y="21491"/>
                  </a:lnTo>
                  <a:lnTo>
                    <a:pt x="18034" y="8782"/>
                  </a:lnTo>
                  <a:lnTo>
                    <a:pt x="13398" y="3311"/>
                  </a:lnTo>
                  <a:lnTo>
                    <a:pt x="1723" y="42"/>
                  </a:lnTo>
                  <a:cubicBezTo>
                    <a:pt x="1616" y="14"/>
                    <a:pt x="1509" y="0"/>
                    <a:pt x="14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2"/>
            <p:cNvSpPr/>
            <p:nvPr/>
          </p:nvSpPr>
          <p:spPr>
            <a:xfrm>
              <a:off x="4183883" y="897245"/>
              <a:ext cx="435800" cy="447920"/>
            </a:xfrm>
            <a:custGeom>
              <a:avLst/>
              <a:gdLst/>
              <a:ahLst/>
              <a:cxnLst/>
              <a:rect l="l" t="t" r="r" b="b"/>
              <a:pathLst>
                <a:path w="36461" h="37475" extrusionOk="0">
                  <a:moveTo>
                    <a:pt x="11980" y="1"/>
                  </a:moveTo>
                  <a:cubicBezTo>
                    <a:pt x="11173" y="1"/>
                    <a:pt x="10384" y="77"/>
                    <a:pt x="9608" y="236"/>
                  </a:cubicBezTo>
                  <a:cubicBezTo>
                    <a:pt x="7840" y="570"/>
                    <a:pt x="19181" y="19250"/>
                    <a:pt x="19181" y="19250"/>
                  </a:cubicBezTo>
                  <a:cubicBezTo>
                    <a:pt x="19181" y="19250"/>
                    <a:pt x="4465" y="7156"/>
                    <a:pt x="2079" y="7156"/>
                  </a:cubicBezTo>
                  <a:cubicBezTo>
                    <a:pt x="1912" y="7156"/>
                    <a:pt x="1806" y="7215"/>
                    <a:pt x="1769" y="7341"/>
                  </a:cubicBezTo>
                  <a:cubicBezTo>
                    <a:pt x="1" y="13112"/>
                    <a:pt x="2169" y="21218"/>
                    <a:pt x="7940" y="27956"/>
                  </a:cubicBezTo>
                  <a:cubicBezTo>
                    <a:pt x="8340" y="28456"/>
                    <a:pt x="8807" y="28957"/>
                    <a:pt x="9274" y="29424"/>
                  </a:cubicBezTo>
                  <a:cubicBezTo>
                    <a:pt x="11342" y="31592"/>
                    <a:pt x="13644" y="33360"/>
                    <a:pt x="15979" y="34694"/>
                  </a:cubicBezTo>
                  <a:cubicBezTo>
                    <a:pt x="19218" y="36507"/>
                    <a:pt x="22531" y="37475"/>
                    <a:pt x="25536" y="37475"/>
                  </a:cubicBezTo>
                  <a:cubicBezTo>
                    <a:pt x="28226" y="37475"/>
                    <a:pt x="30669" y="36700"/>
                    <a:pt x="32591" y="35061"/>
                  </a:cubicBezTo>
                  <a:cubicBezTo>
                    <a:pt x="33792" y="34027"/>
                    <a:pt x="34692" y="32726"/>
                    <a:pt x="35326" y="31225"/>
                  </a:cubicBezTo>
                  <a:cubicBezTo>
                    <a:pt x="36160" y="29224"/>
                    <a:pt x="36460" y="26889"/>
                    <a:pt x="36260" y="24387"/>
                  </a:cubicBezTo>
                  <a:cubicBezTo>
                    <a:pt x="35860" y="19583"/>
                    <a:pt x="33592" y="14246"/>
                    <a:pt x="29589" y="9543"/>
                  </a:cubicBezTo>
                  <a:cubicBezTo>
                    <a:pt x="26520" y="5974"/>
                    <a:pt x="22984" y="3305"/>
                    <a:pt x="19415" y="1737"/>
                  </a:cubicBezTo>
                  <a:cubicBezTo>
                    <a:pt x="17447" y="870"/>
                    <a:pt x="15512" y="336"/>
                    <a:pt x="13644" y="103"/>
                  </a:cubicBezTo>
                  <a:cubicBezTo>
                    <a:pt x="13079" y="36"/>
                    <a:pt x="12525" y="1"/>
                    <a:pt x="119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2"/>
            <p:cNvSpPr/>
            <p:nvPr/>
          </p:nvSpPr>
          <p:spPr>
            <a:xfrm>
              <a:off x="4294730" y="1227852"/>
              <a:ext cx="96493" cy="84086"/>
            </a:xfrm>
            <a:custGeom>
              <a:avLst/>
              <a:gdLst/>
              <a:ahLst/>
              <a:cxnLst/>
              <a:rect l="l" t="t" r="r" b="b"/>
              <a:pathLst>
                <a:path w="8073" h="7035" extrusionOk="0">
                  <a:moveTo>
                    <a:pt x="3400" y="0"/>
                  </a:moveTo>
                  <a:cubicBezTo>
                    <a:pt x="2435" y="0"/>
                    <a:pt x="1466" y="335"/>
                    <a:pt x="667" y="1030"/>
                  </a:cubicBezTo>
                  <a:cubicBezTo>
                    <a:pt x="400" y="1263"/>
                    <a:pt x="200" y="1530"/>
                    <a:pt x="0" y="1764"/>
                  </a:cubicBezTo>
                  <a:cubicBezTo>
                    <a:pt x="2068" y="3932"/>
                    <a:pt x="4370" y="5700"/>
                    <a:pt x="6705" y="7034"/>
                  </a:cubicBezTo>
                  <a:cubicBezTo>
                    <a:pt x="8039" y="5466"/>
                    <a:pt x="8073" y="3131"/>
                    <a:pt x="6672" y="1530"/>
                  </a:cubicBezTo>
                  <a:cubicBezTo>
                    <a:pt x="5817" y="528"/>
                    <a:pt x="4612" y="0"/>
                    <a:pt x="34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2"/>
            <p:cNvSpPr/>
            <p:nvPr/>
          </p:nvSpPr>
          <p:spPr>
            <a:xfrm>
              <a:off x="4524373" y="1105219"/>
              <a:ext cx="57025" cy="51133"/>
            </a:xfrm>
            <a:custGeom>
              <a:avLst/>
              <a:gdLst/>
              <a:ahLst/>
              <a:cxnLst/>
              <a:rect l="l" t="t" r="r" b="b"/>
              <a:pathLst>
                <a:path w="4771" h="4278" extrusionOk="0">
                  <a:moveTo>
                    <a:pt x="2388" y="1"/>
                  </a:moveTo>
                  <a:cubicBezTo>
                    <a:pt x="1890" y="1"/>
                    <a:pt x="1392" y="170"/>
                    <a:pt x="1002" y="515"/>
                  </a:cubicBezTo>
                  <a:cubicBezTo>
                    <a:pt x="101" y="1249"/>
                    <a:pt x="1" y="2650"/>
                    <a:pt x="768" y="3518"/>
                  </a:cubicBezTo>
                  <a:cubicBezTo>
                    <a:pt x="1167" y="4026"/>
                    <a:pt x="1745" y="4277"/>
                    <a:pt x="2338" y="4277"/>
                  </a:cubicBezTo>
                  <a:cubicBezTo>
                    <a:pt x="2836" y="4277"/>
                    <a:pt x="3345" y="4101"/>
                    <a:pt x="3770" y="3751"/>
                  </a:cubicBezTo>
                  <a:cubicBezTo>
                    <a:pt x="4671" y="3017"/>
                    <a:pt x="4771" y="1650"/>
                    <a:pt x="4004" y="749"/>
                  </a:cubicBezTo>
                  <a:cubicBezTo>
                    <a:pt x="3600" y="254"/>
                    <a:pt x="2995" y="1"/>
                    <a:pt x="2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42"/>
            <p:cNvSpPr/>
            <p:nvPr/>
          </p:nvSpPr>
          <p:spPr>
            <a:xfrm>
              <a:off x="4396398" y="995770"/>
              <a:ext cx="56619" cy="50965"/>
            </a:xfrm>
            <a:custGeom>
              <a:avLst/>
              <a:gdLst/>
              <a:ahLst/>
              <a:cxnLst/>
              <a:rect l="l" t="t" r="r" b="b"/>
              <a:pathLst>
                <a:path w="4737" h="4264" extrusionOk="0">
                  <a:moveTo>
                    <a:pt x="2375" y="1"/>
                  </a:moveTo>
                  <a:cubicBezTo>
                    <a:pt x="1883" y="1"/>
                    <a:pt x="1391" y="169"/>
                    <a:pt x="1001" y="499"/>
                  </a:cubicBezTo>
                  <a:cubicBezTo>
                    <a:pt x="67" y="1233"/>
                    <a:pt x="0" y="2634"/>
                    <a:pt x="734" y="3501"/>
                  </a:cubicBezTo>
                  <a:cubicBezTo>
                    <a:pt x="1177" y="4000"/>
                    <a:pt x="1784" y="4264"/>
                    <a:pt x="2385" y="4264"/>
                  </a:cubicBezTo>
                  <a:cubicBezTo>
                    <a:pt x="2869" y="4264"/>
                    <a:pt x="3349" y="4092"/>
                    <a:pt x="3736" y="3735"/>
                  </a:cubicBezTo>
                  <a:cubicBezTo>
                    <a:pt x="4670" y="3001"/>
                    <a:pt x="4737" y="1633"/>
                    <a:pt x="4003" y="766"/>
                  </a:cubicBezTo>
                  <a:cubicBezTo>
                    <a:pt x="3581" y="252"/>
                    <a:pt x="2977" y="1"/>
                    <a:pt x="23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2"/>
            <p:cNvSpPr/>
            <p:nvPr/>
          </p:nvSpPr>
          <p:spPr>
            <a:xfrm>
              <a:off x="4455802" y="1230409"/>
              <a:ext cx="56631" cy="50870"/>
            </a:xfrm>
            <a:custGeom>
              <a:avLst/>
              <a:gdLst/>
              <a:ahLst/>
              <a:cxnLst/>
              <a:rect l="l" t="t" r="r" b="b"/>
              <a:pathLst>
                <a:path w="4738" h="4256" extrusionOk="0">
                  <a:moveTo>
                    <a:pt x="2376" y="1"/>
                  </a:moveTo>
                  <a:cubicBezTo>
                    <a:pt x="1883" y="1"/>
                    <a:pt x="1392" y="170"/>
                    <a:pt x="1001" y="516"/>
                  </a:cubicBezTo>
                  <a:cubicBezTo>
                    <a:pt x="67" y="1250"/>
                    <a:pt x="0" y="2617"/>
                    <a:pt x="734" y="3518"/>
                  </a:cubicBezTo>
                  <a:cubicBezTo>
                    <a:pt x="1161" y="4000"/>
                    <a:pt x="1752" y="4255"/>
                    <a:pt x="2354" y="4255"/>
                  </a:cubicBezTo>
                  <a:cubicBezTo>
                    <a:pt x="2834" y="4255"/>
                    <a:pt x="3322" y="4092"/>
                    <a:pt x="3736" y="3751"/>
                  </a:cubicBezTo>
                  <a:cubicBezTo>
                    <a:pt x="4670" y="3017"/>
                    <a:pt x="4737" y="1650"/>
                    <a:pt x="4003" y="749"/>
                  </a:cubicBezTo>
                  <a:cubicBezTo>
                    <a:pt x="3581" y="254"/>
                    <a:pt x="2978" y="1"/>
                    <a:pt x="23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2"/>
            <p:cNvSpPr/>
            <p:nvPr/>
          </p:nvSpPr>
          <p:spPr>
            <a:xfrm>
              <a:off x="4394007" y="1151953"/>
              <a:ext cx="31901" cy="28817"/>
            </a:xfrm>
            <a:custGeom>
              <a:avLst/>
              <a:gdLst/>
              <a:ahLst/>
              <a:cxnLst/>
              <a:rect l="l" t="t" r="r" b="b"/>
              <a:pathLst>
                <a:path w="2669" h="2411" extrusionOk="0">
                  <a:moveTo>
                    <a:pt x="1335" y="1"/>
                  </a:moveTo>
                  <a:cubicBezTo>
                    <a:pt x="1050" y="1"/>
                    <a:pt x="761" y="93"/>
                    <a:pt x="534" y="275"/>
                  </a:cubicBezTo>
                  <a:cubicBezTo>
                    <a:pt x="33" y="708"/>
                    <a:pt x="0" y="1476"/>
                    <a:pt x="400" y="1976"/>
                  </a:cubicBezTo>
                  <a:cubicBezTo>
                    <a:pt x="643" y="2256"/>
                    <a:pt x="990" y="2411"/>
                    <a:pt x="1337" y="2411"/>
                  </a:cubicBezTo>
                  <a:cubicBezTo>
                    <a:pt x="1609" y="2411"/>
                    <a:pt x="1881" y="2315"/>
                    <a:pt x="2102" y="2109"/>
                  </a:cubicBezTo>
                  <a:cubicBezTo>
                    <a:pt x="2602" y="1709"/>
                    <a:pt x="2669" y="909"/>
                    <a:pt x="2235" y="408"/>
                  </a:cubicBezTo>
                  <a:cubicBezTo>
                    <a:pt x="2016" y="135"/>
                    <a:pt x="1678" y="1"/>
                    <a:pt x="13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42"/>
            <p:cNvSpPr/>
            <p:nvPr/>
          </p:nvSpPr>
          <p:spPr>
            <a:xfrm>
              <a:off x="4458192" y="1101824"/>
              <a:ext cx="15957" cy="14092"/>
            </a:xfrm>
            <a:custGeom>
              <a:avLst/>
              <a:gdLst/>
              <a:ahLst/>
              <a:cxnLst/>
              <a:rect l="l" t="t" r="r" b="b"/>
              <a:pathLst>
                <a:path w="1335" h="1179" extrusionOk="0">
                  <a:moveTo>
                    <a:pt x="666" y="1"/>
                  </a:moveTo>
                  <a:cubicBezTo>
                    <a:pt x="534" y="1"/>
                    <a:pt x="404" y="44"/>
                    <a:pt x="301" y="132"/>
                  </a:cubicBezTo>
                  <a:cubicBezTo>
                    <a:pt x="34" y="332"/>
                    <a:pt x="1" y="699"/>
                    <a:pt x="201" y="966"/>
                  </a:cubicBezTo>
                  <a:cubicBezTo>
                    <a:pt x="315" y="1099"/>
                    <a:pt x="494" y="1178"/>
                    <a:pt x="670" y="1178"/>
                  </a:cubicBezTo>
                  <a:cubicBezTo>
                    <a:pt x="803" y="1178"/>
                    <a:pt x="934" y="1133"/>
                    <a:pt x="1035" y="1033"/>
                  </a:cubicBezTo>
                  <a:cubicBezTo>
                    <a:pt x="1302" y="833"/>
                    <a:pt x="1335" y="466"/>
                    <a:pt x="1135" y="199"/>
                  </a:cubicBezTo>
                  <a:cubicBezTo>
                    <a:pt x="1005" y="69"/>
                    <a:pt x="833" y="1"/>
                    <a:pt x="6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2"/>
            <p:cNvSpPr/>
            <p:nvPr/>
          </p:nvSpPr>
          <p:spPr>
            <a:xfrm>
              <a:off x="4488098" y="1012958"/>
              <a:ext cx="15957" cy="14247"/>
            </a:xfrm>
            <a:custGeom>
              <a:avLst/>
              <a:gdLst/>
              <a:ahLst/>
              <a:cxnLst/>
              <a:rect l="l" t="t" r="r" b="b"/>
              <a:pathLst>
                <a:path w="1335" h="1192" extrusionOk="0">
                  <a:moveTo>
                    <a:pt x="653" y="0"/>
                  </a:moveTo>
                  <a:cubicBezTo>
                    <a:pt x="525" y="0"/>
                    <a:pt x="401" y="43"/>
                    <a:pt x="301" y="129"/>
                  </a:cubicBezTo>
                  <a:cubicBezTo>
                    <a:pt x="34" y="362"/>
                    <a:pt x="0" y="729"/>
                    <a:pt x="201" y="963"/>
                  </a:cubicBezTo>
                  <a:cubicBezTo>
                    <a:pt x="315" y="1115"/>
                    <a:pt x="495" y="1191"/>
                    <a:pt x="671" y="1191"/>
                  </a:cubicBezTo>
                  <a:cubicBezTo>
                    <a:pt x="804" y="1191"/>
                    <a:pt x="934" y="1148"/>
                    <a:pt x="1034" y="1063"/>
                  </a:cubicBezTo>
                  <a:cubicBezTo>
                    <a:pt x="1301" y="863"/>
                    <a:pt x="1335" y="462"/>
                    <a:pt x="1135" y="229"/>
                  </a:cubicBezTo>
                  <a:cubicBezTo>
                    <a:pt x="1001" y="76"/>
                    <a:pt x="824" y="0"/>
                    <a:pt x="6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2"/>
            <p:cNvSpPr/>
            <p:nvPr/>
          </p:nvSpPr>
          <p:spPr>
            <a:xfrm>
              <a:off x="4423112" y="1297630"/>
              <a:ext cx="15957" cy="14247"/>
            </a:xfrm>
            <a:custGeom>
              <a:avLst/>
              <a:gdLst/>
              <a:ahLst/>
              <a:cxnLst/>
              <a:rect l="l" t="t" r="r" b="b"/>
              <a:pathLst>
                <a:path w="1335" h="1192" extrusionOk="0">
                  <a:moveTo>
                    <a:pt x="664" y="0"/>
                  </a:moveTo>
                  <a:cubicBezTo>
                    <a:pt x="531" y="0"/>
                    <a:pt x="400" y="43"/>
                    <a:pt x="300" y="129"/>
                  </a:cubicBezTo>
                  <a:cubicBezTo>
                    <a:pt x="67" y="362"/>
                    <a:pt x="0" y="729"/>
                    <a:pt x="234" y="963"/>
                  </a:cubicBezTo>
                  <a:cubicBezTo>
                    <a:pt x="348" y="1115"/>
                    <a:pt x="517" y="1191"/>
                    <a:pt x="690" y="1191"/>
                  </a:cubicBezTo>
                  <a:cubicBezTo>
                    <a:pt x="821" y="1191"/>
                    <a:pt x="953" y="1149"/>
                    <a:pt x="1068" y="1063"/>
                  </a:cubicBezTo>
                  <a:cubicBezTo>
                    <a:pt x="1301" y="863"/>
                    <a:pt x="1334" y="462"/>
                    <a:pt x="1134" y="229"/>
                  </a:cubicBezTo>
                  <a:cubicBezTo>
                    <a:pt x="1020" y="76"/>
                    <a:pt x="840" y="0"/>
                    <a:pt x="6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2"/>
            <p:cNvSpPr/>
            <p:nvPr/>
          </p:nvSpPr>
          <p:spPr>
            <a:xfrm>
              <a:off x="4223756" y="1048433"/>
              <a:ext cx="15957" cy="14259"/>
            </a:xfrm>
            <a:custGeom>
              <a:avLst/>
              <a:gdLst/>
              <a:ahLst/>
              <a:cxnLst/>
              <a:rect l="l" t="t" r="r" b="b"/>
              <a:pathLst>
                <a:path w="1335" h="1193" extrusionOk="0">
                  <a:moveTo>
                    <a:pt x="664" y="1"/>
                  </a:moveTo>
                  <a:cubicBezTo>
                    <a:pt x="532" y="1"/>
                    <a:pt x="401" y="44"/>
                    <a:pt x="301" y="129"/>
                  </a:cubicBezTo>
                  <a:cubicBezTo>
                    <a:pt x="67" y="330"/>
                    <a:pt x="1" y="730"/>
                    <a:pt x="234" y="963"/>
                  </a:cubicBezTo>
                  <a:cubicBezTo>
                    <a:pt x="348" y="1116"/>
                    <a:pt x="517" y="1192"/>
                    <a:pt x="691" y="1192"/>
                  </a:cubicBezTo>
                  <a:cubicBezTo>
                    <a:pt x="821" y="1192"/>
                    <a:pt x="954" y="1149"/>
                    <a:pt x="1068" y="1063"/>
                  </a:cubicBezTo>
                  <a:cubicBezTo>
                    <a:pt x="1302" y="830"/>
                    <a:pt x="1335" y="463"/>
                    <a:pt x="1135" y="230"/>
                  </a:cubicBezTo>
                  <a:cubicBezTo>
                    <a:pt x="1020" y="77"/>
                    <a:pt x="841" y="1"/>
                    <a:pt x="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2"/>
            <p:cNvSpPr/>
            <p:nvPr/>
          </p:nvSpPr>
          <p:spPr>
            <a:xfrm>
              <a:off x="4256446" y="1091270"/>
              <a:ext cx="56631" cy="50930"/>
            </a:xfrm>
            <a:custGeom>
              <a:avLst/>
              <a:gdLst/>
              <a:ahLst/>
              <a:cxnLst/>
              <a:rect l="l" t="t" r="r" b="b"/>
              <a:pathLst>
                <a:path w="4738" h="4261" extrusionOk="0">
                  <a:moveTo>
                    <a:pt x="2376" y="0"/>
                  </a:moveTo>
                  <a:cubicBezTo>
                    <a:pt x="1884" y="0"/>
                    <a:pt x="1392" y="170"/>
                    <a:pt x="1002" y="515"/>
                  </a:cubicBezTo>
                  <a:cubicBezTo>
                    <a:pt x="68" y="1249"/>
                    <a:pt x="1" y="2650"/>
                    <a:pt x="735" y="3517"/>
                  </a:cubicBezTo>
                  <a:cubicBezTo>
                    <a:pt x="1166" y="4005"/>
                    <a:pt x="1766" y="4260"/>
                    <a:pt x="2375" y="4260"/>
                  </a:cubicBezTo>
                  <a:cubicBezTo>
                    <a:pt x="2849" y="4260"/>
                    <a:pt x="3328" y="4105"/>
                    <a:pt x="3737" y="3784"/>
                  </a:cubicBezTo>
                  <a:cubicBezTo>
                    <a:pt x="4671" y="3017"/>
                    <a:pt x="4738" y="1649"/>
                    <a:pt x="4004" y="748"/>
                  </a:cubicBezTo>
                  <a:cubicBezTo>
                    <a:pt x="3582" y="253"/>
                    <a:pt x="2978" y="0"/>
                    <a:pt x="23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2"/>
            <p:cNvSpPr/>
            <p:nvPr/>
          </p:nvSpPr>
          <p:spPr>
            <a:xfrm>
              <a:off x="4330611" y="898871"/>
              <a:ext cx="89321" cy="70926"/>
            </a:xfrm>
            <a:custGeom>
              <a:avLst/>
              <a:gdLst/>
              <a:ahLst/>
              <a:cxnLst/>
              <a:rect l="l" t="t" r="r" b="b"/>
              <a:pathLst>
                <a:path w="7473" h="5934" extrusionOk="0">
                  <a:moveTo>
                    <a:pt x="1368" y="0"/>
                  </a:moveTo>
                  <a:cubicBezTo>
                    <a:pt x="67" y="1268"/>
                    <a:pt x="0" y="3336"/>
                    <a:pt x="1168" y="4737"/>
                  </a:cubicBezTo>
                  <a:cubicBezTo>
                    <a:pt x="1854" y="5516"/>
                    <a:pt x="2829" y="5934"/>
                    <a:pt x="3805" y="5934"/>
                  </a:cubicBezTo>
                  <a:cubicBezTo>
                    <a:pt x="4586" y="5934"/>
                    <a:pt x="5368" y="5667"/>
                    <a:pt x="6005" y="5104"/>
                  </a:cubicBezTo>
                  <a:cubicBezTo>
                    <a:pt x="7039" y="4236"/>
                    <a:pt x="7472" y="2902"/>
                    <a:pt x="7139" y="1635"/>
                  </a:cubicBezTo>
                  <a:cubicBezTo>
                    <a:pt x="5171" y="767"/>
                    <a:pt x="3236" y="234"/>
                    <a:pt x="13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2"/>
            <p:cNvSpPr/>
            <p:nvPr/>
          </p:nvSpPr>
          <p:spPr>
            <a:xfrm>
              <a:off x="4565849" y="1188325"/>
              <a:ext cx="53834" cy="82150"/>
            </a:xfrm>
            <a:custGeom>
              <a:avLst/>
              <a:gdLst/>
              <a:ahLst/>
              <a:cxnLst/>
              <a:rect l="l" t="t" r="r" b="b"/>
              <a:pathLst>
                <a:path w="4504" h="6873" extrusionOk="0">
                  <a:moveTo>
                    <a:pt x="3834" y="0"/>
                  </a:moveTo>
                  <a:cubicBezTo>
                    <a:pt x="3052" y="0"/>
                    <a:pt x="2274" y="278"/>
                    <a:pt x="1635" y="834"/>
                  </a:cubicBezTo>
                  <a:cubicBezTo>
                    <a:pt x="200" y="2069"/>
                    <a:pt x="0" y="4237"/>
                    <a:pt x="1234" y="5705"/>
                  </a:cubicBezTo>
                  <a:cubicBezTo>
                    <a:pt x="1835" y="6372"/>
                    <a:pt x="2569" y="6772"/>
                    <a:pt x="3369" y="6872"/>
                  </a:cubicBezTo>
                  <a:cubicBezTo>
                    <a:pt x="4203" y="4871"/>
                    <a:pt x="4503" y="2536"/>
                    <a:pt x="4303" y="34"/>
                  </a:cubicBezTo>
                  <a:cubicBezTo>
                    <a:pt x="4147" y="12"/>
                    <a:pt x="3991" y="0"/>
                    <a:pt x="38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2"/>
            <p:cNvSpPr/>
            <p:nvPr/>
          </p:nvSpPr>
          <p:spPr>
            <a:xfrm>
              <a:off x="4423112" y="966642"/>
              <a:ext cx="222089" cy="386353"/>
            </a:xfrm>
            <a:custGeom>
              <a:avLst/>
              <a:gdLst/>
              <a:ahLst/>
              <a:cxnLst/>
              <a:rect l="l" t="t" r="r" b="b"/>
              <a:pathLst>
                <a:path w="18581" h="32324" fill="none" extrusionOk="0">
                  <a:moveTo>
                    <a:pt x="5804" y="1"/>
                  </a:moveTo>
                  <a:cubicBezTo>
                    <a:pt x="7105" y="1102"/>
                    <a:pt x="8406" y="2369"/>
                    <a:pt x="9574" y="3770"/>
                  </a:cubicBezTo>
                  <a:cubicBezTo>
                    <a:pt x="17212" y="12777"/>
                    <a:pt x="18580" y="24218"/>
                    <a:pt x="12609" y="29255"/>
                  </a:cubicBezTo>
                  <a:cubicBezTo>
                    <a:pt x="9440" y="31957"/>
                    <a:pt x="4804" y="32324"/>
                    <a:pt x="0" y="30723"/>
                  </a:cubicBezTo>
                </a:path>
              </a:pathLst>
            </a:custGeom>
            <a:solidFill>
              <a:schemeClr val="dk1"/>
            </a:solidFill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2"/>
            <p:cNvSpPr/>
            <p:nvPr/>
          </p:nvSpPr>
          <p:spPr>
            <a:xfrm>
              <a:off x="4242892" y="926374"/>
              <a:ext cx="12" cy="1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DF58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2"/>
            <p:cNvSpPr/>
            <p:nvPr/>
          </p:nvSpPr>
          <p:spPr>
            <a:xfrm>
              <a:off x="4533947" y="1339034"/>
              <a:ext cx="9586" cy="70580"/>
            </a:xfrm>
            <a:custGeom>
              <a:avLst/>
              <a:gdLst/>
              <a:ahLst/>
              <a:cxnLst/>
              <a:rect l="l" t="t" r="r" b="b"/>
              <a:pathLst>
                <a:path w="802" h="5905" fill="none" extrusionOk="0">
                  <a:moveTo>
                    <a:pt x="801" y="5905"/>
                  </a:moveTo>
                  <a:lnTo>
                    <a:pt x="0" y="0"/>
                  </a:lnTo>
                </a:path>
              </a:pathLst>
            </a:custGeom>
            <a:solidFill>
              <a:schemeClr val="dk1"/>
            </a:solidFill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2"/>
            <p:cNvSpPr/>
            <p:nvPr/>
          </p:nvSpPr>
          <p:spPr>
            <a:xfrm>
              <a:off x="4523585" y="1396884"/>
              <a:ext cx="36694" cy="32320"/>
            </a:xfrm>
            <a:custGeom>
              <a:avLst/>
              <a:gdLst/>
              <a:ahLst/>
              <a:cxnLst/>
              <a:rect l="l" t="t" r="r" b="b"/>
              <a:pathLst>
                <a:path w="3070" h="2704" extrusionOk="0">
                  <a:moveTo>
                    <a:pt x="1609" y="1"/>
                  </a:moveTo>
                  <a:cubicBezTo>
                    <a:pt x="1474" y="1"/>
                    <a:pt x="1336" y="21"/>
                    <a:pt x="1201" y="64"/>
                  </a:cubicBezTo>
                  <a:cubicBezTo>
                    <a:pt x="434" y="264"/>
                    <a:pt x="0" y="998"/>
                    <a:pt x="167" y="1732"/>
                  </a:cubicBezTo>
                  <a:cubicBezTo>
                    <a:pt x="308" y="2325"/>
                    <a:pt x="881" y="2704"/>
                    <a:pt x="1519" y="2704"/>
                  </a:cubicBezTo>
                  <a:cubicBezTo>
                    <a:pt x="1634" y="2704"/>
                    <a:pt x="1751" y="2691"/>
                    <a:pt x="1868" y="2666"/>
                  </a:cubicBezTo>
                  <a:cubicBezTo>
                    <a:pt x="2602" y="2466"/>
                    <a:pt x="3069" y="1732"/>
                    <a:pt x="2902" y="998"/>
                  </a:cubicBezTo>
                  <a:cubicBezTo>
                    <a:pt x="2766" y="399"/>
                    <a:pt x="2209" y="1"/>
                    <a:pt x="16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2"/>
            <p:cNvSpPr/>
            <p:nvPr/>
          </p:nvSpPr>
          <p:spPr>
            <a:xfrm>
              <a:off x="4603320" y="1281220"/>
              <a:ext cx="66193" cy="23534"/>
            </a:xfrm>
            <a:custGeom>
              <a:avLst/>
              <a:gdLst/>
              <a:ahLst/>
              <a:cxnLst/>
              <a:rect l="l" t="t" r="r" b="b"/>
              <a:pathLst>
                <a:path w="5538" h="1969" fill="none" extrusionOk="0">
                  <a:moveTo>
                    <a:pt x="5538" y="1969"/>
                  </a:moveTo>
                  <a:lnTo>
                    <a:pt x="1" y="1"/>
                  </a:lnTo>
                </a:path>
              </a:pathLst>
            </a:custGeom>
            <a:solidFill>
              <a:schemeClr val="dk1"/>
            </a:solidFill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2"/>
            <p:cNvSpPr/>
            <p:nvPr/>
          </p:nvSpPr>
          <p:spPr>
            <a:xfrm>
              <a:off x="4654357" y="1290805"/>
              <a:ext cx="35499" cy="33873"/>
            </a:xfrm>
            <a:custGeom>
              <a:avLst/>
              <a:gdLst/>
              <a:ahLst/>
              <a:cxnLst/>
              <a:rect l="l" t="t" r="r" b="b"/>
              <a:pathLst>
                <a:path w="2970" h="2834" extrusionOk="0">
                  <a:moveTo>
                    <a:pt x="1517" y="0"/>
                  </a:moveTo>
                  <a:cubicBezTo>
                    <a:pt x="886" y="0"/>
                    <a:pt x="312" y="466"/>
                    <a:pt x="167" y="1133"/>
                  </a:cubicBezTo>
                  <a:cubicBezTo>
                    <a:pt x="0" y="1867"/>
                    <a:pt x="467" y="2634"/>
                    <a:pt x="1168" y="2801"/>
                  </a:cubicBezTo>
                  <a:cubicBezTo>
                    <a:pt x="1268" y="2823"/>
                    <a:pt x="1366" y="2833"/>
                    <a:pt x="1463" y="2833"/>
                  </a:cubicBezTo>
                  <a:cubicBezTo>
                    <a:pt x="2108" y="2833"/>
                    <a:pt x="2657" y="2368"/>
                    <a:pt x="2802" y="1700"/>
                  </a:cubicBezTo>
                  <a:cubicBezTo>
                    <a:pt x="2969" y="967"/>
                    <a:pt x="2502" y="199"/>
                    <a:pt x="1802" y="33"/>
                  </a:cubicBezTo>
                  <a:cubicBezTo>
                    <a:pt x="1706" y="11"/>
                    <a:pt x="1611" y="0"/>
                    <a:pt x="1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6" name="Google Shape;1626;p42"/>
          <p:cNvSpPr/>
          <p:nvPr/>
        </p:nvSpPr>
        <p:spPr>
          <a:xfrm rot="2095340">
            <a:off x="7660468" y="530537"/>
            <a:ext cx="1381998" cy="1097151"/>
          </a:xfrm>
          <a:custGeom>
            <a:avLst/>
            <a:gdLst/>
            <a:ahLst/>
            <a:cxnLst/>
            <a:rect l="l" t="t" r="r" b="b"/>
            <a:pathLst>
              <a:path w="27354" h="21716" extrusionOk="0">
                <a:moveTo>
                  <a:pt x="23017" y="0"/>
                </a:moveTo>
                <a:lnTo>
                  <a:pt x="23017" y="0"/>
                </a:lnTo>
                <a:cubicBezTo>
                  <a:pt x="15345" y="5104"/>
                  <a:pt x="7673" y="10208"/>
                  <a:pt x="0" y="15278"/>
                </a:cubicBezTo>
                <a:lnTo>
                  <a:pt x="401" y="15245"/>
                </a:lnTo>
                <a:lnTo>
                  <a:pt x="568" y="15245"/>
                </a:lnTo>
                <a:cubicBezTo>
                  <a:pt x="585" y="15242"/>
                  <a:pt x="602" y="15241"/>
                  <a:pt x="618" y="15241"/>
                </a:cubicBezTo>
                <a:cubicBezTo>
                  <a:pt x="855" y="15241"/>
                  <a:pt x="993" y="15460"/>
                  <a:pt x="868" y="15678"/>
                </a:cubicBezTo>
                <a:lnTo>
                  <a:pt x="768" y="15778"/>
                </a:lnTo>
                <a:lnTo>
                  <a:pt x="568" y="16212"/>
                </a:lnTo>
                <a:lnTo>
                  <a:pt x="668" y="16379"/>
                </a:lnTo>
                <a:lnTo>
                  <a:pt x="1101" y="16345"/>
                </a:lnTo>
                <a:lnTo>
                  <a:pt x="1268" y="16345"/>
                </a:lnTo>
                <a:cubicBezTo>
                  <a:pt x="1285" y="16343"/>
                  <a:pt x="1302" y="16342"/>
                  <a:pt x="1319" y="16342"/>
                </a:cubicBezTo>
                <a:cubicBezTo>
                  <a:pt x="1555" y="16342"/>
                  <a:pt x="1693" y="16559"/>
                  <a:pt x="1568" y="16746"/>
                </a:cubicBezTo>
                <a:lnTo>
                  <a:pt x="1502" y="16879"/>
                </a:lnTo>
                <a:lnTo>
                  <a:pt x="1268" y="17313"/>
                </a:lnTo>
                <a:lnTo>
                  <a:pt x="1368" y="17413"/>
                </a:lnTo>
                <a:lnTo>
                  <a:pt x="1868" y="17380"/>
                </a:lnTo>
                <a:lnTo>
                  <a:pt x="2035" y="17380"/>
                </a:lnTo>
                <a:cubicBezTo>
                  <a:pt x="2050" y="17377"/>
                  <a:pt x="2065" y="17376"/>
                  <a:pt x="2080" y="17376"/>
                </a:cubicBezTo>
                <a:cubicBezTo>
                  <a:pt x="2289" y="17376"/>
                  <a:pt x="2429" y="17595"/>
                  <a:pt x="2335" y="17813"/>
                </a:cubicBezTo>
                <a:lnTo>
                  <a:pt x="2235" y="17913"/>
                </a:lnTo>
                <a:lnTo>
                  <a:pt x="2002" y="18380"/>
                </a:lnTo>
                <a:lnTo>
                  <a:pt x="2069" y="18514"/>
                </a:lnTo>
                <a:lnTo>
                  <a:pt x="2569" y="18480"/>
                </a:lnTo>
                <a:lnTo>
                  <a:pt x="2736" y="18480"/>
                </a:lnTo>
                <a:cubicBezTo>
                  <a:pt x="2764" y="18473"/>
                  <a:pt x="2792" y="18470"/>
                  <a:pt x="2818" y="18470"/>
                </a:cubicBezTo>
                <a:cubicBezTo>
                  <a:pt x="3035" y="18470"/>
                  <a:pt x="3155" y="18702"/>
                  <a:pt x="3036" y="18881"/>
                </a:cubicBezTo>
                <a:lnTo>
                  <a:pt x="2936" y="19014"/>
                </a:lnTo>
                <a:lnTo>
                  <a:pt x="2702" y="19481"/>
                </a:lnTo>
                <a:lnTo>
                  <a:pt x="2736" y="19548"/>
                </a:lnTo>
                <a:lnTo>
                  <a:pt x="3236" y="19514"/>
                </a:lnTo>
                <a:lnTo>
                  <a:pt x="3403" y="19514"/>
                </a:lnTo>
                <a:cubicBezTo>
                  <a:pt x="3420" y="19512"/>
                  <a:pt x="3437" y="19511"/>
                  <a:pt x="3453" y="19511"/>
                </a:cubicBezTo>
                <a:cubicBezTo>
                  <a:pt x="3690" y="19511"/>
                  <a:pt x="3828" y="19727"/>
                  <a:pt x="3703" y="19915"/>
                </a:cubicBezTo>
                <a:lnTo>
                  <a:pt x="3603" y="20048"/>
                </a:lnTo>
                <a:lnTo>
                  <a:pt x="3370" y="20515"/>
                </a:lnTo>
                <a:lnTo>
                  <a:pt x="3436" y="20649"/>
                </a:lnTo>
                <a:lnTo>
                  <a:pt x="3937" y="20582"/>
                </a:lnTo>
                <a:lnTo>
                  <a:pt x="4103" y="20582"/>
                </a:lnTo>
                <a:cubicBezTo>
                  <a:pt x="4119" y="20580"/>
                  <a:pt x="4134" y="20579"/>
                  <a:pt x="4148" y="20579"/>
                </a:cubicBezTo>
                <a:cubicBezTo>
                  <a:pt x="4388" y="20579"/>
                  <a:pt x="4529" y="20827"/>
                  <a:pt x="4404" y="21015"/>
                </a:cubicBezTo>
                <a:lnTo>
                  <a:pt x="4337" y="21149"/>
                </a:lnTo>
                <a:lnTo>
                  <a:pt x="4070" y="21583"/>
                </a:lnTo>
                <a:lnTo>
                  <a:pt x="4170" y="21716"/>
                </a:lnTo>
                <a:cubicBezTo>
                  <a:pt x="4170" y="21716"/>
                  <a:pt x="5371" y="20982"/>
                  <a:pt x="6005" y="20515"/>
                </a:cubicBezTo>
                <a:cubicBezTo>
                  <a:pt x="8840" y="18647"/>
                  <a:pt x="11742" y="16712"/>
                  <a:pt x="14611" y="14811"/>
                </a:cubicBezTo>
                <a:cubicBezTo>
                  <a:pt x="18714" y="12042"/>
                  <a:pt x="22783" y="9307"/>
                  <a:pt x="26920" y="6572"/>
                </a:cubicBezTo>
                <a:lnTo>
                  <a:pt x="27353" y="6338"/>
                </a:lnTo>
                <a:lnTo>
                  <a:pt x="27253" y="6205"/>
                </a:lnTo>
                <a:lnTo>
                  <a:pt x="26519" y="6205"/>
                </a:lnTo>
                <a:cubicBezTo>
                  <a:pt x="26502" y="6207"/>
                  <a:pt x="26485" y="6208"/>
                  <a:pt x="26469" y="6208"/>
                </a:cubicBezTo>
                <a:cubicBezTo>
                  <a:pt x="26232" y="6208"/>
                  <a:pt x="26094" y="5992"/>
                  <a:pt x="26219" y="5805"/>
                </a:cubicBezTo>
                <a:lnTo>
                  <a:pt x="26286" y="5671"/>
                </a:lnTo>
                <a:lnTo>
                  <a:pt x="26553" y="5204"/>
                </a:lnTo>
                <a:lnTo>
                  <a:pt x="26453" y="5071"/>
                </a:lnTo>
                <a:lnTo>
                  <a:pt x="25952" y="5137"/>
                </a:lnTo>
                <a:lnTo>
                  <a:pt x="25786" y="5137"/>
                </a:lnTo>
                <a:cubicBezTo>
                  <a:pt x="25772" y="5139"/>
                  <a:pt x="25759" y="5140"/>
                  <a:pt x="25746" y="5140"/>
                </a:cubicBezTo>
                <a:cubicBezTo>
                  <a:pt x="25534" y="5140"/>
                  <a:pt x="25393" y="4892"/>
                  <a:pt x="25519" y="4704"/>
                </a:cubicBezTo>
                <a:lnTo>
                  <a:pt x="25585" y="4570"/>
                </a:lnTo>
                <a:lnTo>
                  <a:pt x="25852" y="4137"/>
                </a:lnTo>
                <a:lnTo>
                  <a:pt x="25786" y="4037"/>
                </a:lnTo>
                <a:lnTo>
                  <a:pt x="25252" y="4070"/>
                </a:lnTo>
                <a:lnTo>
                  <a:pt x="25085" y="4070"/>
                </a:lnTo>
                <a:cubicBezTo>
                  <a:pt x="25060" y="4077"/>
                  <a:pt x="25036" y="4080"/>
                  <a:pt x="25013" y="4080"/>
                </a:cubicBezTo>
                <a:cubicBezTo>
                  <a:pt x="24819" y="4080"/>
                  <a:pt x="24695" y="3848"/>
                  <a:pt x="24785" y="3670"/>
                </a:cubicBezTo>
                <a:lnTo>
                  <a:pt x="24885" y="3536"/>
                </a:lnTo>
                <a:lnTo>
                  <a:pt x="25118" y="3069"/>
                </a:lnTo>
                <a:lnTo>
                  <a:pt x="25052" y="2969"/>
                </a:lnTo>
                <a:lnTo>
                  <a:pt x="24551" y="3003"/>
                </a:lnTo>
                <a:lnTo>
                  <a:pt x="24385" y="3003"/>
                </a:lnTo>
                <a:cubicBezTo>
                  <a:pt x="24367" y="3005"/>
                  <a:pt x="24350" y="3006"/>
                  <a:pt x="24334" y="3006"/>
                </a:cubicBezTo>
                <a:cubicBezTo>
                  <a:pt x="24097" y="3006"/>
                  <a:pt x="23959" y="2787"/>
                  <a:pt x="24084" y="2569"/>
                </a:cubicBezTo>
                <a:lnTo>
                  <a:pt x="24184" y="2469"/>
                </a:lnTo>
                <a:lnTo>
                  <a:pt x="24418" y="2002"/>
                </a:lnTo>
                <a:lnTo>
                  <a:pt x="24351" y="1868"/>
                </a:lnTo>
                <a:lnTo>
                  <a:pt x="23851" y="1902"/>
                </a:lnTo>
                <a:lnTo>
                  <a:pt x="23684" y="1902"/>
                </a:lnTo>
                <a:cubicBezTo>
                  <a:pt x="23637" y="1929"/>
                  <a:pt x="23592" y="1941"/>
                  <a:pt x="23552" y="1941"/>
                </a:cubicBezTo>
                <a:cubicBezTo>
                  <a:pt x="23395" y="1941"/>
                  <a:pt x="23311" y="1754"/>
                  <a:pt x="23417" y="1568"/>
                </a:cubicBezTo>
                <a:lnTo>
                  <a:pt x="23517" y="1468"/>
                </a:lnTo>
                <a:lnTo>
                  <a:pt x="23751" y="1034"/>
                </a:lnTo>
                <a:lnTo>
                  <a:pt x="23684" y="868"/>
                </a:lnTo>
                <a:lnTo>
                  <a:pt x="23184" y="901"/>
                </a:lnTo>
                <a:lnTo>
                  <a:pt x="23017" y="901"/>
                </a:lnTo>
                <a:cubicBezTo>
                  <a:pt x="23000" y="903"/>
                  <a:pt x="22983" y="904"/>
                  <a:pt x="22966" y="904"/>
                </a:cubicBezTo>
                <a:cubicBezTo>
                  <a:pt x="22730" y="904"/>
                  <a:pt x="22592" y="688"/>
                  <a:pt x="22717" y="501"/>
                </a:cubicBezTo>
                <a:lnTo>
                  <a:pt x="22783" y="367"/>
                </a:lnTo>
                <a:lnTo>
                  <a:pt x="2301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7" name="Google Shape;1627;p42"/>
          <p:cNvSpPr/>
          <p:nvPr/>
        </p:nvSpPr>
        <p:spPr>
          <a:xfrm rot="2095340">
            <a:off x="7660468" y="1020412"/>
            <a:ext cx="1381998" cy="1097151"/>
          </a:xfrm>
          <a:custGeom>
            <a:avLst/>
            <a:gdLst/>
            <a:ahLst/>
            <a:cxnLst/>
            <a:rect l="l" t="t" r="r" b="b"/>
            <a:pathLst>
              <a:path w="27354" h="21716" extrusionOk="0">
                <a:moveTo>
                  <a:pt x="23017" y="0"/>
                </a:moveTo>
                <a:lnTo>
                  <a:pt x="23017" y="0"/>
                </a:lnTo>
                <a:cubicBezTo>
                  <a:pt x="15345" y="5104"/>
                  <a:pt x="7673" y="10208"/>
                  <a:pt x="0" y="15278"/>
                </a:cubicBezTo>
                <a:lnTo>
                  <a:pt x="401" y="15245"/>
                </a:lnTo>
                <a:lnTo>
                  <a:pt x="568" y="15245"/>
                </a:lnTo>
                <a:cubicBezTo>
                  <a:pt x="585" y="15242"/>
                  <a:pt x="602" y="15241"/>
                  <a:pt x="618" y="15241"/>
                </a:cubicBezTo>
                <a:cubicBezTo>
                  <a:pt x="855" y="15241"/>
                  <a:pt x="993" y="15460"/>
                  <a:pt x="868" y="15678"/>
                </a:cubicBezTo>
                <a:lnTo>
                  <a:pt x="768" y="15778"/>
                </a:lnTo>
                <a:lnTo>
                  <a:pt x="568" y="16212"/>
                </a:lnTo>
                <a:lnTo>
                  <a:pt x="668" y="16379"/>
                </a:lnTo>
                <a:lnTo>
                  <a:pt x="1101" y="16345"/>
                </a:lnTo>
                <a:lnTo>
                  <a:pt x="1268" y="16345"/>
                </a:lnTo>
                <a:cubicBezTo>
                  <a:pt x="1285" y="16343"/>
                  <a:pt x="1302" y="16342"/>
                  <a:pt x="1319" y="16342"/>
                </a:cubicBezTo>
                <a:cubicBezTo>
                  <a:pt x="1555" y="16342"/>
                  <a:pt x="1693" y="16559"/>
                  <a:pt x="1568" y="16746"/>
                </a:cubicBezTo>
                <a:lnTo>
                  <a:pt x="1502" y="16879"/>
                </a:lnTo>
                <a:lnTo>
                  <a:pt x="1268" y="17313"/>
                </a:lnTo>
                <a:lnTo>
                  <a:pt x="1368" y="17413"/>
                </a:lnTo>
                <a:lnTo>
                  <a:pt x="1868" y="17380"/>
                </a:lnTo>
                <a:lnTo>
                  <a:pt x="2035" y="17380"/>
                </a:lnTo>
                <a:cubicBezTo>
                  <a:pt x="2050" y="17377"/>
                  <a:pt x="2065" y="17376"/>
                  <a:pt x="2080" y="17376"/>
                </a:cubicBezTo>
                <a:cubicBezTo>
                  <a:pt x="2289" y="17376"/>
                  <a:pt x="2429" y="17595"/>
                  <a:pt x="2335" y="17813"/>
                </a:cubicBezTo>
                <a:lnTo>
                  <a:pt x="2235" y="17913"/>
                </a:lnTo>
                <a:lnTo>
                  <a:pt x="2002" y="18380"/>
                </a:lnTo>
                <a:lnTo>
                  <a:pt x="2069" y="18514"/>
                </a:lnTo>
                <a:lnTo>
                  <a:pt x="2569" y="18480"/>
                </a:lnTo>
                <a:lnTo>
                  <a:pt x="2736" y="18480"/>
                </a:lnTo>
                <a:cubicBezTo>
                  <a:pt x="2764" y="18473"/>
                  <a:pt x="2792" y="18470"/>
                  <a:pt x="2818" y="18470"/>
                </a:cubicBezTo>
                <a:cubicBezTo>
                  <a:pt x="3035" y="18470"/>
                  <a:pt x="3155" y="18702"/>
                  <a:pt x="3036" y="18881"/>
                </a:cubicBezTo>
                <a:lnTo>
                  <a:pt x="2936" y="19014"/>
                </a:lnTo>
                <a:lnTo>
                  <a:pt x="2702" y="19481"/>
                </a:lnTo>
                <a:lnTo>
                  <a:pt x="2736" y="19548"/>
                </a:lnTo>
                <a:lnTo>
                  <a:pt x="3236" y="19514"/>
                </a:lnTo>
                <a:lnTo>
                  <a:pt x="3403" y="19514"/>
                </a:lnTo>
                <a:cubicBezTo>
                  <a:pt x="3420" y="19512"/>
                  <a:pt x="3437" y="19511"/>
                  <a:pt x="3453" y="19511"/>
                </a:cubicBezTo>
                <a:cubicBezTo>
                  <a:pt x="3690" y="19511"/>
                  <a:pt x="3828" y="19727"/>
                  <a:pt x="3703" y="19915"/>
                </a:cubicBezTo>
                <a:lnTo>
                  <a:pt x="3603" y="20048"/>
                </a:lnTo>
                <a:lnTo>
                  <a:pt x="3370" y="20515"/>
                </a:lnTo>
                <a:lnTo>
                  <a:pt x="3436" y="20649"/>
                </a:lnTo>
                <a:lnTo>
                  <a:pt x="3937" y="20582"/>
                </a:lnTo>
                <a:lnTo>
                  <a:pt x="4103" y="20582"/>
                </a:lnTo>
                <a:cubicBezTo>
                  <a:pt x="4119" y="20580"/>
                  <a:pt x="4134" y="20579"/>
                  <a:pt x="4148" y="20579"/>
                </a:cubicBezTo>
                <a:cubicBezTo>
                  <a:pt x="4388" y="20579"/>
                  <a:pt x="4529" y="20827"/>
                  <a:pt x="4404" y="21015"/>
                </a:cubicBezTo>
                <a:lnTo>
                  <a:pt x="4337" y="21149"/>
                </a:lnTo>
                <a:lnTo>
                  <a:pt x="4070" y="21583"/>
                </a:lnTo>
                <a:lnTo>
                  <a:pt x="4170" y="21716"/>
                </a:lnTo>
                <a:cubicBezTo>
                  <a:pt x="4170" y="21716"/>
                  <a:pt x="5371" y="20982"/>
                  <a:pt x="6005" y="20515"/>
                </a:cubicBezTo>
                <a:cubicBezTo>
                  <a:pt x="8840" y="18647"/>
                  <a:pt x="11742" y="16712"/>
                  <a:pt x="14611" y="14811"/>
                </a:cubicBezTo>
                <a:cubicBezTo>
                  <a:pt x="18714" y="12042"/>
                  <a:pt x="22783" y="9307"/>
                  <a:pt x="26920" y="6572"/>
                </a:cubicBezTo>
                <a:lnTo>
                  <a:pt x="27353" y="6338"/>
                </a:lnTo>
                <a:lnTo>
                  <a:pt x="27253" y="6205"/>
                </a:lnTo>
                <a:lnTo>
                  <a:pt x="26519" y="6205"/>
                </a:lnTo>
                <a:cubicBezTo>
                  <a:pt x="26502" y="6207"/>
                  <a:pt x="26485" y="6208"/>
                  <a:pt x="26469" y="6208"/>
                </a:cubicBezTo>
                <a:cubicBezTo>
                  <a:pt x="26232" y="6208"/>
                  <a:pt x="26094" y="5992"/>
                  <a:pt x="26219" y="5805"/>
                </a:cubicBezTo>
                <a:lnTo>
                  <a:pt x="26286" y="5671"/>
                </a:lnTo>
                <a:lnTo>
                  <a:pt x="26553" y="5204"/>
                </a:lnTo>
                <a:lnTo>
                  <a:pt x="26453" y="5071"/>
                </a:lnTo>
                <a:lnTo>
                  <a:pt x="25952" y="5137"/>
                </a:lnTo>
                <a:lnTo>
                  <a:pt x="25786" y="5137"/>
                </a:lnTo>
                <a:cubicBezTo>
                  <a:pt x="25772" y="5139"/>
                  <a:pt x="25759" y="5140"/>
                  <a:pt x="25746" y="5140"/>
                </a:cubicBezTo>
                <a:cubicBezTo>
                  <a:pt x="25534" y="5140"/>
                  <a:pt x="25393" y="4892"/>
                  <a:pt x="25519" y="4704"/>
                </a:cubicBezTo>
                <a:lnTo>
                  <a:pt x="25585" y="4570"/>
                </a:lnTo>
                <a:lnTo>
                  <a:pt x="25852" y="4137"/>
                </a:lnTo>
                <a:lnTo>
                  <a:pt x="25786" y="4037"/>
                </a:lnTo>
                <a:lnTo>
                  <a:pt x="25252" y="4070"/>
                </a:lnTo>
                <a:lnTo>
                  <a:pt x="25085" y="4070"/>
                </a:lnTo>
                <a:cubicBezTo>
                  <a:pt x="25060" y="4077"/>
                  <a:pt x="25036" y="4080"/>
                  <a:pt x="25013" y="4080"/>
                </a:cubicBezTo>
                <a:cubicBezTo>
                  <a:pt x="24819" y="4080"/>
                  <a:pt x="24695" y="3848"/>
                  <a:pt x="24785" y="3670"/>
                </a:cubicBezTo>
                <a:lnTo>
                  <a:pt x="24885" y="3536"/>
                </a:lnTo>
                <a:lnTo>
                  <a:pt x="25118" y="3069"/>
                </a:lnTo>
                <a:lnTo>
                  <a:pt x="25052" y="2969"/>
                </a:lnTo>
                <a:lnTo>
                  <a:pt x="24551" y="3003"/>
                </a:lnTo>
                <a:lnTo>
                  <a:pt x="24385" y="3003"/>
                </a:lnTo>
                <a:cubicBezTo>
                  <a:pt x="24367" y="3005"/>
                  <a:pt x="24350" y="3006"/>
                  <a:pt x="24334" y="3006"/>
                </a:cubicBezTo>
                <a:cubicBezTo>
                  <a:pt x="24097" y="3006"/>
                  <a:pt x="23959" y="2787"/>
                  <a:pt x="24084" y="2569"/>
                </a:cubicBezTo>
                <a:lnTo>
                  <a:pt x="24184" y="2469"/>
                </a:lnTo>
                <a:lnTo>
                  <a:pt x="24418" y="2002"/>
                </a:lnTo>
                <a:lnTo>
                  <a:pt x="24351" y="1868"/>
                </a:lnTo>
                <a:lnTo>
                  <a:pt x="23851" y="1902"/>
                </a:lnTo>
                <a:lnTo>
                  <a:pt x="23684" y="1902"/>
                </a:lnTo>
                <a:cubicBezTo>
                  <a:pt x="23637" y="1929"/>
                  <a:pt x="23592" y="1941"/>
                  <a:pt x="23552" y="1941"/>
                </a:cubicBezTo>
                <a:cubicBezTo>
                  <a:pt x="23395" y="1941"/>
                  <a:pt x="23311" y="1754"/>
                  <a:pt x="23417" y="1568"/>
                </a:cubicBezTo>
                <a:lnTo>
                  <a:pt x="23517" y="1468"/>
                </a:lnTo>
                <a:lnTo>
                  <a:pt x="23751" y="1034"/>
                </a:lnTo>
                <a:lnTo>
                  <a:pt x="23684" y="868"/>
                </a:lnTo>
                <a:lnTo>
                  <a:pt x="23184" y="901"/>
                </a:lnTo>
                <a:lnTo>
                  <a:pt x="23017" y="901"/>
                </a:lnTo>
                <a:cubicBezTo>
                  <a:pt x="23000" y="903"/>
                  <a:pt x="22983" y="904"/>
                  <a:pt x="22966" y="904"/>
                </a:cubicBezTo>
                <a:cubicBezTo>
                  <a:pt x="22730" y="904"/>
                  <a:pt x="22592" y="688"/>
                  <a:pt x="22717" y="501"/>
                </a:cubicBezTo>
                <a:lnTo>
                  <a:pt x="22783" y="367"/>
                </a:lnTo>
                <a:lnTo>
                  <a:pt x="2301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" name="Google Shape;1638;p43"/>
          <p:cNvGrpSpPr/>
          <p:nvPr/>
        </p:nvGrpSpPr>
        <p:grpSpPr>
          <a:xfrm>
            <a:off x="1289488" y="323550"/>
            <a:ext cx="6565036" cy="4496400"/>
            <a:chOff x="233738" y="323575"/>
            <a:chExt cx="6565036" cy="4496400"/>
          </a:xfrm>
        </p:grpSpPr>
        <p:sp>
          <p:nvSpPr>
            <p:cNvPr id="1639" name="Google Shape;1639;p43"/>
            <p:cNvSpPr/>
            <p:nvPr/>
          </p:nvSpPr>
          <p:spPr>
            <a:xfrm rot="5400000">
              <a:off x="1311174" y="-667625"/>
              <a:ext cx="4496400" cy="6478800"/>
            </a:xfrm>
            <a:prstGeom prst="round2SameRect">
              <a:avLst>
                <a:gd name="adj1" fmla="val 7706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43"/>
            <p:cNvSpPr/>
            <p:nvPr/>
          </p:nvSpPr>
          <p:spPr>
            <a:xfrm flipH="1">
              <a:off x="477253" y="4723042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3"/>
            <p:cNvSpPr/>
            <p:nvPr/>
          </p:nvSpPr>
          <p:spPr>
            <a:xfrm flipH="1">
              <a:off x="477253" y="4547853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43"/>
            <p:cNvSpPr/>
            <p:nvPr/>
          </p:nvSpPr>
          <p:spPr>
            <a:xfrm flipH="1">
              <a:off x="477253" y="4371554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3"/>
            <p:cNvSpPr/>
            <p:nvPr/>
          </p:nvSpPr>
          <p:spPr>
            <a:xfrm flipH="1">
              <a:off x="477253" y="4196364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3"/>
            <p:cNvSpPr/>
            <p:nvPr/>
          </p:nvSpPr>
          <p:spPr>
            <a:xfrm flipH="1">
              <a:off x="477253" y="4021141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43"/>
            <p:cNvSpPr/>
            <p:nvPr/>
          </p:nvSpPr>
          <p:spPr>
            <a:xfrm flipH="1">
              <a:off x="477253" y="3845951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43"/>
            <p:cNvSpPr/>
            <p:nvPr/>
          </p:nvSpPr>
          <p:spPr>
            <a:xfrm flipH="1">
              <a:off x="477253" y="3670729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43"/>
            <p:cNvSpPr/>
            <p:nvPr/>
          </p:nvSpPr>
          <p:spPr>
            <a:xfrm flipH="1">
              <a:off x="477253" y="3496616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43"/>
            <p:cNvSpPr/>
            <p:nvPr/>
          </p:nvSpPr>
          <p:spPr>
            <a:xfrm flipH="1">
              <a:off x="477253" y="3320317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43"/>
            <p:cNvSpPr/>
            <p:nvPr/>
          </p:nvSpPr>
          <p:spPr>
            <a:xfrm flipH="1">
              <a:off x="477253" y="3145094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43"/>
            <p:cNvSpPr/>
            <p:nvPr/>
          </p:nvSpPr>
          <p:spPr>
            <a:xfrm flipH="1">
              <a:off x="477253" y="2969904"/>
              <a:ext cx="6150448" cy="33"/>
            </a:xfrm>
            <a:custGeom>
              <a:avLst/>
              <a:gdLst/>
              <a:ahLst/>
              <a:cxnLst/>
              <a:rect l="l" t="t" r="r" b="b"/>
              <a:pathLst>
                <a:path w="97037" h="1" fill="none" extrusionOk="0">
                  <a:moveTo>
                    <a:pt x="1" y="0"/>
                  </a:moveTo>
                  <a:lnTo>
                    <a:pt x="97037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43"/>
            <p:cNvSpPr/>
            <p:nvPr/>
          </p:nvSpPr>
          <p:spPr>
            <a:xfrm flipH="1">
              <a:off x="477253" y="2793605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43"/>
            <p:cNvSpPr/>
            <p:nvPr/>
          </p:nvSpPr>
          <p:spPr>
            <a:xfrm flipH="1">
              <a:off x="477253" y="2618416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43"/>
            <p:cNvSpPr/>
            <p:nvPr/>
          </p:nvSpPr>
          <p:spPr>
            <a:xfrm flipH="1">
              <a:off x="477253" y="2443193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43"/>
            <p:cNvSpPr/>
            <p:nvPr/>
          </p:nvSpPr>
          <p:spPr>
            <a:xfrm flipH="1">
              <a:off x="477253" y="2268003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43"/>
            <p:cNvSpPr/>
            <p:nvPr/>
          </p:nvSpPr>
          <p:spPr>
            <a:xfrm flipH="1">
              <a:off x="477253" y="2092781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43"/>
            <p:cNvSpPr/>
            <p:nvPr/>
          </p:nvSpPr>
          <p:spPr>
            <a:xfrm flipH="1">
              <a:off x="477253" y="1916482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43"/>
            <p:cNvSpPr/>
            <p:nvPr/>
          </p:nvSpPr>
          <p:spPr>
            <a:xfrm flipH="1">
              <a:off x="477253" y="1741292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43"/>
            <p:cNvSpPr/>
            <p:nvPr/>
          </p:nvSpPr>
          <p:spPr>
            <a:xfrm flipH="1">
              <a:off x="477253" y="1566070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3"/>
            <p:cNvSpPr/>
            <p:nvPr/>
          </p:nvSpPr>
          <p:spPr>
            <a:xfrm flipH="1">
              <a:off x="477253" y="1389770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43"/>
            <p:cNvSpPr/>
            <p:nvPr/>
          </p:nvSpPr>
          <p:spPr>
            <a:xfrm flipH="1">
              <a:off x="477253" y="1214581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3"/>
            <p:cNvSpPr/>
            <p:nvPr/>
          </p:nvSpPr>
          <p:spPr>
            <a:xfrm flipH="1">
              <a:off x="477253" y="1040467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43"/>
            <p:cNvSpPr/>
            <p:nvPr/>
          </p:nvSpPr>
          <p:spPr>
            <a:xfrm flipH="1">
              <a:off x="477253" y="865245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43"/>
            <p:cNvSpPr/>
            <p:nvPr/>
          </p:nvSpPr>
          <p:spPr>
            <a:xfrm flipH="1">
              <a:off x="477253" y="690055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43"/>
            <p:cNvSpPr/>
            <p:nvPr/>
          </p:nvSpPr>
          <p:spPr>
            <a:xfrm flipH="1">
              <a:off x="477253" y="514833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43"/>
            <p:cNvSpPr/>
            <p:nvPr/>
          </p:nvSpPr>
          <p:spPr>
            <a:xfrm flipH="1">
              <a:off x="439388" y="4618056"/>
              <a:ext cx="97852" cy="120275"/>
            </a:xfrm>
            <a:custGeom>
              <a:avLst/>
              <a:gdLst/>
              <a:ahLst/>
              <a:cxnLst/>
              <a:rect l="l" t="t" r="r" b="b"/>
              <a:pathLst>
                <a:path w="3203" h="3937" extrusionOk="0">
                  <a:moveTo>
                    <a:pt x="1402" y="0"/>
                  </a:moveTo>
                  <a:cubicBezTo>
                    <a:pt x="634" y="0"/>
                    <a:pt x="1" y="634"/>
                    <a:pt x="1" y="1401"/>
                  </a:cubicBezTo>
                  <a:lnTo>
                    <a:pt x="1" y="2569"/>
                  </a:lnTo>
                  <a:cubicBezTo>
                    <a:pt x="1" y="3303"/>
                    <a:pt x="601" y="3936"/>
                    <a:pt x="1402" y="3936"/>
                  </a:cubicBezTo>
                  <a:lnTo>
                    <a:pt x="1802" y="3936"/>
                  </a:lnTo>
                  <a:cubicBezTo>
                    <a:pt x="2569" y="3936"/>
                    <a:pt x="3203" y="3303"/>
                    <a:pt x="3203" y="2569"/>
                  </a:cubicBezTo>
                  <a:lnTo>
                    <a:pt x="3203" y="1401"/>
                  </a:lnTo>
                  <a:cubicBezTo>
                    <a:pt x="3203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43"/>
            <p:cNvSpPr/>
            <p:nvPr/>
          </p:nvSpPr>
          <p:spPr>
            <a:xfrm flipH="1">
              <a:off x="441404" y="4300070"/>
              <a:ext cx="96843" cy="119267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35"/>
                    <a:pt x="0" y="1368"/>
                  </a:cubicBezTo>
                  <a:lnTo>
                    <a:pt x="0" y="2536"/>
                  </a:lnTo>
                  <a:cubicBezTo>
                    <a:pt x="34" y="3303"/>
                    <a:pt x="634" y="3904"/>
                    <a:pt x="1368" y="3904"/>
                  </a:cubicBezTo>
                  <a:lnTo>
                    <a:pt x="1802" y="3904"/>
                  </a:lnTo>
                  <a:cubicBezTo>
                    <a:pt x="2569" y="3904"/>
                    <a:pt x="3169" y="3303"/>
                    <a:pt x="3169" y="2536"/>
                  </a:cubicBezTo>
                  <a:lnTo>
                    <a:pt x="3169" y="1368"/>
                  </a:lnTo>
                  <a:cubicBezTo>
                    <a:pt x="3169" y="635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43"/>
            <p:cNvSpPr/>
            <p:nvPr/>
          </p:nvSpPr>
          <p:spPr>
            <a:xfrm flipH="1">
              <a:off x="441404" y="3980068"/>
              <a:ext cx="96843" cy="120275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1"/>
                  </a:moveTo>
                  <a:cubicBezTo>
                    <a:pt x="634" y="1"/>
                    <a:pt x="0" y="634"/>
                    <a:pt x="0" y="1368"/>
                  </a:cubicBezTo>
                  <a:lnTo>
                    <a:pt x="0" y="2536"/>
                  </a:lnTo>
                  <a:cubicBezTo>
                    <a:pt x="34" y="3336"/>
                    <a:pt x="634" y="3937"/>
                    <a:pt x="1368" y="3937"/>
                  </a:cubicBezTo>
                  <a:lnTo>
                    <a:pt x="1802" y="3937"/>
                  </a:lnTo>
                  <a:cubicBezTo>
                    <a:pt x="2569" y="3937"/>
                    <a:pt x="3169" y="3303"/>
                    <a:pt x="3169" y="2536"/>
                  </a:cubicBezTo>
                  <a:lnTo>
                    <a:pt x="3169" y="1368"/>
                  </a:lnTo>
                  <a:cubicBezTo>
                    <a:pt x="3169" y="634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43"/>
            <p:cNvSpPr/>
            <p:nvPr/>
          </p:nvSpPr>
          <p:spPr>
            <a:xfrm flipH="1">
              <a:off x="441404" y="3662113"/>
              <a:ext cx="96843" cy="119237"/>
            </a:xfrm>
            <a:custGeom>
              <a:avLst/>
              <a:gdLst/>
              <a:ahLst/>
              <a:cxnLst/>
              <a:rect l="l" t="t" r="r" b="b"/>
              <a:pathLst>
                <a:path w="3170" h="3903" extrusionOk="0">
                  <a:moveTo>
                    <a:pt x="1368" y="0"/>
                  </a:moveTo>
                  <a:cubicBezTo>
                    <a:pt x="634" y="0"/>
                    <a:pt x="0" y="601"/>
                    <a:pt x="0" y="1368"/>
                  </a:cubicBezTo>
                  <a:lnTo>
                    <a:pt x="0" y="2535"/>
                  </a:lnTo>
                  <a:cubicBezTo>
                    <a:pt x="34" y="3302"/>
                    <a:pt x="634" y="3903"/>
                    <a:pt x="1368" y="3903"/>
                  </a:cubicBezTo>
                  <a:lnTo>
                    <a:pt x="1802" y="3903"/>
                  </a:lnTo>
                  <a:cubicBezTo>
                    <a:pt x="2569" y="3903"/>
                    <a:pt x="3169" y="3269"/>
                    <a:pt x="3169" y="2535"/>
                  </a:cubicBezTo>
                  <a:lnTo>
                    <a:pt x="3169" y="1368"/>
                  </a:lnTo>
                  <a:cubicBezTo>
                    <a:pt x="3169" y="601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43"/>
            <p:cNvSpPr/>
            <p:nvPr/>
          </p:nvSpPr>
          <p:spPr>
            <a:xfrm flipH="1">
              <a:off x="441404" y="3343118"/>
              <a:ext cx="96843" cy="120275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5"/>
                  </a:lnTo>
                  <a:cubicBezTo>
                    <a:pt x="34" y="3336"/>
                    <a:pt x="634" y="3936"/>
                    <a:pt x="1368" y="3936"/>
                  </a:cubicBezTo>
                  <a:lnTo>
                    <a:pt x="1802" y="3936"/>
                  </a:lnTo>
                  <a:cubicBezTo>
                    <a:pt x="2569" y="3936"/>
                    <a:pt x="3169" y="3303"/>
                    <a:pt x="3169" y="2535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43"/>
            <p:cNvSpPr/>
            <p:nvPr/>
          </p:nvSpPr>
          <p:spPr>
            <a:xfrm flipH="1">
              <a:off x="441404" y="3025132"/>
              <a:ext cx="96843" cy="119267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01"/>
                    <a:pt x="0" y="1368"/>
                  </a:cubicBezTo>
                  <a:lnTo>
                    <a:pt x="0" y="2536"/>
                  </a:lnTo>
                  <a:cubicBezTo>
                    <a:pt x="34" y="3270"/>
                    <a:pt x="634" y="3904"/>
                    <a:pt x="1368" y="3904"/>
                  </a:cubicBezTo>
                  <a:lnTo>
                    <a:pt x="1802" y="3904"/>
                  </a:lnTo>
                  <a:cubicBezTo>
                    <a:pt x="2569" y="3904"/>
                    <a:pt x="3169" y="3270"/>
                    <a:pt x="3169" y="2536"/>
                  </a:cubicBezTo>
                  <a:lnTo>
                    <a:pt x="3169" y="1368"/>
                  </a:lnTo>
                  <a:cubicBezTo>
                    <a:pt x="3169" y="601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43"/>
            <p:cNvSpPr/>
            <p:nvPr/>
          </p:nvSpPr>
          <p:spPr>
            <a:xfrm flipH="1">
              <a:off x="441404" y="2706169"/>
              <a:ext cx="96843" cy="120275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5"/>
                  </a:lnTo>
                  <a:cubicBezTo>
                    <a:pt x="34" y="3302"/>
                    <a:pt x="634" y="3936"/>
                    <a:pt x="1368" y="3936"/>
                  </a:cubicBezTo>
                  <a:lnTo>
                    <a:pt x="1802" y="3936"/>
                  </a:lnTo>
                  <a:cubicBezTo>
                    <a:pt x="2569" y="3936"/>
                    <a:pt x="3169" y="3302"/>
                    <a:pt x="3169" y="2535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43"/>
            <p:cNvSpPr/>
            <p:nvPr/>
          </p:nvSpPr>
          <p:spPr>
            <a:xfrm flipH="1">
              <a:off x="441404" y="2388183"/>
              <a:ext cx="96843" cy="119267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01"/>
                    <a:pt x="0" y="1368"/>
                  </a:cubicBezTo>
                  <a:lnTo>
                    <a:pt x="0" y="2536"/>
                  </a:lnTo>
                  <a:cubicBezTo>
                    <a:pt x="34" y="3270"/>
                    <a:pt x="634" y="3903"/>
                    <a:pt x="1368" y="3903"/>
                  </a:cubicBezTo>
                  <a:lnTo>
                    <a:pt x="1802" y="3903"/>
                  </a:lnTo>
                  <a:cubicBezTo>
                    <a:pt x="2569" y="3903"/>
                    <a:pt x="3169" y="3270"/>
                    <a:pt x="3169" y="2536"/>
                  </a:cubicBezTo>
                  <a:lnTo>
                    <a:pt x="3169" y="1368"/>
                  </a:lnTo>
                  <a:cubicBezTo>
                    <a:pt x="3169" y="601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43"/>
            <p:cNvSpPr/>
            <p:nvPr/>
          </p:nvSpPr>
          <p:spPr>
            <a:xfrm flipH="1">
              <a:off x="441404" y="2068180"/>
              <a:ext cx="96843" cy="119267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6"/>
                  </a:lnTo>
                  <a:cubicBezTo>
                    <a:pt x="34" y="3336"/>
                    <a:pt x="634" y="3903"/>
                    <a:pt x="1368" y="3903"/>
                  </a:cubicBezTo>
                  <a:lnTo>
                    <a:pt x="1802" y="3903"/>
                  </a:lnTo>
                  <a:cubicBezTo>
                    <a:pt x="2569" y="3903"/>
                    <a:pt x="3169" y="3303"/>
                    <a:pt x="3169" y="2536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43"/>
            <p:cNvSpPr/>
            <p:nvPr/>
          </p:nvSpPr>
          <p:spPr>
            <a:xfrm flipH="1">
              <a:off x="441404" y="1749186"/>
              <a:ext cx="96843" cy="120275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1"/>
                  </a:moveTo>
                  <a:cubicBezTo>
                    <a:pt x="634" y="1"/>
                    <a:pt x="0" y="634"/>
                    <a:pt x="0" y="1402"/>
                  </a:cubicBezTo>
                  <a:lnTo>
                    <a:pt x="0" y="2569"/>
                  </a:lnTo>
                  <a:cubicBezTo>
                    <a:pt x="34" y="3336"/>
                    <a:pt x="634" y="3937"/>
                    <a:pt x="1368" y="3937"/>
                  </a:cubicBezTo>
                  <a:lnTo>
                    <a:pt x="1802" y="3937"/>
                  </a:lnTo>
                  <a:cubicBezTo>
                    <a:pt x="2569" y="3937"/>
                    <a:pt x="3169" y="3303"/>
                    <a:pt x="3169" y="2569"/>
                  </a:cubicBezTo>
                  <a:lnTo>
                    <a:pt x="3169" y="1402"/>
                  </a:lnTo>
                  <a:cubicBezTo>
                    <a:pt x="3169" y="634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43"/>
            <p:cNvSpPr/>
            <p:nvPr/>
          </p:nvSpPr>
          <p:spPr>
            <a:xfrm flipH="1">
              <a:off x="441404" y="1431231"/>
              <a:ext cx="96843" cy="119237"/>
            </a:xfrm>
            <a:custGeom>
              <a:avLst/>
              <a:gdLst/>
              <a:ahLst/>
              <a:cxnLst/>
              <a:rect l="l" t="t" r="r" b="b"/>
              <a:pathLst>
                <a:path w="3170" h="3903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5"/>
                  </a:lnTo>
                  <a:cubicBezTo>
                    <a:pt x="34" y="3303"/>
                    <a:pt x="634" y="3903"/>
                    <a:pt x="1368" y="3903"/>
                  </a:cubicBezTo>
                  <a:lnTo>
                    <a:pt x="1802" y="3903"/>
                  </a:lnTo>
                  <a:cubicBezTo>
                    <a:pt x="2569" y="3903"/>
                    <a:pt x="3169" y="3303"/>
                    <a:pt x="3169" y="2535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43"/>
            <p:cNvSpPr/>
            <p:nvPr/>
          </p:nvSpPr>
          <p:spPr>
            <a:xfrm flipH="1">
              <a:off x="441404" y="1112236"/>
              <a:ext cx="96843" cy="120275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401"/>
                  </a:cubicBezTo>
                  <a:lnTo>
                    <a:pt x="0" y="2569"/>
                  </a:lnTo>
                  <a:cubicBezTo>
                    <a:pt x="34" y="3303"/>
                    <a:pt x="634" y="3937"/>
                    <a:pt x="1368" y="3937"/>
                  </a:cubicBezTo>
                  <a:lnTo>
                    <a:pt x="1802" y="3937"/>
                  </a:lnTo>
                  <a:cubicBezTo>
                    <a:pt x="2569" y="3937"/>
                    <a:pt x="3169" y="3303"/>
                    <a:pt x="3169" y="2569"/>
                  </a:cubicBezTo>
                  <a:lnTo>
                    <a:pt x="3169" y="1401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43"/>
            <p:cNvSpPr/>
            <p:nvPr/>
          </p:nvSpPr>
          <p:spPr>
            <a:xfrm flipH="1">
              <a:off x="441404" y="794250"/>
              <a:ext cx="96843" cy="119267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35"/>
                    <a:pt x="0" y="1369"/>
                  </a:cubicBezTo>
                  <a:lnTo>
                    <a:pt x="0" y="2536"/>
                  </a:lnTo>
                  <a:cubicBezTo>
                    <a:pt x="34" y="3303"/>
                    <a:pt x="634" y="3904"/>
                    <a:pt x="1368" y="3904"/>
                  </a:cubicBezTo>
                  <a:lnTo>
                    <a:pt x="1802" y="3904"/>
                  </a:lnTo>
                  <a:cubicBezTo>
                    <a:pt x="2569" y="3904"/>
                    <a:pt x="3169" y="3303"/>
                    <a:pt x="3169" y="2536"/>
                  </a:cubicBezTo>
                  <a:lnTo>
                    <a:pt x="3169" y="1369"/>
                  </a:lnTo>
                  <a:cubicBezTo>
                    <a:pt x="3169" y="635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3"/>
            <p:cNvSpPr/>
            <p:nvPr/>
          </p:nvSpPr>
          <p:spPr>
            <a:xfrm flipH="1">
              <a:off x="441404" y="475287"/>
              <a:ext cx="96843" cy="120275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401"/>
                  </a:cubicBezTo>
                  <a:lnTo>
                    <a:pt x="0" y="2569"/>
                  </a:lnTo>
                  <a:cubicBezTo>
                    <a:pt x="34" y="3302"/>
                    <a:pt x="634" y="3936"/>
                    <a:pt x="1368" y="3936"/>
                  </a:cubicBezTo>
                  <a:lnTo>
                    <a:pt x="1802" y="3936"/>
                  </a:lnTo>
                  <a:cubicBezTo>
                    <a:pt x="2569" y="3936"/>
                    <a:pt x="3169" y="3302"/>
                    <a:pt x="3169" y="2569"/>
                  </a:cubicBezTo>
                  <a:lnTo>
                    <a:pt x="3169" y="1401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3"/>
            <p:cNvSpPr/>
            <p:nvPr/>
          </p:nvSpPr>
          <p:spPr>
            <a:xfrm flipH="1">
              <a:off x="233738" y="535406"/>
              <a:ext cx="256609" cy="31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3"/>
            <p:cNvSpPr/>
            <p:nvPr/>
          </p:nvSpPr>
          <p:spPr>
            <a:xfrm flipH="1">
              <a:off x="233738" y="853362"/>
              <a:ext cx="256609" cy="31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3"/>
            <p:cNvSpPr/>
            <p:nvPr/>
          </p:nvSpPr>
          <p:spPr>
            <a:xfrm flipH="1">
              <a:off x="233738" y="1171349"/>
              <a:ext cx="256609" cy="31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3"/>
            <p:cNvSpPr/>
            <p:nvPr/>
          </p:nvSpPr>
          <p:spPr>
            <a:xfrm flipH="1">
              <a:off x="233738" y="1489306"/>
              <a:ext cx="256609" cy="31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3"/>
            <p:cNvSpPr/>
            <p:nvPr/>
          </p:nvSpPr>
          <p:spPr>
            <a:xfrm flipH="1">
              <a:off x="233738" y="1807263"/>
              <a:ext cx="256609" cy="31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3"/>
            <p:cNvSpPr/>
            <p:nvPr/>
          </p:nvSpPr>
          <p:spPr>
            <a:xfrm flipH="1">
              <a:off x="233738" y="2125250"/>
              <a:ext cx="256609" cy="31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3"/>
            <p:cNvSpPr/>
            <p:nvPr/>
          </p:nvSpPr>
          <p:spPr>
            <a:xfrm flipH="1">
              <a:off x="233738" y="2442199"/>
              <a:ext cx="256609" cy="31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3"/>
            <p:cNvSpPr/>
            <p:nvPr/>
          </p:nvSpPr>
          <p:spPr>
            <a:xfrm flipH="1">
              <a:off x="233738" y="2760155"/>
              <a:ext cx="256609" cy="31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3"/>
            <p:cNvSpPr/>
            <p:nvPr/>
          </p:nvSpPr>
          <p:spPr>
            <a:xfrm flipH="1">
              <a:off x="233738" y="3078142"/>
              <a:ext cx="256609" cy="31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3"/>
            <p:cNvSpPr/>
            <p:nvPr/>
          </p:nvSpPr>
          <p:spPr>
            <a:xfrm flipH="1">
              <a:off x="233738" y="3395091"/>
              <a:ext cx="256609" cy="31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3"/>
            <p:cNvSpPr/>
            <p:nvPr/>
          </p:nvSpPr>
          <p:spPr>
            <a:xfrm flipH="1">
              <a:off x="233738" y="3714086"/>
              <a:ext cx="256609" cy="31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3"/>
            <p:cNvSpPr/>
            <p:nvPr/>
          </p:nvSpPr>
          <p:spPr>
            <a:xfrm flipH="1">
              <a:off x="233738" y="4031035"/>
              <a:ext cx="256609" cy="31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3"/>
            <p:cNvSpPr/>
            <p:nvPr/>
          </p:nvSpPr>
          <p:spPr>
            <a:xfrm flipH="1">
              <a:off x="233738" y="4348991"/>
              <a:ext cx="256609" cy="31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3"/>
            <p:cNvSpPr/>
            <p:nvPr/>
          </p:nvSpPr>
          <p:spPr>
            <a:xfrm flipH="1">
              <a:off x="233738" y="4666979"/>
              <a:ext cx="256609" cy="31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5" name="Google Shape;1695;p43"/>
          <p:cNvGrpSpPr/>
          <p:nvPr/>
        </p:nvGrpSpPr>
        <p:grpSpPr>
          <a:xfrm rot="1586214">
            <a:off x="7232533" y="3424202"/>
            <a:ext cx="1347346" cy="1480539"/>
            <a:chOff x="832917" y="1342151"/>
            <a:chExt cx="1549296" cy="1678972"/>
          </a:xfrm>
        </p:grpSpPr>
        <p:sp>
          <p:nvSpPr>
            <p:cNvPr id="1696" name="Google Shape;1696;p43"/>
            <p:cNvSpPr/>
            <p:nvPr/>
          </p:nvSpPr>
          <p:spPr>
            <a:xfrm rot="-698983">
              <a:off x="966077" y="1456753"/>
              <a:ext cx="1282976" cy="1449768"/>
            </a:xfrm>
            <a:custGeom>
              <a:avLst/>
              <a:gdLst/>
              <a:ahLst/>
              <a:cxnLst/>
              <a:rect l="l" t="t" r="r" b="b"/>
              <a:pathLst>
                <a:path w="57475" h="64947" extrusionOk="0">
                  <a:moveTo>
                    <a:pt x="0" y="0"/>
                  </a:moveTo>
                  <a:lnTo>
                    <a:pt x="0" y="58976"/>
                  </a:lnTo>
                  <a:cubicBezTo>
                    <a:pt x="0" y="62245"/>
                    <a:pt x="2569" y="64947"/>
                    <a:pt x="5771" y="64947"/>
                  </a:cubicBezTo>
                  <a:lnTo>
                    <a:pt x="52438" y="64947"/>
                  </a:lnTo>
                  <a:cubicBezTo>
                    <a:pt x="55240" y="64947"/>
                    <a:pt x="57475" y="62612"/>
                    <a:pt x="57475" y="59776"/>
                  </a:cubicBezTo>
                  <a:lnTo>
                    <a:pt x="57475" y="0"/>
                  </a:lnTo>
                  <a:lnTo>
                    <a:pt x="53505" y="0"/>
                  </a:lnTo>
                  <a:cubicBezTo>
                    <a:pt x="53939" y="667"/>
                    <a:pt x="54239" y="1468"/>
                    <a:pt x="54239" y="2335"/>
                  </a:cubicBezTo>
                  <a:cubicBezTo>
                    <a:pt x="54239" y="4570"/>
                    <a:pt x="52504" y="6371"/>
                    <a:pt x="50270" y="6371"/>
                  </a:cubicBezTo>
                  <a:cubicBezTo>
                    <a:pt x="48101" y="6371"/>
                    <a:pt x="46333" y="4603"/>
                    <a:pt x="46333" y="2335"/>
                  </a:cubicBezTo>
                  <a:cubicBezTo>
                    <a:pt x="46333" y="1468"/>
                    <a:pt x="46600" y="667"/>
                    <a:pt x="47067" y="0"/>
                  </a:cubicBezTo>
                  <a:lnTo>
                    <a:pt x="42731" y="0"/>
                  </a:lnTo>
                  <a:cubicBezTo>
                    <a:pt x="43298" y="734"/>
                    <a:pt x="43698" y="1635"/>
                    <a:pt x="43698" y="2635"/>
                  </a:cubicBezTo>
                  <a:cubicBezTo>
                    <a:pt x="43698" y="4837"/>
                    <a:pt x="41930" y="6671"/>
                    <a:pt x="39729" y="6671"/>
                  </a:cubicBezTo>
                  <a:cubicBezTo>
                    <a:pt x="37560" y="6671"/>
                    <a:pt x="35759" y="4870"/>
                    <a:pt x="35759" y="2635"/>
                  </a:cubicBezTo>
                  <a:cubicBezTo>
                    <a:pt x="35759" y="1635"/>
                    <a:pt x="36126" y="734"/>
                    <a:pt x="36727" y="0"/>
                  </a:cubicBezTo>
                  <a:lnTo>
                    <a:pt x="32190" y="0"/>
                  </a:lnTo>
                  <a:cubicBezTo>
                    <a:pt x="32724" y="734"/>
                    <a:pt x="33091" y="1601"/>
                    <a:pt x="33091" y="2602"/>
                  </a:cubicBezTo>
                  <a:cubicBezTo>
                    <a:pt x="33091" y="4803"/>
                    <a:pt x="31356" y="6638"/>
                    <a:pt x="29121" y="6638"/>
                  </a:cubicBezTo>
                  <a:cubicBezTo>
                    <a:pt x="26920" y="6638"/>
                    <a:pt x="25185" y="4837"/>
                    <a:pt x="25185" y="2602"/>
                  </a:cubicBezTo>
                  <a:cubicBezTo>
                    <a:pt x="25185" y="1635"/>
                    <a:pt x="25519" y="734"/>
                    <a:pt x="26086" y="0"/>
                  </a:cubicBezTo>
                  <a:lnTo>
                    <a:pt x="21616" y="0"/>
                  </a:lnTo>
                  <a:cubicBezTo>
                    <a:pt x="22183" y="734"/>
                    <a:pt x="22550" y="1601"/>
                    <a:pt x="22550" y="2602"/>
                  </a:cubicBezTo>
                  <a:cubicBezTo>
                    <a:pt x="22550" y="4803"/>
                    <a:pt x="20782" y="6638"/>
                    <a:pt x="18580" y="6638"/>
                  </a:cubicBezTo>
                  <a:cubicBezTo>
                    <a:pt x="16412" y="6638"/>
                    <a:pt x="14611" y="4837"/>
                    <a:pt x="14611" y="2602"/>
                  </a:cubicBezTo>
                  <a:cubicBezTo>
                    <a:pt x="14611" y="1635"/>
                    <a:pt x="14944" y="734"/>
                    <a:pt x="15545" y="0"/>
                  </a:cubicBezTo>
                  <a:lnTo>
                    <a:pt x="11208" y="0"/>
                  </a:lnTo>
                  <a:cubicBezTo>
                    <a:pt x="11709" y="667"/>
                    <a:pt x="12009" y="1501"/>
                    <a:pt x="12009" y="2402"/>
                  </a:cubicBezTo>
                  <a:cubicBezTo>
                    <a:pt x="12009" y="4603"/>
                    <a:pt x="10241" y="6438"/>
                    <a:pt x="8039" y="6438"/>
                  </a:cubicBezTo>
                  <a:cubicBezTo>
                    <a:pt x="5838" y="6438"/>
                    <a:pt x="4070" y="4637"/>
                    <a:pt x="4070" y="2402"/>
                  </a:cubicBezTo>
                  <a:cubicBezTo>
                    <a:pt x="4070" y="1501"/>
                    <a:pt x="4370" y="667"/>
                    <a:pt x="48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38100" dir="648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3"/>
            <p:cNvSpPr/>
            <p:nvPr/>
          </p:nvSpPr>
          <p:spPr>
            <a:xfrm rot="-698983">
              <a:off x="1165598" y="2046859"/>
              <a:ext cx="845146" cy="22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0" y="1"/>
                  </a:moveTo>
                  <a:lnTo>
                    <a:pt x="37861" y="1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3"/>
            <p:cNvSpPr/>
            <p:nvPr/>
          </p:nvSpPr>
          <p:spPr>
            <a:xfrm rot="-698983">
              <a:off x="1204398" y="2235006"/>
              <a:ext cx="845146" cy="22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0" y="1"/>
                  </a:moveTo>
                  <a:lnTo>
                    <a:pt x="37861" y="1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3"/>
            <p:cNvSpPr/>
            <p:nvPr/>
          </p:nvSpPr>
          <p:spPr>
            <a:xfrm rot="-698983">
              <a:off x="1244853" y="2431176"/>
              <a:ext cx="845146" cy="22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0" y="1"/>
                  </a:moveTo>
                  <a:lnTo>
                    <a:pt x="37861" y="1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3"/>
            <p:cNvSpPr/>
            <p:nvPr/>
          </p:nvSpPr>
          <p:spPr>
            <a:xfrm rot="-698983">
              <a:off x="1285461" y="2628090"/>
              <a:ext cx="845146" cy="22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0" y="0"/>
                  </a:moveTo>
                  <a:lnTo>
                    <a:pt x="37861" y="0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1" name="Google Shape;1701;p43"/>
          <p:cNvGrpSpPr/>
          <p:nvPr/>
        </p:nvGrpSpPr>
        <p:grpSpPr>
          <a:xfrm flipH="1">
            <a:off x="7524539" y="2963271"/>
            <a:ext cx="455370" cy="587698"/>
            <a:chOff x="4899957" y="2022012"/>
            <a:chExt cx="213388" cy="275398"/>
          </a:xfrm>
        </p:grpSpPr>
        <p:sp>
          <p:nvSpPr>
            <p:cNvPr id="1702" name="Google Shape;1702;p43"/>
            <p:cNvSpPr/>
            <p:nvPr/>
          </p:nvSpPr>
          <p:spPr>
            <a:xfrm>
              <a:off x="5008402" y="2157469"/>
              <a:ext cx="104943" cy="139940"/>
            </a:xfrm>
            <a:custGeom>
              <a:avLst/>
              <a:gdLst/>
              <a:ahLst/>
              <a:cxnLst/>
              <a:rect l="l" t="t" r="r" b="b"/>
              <a:pathLst>
                <a:path w="8780" h="11708" extrusionOk="0">
                  <a:moveTo>
                    <a:pt x="2246" y="1"/>
                  </a:moveTo>
                  <a:cubicBezTo>
                    <a:pt x="2228" y="1"/>
                    <a:pt x="2213" y="3"/>
                    <a:pt x="2202" y="9"/>
                  </a:cubicBezTo>
                  <a:lnTo>
                    <a:pt x="1168" y="709"/>
                  </a:lnTo>
                  <a:lnTo>
                    <a:pt x="67" y="1477"/>
                  </a:lnTo>
                  <a:cubicBezTo>
                    <a:pt x="1" y="1510"/>
                    <a:pt x="34" y="1743"/>
                    <a:pt x="167" y="1910"/>
                  </a:cubicBezTo>
                  <a:lnTo>
                    <a:pt x="8373" y="11550"/>
                  </a:lnTo>
                  <a:cubicBezTo>
                    <a:pt x="8470" y="11660"/>
                    <a:pt x="8559" y="11707"/>
                    <a:pt x="8624" y="11707"/>
                  </a:cubicBezTo>
                  <a:cubicBezTo>
                    <a:pt x="8737" y="11707"/>
                    <a:pt x="8779" y="11562"/>
                    <a:pt x="8673" y="11350"/>
                  </a:cubicBezTo>
                  <a:lnTo>
                    <a:pt x="2569" y="242"/>
                  </a:lnTo>
                  <a:cubicBezTo>
                    <a:pt x="2513" y="75"/>
                    <a:pt x="2340" y="1"/>
                    <a:pt x="224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3"/>
            <p:cNvSpPr/>
            <p:nvPr/>
          </p:nvSpPr>
          <p:spPr>
            <a:xfrm>
              <a:off x="5022362" y="2165944"/>
              <a:ext cx="59810" cy="86931"/>
            </a:xfrm>
            <a:custGeom>
              <a:avLst/>
              <a:gdLst/>
              <a:ahLst/>
              <a:cxnLst/>
              <a:rect l="l" t="t" r="r" b="b"/>
              <a:pathLst>
                <a:path w="5004" h="7273" fill="none" extrusionOk="0">
                  <a:moveTo>
                    <a:pt x="0" y="0"/>
                  </a:moveTo>
                  <a:lnTo>
                    <a:pt x="5004" y="7272"/>
                  </a:ln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3"/>
            <p:cNvSpPr/>
            <p:nvPr/>
          </p:nvSpPr>
          <p:spPr>
            <a:xfrm>
              <a:off x="4899957" y="2025538"/>
              <a:ext cx="180220" cy="185491"/>
            </a:xfrm>
            <a:custGeom>
              <a:avLst/>
              <a:gdLst/>
              <a:ahLst/>
              <a:cxnLst/>
              <a:rect l="l" t="t" r="r" b="b"/>
              <a:pathLst>
                <a:path w="15078" h="15519" extrusionOk="0">
                  <a:moveTo>
                    <a:pt x="6985" y="0"/>
                  </a:moveTo>
                  <a:cubicBezTo>
                    <a:pt x="6756" y="0"/>
                    <a:pt x="6521" y="65"/>
                    <a:pt x="6305" y="206"/>
                  </a:cubicBezTo>
                  <a:cubicBezTo>
                    <a:pt x="4504" y="1373"/>
                    <a:pt x="2569" y="2708"/>
                    <a:pt x="768" y="4042"/>
                  </a:cubicBezTo>
                  <a:cubicBezTo>
                    <a:pt x="0" y="4576"/>
                    <a:pt x="100" y="5710"/>
                    <a:pt x="901" y="6110"/>
                  </a:cubicBezTo>
                  <a:lnTo>
                    <a:pt x="3670" y="7678"/>
                  </a:lnTo>
                  <a:cubicBezTo>
                    <a:pt x="3836" y="7744"/>
                    <a:pt x="4003" y="7878"/>
                    <a:pt x="4103" y="8045"/>
                  </a:cubicBezTo>
                  <a:lnTo>
                    <a:pt x="5771" y="10446"/>
                  </a:lnTo>
                  <a:cubicBezTo>
                    <a:pt x="5938" y="10680"/>
                    <a:pt x="6038" y="10947"/>
                    <a:pt x="5971" y="11214"/>
                  </a:cubicBezTo>
                  <a:lnTo>
                    <a:pt x="5838" y="14216"/>
                  </a:lnTo>
                  <a:cubicBezTo>
                    <a:pt x="5805" y="14930"/>
                    <a:pt x="6405" y="15518"/>
                    <a:pt x="7114" y="15518"/>
                  </a:cubicBezTo>
                  <a:cubicBezTo>
                    <a:pt x="7133" y="15518"/>
                    <a:pt x="7153" y="15518"/>
                    <a:pt x="7172" y="15517"/>
                  </a:cubicBezTo>
                  <a:cubicBezTo>
                    <a:pt x="10475" y="15250"/>
                    <a:pt x="13410" y="13382"/>
                    <a:pt x="14744" y="10280"/>
                  </a:cubicBezTo>
                  <a:cubicBezTo>
                    <a:pt x="15078" y="9713"/>
                    <a:pt x="14778" y="8912"/>
                    <a:pt x="14110" y="8678"/>
                  </a:cubicBezTo>
                  <a:lnTo>
                    <a:pt x="11275" y="7611"/>
                  </a:lnTo>
                  <a:cubicBezTo>
                    <a:pt x="11042" y="7544"/>
                    <a:pt x="10808" y="7378"/>
                    <a:pt x="10708" y="7177"/>
                  </a:cubicBezTo>
                  <a:lnTo>
                    <a:pt x="8973" y="4709"/>
                  </a:lnTo>
                  <a:cubicBezTo>
                    <a:pt x="8907" y="4542"/>
                    <a:pt x="8807" y="4375"/>
                    <a:pt x="8773" y="4209"/>
                  </a:cubicBezTo>
                  <a:lnTo>
                    <a:pt x="8240" y="1040"/>
                  </a:lnTo>
                  <a:cubicBezTo>
                    <a:pt x="8120" y="417"/>
                    <a:pt x="7570" y="0"/>
                    <a:pt x="69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3"/>
            <p:cNvSpPr/>
            <p:nvPr/>
          </p:nvSpPr>
          <p:spPr>
            <a:xfrm>
              <a:off x="4944611" y="2106540"/>
              <a:ext cx="27921" cy="10769"/>
            </a:xfrm>
            <a:custGeom>
              <a:avLst/>
              <a:gdLst/>
              <a:ahLst/>
              <a:cxnLst/>
              <a:rect l="l" t="t" r="r" b="b"/>
              <a:pathLst>
                <a:path w="2336" h="901" fill="none" extrusionOk="0">
                  <a:moveTo>
                    <a:pt x="0" y="901"/>
                  </a:moveTo>
                  <a:cubicBezTo>
                    <a:pt x="0" y="901"/>
                    <a:pt x="1034" y="734"/>
                    <a:pt x="2335" y="0"/>
                  </a:cubicBezTo>
                </a:path>
              </a:pathLst>
            </a:custGeom>
            <a:solidFill>
              <a:schemeClr val="dk1"/>
            </a:solidFill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3"/>
            <p:cNvSpPr/>
            <p:nvPr/>
          </p:nvSpPr>
          <p:spPr>
            <a:xfrm>
              <a:off x="4971325" y="2145612"/>
              <a:ext cx="27921" cy="10375"/>
            </a:xfrm>
            <a:custGeom>
              <a:avLst/>
              <a:gdLst/>
              <a:ahLst/>
              <a:cxnLst/>
              <a:rect l="l" t="t" r="r" b="b"/>
              <a:pathLst>
                <a:path w="2336" h="868" fill="none" extrusionOk="0">
                  <a:moveTo>
                    <a:pt x="0" y="867"/>
                  </a:moveTo>
                  <a:cubicBezTo>
                    <a:pt x="0" y="867"/>
                    <a:pt x="1068" y="701"/>
                    <a:pt x="2335" y="0"/>
                  </a:cubicBezTo>
                </a:path>
              </a:pathLst>
            </a:custGeom>
            <a:solidFill>
              <a:schemeClr val="dk1"/>
            </a:solidFill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3"/>
            <p:cNvSpPr/>
            <p:nvPr/>
          </p:nvSpPr>
          <p:spPr>
            <a:xfrm>
              <a:off x="4987270" y="2075834"/>
              <a:ext cx="17953" cy="20343"/>
            </a:xfrm>
            <a:custGeom>
              <a:avLst/>
              <a:gdLst/>
              <a:ahLst/>
              <a:cxnLst/>
              <a:rect l="l" t="t" r="r" b="b"/>
              <a:pathLst>
                <a:path w="1502" h="1702" fill="none" extrusionOk="0">
                  <a:moveTo>
                    <a:pt x="1" y="1702"/>
                  </a:moveTo>
                  <a:cubicBezTo>
                    <a:pt x="501" y="1235"/>
                    <a:pt x="1068" y="701"/>
                    <a:pt x="1502" y="1"/>
                  </a:cubicBezTo>
                </a:path>
              </a:pathLst>
            </a:custGeom>
            <a:solidFill>
              <a:schemeClr val="dk1"/>
            </a:solidFill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3"/>
            <p:cNvSpPr/>
            <p:nvPr/>
          </p:nvSpPr>
          <p:spPr>
            <a:xfrm>
              <a:off x="4900758" y="2058694"/>
              <a:ext cx="85723" cy="152311"/>
            </a:xfrm>
            <a:custGeom>
              <a:avLst/>
              <a:gdLst/>
              <a:ahLst/>
              <a:cxnLst/>
              <a:rect l="l" t="t" r="r" b="b"/>
              <a:pathLst>
                <a:path w="7172" h="12743" fill="none" extrusionOk="0">
                  <a:moveTo>
                    <a:pt x="2468" y="0"/>
                  </a:moveTo>
                  <a:cubicBezTo>
                    <a:pt x="1868" y="434"/>
                    <a:pt x="1301" y="834"/>
                    <a:pt x="734" y="1234"/>
                  </a:cubicBezTo>
                  <a:cubicBezTo>
                    <a:pt x="0" y="1768"/>
                    <a:pt x="67" y="2902"/>
                    <a:pt x="867" y="3303"/>
                  </a:cubicBezTo>
                  <a:lnTo>
                    <a:pt x="3669" y="4837"/>
                  </a:lnTo>
                  <a:cubicBezTo>
                    <a:pt x="3836" y="4937"/>
                    <a:pt x="4003" y="5071"/>
                    <a:pt x="4070" y="5237"/>
                  </a:cubicBezTo>
                  <a:lnTo>
                    <a:pt x="5737" y="7639"/>
                  </a:lnTo>
                  <a:cubicBezTo>
                    <a:pt x="5904" y="7839"/>
                    <a:pt x="6004" y="8139"/>
                    <a:pt x="5971" y="8406"/>
                  </a:cubicBezTo>
                  <a:lnTo>
                    <a:pt x="5838" y="11408"/>
                  </a:lnTo>
                  <a:cubicBezTo>
                    <a:pt x="5771" y="12142"/>
                    <a:pt x="6405" y="12743"/>
                    <a:pt x="7172" y="12676"/>
                  </a:cubicBezTo>
                </a:path>
              </a:pathLst>
            </a:custGeom>
            <a:solidFill>
              <a:schemeClr val="dk1"/>
            </a:solidFill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3"/>
            <p:cNvSpPr/>
            <p:nvPr/>
          </p:nvSpPr>
          <p:spPr>
            <a:xfrm>
              <a:off x="5025948" y="2125269"/>
              <a:ext cx="54635" cy="76173"/>
            </a:xfrm>
            <a:custGeom>
              <a:avLst/>
              <a:gdLst/>
              <a:ahLst/>
              <a:cxnLst/>
              <a:rect l="l" t="t" r="r" b="b"/>
              <a:pathLst>
                <a:path w="4571" h="6373" fill="none" extrusionOk="0">
                  <a:moveTo>
                    <a:pt x="0" y="6372"/>
                  </a:moveTo>
                  <a:cubicBezTo>
                    <a:pt x="1868" y="5505"/>
                    <a:pt x="3403" y="4004"/>
                    <a:pt x="4270" y="2002"/>
                  </a:cubicBezTo>
                  <a:cubicBezTo>
                    <a:pt x="4570" y="1335"/>
                    <a:pt x="4237" y="568"/>
                    <a:pt x="3569" y="334"/>
                  </a:cubicBezTo>
                  <a:cubicBezTo>
                    <a:pt x="3569" y="334"/>
                    <a:pt x="3169" y="168"/>
                    <a:pt x="2669" y="1"/>
                  </a:cubicBezTo>
                </a:path>
              </a:pathLst>
            </a:custGeom>
            <a:solidFill>
              <a:schemeClr val="dk1"/>
            </a:solidFill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3"/>
            <p:cNvSpPr/>
            <p:nvPr/>
          </p:nvSpPr>
          <p:spPr>
            <a:xfrm>
              <a:off x="4960556" y="2022012"/>
              <a:ext cx="54240" cy="70185"/>
            </a:xfrm>
            <a:custGeom>
              <a:avLst/>
              <a:gdLst/>
              <a:ahLst/>
              <a:cxnLst/>
              <a:rect l="l" t="t" r="r" b="b"/>
              <a:pathLst>
                <a:path w="4538" h="5872" fill="none" extrusionOk="0">
                  <a:moveTo>
                    <a:pt x="4537" y="5871"/>
                  </a:moveTo>
                  <a:cubicBezTo>
                    <a:pt x="4204" y="5371"/>
                    <a:pt x="3903" y="5004"/>
                    <a:pt x="3903" y="5004"/>
                  </a:cubicBezTo>
                  <a:cubicBezTo>
                    <a:pt x="3837" y="4837"/>
                    <a:pt x="3737" y="4670"/>
                    <a:pt x="3703" y="4504"/>
                  </a:cubicBezTo>
                  <a:lnTo>
                    <a:pt x="3170" y="1335"/>
                  </a:lnTo>
                  <a:cubicBezTo>
                    <a:pt x="3003" y="467"/>
                    <a:pt x="2002" y="0"/>
                    <a:pt x="1235" y="501"/>
                  </a:cubicBezTo>
                  <a:cubicBezTo>
                    <a:pt x="835" y="734"/>
                    <a:pt x="401" y="1034"/>
                    <a:pt x="1" y="1335"/>
                  </a:cubicBezTo>
                </a:path>
              </a:pathLst>
            </a:custGeom>
            <a:solidFill>
              <a:schemeClr val="dk1"/>
            </a:solidFill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1" name="Google Shape;1711;p43"/>
          <p:cNvSpPr/>
          <p:nvPr/>
        </p:nvSpPr>
        <p:spPr>
          <a:xfrm rot="4162835">
            <a:off x="6790862" y="84475"/>
            <a:ext cx="1382035" cy="1097181"/>
          </a:xfrm>
          <a:custGeom>
            <a:avLst/>
            <a:gdLst/>
            <a:ahLst/>
            <a:cxnLst/>
            <a:rect l="l" t="t" r="r" b="b"/>
            <a:pathLst>
              <a:path w="27354" h="21716" extrusionOk="0">
                <a:moveTo>
                  <a:pt x="23017" y="0"/>
                </a:moveTo>
                <a:lnTo>
                  <a:pt x="23017" y="0"/>
                </a:lnTo>
                <a:cubicBezTo>
                  <a:pt x="15345" y="5104"/>
                  <a:pt x="7673" y="10208"/>
                  <a:pt x="0" y="15278"/>
                </a:cubicBezTo>
                <a:lnTo>
                  <a:pt x="401" y="15245"/>
                </a:lnTo>
                <a:lnTo>
                  <a:pt x="568" y="15245"/>
                </a:lnTo>
                <a:cubicBezTo>
                  <a:pt x="585" y="15242"/>
                  <a:pt x="602" y="15241"/>
                  <a:pt x="618" y="15241"/>
                </a:cubicBezTo>
                <a:cubicBezTo>
                  <a:pt x="855" y="15241"/>
                  <a:pt x="993" y="15460"/>
                  <a:pt x="868" y="15678"/>
                </a:cubicBezTo>
                <a:lnTo>
                  <a:pt x="768" y="15778"/>
                </a:lnTo>
                <a:lnTo>
                  <a:pt x="568" y="16212"/>
                </a:lnTo>
                <a:lnTo>
                  <a:pt x="668" y="16379"/>
                </a:lnTo>
                <a:lnTo>
                  <a:pt x="1101" y="16345"/>
                </a:lnTo>
                <a:lnTo>
                  <a:pt x="1268" y="16345"/>
                </a:lnTo>
                <a:cubicBezTo>
                  <a:pt x="1285" y="16343"/>
                  <a:pt x="1302" y="16342"/>
                  <a:pt x="1319" y="16342"/>
                </a:cubicBezTo>
                <a:cubicBezTo>
                  <a:pt x="1555" y="16342"/>
                  <a:pt x="1693" y="16559"/>
                  <a:pt x="1568" y="16746"/>
                </a:cubicBezTo>
                <a:lnTo>
                  <a:pt x="1502" y="16879"/>
                </a:lnTo>
                <a:lnTo>
                  <a:pt x="1268" y="17313"/>
                </a:lnTo>
                <a:lnTo>
                  <a:pt x="1368" y="17413"/>
                </a:lnTo>
                <a:lnTo>
                  <a:pt x="1868" y="17380"/>
                </a:lnTo>
                <a:lnTo>
                  <a:pt x="2035" y="17380"/>
                </a:lnTo>
                <a:cubicBezTo>
                  <a:pt x="2050" y="17377"/>
                  <a:pt x="2065" y="17376"/>
                  <a:pt x="2080" y="17376"/>
                </a:cubicBezTo>
                <a:cubicBezTo>
                  <a:pt x="2289" y="17376"/>
                  <a:pt x="2429" y="17595"/>
                  <a:pt x="2335" y="17813"/>
                </a:cubicBezTo>
                <a:lnTo>
                  <a:pt x="2235" y="17913"/>
                </a:lnTo>
                <a:lnTo>
                  <a:pt x="2002" y="18380"/>
                </a:lnTo>
                <a:lnTo>
                  <a:pt x="2069" y="18514"/>
                </a:lnTo>
                <a:lnTo>
                  <a:pt x="2569" y="18480"/>
                </a:lnTo>
                <a:lnTo>
                  <a:pt x="2736" y="18480"/>
                </a:lnTo>
                <a:cubicBezTo>
                  <a:pt x="2764" y="18473"/>
                  <a:pt x="2792" y="18470"/>
                  <a:pt x="2818" y="18470"/>
                </a:cubicBezTo>
                <a:cubicBezTo>
                  <a:pt x="3035" y="18470"/>
                  <a:pt x="3155" y="18702"/>
                  <a:pt x="3036" y="18881"/>
                </a:cubicBezTo>
                <a:lnTo>
                  <a:pt x="2936" y="19014"/>
                </a:lnTo>
                <a:lnTo>
                  <a:pt x="2702" y="19481"/>
                </a:lnTo>
                <a:lnTo>
                  <a:pt x="2736" y="19548"/>
                </a:lnTo>
                <a:lnTo>
                  <a:pt x="3236" y="19514"/>
                </a:lnTo>
                <a:lnTo>
                  <a:pt x="3403" y="19514"/>
                </a:lnTo>
                <a:cubicBezTo>
                  <a:pt x="3420" y="19512"/>
                  <a:pt x="3437" y="19511"/>
                  <a:pt x="3453" y="19511"/>
                </a:cubicBezTo>
                <a:cubicBezTo>
                  <a:pt x="3690" y="19511"/>
                  <a:pt x="3828" y="19727"/>
                  <a:pt x="3703" y="19915"/>
                </a:cubicBezTo>
                <a:lnTo>
                  <a:pt x="3603" y="20048"/>
                </a:lnTo>
                <a:lnTo>
                  <a:pt x="3370" y="20515"/>
                </a:lnTo>
                <a:lnTo>
                  <a:pt x="3436" y="20649"/>
                </a:lnTo>
                <a:lnTo>
                  <a:pt x="3937" y="20582"/>
                </a:lnTo>
                <a:lnTo>
                  <a:pt x="4103" y="20582"/>
                </a:lnTo>
                <a:cubicBezTo>
                  <a:pt x="4119" y="20580"/>
                  <a:pt x="4134" y="20579"/>
                  <a:pt x="4148" y="20579"/>
                </a:cubicBezTo>
                <a:cubicBezTo>
                  <a:pt x="4388" y="20579"/>
                  <a:pt x="4529" y="20827"/>
                  <a:pt x="4404" y="21015"/>
                </a:cubicBezTo>
                <a:lnTo>
                  <a:pt x="4337" y="21149"/>
                </a:lnTo>
                <a:lnTo>
                  <a:pt x="4070" y="21583"/>
                </a:lnTo>
                <a:lnTo>
                  <a:pt x="4170" y="21716"/>
                </a:lnTo>
                <a:cubicBezTo>
                  <a:pt x="4170" y="21716"/>
                  <a:pt x="5371" y="20982"/>
                  <a:pt x="6005" y="20515"/>
                </a:cubicBezTo>
                <a:cubicBezTo>
                  <a:pt x="8840" y="18647"/>
                  <a:pt x="11742" y="16712"/>
                  <a:pt x="14611" y="14811"/>
                </a:cubicBezTo>
                <a:cubicBezTo>
                  <a:pt x="18714" y="12042"/>
                  <a:pt x="22783" y="9307"/>
                  <a:pt x="26920" y="6572"/>
                </a:cubicBezTo>
                <a:lnTo>
                  <a:pt x="27353" y="6338"/>
                </a:lnTo>
                <a:lnTo>
                  <a:pt x="27253" y="6205"/>
                </a:lnTo>
                <a:lnTo>
                  <a:pt x="26519" y="6205"/>
                </a:lnTo>
                <a:cubicBezTo>
                  <a:pt x="26502" y="6207"/>
                  <a:pt x="26485" y="6208"/>
                  <a:pt x="26469" y="6208"/>
                </a:cubicBezTo>
                <a:cubicBezTo>
                  <a:pt x="26232" y="6208"/>
                  <a:pt x="26094" y="5992"/>
                  <a:pt x="26219" y="5805"/>
                </a:cubicBezTo>
                <a:lnTo>
                  <a:pt x="26286" y="5671"/>
                </a:lnTo>
                <a:lnTo>
                  <a:pt x="26553" y="5204"/>
                </a:lnTo>
                <a:lnTo>
                  <a:pt x="26453" y="5071"/>
                </a:lnTo>
                <a:lnTo>
                  <a:pt x="25952" y="5137"/>
                </a:lnTo>
                <a:lnTo>
                  <a:pt x="25786" y="5137"/>
                </a:lnTo>
                <a:cubicBezTo>
                  <a:pt x="25772" y="5139"/>
                  <a:pt x="25759" y="5140"/>
                  <a:pt x="25746" y="5140"/>
                </a:cubicBezTo>
                <a:cubicBezTo>
                  <a:pt x="25534" y="5140"/>
                  <a:pt x="25393" y="4892"/>
                  <a:pt x="25519" y="4704"/>
                </a:cubicBezTo>
                <a:lnTo>
                  <a:pt x="25585" y="4570"/>
                </a:lnTo>
                <a:lnTo>
                  <a:pt x="25852" y="4137"/>
                </a:lnTo>
                <a:lnTo>
                  <a:pt x="25786" y="4037"/>
                </a:lnTo>
                <a:lnTo>
                  <a:pt x="25252" y="4070"/>
                </a:lnTo>
                <a:lnTo>
                  <a:pt x="25085" y="4070"/>
                </a:lnTo>
                <a:cubicBezTo>
                  <a:pt x="25060" y="4077"/>
                  <a:pt x="25036" y="4080"/>
                  <a:pt x="25013" y="4080"/>
                </a:cubicBezTo>
                <a:cubicBezTo>
                  <a:pt x="24819" y="4080"/>
                  <a:pt x="24695" y="3848"/>
                  <a:pt x="24785" y="3670"/>
                </a:cubicBezTo>
                <a:lnTo>
                  <a:pt x="24885" y="3536"/>
                </a:lnTo>
                <a:lnTo>
                  <a:pt x="25118" y="3069"/>
                </a:lnTo>
                <a:lnTo>
                  <a:pt x="25052" y="2969"/>
                </a:lnTo>
                <a:lnTo>
                  <a:pt x="24551" y="3003"/>
                </a:lnTo>
                <a:lnTo>
                  <a:pt x="24385" y="3003"/>
                </a:lnTo>
                <a:cubicBezTo>
                  <a:pt x="24367" y="3005"/>
                  <a:pt x="24350" y="3006"/>
                  <a:pt x="24334" y="3006"/>
                </a:cubicBezTo>
                <a:cubicBezTo>
                  <a:pt x="24097" y="3006"/>
                  <a:pt x="23959" y="2787"/>
                  <a:pt x="24084" y="2569"/>
                </a:cubicBezTo>
                <a:lnTo>
                  <a:pt x="24184" y="2469"/>
                </a:lnTo>
                <a:lnTo>
                  <a:pt x="24418" y="2002"/>
                </a:lnTo>
                <a:lnTo>
                  <a:pt x="24351" y="1868"/>
                </a:lnTo>
                <a:lnTo>
                  <a:pt x="23851" y="1902"/>
                </a:lnTo>
                <a:lnTo>
                  <a:pt x="23684" y="1902"/>
                </a:lnTo>
                <a:cubicBezTo>
                  <a:pt x="23637" y="1929"/>
                  <a:pt x="23592" y="1941"/>
                  <a:pt x="23552" y="1941"/>
                </a:cubicBezTo>
                <a:cubicBezTo>
                  <a:pt x="23395" y="1941"/>
                  <a:pt x="23311" y="1754"/>
                  <a:pt x="23417" y="1568"/>
                </a:cubicBezTo>
                <a:lnTo>
                  <a:pt x="23517" y="1468"/>
                </a:lnTo>
                <a:lnTo>
                  <a:pt x="23751" y="1034"/>
                </a:lnTo>
                <a:lnTo>
                  <a:pt x="23684" y="868"/>
                </a:lnTo>
                <a:lnTo>
                  <a:pt x="23184" y="901"/>
                </a:lnTo>
                <a:lnTo>
                  <a:pt x="23017" y="901"/>
                </a:lnTo>
                <a:cubicBezTo>
                  <a:pt x="23000" y="903"/>
                  <a:pt x="22983" y="904"/>
                  <a:pt x="22966" y="904"/>
                </a:cubicBezTo>
                <a:cubicBezTo>
                  <a:pt x="22730" y="904"/>
                  <a:pt x="22592" y="688"/>
                  <a:pt x="22717" y="501"/>
                </a:cubicBezTo>
                <a:lnTo>
                  <a:pt x="22783" y="367"/>
                </a:lnTo>
                <a:lnTo>
                  <a:pt x="2301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913" y="1267274"/>
            <a:ext cx="7175151" cy="2263190"/>
          </a:xfrm>
          <a:prstGeom prst="rect">
            <a:avLst/>
          </a:prstGeom>
        </p:spPr>
      </p:pic>
      <p:grpSp>
        <p:nvGrpSpPr>
          <p:cNvPr id="1632" name="Google Shape;1632;p43"/>
          <p:cNvGrpSpPr/>
          <p:nvPr/>
        </p:nvGrpSpPr>
        <p:grpSpPr>
          <a:xfrm>
            <a:off x="745610" y="-216685"/>
            <a:ext cx="1260227" cy="1504132"/>
            <a:chOff x="832917" y="1342151"/>
            <a:chExt cx="1549296" cy="1678972"/>
          </a:xfrm>
        </p:grpSpPr>
        <p:sp>
          <p:nvSpPr>
            <p:cNvPr id="1633" name="Google Shape;1633;p43"/>
            <p:cNvSpPr/>
            <p:nvPr/>
          </p:nvSpPr>
          <p:spPr>
            <a:xfrm rot="-698983">
              <a:off x="966077" y="1456753"/>
              <a:ext cx="1282976" cy="1449768"/>
            </a:xfrm>
            <a:custGeom>
              <a:avLst/>
              <a:gdLst/>
              <a:ahLst/>
              <a:cxnLst/>
              <a:rect l="l" t="t" r="r" b="b"/>
              <a:pathLst>
                <a:path w="57475" h="64947" extrusionOk="0">
                  <a:moveTo>
                    <a:pt x="0" y="0"/>
                  </a:moveTo>
                  <a:lnTo>
                    <a:pt x="0" y="58976"/>
                  </a:lnTo>
                  <a:cubicBezTo>
                    <a:pt x="0" y="62245"/>
                    <a:pt x="2569" y="64947"/>
                    <a:pt x="5771" y="64947"/>
                  </a:cubicBezTo>
                  <a:lnTo>
                    <a:pt x="52438" y="64947"/>
                  </a:lnTo>
                  <a:cubicBezTo>
                    <a:pt x="55240" y="64947"/>
                    <a:pt x="57475" y="62612"/>
                    <a:pt x="57475" y="59776"/>
                  </a:cubicBezTo>
                  <a:lnTo>
                    <a:pt x="57475" y="0"/>
                  </a:lnTo>
                  <a:lnTo>
                    <a:pt x="53505" y="0"/>
                  </a:lnTo>
                  <a:cubicBezTo>
                    <a:pt x="53939" y="667"/>
                    <a:pt x="54239" y="1468"/>
                    <a:pt x="54239" y="2335"/>
                  </a:cubicBezTo>
                  <a:cubicBezTo>
                    <a:pt x="54239" y="4570"/>
                    <a:pt x="52504" y="6371"/>
                    <a:pt x="50270" y="6371"/>
                  </a:cubicBezTo>
                  <a:cubicBezTo>
                    <a:pt x="48101" y="6371"/>
                    <a:pt x="46333" y="4603"/>
                    <a:pt x="46333" y="2335"/>
                  </a:cubicBezTo>
                  <a:cubicBezTo>
                    <a:pt x="46333" y="1468"/>
                    <a:pt x="46600" y="667"/>
                    <a:pt x="47067" y="0"/>
                  </a:cubicBezTo>
                  <a:lnTo>
                    <a:pt x="42731" y="0"/>
                  </a:lnTo>
                  <a:cubicBezTo>
                    <a:pt x="43298" y="734"/>
                    <a:pt x="43698" y="1635"/>
                    <a:pt x="43698" y="2635"/>
                  </a:cubicBezTo>
                  <a:cubicBezTo>
                    <a:pt x="43698" y="4837"/>
                    <a:pt x="41930" y="6671"/>
                    <a:pt x="39729" y="6671"/>
                  </a:cubicBezTo>
                  <a:cubicBezTo>
                    <a:pt x="37560" y="6671"/>
                    <a:pt x="35759" y="4870"/>
                    <a:pt x="35759" y="2635"/>
                  </a:cubicBezTo>
                  <a:cubicBezTo>
                    <a:pt x="35759" y="1635"/>
                    <a:pt x="36126" y="734"/>
                    <a:pt x="36727" y="0"/>
                  </a:cubicBezTo>
                  <a:lnTo>
                    <a:pt x="32190" y="0"/>
                  </a:lnTo>
                  <a:cubicBezTo>
                    <a:pt x="32724" y="734"/>
                    <a:pt x="33091" y="1601"/>
                    <a:pt x="33091" y="2602"/>
                  </a:cubicBezTo>
                  <a:cubicBezTo>
                    <a:pt x="33091" y="4803"/>
                    <a:pt x="31356" y="6638"/>
                    <a:pt x="29121" y="6638"/>
                  </a:cubicBezTo>
                  <a:cubicBezTo>
                    <a:pt x="26920" y="6638"/>
                    <a:pt x="25185" y="4837"/>
                    <a:pt x="25185" y="2602"/>
                  </a:cubicBezTo>
                  <a:cubicBezTo>
                    <a:pt x="25185" y="1635"/>
                    <a:pt x="25519" y="734"/>
                    <a:pt x="26086" y="0"/>
                  </a:cubicBezTo>
                  <a:lnTo>
                    <a:pt x="21616" y="0"/>
                  </a:lnTo>
                  <a:cubicBezTo>
                    <a:pt x="22183" y="734"/>
                    <a:pt x="22550" y="1601"/>
                    <a:pt x="22550" y="2602"/>
                  </a:cubicBezTo>
                  <a:cubicBezTo>
                    <a:pt x="22550" y="4803"/>
                    <a:pt x="20782" y="6638"/>
                    <a:pt x="18580" y="6638"/>
                  </a:cubicBezTo>
                  <a:cubicBezTo>
                    <a:pt x="16412" y="6638"/>
                    <a:pt x="14611" y="4837"/>
                    <a:pt x="14611" y="2602"/>
                  </a:cubicBezTo>
                  <a:cubicBezTo>
                    <a:pt x="14611" y="1635"/>
                    <a:pt x="14944" y="734"/>
                    <a:pt x="15545" y="0"/>
                  </a:cubicBezTo>
                  <a:lnTo>
                    <a:pt x="11208" y="0"/>
                  </a:lnTo>
                  <a:cubicBezTo>
                    <a:pt x="11709" y="667"/>
                    <a:pt x="12009" y="1501"/>
                    <a:pt x="12009" y="2402"/>
                  </a:cubicBezTo>
                  <a:cubicBezTo>
                    <a:pt x="12009" y="4603"/>
                    <a:pt x="10241" y="6438"/>
                    <a:pt x="8039" y="6438"/>
                  </a:cubicBezTo>
                  <a:cubicBezTo>
                    <a:pt x="5838" y="6438"/>
                    <a:pt x="4070" y="4637"/>
                    <a:pt x="4070" y="2402"/>
                  </a:cubicBezTo>
                  <a:cubicBezTo>
                    <a:pt x="4070" y="1501"/>
                    <a:pt x="4370" y="667"/>
                    <a:pt x="48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38100" dir="648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43"/>
            <p:cNvSpPr/>
            <p:nvPr/>
          </p:nvSpPr>
          <p:spPr>
            <a:xfrm rot="-698983">
              <a:off x="1165598" y="2046859"/>
              <a:ext cx="845146" cy="22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0" y="1"/>
                  </a:moveTo>
                  <a:lnTo>
                    <a:pt x="37861" y="1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43"/>
            <p:cNvSpPr/>
            <p:nvPr/>
          </p:nvSpPr>
          <p:spPr>
            <a:xfrm rot="-698983">
              <a:off x="1204398" y="2235006"/>
              <a:ext cx="845146" cy="22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0" y="1"/>
                  </a:moveTo>
                  <a:lnTo>
                    <a:pt x="37861" y="1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43"/>
            <p:cNvSpPr/>
            <p:nvPr/>
          </p:nvSpPr>
          <p:spPr>
            <a:xfrm rot="-698983">
              <a:off x="1244853" y="2431176"/>
              <a:ext cx="845146" cy="22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0" y="1"/>
                  </a:moveTo>
                  <a:lnTo>
                    <a:pt x="37861" y="1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43"/>
            <p:cNvSpPr/>
            <p:nvPr/>
          </p:nvSpPr>
          <p:spPr>
            <a:xfrm rot="-698983">
              <a:off x="1285461" y="2628090"/>
              <a:ext cx="845146" cy="22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0" y="0"/>
                  </a:moveTo>
                  <a:lnTo>
                    <a:pt x="37861" y="0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8" name="Google Shape;2528;p58"/>
          <p:cNvGrpSpPr/>
          <p:nvPr/>
        </p:nvGrpSpPr>
        <p:grpSpPr>
          <a:xfrm>
            <a:off x="2700219" y="2545043"/>
            <a:ext cx="2728853" cy="1984286"/>
            <a:chOff x="331763" y="414153"/>
            <a:chExt cx="6903246" cy="5019697"/>
          </a:xfrm>
        </p:grpSpPr>
        <p:sp>
          <p:nvSpPr>
            <p:cNvPr id="2529" name="Google Shape;2529;p58"/>
            <p:cNvSpPr/>
            <p:nvPr/>
          </p:nvSpPr>
          <p:spPr>
            <a:xfrm>
              <a:off x="2953125" y="4725150"/>
              <a:ext cx="1660725" cy="708700"/>
            </a:xfrm>
            <a:custGeom>
              <a:avLst/>
              <a:gdLst/>
              <a:ahLst/>
              <a:cxnLst/>
              <a:rect l="l" t="t" r="r" b="b"/>
              <a:pathLst>
                <a:path w="66429" h="28348" extrusionOk="0">
                  <a:moveTo>
                    <a:pt x="6889" y="1"/>
                  </a:moveTo>
                  <a:lnTo>
                    <a:pt x="1" y="28347"/>
                  </a:lnTo>
                  <a:lnTo>
                    <a:pt x="66429" y="28347"/>
                  </a:lnTo>
                  <a:lnTo>
                    <a:pt x="59475" y="1"/>
                  </a:lnTo>
                  <a:lnTo>
                    <a:pt x="33182" y="464"/>
                  </a:lnTo>
                  <a:lnTo>
                    <a:pt x="68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58"/>
            <p:cNvSpPr/>
            <p:nvPr/>
          </p:nvSpPr>
          <p:spPr>
            <a:xfrm>
              <a:off x="331763" y="414153"/>
              <a:ext cx="6903246" cy="4353879"/>
            </a:xfrm>
            <a:custGeom>
              <a:avLst/>
              <a:gdLst/>
              <a:ahLst/>
              <a:cxnLst/>
              <a:rect l="l" t="t" r="r" b="b"/>
              <a:pathLst>
                <a:path w="248162" h="181204" extrusionOk="0">
                  <a:moveTo>
                    <a:pt x="4636" y="0"/>
                  </a:moveTo>
                  <a:cubicBezTo>
                    <a:pt x="2053" y="0"/>
                    <a:pt x="0" y="2053"/>
                    <a:pt x="0" y="4636"/>
                  </a:cubicBezTo>
                  <a:lnTo>
                    <a:pt x="0" y="176634"/>
                  </a:lnTo>
                  <a:cubicBezTo>
                    <a:pt x="0" y="179151"/>
                    <a:pt x="2053" y="181204"/>
                    <a:pt x="4636" y="181204"/>
                  </a:cubicBezTo>
                  <a:lnTo>
                    <a:pt x="243526" y="181204"/>
                  </a:lnTo>
                  <a:cubicBezTo>
                    <a:pt x="246109" y="181204"/>
                    <a:pt x="248162" y="179151"/>
                    <a:pt x="248162" y="176634"/>
                  </a:cubicBezTo>
                  <a:lnTo>
                    <a:pt x="248162" y="4636"/>
                  </a:lnTo>
                  <a:cubicBezTo>
                    <a:pt x="248162" y="2053"/>
                    <a:pt x="246109" y="0"/>
                    <a:pt x="2435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58"/>
            <p:cNvSpPr/>
            <p:nvPr/>
          </p:nvSpPr>
          <p:spPr>
            <a:xfrm>
              <a:off x="547300" y="600323"/>
              <a:ext cx="6472159" cy="3981525"/>
            </a:xfrm>
            <a:custGeom>
              <a:avLst/>
              <a:gdLst/>
              <a:ahLst/>
              <a:cxnLst/>
              <a:rect l="l" t="t" r="r" b="b"/>
              <a:pathLst>
                <a:path w="232665" h="165707" extrusionOk="0">
                  <a:moveTo>
                    <a:pt x="1" y="1"/>
                  </a:moveTo>
                  <a:lnTo>
                    <a:pt x="1" y="24307"/>
                  </a:lnTo>
                  <a:lnTo>
                    <a:pt x="1" y="165707"/>
                  </a:lnTo>
                  <a:lnTo>
                    <a:pt x="232665" y="165707"/>
                  </a:lnTo>
                  <a:lnTo>
                    <a:pt x="232665" y="121532"/>
                  </a:lnTo>
                  <a:lnTo>
                    <a:pt x="23266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58"/>
            <p:cNvSpPr/>
            <p:nvPr/>
          </p:nvSpPr>
          <p:spPr>
            <a:xfrm>
              <a:off x="2772650" y="5206975"/>
              <a:ext cx="2020025" cy="226875"/>
            </a:xfrm>
            <a:custGeom>
              <a:avLst/>
              <a:gdLst/>
              <a:ahLst/>
              <a:cxnLst/>
              <a:rect l="l" t="t" r="r" b="b"/>
              <a:pathLst>
                <a:path w="80801" h="9075" extrusionOk="0">
                  <a:moveTo>
                    <a:pt x="4571" y="1"/>
                  </a:moveTo>
                  <a:cubicBezTo>
                    <a:pt x="2054" y="1"/>
                    <a:pt x="1" y="2054"/>
                    <a:pt x="1" y="4570"/>
                  </a:cubicBezTo>
                  <a:cubicBezTo>
                    <a:pt x="1" y="7021"/>
                    <a:pt x="2054" y="9074"/>
                    <a:pt x="4571" y="9074"/>
                  </a:cubicBezTo>
                  <a:lnTo>
                    <a:pt x="76297" y="9074"/>
                  </a:lnTo>
                  <a:cubicBezTo>
                    <a:pt x="78814" y="9074"/>
                    <a:pt x="80801" y="7021"/>
                    <a:pt x="80801" y="4570"/>
                  </a:cubicBezTo>
                  <a:cubicBezTo>
                    <a:pt x="80801" y="2054"/>
                    <a:pt x="78814" y="1"/>
                    <a:pt x="762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34" name="Google Shape;2534;p58"/>
          <p:cNvSpPr txBox="1">
            <a:spLocks noGrp="1"/>
          </p:cNvSpPr>
          <p:nvPr>
            <p:ph type="title"/>
          </p:nvPr>
        </p:nvSpPr>
        <p:spPr>
          <a:xfrm>
            <a:off x="2825388" y="2870144"/>
            <a:ext cx="2472000" cy="10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Домашна работа</a:t>
            </a:r>
            <a:endParaRPr dirty="0"/>
          </a:p>
        </p:txBody>
      </p:sp>
      <p:grpSp>
        <p:nvGrpSpPr>
          <p:cNvPr id="2536" name="Google Shape;2536;p58"/>
          <p:cNvGrpSpPr/>
          <p:nvPr/>
        </p:nvGrpSpPr>
        <p:grpSpPr>
          <a:xfrm rot="5400000" flipH="1">
            <a:off x="7701467" y="3728446"/>
            <a:ext cx="853627" cy="897466"/>
            <a:chOff x="4183883" y="897245"/>
            <a:chExt cx="505973" cy="531958"/>
          </a:xfrm>
        </p:grpSpPr>
        <p:sp>
          <p:nvSpPr>
            <p:cNvPr id="2537" name="Google Shape;2537;p58"/>
            <p:cNvSpPr/>
            <p:nvPr/>
          </p:nvSpPr>
          <p:spPr>
            <a:xfrm>
              <a:off x="4244637" y="932254"/>
              <a:ext cx="215563" cy="256883"/>
            </a:xfrm>
            <a:custGeom>
              <a:avLst/>
              <a:gdLst/>
              <a:ahLst/>
              <a:cxnLst/>
              <a:rect l="l" t="t" r="r" b="b"/>
              <a:pathLst>
                <a:path w="18035" h="21492" extrusionOk="0">
                  <a:moveTo>
                    <a:pt x="1404" y="0"/>
                  </a:moveTo>
                  <a:cubicBezTo>
                    <a:pt x="656" y="0"/>
                    <a:pt x="1" y="687"/>
                    <a:pt x="88" y="1477"/>
                  </a:cubicBezTo>
                  <a:lnTo>
                    <a:pt x="1923" y="13786"/>
                  </a:lnTo>
                  <a:lnTo>
                    <a:pt x="15399" y="21491"/>
                  </a:lnTo>
                  <a:lnTo>
                    <a:pt x="18034" y="8782"/>
                  </a:lnTo>
                  <a:lnTo>
                    <a:pt x="13398" y="3311"/>
                  </a:lnTo>
                  <a:lnTo>
                    <a:pt x="1723" y="42"/>
                  </a:lnTo>
                  <a:cubicBezTo>
                    <a:pt x="1616" y="14"/>
                    <a:pt x="1509" y="0"/>
                    <a:pt x="14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58"/>
            <p:cNvSpPr/>
            <p:nvPr/>
          </p:nvSpPr>
          <p:spPr>
            <a:xfrm>
              <a:off x="4183883" y="897245"/>
              <a:ext cx="435800" cy="447920"/>
            </a:xfrm>
            <a:custGeom>
              <a:avLst/>
              <a:gdLst/>
              <a:ahLst/>
              <a:cxnLst/>
              <a:rect l="l" t="t" r="r" b="b"/>
              <a:pathLst>
                <a:path w="36461" h="37475" extrusionOk="0">
                  <a:moveTo>
                    <a:pt x="11980" y="1"/>
                  </a:moveTo>
                  <a:cubicBezTo>
                    <a:pt x="11173" y="1"/>
                    <a:pt x="10384" y="77"/>
                    <a:pt x="9608" y="236"/>
                  </a:cubicBezTo>
                  <a:cubicBezTo>
                    <a:pt x="7840" y="570"/>
                    <a:pt x="19181" y="19250"/>
                    <a:pt x="19181" y="19250"/>
                  </a:cubicBezTo>
                  <a:cubicBezTo>
                    <a:pt x="19181" y="19250"/>
                    <a:pt x="4465" y="7156"/>
                    <a:pt x="2079" y="7156"/>
                  </a:cubicBezTo>
                  <a:cubicBezTo>
                    <a:pt x="1912" y="7156"/>
                    <a:pt x="1806" y="7215"/>
                    <a:pt x="1769" y="7341"/>
                  </a:cubicBezTo>
                  <a:cubicBezTo>
                    <a:pt x="1" y="13112"/>
                    <a:pt x="2169" y="21218"/>
                    <a:pt x="7940" y="27956"/>
                  </a:cubicBezTo>
                  <a:cubicBezTo>
                    <a:pt x="8340" y="28456"/>
                    <a:pt x="8807" y="28957"/>
                    <a:pt x="9274" y="29424"/>
                  </a:cubicBezTo>
                  <a:cubicBezTo>
                    <a:pt x="11342" y="31592"/>
                    <a:pt x="13644" y="33360"/>
                    <a:pt x="15979" y="34694"/>
                  </a:cubicBezTo>
                  <a:cubicBezTo>
                    <a:pt x="19218" y="36507"/>
                    <a:pt x="22531" y="37475"/>
                    <a:pt x="25536" y="37475"/>
                  </a:cubicBezTo>
                  <a:cubicBezTo>
                    <a:pt x="28226" y="37475"/>
                    <a:pt x="30669" y="36700"/>
                    <a:pt x="32591" y="35061"/>
                  </a:cubicBezTo>
                  <a:cubicBezTo>
                    <a:pt x="33792" y="34027"/>
                    <a:pt x="34692" y="32726"/>
                    <a:pt x="35326" y="31225"/>
                  </a:cubicBezTo>
                  <a:cubicBezTo>
                    <a:pt x="36160" y="29224"/>
                    <a:pt x="36460" y="26889"/>
                    <a:pt x="36260" y="24387"/>
                  </a:cubicBezTo>
                  <a:cubicBezTo>
                    <a:pt x="35860" y="19583"/>
                    <a:pt x="33592" y="14246"/>
                    <a:pt x="29589" y="9543"/>
                  </a:cubicBezTo>
                  <a:cubicBezTo>
                    <a:pt x="26520" y="5974"/>
                    <a:pt x="22984" y="3305"/>
                    <a:pt x="19415" y="1737"/>
                  </a:cubicBezTo>
                  <a:cubicBezTo>
                    <a:pt x="17447" y="870"/>
                    <a:pt x="15512" y="336"/>
                    <a:pt x="13644" y="103"/>
                  </a:cubicBezTo>
                  <a:cubicBezTo>
                    <a:pt x="13079" y="36"/>
                    <a:pt x="12525" y="1"/>
                    <a:pt x="119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58"/>
            <p:cNvSpPr/>
            <p:nvPr/>
          </p:nvSpPr>
          <p:spPr>
            <a:xfrm>
              <a:off x="4294730" y="1227852"/>
              <a:ext cx="96493" cy="84086"/>
            </a:xfrm>
            <a:custGeom>
              <a:avLst/>
              <a:gdLst/>
              <a:ahLst/>
              <a:cxnLst/>
              <a:rect l="l" t="t" r="r" b="b"/>
              <a:pathLst>
                <a:path w="8073" h="7035" extrusionOk="0">
                  <a:moveTo>
                    <a:pt x="3400" y="0"/>
                  </a:moveTo>
                  <a:cubicBezTo>
                    <a:pt x="2435" y="0"/>
                    <a:pt x="1466" y="335"/>
                    <a:pt x="667" y="1030"/>
                  </a:cubicBezTo>
                  <a:cubicBezTo>
                    <a:pt x="400" y="1263"/>
                    <a:pt x="200" y="1530"/>
                    <a:pt x="0" y="1764"/>
                  </a:cubicBezTo>
                  <a:cubicBezTo>
                    <a:pt x="2068" y="3932"/>
                    <a:pt x="4370" y="5700"/>
                    <a:pt x="6705" y="7034"/>
                  </a:cubicBezTo>
                  <a:cubicBezTo>
                    <a:pt x="8039" y="5466"/>
                    <a:pt x="8073" y="3131"/>
                    <a:pt x="6672" y="1530"/>
                  </a:cubicBezTo>
                  <a:cubicBezTo>
                    <a:pt x="5817" y="528"/>
                    <a:pt x="4612" y="0"/>
                    <a:pt x="34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58"/>
            <p:cNvSpPr/>
            <p:nvPr/>
          </p:nvSpPr>
          <p:spPr>
            <a:xfrm>
              <a:off x="4524373" y="1105219"/>
              <a:ext cx="57025" cy="51133"/>
            </a:xfrm>
            <a:custGeom>
              <a:avLst/>
              <a:gdLst/>
              <a:ahLst/>
              <a:cxnLst/>
              <a:rect l="l" t="t" r="r" b="b"/>
              <a:pathLst>
                <a:path w="4771" h="4278" extrusionOk="0">
                  <a:moveTo>
                    <a:pt x="2388" y="1"/>
                  </a:moveTo>
                  <a:cubicBezTo>
                    <a:pt x="1890" y="1"/>
                    <a:pt x="1392" y="170"/>
                    <a:pt x="1002" y="515"/>
                  </a:cubicBezTo>
                  <a:cubicBezTo>
                    <a:pt x="101" y="1249"/>
                    <a:pt x="1" y="2650"/>
                    <a:pt x="768" y="3518"/>
                  </a:cubicBezTo>
                  <a:cubicBezTo>
                    <a:pt x="1167" y="4026"/>
                    <a:pt x="1745" y="4277"/>
                    <a:pt x="2338" y="4277"/>
                  </a:cubicBezTo>
                  <a:cubicBezTo>
                    <a:pt x="2836" y="4277"/>
                    <a:pt x="3345" y="4101"/>
                    <a:pt x="3770" y="3751"/>
                  </a:cubicBezTo>
                  <a:cubicBezTo>
                    <a:pt x="4671" y="3017"/>
                    <a:pt x="4771" y="1650"/>
                    <a:pt x="4004" y="749"/>
                  </a:cubicBezTo>
                  <a:cubicBezTo>
                    <a:pt x="3600" y="254"/>
                    <a:pt x="2995" y="1"/>
                    <a:pt x="2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58"/>
            <p:cNvSpPr/>
            <p:nvPr/>
          </p:nvSpPr>
          <p:spPr>
            <a:xfrm>
              <a:off x="4396398" y="995770"/>
              <a:ext cx="56619" cy="50965"/>
            </a:xfrm>
            <a:custGeom>
              <a:avLst/>
              <a:gdLst/>
              <a:ahLst/>
              <a:cxnLst/>
              <a:rect l="l" t="t" r="r" b="b"/>
              <a:pathLst>
                <a:path w="4737" h="4264" extrusionOk="0">
                  <a:moveTo>
                    <a:pt x="2375" y="1"/>
                  </a:moveTo>
                  <a:cubicBezTo>
                    <a:pt x="1883" y="1"/>
                    <a:pt x="1391" y="169"/>
                    <a:pt x="1001" y="499"/>
                  </a:cubicBezTo>
                  <a:cubicBezTo>
                    <a:pt x="67" y="1233"/>
                    <a:pt x="0" y="2634"/>
                    <a:pt x="734" y="3501"/>
                  </a:cubicBezTo>
                  <a:cubicBezTo>
                    <a:pt x="1177" y="4000"/>
                    <a:pt x="1784" y="4264"/>
                    <a:pt x="2385" y="4264"/>
                  </a:cubicBezTo>
                  <a:cubicBezTo>
                    <a:pt x="2869" y="4264"/>
                    <a:pt x="3349" y="4092"/>
                    <a:pt x="3736" y="3735"/>
                  </a:cubicBezTo>
                  <a:cubicBezTo>
                    <a:pt x="4670" y="3001"/>
                    <a:pt x="4737" y="1633"/>
                    <a:pt x="4003" y="766"/>
                  </a:cubicBezTo>
                  <a:cubicBezTo>
                    <a:pt x="3581" y="252"/>
                    <a:pt x="2977" y="1"/>
                    <a:pt x="23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58"/>
            <p:cNvSpPr/>
            <p:nvPr/>
          </p:nvSpPr>
          <p:spPr>
            <a:xfrm>
              <a:off x="4455802" y="1230409"/>
              <a:ext cx="56631" cy="50870"/>
            </a:xfrm>
            <a:custGeom>
              <a:avLst/>
              <a:gdLst/>
              <a:ahLst/>
              <a:cxnLst/>
              <a:rect l="l" t="t" r="r" b="b"/>
              <a:pathLst>
                <a:path w="4738" h="4256" extrusionOk="0">
                  <a:moveTo>
                    <a:pt x="2376" y="1"/>
                  </a:moveTo>
                  <a:cubicBezTo>
                    <a:pt x="1883" y="1"/>
                    <a:pt x="1392" y="170"/>
                    <a:pt x="1001" y="516"/>
                  </a:cubicBezTo>
                  <a:cubicBezTo>
                    <a:pt x="67" y="1250"/>
                    <a:pt x="0" y="2617"/>
                    <a:pt x="734" y="3518"/>
                  </a:cubicBezTo>
                  <a:cubicBezTo>
                    <a:pt x="1161" y="4000"/>
                    <a:pt x="1752" y="4255"/>
                    <a:pt x="2354" y="4255"/>
                  </a:cubicBezTo>
                  <a:cubicBezTo>
                    <a:pt x="2834" y="4255"/>
                    <a:pt x="3322" y="4092"/>
                    <a:pt x="3736" y="3751"/>
                  </a:cubicBezTo>
                  <a:cubicBezTo>
                    <a:pt x="4670" y="3017"/>
                    <a:pt x="4737" y="1650"/>
                    <a:pt x="4003" y="749"/>
                  </a:cubicBezTo>
                  <a:cubicBezTo>
                    <a:pt x="3581" y="254"/>
                    <a:pt x="2978" y="1"/>
                    <a:pt x="23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58"/>
            <p:cNvSpPr/>
            <p:nvPr/>
          </p:nvSpPr>
          <p:spPr>
            <a:xfrm>
              <a:off x="4394007" y="1151953"/>
              <a:ext cx="31901" cy="28817"/>
            </a:xfrm>
            <a:custGeom>
              <a:avLst/>
              <a:gdLst/>
              <a:ahLst/>
              <a:cxnLst/>
              <a:rect l="l" t="t" r="r" b="b"/>
              <a:pathLst>
                <a:path w="2669" h="2411" extrusionOk="0">
                  <a:moveTo>
                    <a:pt x="1335" y="1"/>
                  </a:moveTo>
                  <a:cubicBezTo>
                    <a:pt x="1050" y="1"/>
                    <a:pt x="761" y="93"/>
                    <a:pt x="534" y="275"/>
                  </a:cubicBezTo>
                  <a:cubicBezTo>
                    <a:pt x="33" y="708"/>
                    <a:pt x="0" y="1476"/>
                    <a:pt x="400" y="1976"/>
                  </a:cubicBezTo>
                  <a:cubicBezTo>
                    <a:pt x="643" y="2256"/>
                    <a:pt x="990" y="2411"/>
                    <a:pt x="1337" y="2411"/>
                  </a:cubicBezTo>
                  <a:cubicBezTo>
                    <a:pt x="1609" y="2411"/>
                    <a:pt x="1881" y="2315"/>
                    <a:pt x="2102" y="2109"/>
                  </a:cubicBezTo>
                  <a:cubicBezTo>
                    <a:pt x="2602" y="1709"/>
                    <a:pt x="2669" y="909"/>
                    <a:pt x="2235" y="408"/>
                  </a:cubicBezTo>
                  <a:cubicBezTo>
                    <a:pt x="2016" y="135"/>
                    <a:pt x="1678" y="1"/>
                    <a:pt x="13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58"/>
            <p:cNvSpPr/>
            <p:nvPr/>
          </p:nvSpPr>
          <p:spPr>
            <a:xfrm>
              <a:off x="4458192" y="1101824"/>
              <a:ext cx="15957" cy="14092"/>
            </a:xfrm>
            <a:custGeom>
              <a:avLst/>
              <a:gdLst/>
              <a:ahLst/>
              <a:cxnLst/>
              <a:rect l="l" t="t" r="r" b="b"/>
              <a:pathLst>
                <a:path w="1335" h="1179" extrusionOk="0">
                  <a:moveTo>
                    <a:pt x="666" y="1"/>
                  </a:moveTo>
                  <a:cubicBezTo>
                    <a:pt x="534" y="1"/>
                    <a:pt x="404" y="44"/>
                    <a:pt x="301" y="132"/>
                  </a:cubicBezTo>
                  <a:cubicBezTo>
                    <a:pt x="34" y="332"/>
                    <a:pt x="1" y="699"/>
                    <a:pt x="201" y="966"/>
                  </a:cubicBezTo>
                  <a:cubicBezTo>
                    <a:pt x="315" y="1099"/>
                    <a:pt x="494" y="1178"/>
                    <a:pt x="670" y="1178"/>
                  </a:cubicBezTo>
                  <a:cubicBezTo>
                    <a:pt x="803" y="1178"/>
                    <a:pt x="934" y="1133"/>
                    <a:pt x="1035" y="1033"/>
                  </a:cubicBezTo>
                  <a:cubicBezTo>
                    <a:pt x="1302" y="833"/>
                    <a:pt x="1335" y="466"/>
                    <a:pt x="1135" y="199"/>
                  </a:cubicBezTo>
                  <a:cubicBezTo>
                    <a:pt x="1005" y="69"/>
                    <a:pt x="833" y="1"/>
                    <a:pt x="6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58"/>
            <p:cNvSpPr/>
            <p:nvPr/>
          </p:nvSpPr>
          <p:spPr>
            <a:xfrm>
              <a:off x="4488098" y="1012958"/>
              <a:ext cx="15957" cy="14247"/>
            </a:xfrm>
            <a:custGeom>
              <a:avLst/>
              <a:gdLst/>
              <a:ahLst/>
              <a:cxnLst/>
              <a:rect l="l" t="t" r="r" b="b"/>
              <a:pathLst>
                <a:path w="1335" h="1192" extrusionOk="0">
                  <a:moveTo>
                    <a:pt x="653" y="0"/>
                  </a:moveTo>
                  <a:cubicBezTo>
                    <a:pt x="525" y="0"/>
                    <a:pt x="401" y="43"/>
                    <a:pt x="301" y="129"/>
                  </a:cubicBezTo>
                  <a:cubicBezTo>
                    <a:pt x="34" y="362"/>
                    <a:pt x="0" y="729"/>
                    <a:pt x="201" y="963"/>
                  </a:cubicBezTo>
                  <a:cubicBezTo>
                    <a:pt x="315" y="1115"/>
                    <a:pt x="495" y="1191"/>
                    <a:pt x="671" y="1191"/>
                  </a:cubicBezTo>
                  <a:cubicBezTo>
                    <a:pt x="804" y="1191"/>
                    <a:pt x="934" y="1148"/>
                    <a:pt x="1034" y="1063"/>
                  </a:cubicBezTo>
                  <a:cubicBezTo>
                    <a:pt x="1301" y="863"/>
                    <a:pt x="1335" y="462"/>
                    <a:pt x="1135" y="229"/>
                  </a:cubicBezTo>
                  <a:cubicBezTo>
                    <a:pt x="1001" y="76"/>
                    <a:pt x="824" y="0"/>
                    <a:pt x="6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58"/>
            <p:cNvSpPr/>
            <p:nvPr/>
          </p:nvSpPr>
          <p:spPr>
            <a:xfrm>
              <a:off x="4423112" y="1297630"/>
              <a:ext cx="15957" cy="14247"/>
            </a:xfrm>
            <a:custGeom>
              <a:avLst/>
              <a:gdLst/>
              <a:ahLst/>
              <a:cxnLst/>
              <a:rect l="l" t="t" r="r" b="b"/>
              <a:pathLst>
                <a:path w="1335" h="1192" extrusionOk="0">
                  <a:moveTo>
                    <a:pt x="664" y="0"/>
                  </a:moveTo>
                  <a:cubicBezTo>
                    <a:pt x="531" y="0"/>
                    <a:pt x="400" y="43"/>
                    <a:pt x="300" y="129"/>
                  </a:cubicBezTo>
                  <a:cubicBezTo>
                    <a:pt x="67" y="362"/>
                    <a:pt x="0" y="729"/>
                    <a:pt x="234" y="963"/>
                  </a:cubicBezTo>
                  <a:cubicBezTo>
                    <a:pt x="348" y="1115"/>
                    <a:pt x="517" y="1191"/>
                    <a:pt x="690" y="1191"/>
                  </a:cubicBezTo>
                  <a:cubicBezTo>
                    <a:pt x="821" y="1191"/>
                    <a:pt x="953" y="1149"/>
                    <a:pt x="1068" y="1063"/>
                  </a:cubicBezTo>
                  <a:cubicBezTo>
                    <a:pt x="1301" y="863"/>
                    <a:pt x="1334" y="462"/>
                    <a:pt x="1134" y="229"/>
                  </a:cubicBezTo>
                  <a:cubicBezTo>
                    <a:pt x="1020" y="76"/>
                    <a:pt x="840" y="0"/>
                    <a:pt x="6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58"/>
            <p:cNvSpPr/>
            <p:nvPr/>
          </p:nvSpPr>
          <p:spPr>
            <a:xfrm>
              <a:off x="4223756" y="1048433"/>
              <a:ext cx="15957" cy="14259"/>
            </a:xfrm>
            <a:custGeom>
              <a:avLst/>
              <a:gdLst/>
              <a:ahLst/>
              <a:cxnLst/>
              <a:rect l="l" t="t" r="r" b="b"/>
              <a:pathLst>
                <a:path w="1335" h="1193" extrusionOk="0">
                  <a:moveTo>
                    <a:pt x="664" y="1"/>
                  </a:moveTo>
                  <a:cubicBezTo>
                    <a:pt x="532" y="1"/>
                    <a:pt x="401" y="44"/>
                    <a:pt x="301" y="129"/>
                  </a:cubicBezTo>
                  <a:cubicBezTo>
                    <a:pt x="67" y="330"/>
                    <a:pt x="1" y="730"/>
                    <a:pt x="234" y="963"/>
                  </a:cubicBezTo>
                  <a:cubicBezTo>
                    <a:pt x="348" y="1116"/>
                    <a:pt x="517" y="1192"/>
                    <a:pt x="691" y="1192"/>
                  </a:cubicBezTo>
                  <a:cubicBezTo>
                    <a:pt x="821" y="1192"/>
                    <a:pt x="954" y="1149"/>
                    <a:pt x="1068" y="1063"/>
                  </a:cubicBezTo>
                  <a:cubicBezTo>
                    <a:pt x="1302" y="830"/>
                    <a:pt x="1335" y="463"/>
                    <a:pt x="1135" y="230"/>
                  </a:cubicBezTo>
                  <a:cubicBezTo>
                    <a:pt x="1020" y="77"/>
                    <a:pt x="841" y="1"/>
                    <a:pt x="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58"/>
            <p:cNvSpPr/>
            <p:nvPr/>
          </p:nvSpPr>
          <p:spPr>
            <a:xfrm>
              <a:off x="4256446" y="1091270"/>
              <a:ext cx="56631" cy="50930"/>
            </a:xfrm>
            <a:custGeom>
              <a:avLst/>
              <a:gdLst/>
              <a:ahLst/>
              <a:cxnLst/>
              <a:rect l="l" t="t" r="r" b="b"/>
              <a:pathLst>
                <a:path w="4738" h="4261" extrusionOk="0">
                  <a:moveTo>
                    <a:pt x="2376" y="0"/>
                  </a:moveTo>
                  <a:cubicBezTo>
                    <a:pt x="1884" y="0"/>
                    <a:pt x="1392" y="170"/>
                    <a:pt x="1002" y="515"/>
                  </a:cubicBezTo>
                  <a:cubicBezTo>
                    <a:pt x="68" y="1249"/>
                    <a:pt x="1" y="2650"/>
                    <a:pt x="735" y="3517"/>
                  </a:cubicBezTo>
                  <a:cubicBezTo>
                    <a:pt x="1166" y="4005"/>
                    <a:pt x="1766" y="4260"/>
                    <a:pt x="2375" y="4260"/>
                  </a:cubicBezTo>
                  <a:cubicBezTo>
                    <a:pt x="2849" y="4260"/>
                    <a:pt x="3328" y="4105"/>
                    <a:pt x="3737" y="3784"/>
                  </a:cubicBezTo>
                  <a:cubicBezTo>
                    <a:pt x="4671" y="3017"/>
                    <a:pt x="4738" y="1649"/>
                    <a:pt x="4004" y="748"/>
                  </a:cubicBezTo>
                  <a:cubicBezTo>
                    <a:pt x="3582" y="253"/>
                    <a:pt x="2978" y="0"/>
                    <a:pt x="23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58"/>
            <p:cNvSpPr/>
            <p:nvPr/>
          </p:nvSpPr>
          <p:spPr>
            <a:xfrm>
              <a:off x="4330611" y="898871"/>
              <a:ext cx="89321" cy="70926"/>
            </a:xfrm>
            <a:custGeom>
              <a:avLst/>
              <a:gdLst/>
              <a:ahLst/>
              <a:cxnLst/>
              <a:rect l="l" t="t" r="r" b="b"/>
              <a:pathLst>
                <a:path w="7473" h="5934" extrusionOk="0">
                  <a:moveTo>
                    <a:pt x="1368" y="0"/>
                  </a:moveTo>
                  <a:cubicBezTo>
                    <a:pt x="67" y="1268"/>
                    <a:pt x="0" y="3336"/>
                    <a:pt x="1168" y="4737"/>
                  </a:cubicBezTo>
                  <a:cubicBezTo>
                    <a:pt x="1854" y="5516"/>
                    <a:pt x="2829" y="5934"/>
                    <a:pt x="3805" y="5934"/>
                  </a:cubicBezTo>
                  <a:cubicBezTo>
                    <a:pt x="4586" y="5934"/>
                    <a:pt x="5368" y="5667"/>
                    <a:pt x="6005" y="5104"/>
                  </a:cubicBezTo>
                  <a:cubicBezTo>
                    <a:pt x="7039" y="4236"/>
                    <a:pt x="7472" y="2902"/>
                    <a:pt x="7139" y="1635"/>
                  </a:cubicBezTo>
                  <a:cubicBezTo>
                    <a:pt x="5171" y="767"/>
                    <a:pt x="3236" y="234"/>
                    <a:pt x="13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58"/>
            <p:cNvSpPr/>
            <p:nvPr/>
          </p:nvSpPr>
          <p:spPr>
            <a:xfrm>
              <a:off x="4565849" y="1188325"/>
              <a:ext cx="53834" cy="82150"/>
            </a:xfrm>
            <a:custGeom>
              <a:avLst/>
              <a:gdLst/>
              <a:ahLst/>
              <a:cxnLst/>
              <a:rect l="l" t="t" r="r" b="b"/>
              <a:pathLst>
                <a:path w="4504" h="6873" extrusionOk="0">
                  <a:moveTo>
                    <a:pt x="3834" y="0"/>
                  </a:moveTo>
                  <a:cubicBezTo>
                    <a:pt x="3052" y="0"/>
                    <a:pt x="2274" y="278"/>
                    <a:pt x="1635" y="834"/>
                  </a:cubicBezTo>
                  <a:cubicBezTo>
                    <a:pt x="200" y="2069"/>
                    <a:pt x="0" y="4237"/>
                    <a:pt x="1234" y="5705"/>
                  </a:cubicBezTo>
                  <a:cubicBezTo>
                    <a:pt x="1835" y="6372"/>
                    <a:pt x="2569" y="6772"/>
                    <a:pt x="3369" y="6872"/>
                  </a:cubicBezTo>
                  <a:cubicBezTo>
                    <a:pt x="4203" y="4871"/>
                    <a:pt x="4503" y="2536"/>
                    <a:pt x="4303" y="34"/>
                  </a:cubicBezTo>
                  <a:cubicBezTo>
                    <a:pt x="4147" y="12"/>
                    <a:pt x="3991" y="0"/>
                    <a:pt x="38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58"/>
            <p:cNvSpPr/>
            <p:nvPr/>
          </p:nvSpPr>
          <p:spPr>
            <a:xfrm>
              <a:off x="4423112" y="966642"/>
              <a:ext cx="222089" cy="386353"/>
            </a:xfrm>
            <a:custGeom>
              <a:avLst/>
              <a:gdLst/>
              <a:ahLst/>
              <a:cxnLst/>
              <a:rect l="l" t="t" r="r" b="b"/>
              <a:pathLst>
                <a:path w="18581" h="32324" fill="none" extrusionOk="0">
                  <a:moveTo>
                    <a:pt x="5804" y="1"/>
                  </a:moveTo>
                  <a:cubicBezTo>
                    <a:pt x="7105" y="1102"/>
                    <a:pt x="8406" y="2369"/>
                    <a:pt x="9574" y="3770"/>
                  </a:cubicBezTo>
                  <a:cubicBezTo>
                    <a:pt x="17212" y="12777"/>
                    <a:pt x="18580" y="24218"/>
                    <a:pt x="12609" y="29255"/>
                  </a:cubicBezTo>
                  <a:cubicBezTo>
                    <a:pt x="9440" y="31957"/>
                    <a:pt x="4804" y="32324"/>
                    <a:pt x="0" y="30723"/>
                  </a:cubicBezTo>
                </a:path>
              </a:pathLst>
            </a:custGeom>
            <a:solidFill>
              <a:schemeClr val="dk1"/>
            </a:solidFill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58"/>
            <p:cNvSpPr/>
            <p:nvPr/>
          </p:nvSpPr>
          <p:spPr>
            <a:xfrm>
              <a:off x="4242892" y="926374"/>
              <a:ext cx="12" cy="1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DF58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58"/>
            <p:cNvSpPr/>
            <p:nvPr/>
          </p:nvSpPr>
          <p:spPr>
            <a:xfrm>
              <a:off x="4533947" y="1339034"/>
              <a:ext cx="9586" cy="70580"/>
            </a:xfrm>
            <a:custGeom>
              <a:avLst/>
              <a:gdLst/>
              <a:ahLst/>
              <a:cxnLst/>
              <a:rect l="l" t="t" r="r" b="b"/>
              <a:pathLst>
                <a:path w="802" h="5905" fill="none" extrusionOk="0">
                  <a:moveTo>
                    <a:pt x="801" y="5905"/>
                  </a:moveTo>
                  <a:lnTo>
                    <a:pt x="0" y="0"/>
                  </a:lnTo>
                </a:path>
              </a:pathLst>
            </a:custGeom>
            <a:solidFill>
              <a:schemeClr val="dk1"/>
            </a:solidFill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58"/>
            <p:cNvSpPr/>
            <p:nvPr/>
          </p:nvSpPr>
          <p:spPr>
            <a:xfrm>
              <a:off x="4523585" y="1396884"/>
              <a:ext cx="36694" cy="32320"/>
            </a:xfrm>
            <a:custGeom>
              <a:avLst/>
              <a:gdLst/>
              <a:ahLst/>
              <a:cxnLst/>
              <a:rect l="l" t="t" r="r" b="b"/>
              <a:pathLst>
                <a:path w="3070" h="2704" extrusionOk="0">
                  <a:moveTo>
                    <a:pt x="1609" y="1"/>
                  </a:moveTo>
                  <a:cubicBezTo>
                    <a:pt x="1474" y="1"/>
                    <a:pt x="1336" y="21"/>
                    <a:pt x="1201" y="64"/>
                  </a:cubicBezTo>
                  <a:cubicBezTo>
                    <a:pt x="434" y="264"/>
                    <a:pt x="0" y="998"/>
                    <a:pt x="167" y="1732"/>
                  </a:cubicBezTo>
                  <a:cubicBezTo>
                    <a:pt x="308" y="2325"/>
                    <a:pt x="881" y="2704"/>
                    <a:pt x="1519" y="2704"/>
                  </a:cubicBezTo>
                  <a:cubicBezTo>
                    <a:pt x="1634" y="2704"/>
                    <a:pt x="1751" y="2691"/>
                    <a:pt x="1868" y="2666"/>
                  </a:cubicBezTo>
                  <a:cubicBezTo>
                    <a:pt x="2602" y="2466"/>
                    <a:pt x="3069" y="1732"/>
                    <a:pt x="2902" y="998"/>
                  </a:cubicBezTo>
                  <a:cubicBezTo>
                    <a:pt x="2766" y="399"/>
                    <a:pt x="2209" y="1"/>
                    <a:pt x="16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58"/>
            <p:cNvSpPr/>
            <p:nvPr/>
          </p:nvSpPr>
          <p:spPr>
            <a:xfrm>
              <a:off x="4603320" y="1281220"/>
              <a:ext cx="66193" cy="23534"/>
            </a:xfrm>
            <a:custGeom>
              <a:avLst/>
              <a:gdLst/>
              <a:ahLst/>
              <a:cxnLst/>
              <a:rect l="l" t="t" r="r" b="b"/>
              <a:pathLst>
                <a:path w="5538" h="1969" fill="none" extrusionOk="0">
                  <a:moveTo>
                    <a:pt x="5538" y="1969"/>
                  </a:moveTo>
                  <a:lnTo>
                    <a:pt x="1" y="1"/>
                  </a:lnTo>
                </a:path>
              </a:pathLst>
            </a:custGeom>
            <a:solidFill>
              <a:schemeClr val="dk1"/>
            </a:solidFill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58"/>
            <p:cNvSpPr/>
            <p:nvPr/>
          </p:nvSpPr>
          <p:spPr>
            <a:xfrm>
              <a:off x="4654357" y="1290805"/>
              <a:ext cx="35499" cy="33873"/>
            </a:xfrm>
            <a:custGeom>
              <a:avLst/>
              <a:gdLst/>
              <a:ahLst/>
              <a:cxnLst/>
              <a:rect l="l" t="t" r="r" b="b"/>
              <a:pathLst>
                <a:path w="2970" h="2834" extrusionOk="0">
                  <a:moveTo>
                    <a:pt x="1517" y="0"/>
                  </a:moveTo>
                  <a:cubicBezTo>
                    <a:pt x="886" y="0"/>
                    <a:pt x="312" y="466"/>
                    <a:pt x="167" y="1133"/>
                  </a:cubicBezTo>
                  <a:cubicBezTo>
                    <a:pt x="0" y="1867"/>
                    <a:pt x="467" y="2634"/>
                    <a:pt x="1168" y="2801"/>
                  </a:cubicBezTo>
                  <a:cubicBezTo>
                    <a:pt x="1268" y="2823"/>
                    <a:pt x="1366" y="2833"/>
                    <a:pt x="1463" y="2833"/>
                  </a:cubicBezTo>
                  <a:cubicBezTo>
                    <a:pt x="2108" y="2833"/>
                    <a:pt x="2657" y="2368"/>
                    <a:pt x="2802" y="1700"/>
                  </a:cubicBezTo>
                  <a:cubicBezTo>
                    <a:pt x="2969" y="967"/>
                    <a:pt x="2502" y="199"/>
                    <a:pt x="1802" y="33"/>
                  </a:cubicBezTo>
                  <a:cubicBezTo>
                    <a:pt x="1706" y="11"/>
                    <a:pt x="1611" y="0"/>
                    <a:pt x="1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7" name="Google Shape;2557;p58"/>
          <p:cNvSpPr/>
          <p:nvPr/>
        </p:nvSpPr>
        <p:spPr>
          <a:xfrm rot="5800764">
            <a:off x="7273909" y="204690"/>
            <a:ext cx="735584" cy="880204"/>
          </a:xfrm>
          <a:custGeom>
            <a:avLst/>
            <a:gdLst/>
            <a:ahLst/>
            <a:cxnLst/>
            <a:rect l="l" t="t" r="r" b="b"/>
            <a:pathLst>
              <a:path w="34292" h="41034" extrusionOk="0">
                <a:moveTo>
                  <a:pt x="24534" y="1"/>
                </a:moveTo>
                <a:cubicBezTo>
                  <a:pt x="21966" y="1"/>
                  <a:pt x="19478" y="1322"/>
                  <a:pt x="18113" y="3692"/>
                </a:cubicBezTo>
                <a:lnTo>
                  <a:pt x="1602" y="32246"/>
                </a:lnTo>
                <a:cubicBezTo>
                  <a:pt x="0" y="34981"/>
                  <a:pt x="934" y="38517"/>
                  <a:pt x="3670" y="40118"/>
                </a:cubicBezTo>
                <a:lnTo>
                  <a:pt x="3903" y="40252"/>
                </a:lnTo>
                <a:cubicBezTo>
                  <a:pt x="4819" y="40782"/>
                  <a:pt x="5827" y="41034"/>
                  <a:pt x="6823" y="41034"/>
                </a:cubicBezTo>
                <a:cubicBezTo>
                  <a:pt x="8837" y="41034"/>
                  <a:pt x="10804" y="40003"/>
                  <a:pt x="11876" y="38150"/>
                </a:cubicBezTo>
                <a:lnTo>
                  <a:pt x="27120" y="11898"/>
                </a:lnTo>
                <a:cubicBezTo>
                  <a:pt x="28154" y="10097"/>
                  <a:pt x="27520" y="7795"/>
                  <a:pt x="25719" y="6761"/>
                </a:cubicBezTo>
                <a:cubicBezTo>
                  <a:pt x="25096" y="6394"/>
                  <a:pt x="24414" y="6220"/>
                  <a:pt x="23741" y="6220"/>
                </a:cubicBezTo>
                <a:cubicBezTo>
                  <a:pt x="22394" y="6220"/>
                  <a:pt x="21082" y="6917"/>
                  <a:pt x="20348" y="8162"/>
                </a:cubicBezTo>
                <a:lnTo>
                  <a:pt x="7372" y="30512"/>
                </a:lnTo>
                <a:cubicBezTo>
                  <a:pt x="7039" y="31112"/>
                  <a:pt x="7272" y="31913"/>
                  <a:pt x="7839" y="32246"/>
                </a:cubicBezTo>
                <a:cubicBezTo>
                  <a:pt x="8028" y="32351"/>
                  <a:pt x="8234" y="32400"/>
                  <a:pt x="8437" y="32400"/>
                </a:cubicBezTo>
                <a:cubicBezTo>
                  <a:pt x="8879" y="32400"/>
                  <a:pt x="9312" y="32168"/>
                  <a:pt x="9541" y="31779"/>
                </a:cubicBezTo>
                <a:lnTo>
                  <a:pt x="22517" y="9430"/>
                </a:lnTo>
                <a:cubicBezTo>
                  <a:pt x="22783" y="8985"/>
                  <a:pt x="23258" y="8748"/>
                  <a:pt x="23742" y="8748"/>
                </a:cubicBezTo>
                <a:cubicBezTo>
                  <a:pt x="23984" y="8748"/>
                  <a:pt x="24229" y="8807"/>
                  <a:pt x="24451" y="8930"/>
                </a:cubicBezTo>
                <a:cubicBezTo>
                  <a:pt x="25018" y="9263"/>
                  <a:pt x="25252" y="9997"/>
                  <a:pt x="24918" y="10597"/>
                </a:cubicBezTo>
                <a:lnTo>
                  <a:pt x="9674" y="36849"/>
                </a:lnTo>
                <a:cubicBezTo>
                  <a:pt x="9069" y="37926"/>
                  <a:pt x="7965" y="38520"/>
                  <a:pt x="6821" y="38520"/>
                </a:cubicBezTo>
                <a:cubicBezTo>
                  <a:pt x="6263" y="38520"/>
                  <a:pt x="5696" y="38379"/>
                  <a:pt x="5171" y="38084"/>
                </a:cubicBezTo>
                <a:lnTo>
                  <a:pt x="4971" y="37950"/>
                </a:lnTo>
                <a:cubicBezTo>
                  <a:pt x="3436" y="37016"/>
                  <a:pt x="2936" y="35082"/>
                  <a:pt x="3803" y="33514"/>
                </a:cubicBezTo>
                <a:lnTo>
                  <a:pt x="20315" y="4993"/>
                </a:lnTo>
                <a:cubicBezTo>
                  <a:pt x="21207" y="3432"/>
                  <a:pt x="22845" y="2572"/>
                  <a:pt x="24530" y="2572"/>
                </a:cubicBezTo>
                <a:cubicBezTo>
                  <a:pt x="25365" y="2572"/>
                  <a:pt x="26213" y="2783"/>
                  <a:pt x="26986" y="3225"/>
                </a:cubicBezTo>
                <a:lnTo>
                  <a:pt x="27987" y="3792"/>
                </a:lnTo>
                <a:cubicBezTo>
                  <a:pt x="30589" y="5260"/>
                  <a:pt x="31423" y="8563"/>
                  <a:pt x="29955" y="11098"/>
                </a:cubicBezTo>
                <a:lnTo>
                  <a:pt x="15345" y="36282"/>
                </a:lnTo>
                <a:cubicBezTo>
                  <a:pt x="15011" y="36849"/>
                  <a:pt x="15245" y="37650"/>
                  <a:pt x="15812" y="37984"/>
                </a:cubicBezTo>
                <a:cubicBezTo>
                  <a:pt x="16007" y="38092"/>
                  <a:pt x="16221" y="38144"/>
                  <a:pt x="16431" y="38144"/>
                </a:cubicBezTo>
                <a:cubicBezTo>
                  <a:pt x="16866" y="38144"/>
                  <a:pt x="17288" y="37921"/>
                  <a:pt x="17513" y="37517"/>
                </a:cubicBezTo>
                <a:lnTo>
                  <a:pt x="32123" y="12332"/>
                </a:lnTo>
                <a:cubicBezTo>
                  <a:pt x="34292" y="8596"/>
                  <a:pt x="32991" y="3759"/>
                  <a:pt x="29255" y="1591"/>
                </a:cubicBezTo>
                <a:lnTo>
                  <a:pt x="28254" y="990"/>
                </a:lnTo>
                <a:cubicBezTo>
                  <a:pt x="27078" y="320"/>
                  <a:pt x="25796" y="1"/>
                  <a:pt x="2453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8" name="Google Shape;2558;p58"/>
          <p:cNvSpPr/>
          <p:nvPr/>
        </p:nvSpPr>
        <p:spPr>
          <a:xfrm rot="4587160">
            <a:off x="22221" y="3827963"/>
            <a:ext cx="1382012" cy="1097162"/>
          </a:xfrm>
          <a:custGeom>
            <a:avLst/>
            <a:gdLst/>
            <a:ahLst/>
            <a:cxnLst/>
            <a:rect l="l" t="t" r="r" b="b"/>
            <a:pathLst>
              <a:path w="27354" h="21716" extrusionOk="0">
                <a:moveTo>
                  <a:pt x="23017" y="0"/>
                </a:moveTo>
                <a:lnTo>
                  <a:pt x="23017" y="0"/>
                </a:lnTo>
                <a:cubicBezTo>
                  <a:pt x="15345" y="5104"/>
                  <a:pt x="7673" y="10208"/>
                  <a:pt x="0" y="15278"/>
                </a:cubicBezTo>
                <a:lnTo>
                  <a:pt x="401" y="15245"/>
                </a:lnTo>
                <a:lnTo>
                  <a:pt x="568" y="15245"/>
                </a:lnTo>
                <a:cubicBezTo>
                  <a:pt x="585" y="15242"/>
                  <a:pt x="602" y="15241"/>
                  <a:pt x="618" y="15241"/>
                </a:cubicBezTo>
                <a:cubicBezTo>
                  <a:pt x="855" y="15241"/>
                  <a:pt x="993" y="15460"/>
                  <a:pt x="868" y="15678"/>
                </a:cubicBezTo>
                <a:lnTo>
                  <a:pt x="768" y="15778"/>
                </a:lnTo>
                <a:lnTo>
                  <a:pt x="568" y="16212"/>
                </a:lnTo>
                <a:lnTo>
                  <a:pt x="668" y="16379"/>
                </a:lnTo>
                <a:lnTo>
                  <a:pt x="1101" y="16345"/>
                </a:lnTo>
                <a:lnTo>
                  <a:pt x="1268" y="16345"/>
                </a:lnTo>
                <a:cubicBezTo>
                  <a:pt x="1285" y="16343"/>
                  <a:pt x="1302" y="16342"/>
                  <a:pt x="1319" y="16342"/>
                </a:cubicBezTo>
                <a:cubicBezTo>
                  <a:pt x="1555" y="16342"/>
                  <a:pt x="1693" y="16559"/>
                  <a:pt x="1568" y="16746"/>
                </a:cubicBezTo>
                <a:lnTo>
                  <a:pt x="1502" y="16879"/>
                </a:lnTo>
                <a:lnTo>
                  <a:pt x="1268" y="17313"/>
                </a:lnTo>
                <a:lnTo>
                  <a:pt x="1368" y="17413"/>
                </a:lnTo>
                <a:lnTo>
                  <a:pt x="1868" y="17380"/>
                </a:lnTo>
                <a:lnTo>
                  <a:pt x="2035" y="17380"/>
                </a:lnTo>
                <a:cubicBezTo>
                  <a:pt x="2050" y="17377"/>
                  <a:pt x="2065" y="17376"/>
                  <a:pt x="2080" y="17376"/>
                </a:cubicBezTo>
                <a:cubicBezTo>
                  <a:pt x="2289" y="17376"/>
                  <a:pt x="2429" y="17595"/>
                  <a:pt x="2335" y="17813"/>
                </a:cubicBezTo>
                <a:lnTo>
                  <a:pt x="2235" y="17913"/>
                </a:lnTo>
                <a:lnTo>
                  <a:pt x="2002" y="18380"/>
                </a:lnTo>
                <a:lnTo>
                  <a:pt x="2069" y="18514"/>
                </a:lnTo>
                <a:lnTo>
                  <a:pt x="2569" y="18480"/>
                </a:lnTo>
                <a:lnTo>
                  <a:pt x="2736" y="18480"/>
                </a:lnTo>
                <a:cubicBezTo>
                  <a:pt x="2764" y="18473"/>
                  <a:pt x="2792" y="18470"/>
                  <a:pt x="2818" y="18470"/>
                </a:cubicBezTo>
                <a:cubicBezTo>
                  <a:pt x="3035" y="18470"/>
                  <a:pt x="3155" y="18702"/>
                  <a:pt x="3036" y="18881"/>
                </a:cubicBezTo>
                <a:lnTo>
                  <a:pt x="2936" y="19014"/>
                </a:lnTo>
                <a:lnTo>
                  <a:pt x="2702" y="19481"/>
                </a:lnTo>
                <a:lnTo>
                  <a:pt x="2736" y="19548"/>
                </a:lnTo>
                <a:lnTo>
                  <a:pt x="3236" y="19514"/>
                </a:lnTo>
                <a:lnTo>
                  <a:pt x="3403" y="19514"/>
                </a:lnTo>
                <a:cubicBezTo>
                  <a:pt x="3420" y="19512"/>
                  <a:pt x="3437" y="19511"/>
                  <a:pt x="3453" y="19511"/>
                </a:cubicBezTo>
                <a:cubicBezTo>
                  <a:pt x="3690" y="19511"/>
                  <a:pt x="3828" y="19727"/>
                  <a:pt x="3703" y="19915"/>
                </a:cubicBezTo>
                <a:lnTo>
                  <a:pt x="3603" y="20048"/>
                </a:lnTo>
                <a:lnTo>
                  <a:pt x="3370" y="20515"/>
                </a:lnTo>
                <a:lnTo>
                  <a:pt x="3436" y="20649"/>
                </a:lnTo>
                <a:lnTo>
                  <a:pt x="3937" y="20582"/>
                </a:lnTo>
                <a:lnTo>
                  <a:pt x="4103" y="20582"/>
                </a:lnTo>
                <a:cubicBezTo>
                  <a:pt x="4119" y="20580"/>
                  <a:pt x="4134" y="20579"/>
                  <a:pt x="4148" y="20579"/>
                </a:cubicBezTo>
                <a:cubicBezTo>
                  <a:pt x="4388" y="20579"/>
                  <a:pt x="4529" y="20827"/>
                  <a:pt x="4404" y="21015"/>
                </a:cubicBezTo>
                <a:lnTo>
                  <a:pt x="4337" y="21149"/>
                </a:lnTo>
                <a:lnTo>
                  <a:pt x="4070" y="21583"/>
                </a:lnTo>
                <a:lnTo>
                  <a:pt x="4170" y="21716"/>
                </a:lnTo>
                <a:cubicBezTo>
                  <a:pt x="4170" y="21716"/>
                  <a:pt x="5371" y="20982"/>
                  <a:pt x="6005" y="20515"/>
                </a:cubicBezTo>
                <a:cubicBezTo>
                  <a:pt x="8840" y="18647"/>
                  <a:pt x="11742" y="16712"/>
                  <a:pt x="14611" y="14811"/>
                </a:cubicBezTo>
                <a:cubicBezTo>
                  <a:pt x="18714" y="12042"/>
                  <a:pt x="22783" y="9307"/>
                  <a:pt x="26920" y="6572"/>
                </a:cubicBezTo>
                <a:lnTo>
                  <a:pt x="27353" y="6338"/>
                </a:lnTo>
                <a:lnTo>
                  <a:pt x="27253" y="6205"/>
                </a:lnTo>
                <a:lnTo>
                  <a:pt x="26519" y="6205"/>
                </a:lnTo>
                <a:cubicBezTo>
                  <a:pt x="26502" y="6207"/>
                  <a:pt x="26485" y="6208"/>
                  <a:pt x="26469" y="6208"/>
                </a:cubicBezTo>
                <a:cubicBezTo>
                  <a:pt x="26232" y="6208"/>
                  <a:pt x="26094" y="5992"/>
                  <a:pt x="26219" y="5805"/>
                </a:cubicBezTo>
                <a:lnTo>
                  <a:pt x="26286" y="5671"/>
                </a:lnTo>
                <a:lnTo>
                  <a:pt x="26553" y="5204"/>
                </a:lnTo>
                <a:lnTo>
                  <a:pt x="26453" y="5071"/>
                </a:lnTo>
                <a:lnTo>
                  <a:pt x="25952" y="5137"/>
                </a:lnTo>
                <a:lnTo>
                  <a:pt x="25786" y="5137"/>
                </a:lnTo>
                <a:cubicBezTo>
                  <a:pt x="25772" y="5139"/>
                  <a:pt x="25759" y="5140"/>
                  <a:pt x="25746" y="5140"/>
                </a:cubicBezTo>
                <a:cubicBezTo>
                  <a:pt x="25534" y="5140"/>
                  <a:pt x="25393" y="4892"/>
                  <a:pt x="25519" y="4704"/>
                </a:cubicBezTo>
                <a:lnTo>
                  <a:pt x="25585" y="4570"/>
                </a:lnTo>
                <a:lnTo>
                  <a:pt x="25852" y="4137"/>
                </a:lnTo>
                <a:lnTo>
                  <a:pt x="25786" y="4037"/>
                </a:lnTo>
                <a:lnTo>
                  <a:pt x="25252" y="4070"/>
                </a:lnTo>
                <a:lnTo>
                  <a:pt x="25085" y="4070"/>
                </a:lnTo>
                <a:cubicBezTo>
                  <a:pt x="25060" y="4077"/>
                  <a:pt x="25036" y="4080"/>
                  <a:pt x="25013" y="4080"/>
                </a:cubicBezTo>
                <a:cubicBezTo>
                  <a:pt x="24819" y="4080"/>
                  <a:pt x="24695" y="3848"/>
                  <a:pt x="24785" y="3670"/>
                </a:cubicBezTo>
                <a:lnTo>
                  <a:pt x="24885" y="3536"/>
                </a:lnTo>
                <a:lnTo>
                  <a:pt x="25118" y="3069"/>
                </a:lnTo>
                <a:lnTo>
                  <a:pt x="25052" y="2969"/>
                </a:lnTo>
                <a:lnTo>
                  <a:pt x="24551" y="3003"/>
                </a:lnTo>
                <a:lnTo>
                  <a:pt x="24385" y="3003"/>
                </a:lnTo>
                <a:cubicBezTo>
                  <a:pt x="24367" y="3005"/>
                  <a:pt x="24350" y="3006"/>
                  <a:pt x="24334" y="3006"/>
                </a:cubicBezTo>
                <a:cubicBezTo>
                  <a:pt x="24097" y="3006"/>
                  <a:pt x="23959" y="2787"/>
                  <a:pt x="24084" y="2569"/>
                </a:cubicBezTo>
                <a:lnTo>
                  <a:pt x="24184" y="2469"/>
                </a:lnTo>
                <a:lnTo>
                  <a:pt x="24418" y="2002"/>
                </a:lnTo>
                <a:lnTo>
                  <a:pt x="24351" y="1868"/>
                </a:lnTo>
                <a:lnTo>
                  <a:pt x="23851" y="1902"/>
                </a:lnTo>
                <a:lnTo>
                  <a:pt x="23684" y="1902"/>
                </a:lnTo>
                <a:cubicBezTo>
                  <a:pt x="23637" y="1929"/>
                  <a:pt x="23592" y="1941"/>
                  <a:pt x="23552" y="1941"/>
                </a:cubicBezTo>
                <a:cubicBezTo>
                  <a:pt x="23395" y="1941"/>
                  <a:pt x="23311" y="1754"/>
                  <a:pt x="23417" y="1568"/>
                </a:cubicBezTo>
                <a:lnTo>
                  <a:pt x="23517" y="1468"/>
                </a:lnTo>
                <a:lnTo>
                  <a:pt x="23751" y="1034"/>
                </a:lnTo>
                <a:lnTo>
                  <a:pt x="23684" y="868"/>
                </a:lnTo>
                <a:lnTo>
                  <a:pt x="23184" y="901"/>
                </a:lnTo>
                <a:lnTo>
                  <a:pt x="23017" y="901"/>
                </a:lnTo>
                <a:cubicBezTo>
                  <a:pt x="23000" y="903"/>
                  <a:pt x="22983" y="904"/>
                  <a:pt x="22966" y="904"/>
                </a:cubicBezTo>
                <a:cubicBezTo>
                  <a:pt x="22730" y="904"/>
                  <a:pt x="22592" y="688"/>
                  <a:pt x="22717" y="501"/>
                </a:cubicBezTo>
                <a:lnTo>
                  <a:pt x="22783" y="367"/>
                </a:lnTo>
                <a:lnTo>
                  <a:pt x="2301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75281" y="1480654"/>
            <a:ext cx="6120039" cy="805200"/>
          </a:xfrm>
        </p:spPr>
        <p:txBody>
          <a:bodyPr/>
          <a:lstStyle/>
          <a:p>
            <a:r>
              <a:rPr lang="bg-BG" sz="3200" dirty="0" smtClean="0"/>
              <a:t>Учебник стр.16/9-13 задача</a:t>
            </a:r>
            <a:endParaRPr lang="bg-BG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donesian Notebook for Business by Slidesgo">
  <a:themeElements>
    <a:clrScheme name="Simple Light">
      <a:dk1>
        <a:srgbClr val="2E2F38"/>
      </a:dk1>
      <a:lt1>
        <a:srgbClr val="6B2011"/>
      </a:lt1>
      <a:dk2>
        <a:srgbClr val="933D28"/>
      </a:dk2>
      <a:lt2>
        <a:srgbClr val="F09C31"/>
      </a:lt2>
      <a:accent1>
        <a:srgbClr val="EFC68F"/>
      </a:accent1>
      <a:accent2>
        <a:srgbClr val="F0F0C2"/>
      </a:accent2>
      <a:accent3>
        <a:srgbClr val="1F217B"/>
      </a:accent3>
      <a:accent4>
        <a:srgbClr val="FFFFFF"/>
      </a:accent4>
      <a:accent5>
        <a:srgbClr val="FFFFFF"/>
      </a:accent5>
      <a:accent6>
        <a:srgbClr val="FFFFFF"/>
      </a:accent6>
      <a:hlink>
        <a:srgbClr val="2E2F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10</Words>
  <Application>Microsoft Office PowerPoint</Application>
  <PresentationFormat>On-screen Show (16:9)</PresentationFormat>
  <Paragraphs>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Balsamiq Sans</vt:lpstr>
      <vt:lpstr>Anaheim</vt:lpstr>
      <vt:lpstr>Arial</vt:lpstr>
      <vt:lpstr>Inconsolata</vt:lpstr>
      <vt:lpstr>Bebas Neue</vt:lpstr>
      <vt:lpstr>Nunito Light</vt:lpstr>
      <vt:lpstr>Raleway</vt:lpstr>
      <vt:lpstr>Indonesian Notebook for Business by Slidesgo</vt:lpstr>
      <vt:lpstr>Лице на  геометрични фигури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Домашна работа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Batik Pattern Notebook</dc:title>
  <dc:creator>User</dc:creator>
  <cp:lastModifiedBy>User</cp:lastModifiedBy>
  <cp:revision>9</cp:revision>
  <dcterms:modified xsi:type="dcterms:W3CDTF">2023-09-26T19:03:52Z</dcterms:modified>
</cp:coreProperties>
</file>