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70" r:id="rId4"/>
    <p:sldId id="258" r:id="rId5"/>
    <p:sldId id="260" r:id="rId6"/>
    <p:sldId id="271" r:id="rId7"/>
    <p:sldId id="272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0A2E15E-2E20-4234-8BBA-A1445F5D054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9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9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376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347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8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127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41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449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56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9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73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2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6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4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6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22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0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A2E15E-2E20-4234-8BBA-A1445F5D054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2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5423" y="2891038"/>
            <a:ext cx="6815669" cy="1515533"/>
          </a:xfrm>
        </p:spPr>
        <p:txBody>
          <a:bodyPr/>
          <a:lstStyle/>
          <a:p>
            <a:r>
              <a:rPr lang="ru-RU" dirty="0" smtClean="0"/>
              <a:t>61-62. Числови </a:t>
            </a:r>
            <a:r>
              <a:rPr lang="ru-RU" dirty="0"/>
              <a:t>изрази, съдържащи степен с цял показател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" y="796483"/>
            <a:ext cx="10842727" cy="50224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342025" y="2509454"/>
            <a:ext cx="949830" cy="40582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да</a:t>
            </a:r>
            <a:endParaRPr lang="bg-BG" b="1" baseline="30000" dirty="0"/>
          </a:p>
        </p:txBody>
      </p:sp>
      <p:sp>
        <p:nvSpPr>
          <p:cNvPr id="4" name="Rounded Rectangle 3"/>
          <p:cNvSpPr/>
          <p:nvPr/>
        </p:nvSpPr>
        <p:spPr>
          <a:xfrm>
            <a:off x="10342025" y="3286789"/>
            <a:ext cx="949830" cy="40582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не</a:t>
            </a:r>
            <a:endParaRPr lang="bg-BG" b="1" baseline="30000" dirty="0"/>
          </a:p>
        </p:txBody>
      </p:sp>
      <p:sp>
        <p:nvSpPr>
          <p:cNvPr id="5" name="Rounded Rectangle 4"/>
          <p:cNvSpPr/>
          <p:nvPr/>
        </p:nvSpPr>
        <p:spPr>
          <a:xfrm>
            <a:off x="10342025" y="4228323"/>
            <a:ext cx="949830" cy="40582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да</a:t>
            </a:r>
            <a:endParaRPr lang="bg-BG" b="1" baseline="30000" dirty="0"/>
          </a:p>
        </p:txBody>
      </p:sp>
      <p:sp>
        <p:nvSpPr>
          <p:cNvPr id="6" name="Rounded Rectangle 5"/>
          <p:cNvSpPr/>
          <p:nvPr/>
        </p:nvSpPr>
        <p:spPr>
          <a:xfrm>
            <a:off x="10342025" y="4922159"/>
            <a:ext cx="949830" cy="40582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не</a:t>
            </a:r>
            <a:endParaRPr lang="bg-BG" b="1" baseline="30000" dirty="0"/>
          </a:p>
        </p:txBody>
      </p:sp>
    </p:spTree>
    <p:extLst>
      <p:ext uri="{BB962C8B-B14F-4D97-AF65-F5344CB8AC3E}">
        <p14:creationId xmlns:p14="http://schemas.microsoft.com/office/powerpoint/2010/main" val="34601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5" y="856264"/>
            <a:ext cx="10707855" cy="419787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70795" y="2549374"/>
            <a:ext cx="949830" cy="40582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36</a:t>
            </a:r>
            <a:endParaRPr lang="bg-BG" b="1" baseline="30000" dirty="0"/>
          </a:p>
        </p:txBody>
      </p:sp>
      <p:sp>
        <p:nvSpPr>
          <p:cNvPr id="4" name="Rounded Rectangle 3"/>
          <p:cNvSpPr/>
          <p:nvPr/>
        </p:nvSpPr>
        <p:spPr>
          <a:xfrm>
            <a:off x="470795" y="3676488"/>
            <a:ext cx="949830" cy="40582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62%</a:t>
            </a:r>
            <a:endParaRPr lang="bg-BG" b="1" baseline="30000" dirty="0"/>
          </a:p>
        </p:txBody>
      </p:sp>
      <p:sp>
        <p:nvSpPr>
          <p:cNvPr id="5" name="Rounded Rectangle 4"/>
          <p:cNvSpPr/>
          <p:nvPr/>
        </p:nvSpPr>
        <p:spPr>
          <a:xfrm>
            <a:off x="474125" y="4365313"/>
            <a:ext cx="949830" cy="40582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250</a:t>
            </a:r>
            <a:endParaRPr lang="bg-BG" b="1" baseline="30000" dirty="0"/>
          </a:p>
        </p:txBody>
      </p:sp>
    </p:spTree>
    <p:extLst>
      <p:ext uri="{BB962C8B-B14F-4D97-AF65-F5344CB8AC3E}">
        <p14:creationId xmlns:p14="http://schemas.microsoft.com/office/powerpoint/2010/main" val="59897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9"/>
          <a:stretch/>
        </p:blipFill>
        <p:spPr>
          <a:xfrm>
            <a:off x="891849" y="2227810"/>
            <a:ext cx="6262637" cy="397348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3" y="716285"/>
            <a:ext cx="10330834" cy="15115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101944" y="1305098"/>
            <a:ext cx="1120238" cy="9227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ounded Rectangle 9"/>
          <p:cNvSpPr/>
          <p:nvPr/>
        </p:nvSpPr>
        <p:spPr>
          <a:xfrm>
            <a:off x="3805051" y="2897677"/>
            <a:ext cx="972589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1/2</a:t>
            </a:r>
            <a:endParaRPr lang="bg-BG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805052" y="4214551"/>
            <a:ext cx="972589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25</a:t>
            </a:r>
            <a:endParaRPr lang="bg-BG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805052" y="5190515"/>
            <a:ext cx="972589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- 1/4</a:t>
            </a:r>
            <a:endParaRPr lang="bg-BG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7217919" y="2911140"/>
            <a:ext cx="972589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- 11</a:t>
            </a:r>
            <a:endParaRPr lang="bg-BG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7217919" y="4214551"/>
            <a:ext cx="972589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</a:t>
            </a:r>
            <a:endParaRPr lang="bg-BG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7217919" y="5261775"/>
            <a:ext cx="972589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81/49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93065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03" y="759454"/>
            <a:ext cx="9067762" cy="27900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76199" y="1622479"/>
            <a:ext cx="972589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24,8</a:t>
            </a:r>
            <a:endParaRPr lang="bg-BG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0380870" y="1494323"/>
            <a:ext cx="972589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-10</a:t>
            </a:r>
            <a:endParaRPr lang="bg-BG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76200" y="2712025"/>
            <a:ext cx="972589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255,75</a:t>
            </a:r>
            <a:endParaRPr lang="bg-BG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0380870" y="2712025"/>
            <a:ext cx="972589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5/4</a:t>
            </a:r>
            <a:endParaRPr lang="bg-BG" b="1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8"/>
          <a:stretch/>
        </p:blipFill>
        <p:spPr>
          <a:xfrm>
            <a:off x="1848787" y="3549534"/>
            <a:ext cx="8080810" cy="266838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046972" y="3959393"/>
            <a:ext cx="1306487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3316</a:t>
            </a:r>
            <a:endParaRPr lang="bg-BG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0046973" y="4542901"/>
            <a:ext cx="1306486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503,24</a:t>
            </a:r>
            <a:endParaRPr lang="bg-BG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0046974" y="5114403"/>
            <a:ext cx="1306485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6060,606</a:t>
            </a:r>
            <a:endParaRPr lang="bg-BG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0046975" y="5685905"/>
            <a:ext cx="1306484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70700,0505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36367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7" y="786091"/>
            <a:ext cx="10309213" cy="2538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3411" y="1221971"/>
            <a:ext cx="9931569" cy="21031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16" y="3325090"/>
            <a:ext cx="10066713" cy="140356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5"/>
          <a:stretch/>
        </p:blipFill>
        <p:spPr>
          <a:xfrm>
            <a:off x="1261395" y="4860227"/>
            <a:ext cx="9983585" cy="132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9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16" y="698269"/>
            <a:ext cx="8835671" cy="54379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69375" y="2155768"/>
            <a:ext cx="457200" cy="5112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Oval 4"/>
          <p:cNvSpPr/>
          <p:nvPr/>
        </p:nvSpPr>
        <p:spPr>
          <a:xfrm>
            <a:off x="6860771" y="3130432"/>
            <a:ext cx="523702" cy="5735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Oval 5"/>
          <p:cNvSpPr/>
          <p:nvPr/>
        </p:nvSpPr>
        <p:spPr>
          <a:xfrm>
            <a:off x="2236124" y="4236721"/>
            <a:ext cx="523702" cy="5735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8902931" y="5562597"/>
            <a:ext cx="523702" cy="5735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371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93" y="780316"/>
            <a:ext cx="10460885" cy="48141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39739" y="1273230"/>
            <a:ext cx="473825" cy="4807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Oval 3"/>
          <p:cNvSpPr/>
          <p:nvPr/>
        </p:nvSpPr>
        <p:spPr>
          <a:xfrm>
            <a:off x="8961120" y="2370510"/>
            <a:ext cx="523702" cy="5735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Oval 4"/>
          <p:cNvSpPr/>
          <p:nvPr/>
        </p:nvSpPr>
        <p:spPr>
          <a:xfrm>
            <a:off x="6658495" y="3442851"/>
            <a:ext cx="523702" cy="5735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Oval 5"/>
          <p:cNvSpPr/>
          <p:nvPr/>
        </p:nvSpPr>
        <p:spPr>
          <a:xfrm>
            <a:off x="8961120" y="4914204"/>
            <a:ext cx="523702" cy="5735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167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6"/>
          <a:stretch/>
        </p:blipFill>
        <p:spPr>
          <a:xfrm>
            <a:off x="637595" y="432261"/>
            <a:ext cx="10783805" cy="353022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4" b="1614"/>
          <a:stretch/>
        </p:blipFill>
        <p:spPr>
          <a:xfrm>
            <a:off x="808886" y="3674226"/>
            <a:ext cx="9415767" cy="279307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414953" y="1479664"/>
            <a:ext cx="523702" cy="5735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Oval 4"/>
          <p:cNvSpPr/>
          <p:nvPr/>
        </p:nvSpPr>
        <p:spPr>
          <a:xfrm>
            <a:off x="7414953" y="2937164"/>
            <a:ext cx="523702" cy="5735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Oval 5"/>
          <p:cNvSpPr/>
          <p:nvPr/>
        </p:nvSpPr>
        <p:spPr>
          <a:xfrm>
            <a:off x="6605847" y="4497185"/>
            <a:ext cx="523702" cy="5735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4006734" y="5820292"/>
            <a:ext cx="523702" cy="5735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53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42" y="803647"/>
            <a:ext cx="10209004" cy="52258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21724" y="1256605"/>
            <a:ext cx="523702" cy="5735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Oval 3"/>
          <p:cNvSpPr/>
          <p:nvPr/>
        </p:nvSpPr>
        <p:spPr>
          <a:xfrm>
            <a:off x="1282931" y="2655913"/>
            <a:ext cx="523702" cy="5735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Oval 4"/>
          <p:cNvSpPr/>
          <p:nvPr/>
        </p:nvSpPr>
        <p:spPr>
          <a:xfrm>
            <a:off x="1282931" y="4055912"/>
            <a:ext cx="523702" cy="5735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Oval 5"/>
          <p:cNvSpPr/>
          <p:nvPr/>
        </p:nvSpPr>
        <p:spPr>
          <a:xfrm>
            <a:off x="6325986" y="5417114"/>
            <a:ext cx="523702" cy="5735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1158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6"/>
          <a:stretch/>
        </p:blipFill>
        <p:spPr>
          <a:xfrm>
            <a:off x="831274" y="831273"/>
            <a:ext cx="10449636" cy="394854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209415" y="932522"/>
            <a:ext cx="949830" cy="42245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Х=4</a:t>
            </a:r>
            <a:endParaRPr lang="bg-BG" b="1" dirty="0"/>
          </a:p>
        </p:txBody>
      </p:sp>
      <p:sp>
        <p:nvSpPr>
          <p:cNvPr id="4" name="Rounded Rectangle 3"/>
          <p:cNvSpPr/>
          <p:nvPr/>
        </p:nvSpPr>
        <p:spPr>
          <a:xfrm>
            <a:off x="7159209" y="3318703"/>
            <a:ext cx="949830" cy="40582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3</a:t>
            </a:r>
            <a:r>
              <a:rPr lang="bg-BG" b="1" baseline="30000" dirty="0" smtClean="0"/>
              <a:t>3</a:t>
            </a:r>
            <a:r>
              <a:rPr lang="bg-BG" b="1" dirty="0" smtClean="0"/>
              <a:t>/х</a:t>
            </a:r>
            <a:r>
              <a:rPr lang="bg-BG" b="1" baseline="30000" dirty="0" smtClean="0"/>
              <a:t>2</a:t>
            </a:r>
            <a:endParaRPr lang="bg-BG" b="1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1554480" y="1687484"/>
            <a:ext cx="9651075" cy="13549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Rounded Rectangle 5"/>
          <p:cNvSpPr/>
          <p:nvPr/>
        </p:nvSpPr>
        <p:spPr>
          <a:xfrm>
            <a:off x="9421763" y="4072236"/>
            <a:ext cx="949830" cy="40582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243</a:t>
            </a:r>
            <a:endParaRPr lang="bg-BG" b="1" baseline="30000" dirty="0"/>
          </a:p>
        </p:txBody>
      </p:sp>
    </p:spTree>
    <p:extLst>
      <p:ext uri="{BB962C8B-B14F-4D97-AF65-F5344CB8AC3E}">
        <p14:creationId xmlns:p14="http://schemas.microsoft.com/office/powerpoint/2010/main" val="55249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240</TotalTime>
  <Words>38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61-62. Числови изрази, съдържащи степен с цял показател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81. СТЕПЕНУВАНЕ НА ЧАСТНО</dc:title>
  <dc:creator>Maria</dc:creator>
  <cp:lastModifiedBy>User</cp:lastModifiedBy>
  <cp:revision>26</cp:revision>
  <dcterms:created xsi:type="dcterms:W3CDTF">2022-02-28T05:44:00Z</dcterms:created>
  <dcterms:modified xsi:type="dcterms:W3CDTF">2023-12-20T19:34:18Z</dcterms:modified>
</cp:coreProperties>
</file>