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2315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8248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6578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05581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677058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01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4711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4695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5446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3551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186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1625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553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321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46472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675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540086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243FF1D-D37E-4973-88EF-BE1CFF3B44EC}" type="datetimeFigureOut">
              <a:rPr lang="bg-BG" smtClean="0"/>
              <a:t>2.1.2024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58539B0-4910-44E9-B294-A51890434302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2987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3837" y="2827402"/>
            <a:ext cx="6815669" cy="1515533"/>
          </a:xfrm>
        </p:spPr>
        <p:txBody>
          <a:bodyPr/>
          <a:lstStyle/>
          <a:p>
            <a:r>
              <a:rPr lang="bg-BG" dirty="0" smtClean="0"/>
              <a:t>63-64. Стандартен запис на число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401194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"/>
          <a:stretch/>
        </p:blipFill>
        <p:spPr>
          <a:xfrm>
            <a:off x="839585" y="846945"/>
            <a:ext cx="10432474" cy="449877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989215" y="1745673"/>
            <a:ext cx="7722523" cy="142147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415636" y="3254275"/>
            <a:ext cx="573579" cy="461514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400" dirty="0" smtClean="0"/>
              <a:t>1.</a:t>
            </a:r>
            <a:endParaRPr lang="bg-BG" sz="2400" dirty="0"/>
          </a:p>
        </p:txBody>
      </p:sp>
    </p:spTree>
    <p:extLst>
      <p:ext uri="{BB962C8B-B14F-4D97-AF65-F5344CB8AC3E}">
        <p14:creationId xmlns:p14="http://schemas.microsoft.com/office/powerpoint/2010/main" val="116796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603" y="700718"/>
            <a:ext cx="10383767" cy="271519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896603" y="1704109"/>
            <a:ext cx="10151012" cy="1645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047" y="3519948"/>
            <a:ext cx="8830907" cy="2095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16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87" b="31048"/>
          <a:stretch/>
        </p:blipFill>
        <p:spPr>
          <a:xfrm>
            <a:off x="851830" y="1039139"/>
            <a:ext cx="10552872" cy="3607673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528010" y="2452193"/>
            <a:ext cx="9876692" cy="226106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4" name="Rounded Rectangle 3"/>
          <p:cNvSpPr/>
          <p:nvPr/>
        </p:nvSpPr>
        <p:spPr>
          <a:xfrm>
            <a:off x="4920189" y="1180531"/>
            <a:ext cx="781396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5.10</a:t>
            </a:r>
            <a:r>
              <a:rPr lang="bg-BG" baseline="30000" dirty="0" smtClean="0"/>
              <a:t>7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3" name="Rounded Rectangle 12"/>
          <p:cNvSpPr/>
          <p:nvPr/>
        </p:nvSpPr>
        <p:spPr>
          <a:xfrm>
            <a:off x="5986988" y="1180530"/>
            <a:ext cx="920887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2,3.10</a:t>
            </a:r>
            <a:r>
              <a:rPr lang="bg-BG" baseline="30000" dirty="0" smtClean="0"/>
              <a:t>6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4" name="Rounded Rectangle 13"/>
          <p:cNvSpPr/>
          <p:nvPr/>
        </p:nvSpPr>
        <p:spPr>
          <a:xfrm>
            <a:off x="7455569" y="1180530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4,5.10</a:t>
            </a:r>
            <a:r>
              <a:rPr lang="bg-BG" baseline="30000" dirty="0" smtClean="0"/>
              <a:t>-5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5" name="Rounded Rectangle 14"/>
          <p:cNvSpPr/>
          <p:nvPr/>
        </p:nvSpPr>
        <p:spPr>
          <a:xfrm>
            <a:off x="8613809" y="1180529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6.10</a:t>
            </a:r>
            <a:r>
              <a:rPr lang="bg-BG" baseline="30000" dirty="0" smtClean="0"/>
              <a:t>-3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6" name="Rounded Rectangle 15"/>
          <p:cNvSpPr/>
          <p:nvPr/>
        </p:nvSpPr>
        <p:spPr>
          <a:xfrm>
            <a:off x="9999344" y="1180528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8.10</a:t>
            </a:r>
            <a:r>
              <a:rPr lang="bg-BG" baseline="30000" dirty="0" smtClean="0"/>
              <a:t>-5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7" name="Rounded Rectangle 16"/>
          <p:cNvSpPr/>
          <p:nvPr/>
        </p:nvSpPr>
        <p:spPr>
          <a:xfrm>
            <a:off x="3069220" y="2219496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7,2.10</a:t>
            </a:r>
            <a:r>
              <a:rPr lang="bg-BG" baseline="30000" dirty="0" smtClean="0"/>
              <a:t>4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8" name="Rounded Rectangle 17"/>
          <p:cNvSpPr/>
          <p:nvPr/>
        </p:nvSpPr>
        <p:spPr>
          <a:xfrm>
            <a:off x="4191438" y="2252867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5.10</a:t>
            </a:r>
            <a:r>
              <a:rPr lang="bg-BG" baseline="30000" dirty="0"/>
              <a:t>2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19" name="Rounded Rectangle 18"/>
          <p:cNvSpPr/>
          <p:nvPr/>
        </p:nvSpPr>
        <p:spPr>
          <a:xfrm>
            <a:off x="5310887" y="2232098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7.10</a:t>
            </a:r>
            <a:r>
              <a:rPr lang="bg-BG" baseline="30000" dirty="0"/>
              <a:t>3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20" name="Rounded Rectangle 19"/>
          <p:cNvSpPr/>
          <p:nvPr/>
        </p:nvSpPr>
        <p:spPr>
          <a:xfrm>
            <a:off x="6884402" y="2232097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4,8.10</a:t>
            </a:r>
            <a:r>
              <a:rPr lang="bg-BG" baseline="30000" dirty="0" smtClean="0"/>
              <a:t>-2</a:t>
            </a:r>
            <a:r>
              <a:rPr lang="bg-BG" dirty="0" smtClean="0"/>
              <a:t> </a:t>
            </a:r>
            <a:endParaRPr lang="bg-BG" dirty="0"/>
          </a:p>
        </p:txBody>
      </p:sp>
      <p:sp>
        <p:nvSpPr>
          <p:cNvPr id="21" name="Rounded Rectangle 20"/>
          <p:cNvSpPr/>
          <p:nvPr/>
        </p:nvSpPr>
        <p:spPr>
          <a:xfrm>
            <a:off x="8039870" y="2252867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9.10</a:t>
            </a:r>
            <a:r>
              <a:rPr lang="bg-BG" baseline="30000" dirty="0" smtClean="0"/>
              <a:t>-4</a:t>
            </a:r>
            <a:r>
              <a:rPr lang="bg-BG" dirty="0" smtClean="0"/>
              <a:t>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196494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3435" y="688096"/>
            <a:ext cx="8984099" cy="1155099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19" y="1843195"/>
            <a:ext cx="8136602" cy="4366851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738918" y="2502131"/>
            <a:ext cx="8228041" cy="236081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Rounded Rectangle 6"/>
          <p:cNvSpPr/>
          <p:nvPr/>
        </p:nvSpPr>
        <p:spPr>
          <a:xfrm>
            <a:off x="1738919" y="5521881"/>
            <a:ext cx="7305328" cy="6589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Rounded Rectangle 7"/>
          <p:cNvSpPr/>
          <p:nvPr/>
        </p:nvSpPr>
        <p:spPr>
          <a:xfrm>
            <a:off x="1834604" y="5525901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0,065</a:t>
            </a:r>
            <a:endParaRPr lang="bg-BG" dirty="0"/>
          </a:p>
        </p:txBody>
      </p:sp>
      <p:sp>
        <p:nvSpPr>
          <p:cNvPr id="9" name="Rounded Rectangle 8"/>
          <p:cNvSpPr/>
          <p:nvPr/>
        </p:nvSpPr>
        <p:spPr>
          <a:xfrm>
            <a:off x="2853948" y="5528008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0,00432 </a:t>
            </a:r>
            <a:endParaRPr lang="bg-BG" dirty="0"/>
          </a:p>
        </p:txBody>
      </p:sp>
      <p:sp>
        <p:nvSpPr>
          <p:cNvPr id="10" name="Rounded Rectangle 9"/>
          <p:cNvSpPr/>
          <p:nvPr/>
        </p:nvSpPr>
        <p:spPr>
          <a:xfrm>
            <a:off x="3806281" y="5525778"/>
            <a:ext cx="923659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0,00016 </a:t>
            </a:r>
            <a:endParaRPr lang="bg-BG" dirty="0"/>
          </a:p>
        </p:txBody>
      </p:sp>
      <p:sp>
        <p:nvSpPr>
          <p:cNvPr id="11" name="Rounded Rectangle 10"/>
          <p:cNvSpPr/>
          <p:nvPr/>
        </p:nvSpPr>
        <p:spPr>
          <a:xfrm>
            <a:off x="4928730" y="5511163"/>
            <a:ext cx="1222688" cy="332509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0,0000944 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19050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40480" y="2144683"/>
            <a:ext cx="4172989" cy="128847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dirty="0" smtClean="0"/>
              <a:t>Домашна работа</a:t>
            </a:r>
          </a:p>
          <a:p>
            <a:pPr algn="ctr"/>
            <a:r>
              <a:rPr lang="bg-BG" dirty="0" smtClean="0"/>
              <a:t>Учебна тетрадка – стр. 40/41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90007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199</TotalTime>
  <Words>30</Words>
  <Application>Microsoft Office PowerPoint</Application>
  <PresentationFormat>Widescreen</PresentationFormat>
  <Paragraphs>18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Organic</vt:lpstr>
      <vt:lpstr>63-64. Стандартен запис на число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Стандартен запис на число</dc:title>
  <dc:creator>User</dc:creator>
  <cp:lastModifiedBy>User</cp:lastModifiedBy>
  <cp:revision>6</cp:revision>
  <dcterms:created xsi:type="dcterms:W3CDTF">2024-01-02T14:21:02Z</dcterms:created>
  <dcterms:modified xsi:type="dcterms:W3CDTF">2024-01-02T17:40:07Z</dcterms:modified>
</cp:coreProperties>
</file>