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Annie Use Your Telescope" panose="020B0604020202020204" charset="0"/>
      <p:regular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47CD9-6C66-4608-87AA-92386F6A6F5F}">
  <a:tblStyle styleId="{63D47CD9-6C66-4608-87AA-92386F6A6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2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9ee62678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9ee62678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f9ee62678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f9ee62678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27" name="Google Shape;727;p1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28" name="Google Shape;728;p1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1" name="Google Shape;751;p1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5" name="Google Shape;765;p1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1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767" name="Google Shape;767;p1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2229444" y="2093250"/>
            <a:ext cx="21027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2"/>
          </p:nvPr>
        </p:nvSpPr>
        <p:spPr>
          <a:xfrm>
            <a:off x="2246324" y="168460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3"/>
          </p:nvPr>
        </p:nvSpPr>
        <p:spPr>
          <a:xfrm>
            <a:off x="4924438" y="2095150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4"/>
          </p:nvPr>
        </p:nvSpPr>
        <p:spPr>
          <a:xfrm>
            <a:off x="6014344" y="168705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5"/>
          </p:nvPr>
        </p:nvSpPr>
        <p:spPr>
          <a:xfrm>
            <a:off x="2229432" y="3424425"/>
            <a:ext cx="2102700" cy="5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6"/>
          </p:nvPr>
        </p:nvSpPr>
        <p:spPr>
          <a:xfrm>
            <a:off x="2246324" y="301577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subTitle" idx="7"/>
          </p:nvPr>
        </p:nvSpPr>
        <p:spPr>
          <a:xfrm>
            <a:off x="4924438" y="3425476"/>
            <a:ext cx="2103000" cy="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8"/>
          </p:nvPr>
        </p:nvSpPr>
        <p:spPr>
          <a:xfrm>
            <a:off x="6014344" y="301822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0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581150" y="1763250"/>
            <a:ext cx="5981700" cy="13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0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0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325737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311533" y="216981"/>
            <a:ext cx="8413926" cy="4516813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937173" y="3194250"/>
            <a:ext cx="2140500" cy="8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271373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3500824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3834724" y="2646600"/>
            <a:ext cx="14727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6063949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6398149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4" r:id="rId9"/>
    <p:sldLayoutId id="2147483665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bg-BG" dirty="0"/>
              <a:t>Отношение. Пропорция</a:t>
            </a:r>
            <a:endParaRPr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/>
          </p:nvPr>
        </p:nvSpPr>
        <p:spPr>
          <a:xfrm>
            <a:off x="6987741" y="760608"/>
            <a:ext cx="1327800" cy="2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Математика </a:t>
            </a:r>
            <a:r>
              <a:rPr lang="en-US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Пропорции</a:t>
            </a:r>
            <a:endParaRPr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562257" y="2480138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7366194" y="2414602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35305" y="2812966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Какво е отношение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725333" y="2812966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Какво е пропорция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26210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Къде са ни необходими тези знания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742925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Някои трикове за бързо и лесно извършване на пресмятанията </a:t>
            </a:r>
            <a:r>
              <a:rPr lang="bg-BG" dirty="0" smtClean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1926377" y="1422240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7814997" y="11315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p49"/>
          <p:cNvGrpSpPr/>
          <p:nvPr/>
        </p:nvGrpSpPr>
        <p:grpSpPr>
          <a:xfrm>
            <a:off x="165193" y="202020"/>
            <a:ext cx="545897" cy="513332"/>
            <a:chOff x="3187875" y="1320975"/>
            <a:chExt cx="545897" cy="513332"/>
          </a:xfrm>
        </p:grpSpPr>
        <p:sp>
          <p:nvSpPr>
            <p:cNvPr id="1992" name="Google Shape;1992;p49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9"/>
          <p:cNvGrpSpPr/>
          <p:nvPr/>
        </p:nvGrpSpPr>
        <p:grpSpPr>
          <a:xfrm>
            <a:off x="4147639" y="105978"/>
            <a:ext cx="514599" cy="575974"/>
            <a:chOff x="4222145" y="3321351"/>
            <a:chExt cx="514599" cy="575974"/>
          </a:xfrm>
        </p:grpSpPr>
        <p:sp>
          <p:nvSpPr>
            <p:cNvPr id="2000" name="Google Shape;2000;p49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49"/>
          <p:cNvGrpSpPr/>
          <p:nvPr/>
        </p:nvGrpSpPr>
        <p:grpSpPr>
          <a:xfrm>
            <a:off x="8426471" y="166077"/>
            <a:ext cx="608566" cy="669556"/>
            <a:chOff x="4782300" y="3673398"/>
            <a:chExt cx="468200" cy="515162"/>
          </a:xfrm>
        </p:grpSpPr>
        <p:sp>
          <p:nvSpPr>
            <p:cNvPr id="2013" name="Google Shape;2013;p4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49"/>
          <p:cNvGrpSpPr/>
          <p:nvPr/>
        </p:nvGrpSpPr>
        <p:grpSpPr>
          <a:xfrm>
            <a:off x="-49253" y="3851952"/>
            <a:ext cx="822200" cy="963825"/>
            <a:chOff x="966049" y="2642092"/>
            <a:chExt cx="822200" cy="963825"/>
          </a:xfrm>
        </p:grpSpPr>
        <p:sp>
          <p:nvSpPr>
            <p:cNvPr id="2016" name="Google Shape;2016;p49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49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2018" name="Google Shape;2018;p49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9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3" name="Google Shape;2023;p49"/>
          <p:cNvGrpSpPr/>
          <p:nvPr/>
        </p:nvGrpSpPr>
        <p:grpSpPr>
          <a:xfrm rot="1059618">
            <a:off x="8543624" y="4310872"/>
            <a:ext cx="434227" cy="330249"/>
            <a:chOff x="5841679" y="4053505"/>
            <a:chExt cx="278328" cy="211668"/>
          </a:xfrm>
        </p:grpSpPr>
        <p:sp>
          <p:nvSpPr>
            <p:cNvPr id="2024" name="Google Shape;2024;p4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69" y="669706"/>
            <a:ext cx="5595985" cy="2192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7470" y="1559681"/>
            <a:ext cx="5764107" cy="1302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92" y="2862192"/>
            <a:ext cx="6468378" cy="15146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47992" y="2862192"/>
            <a:ext cx="477354" cy="4809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2"/>
          <p:cNvGrpSpPr/>
          <p:nvPr/>
        </p:nvGrpSpPr>
        <p:grpSpPr>
          <a:xfrm flipH="1">
            <a:off x="106654" y="228562"/>
            <a:ext cx="545897" cy="513332"/>
            <a:chOff x="3187875" y="1320975"/>
            <a:chExt cx="545897" cy="513332"/>
          </a:xfrm>
        </p:grpSpPr>
        <p:sp>
          <p:nvSpPr>
            <p:cNvPr id="1699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2"/>
          <p:cNvGrpSpPr/>
          <p:nvPr/>
        </p:nvGrpSpPr>
        <p:grpSpPr>
          <a:xfrm flipH="1">
            <a:off x="8225374" y="4388758"/>
            <a:ext cx="514599" cy="575974"/>
            <a:chOff x="4222145" y="3321351"/>
            <a:chExt cx="514599" cy="575974"/>
          </a:xfrm>
        </p:grpSpPr>
        <p:sp>
          <p:nvSpPr>
            <p:cNvPr id="1707" name="Google Shape;1707;p42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42"/>
          <p:cNvGrpSpPr/>
          <p:nvPr/>
        </p:nvGrpSpPr>
        <p:grpSpPr>
          <a:xfrm flipH="1">
            <a:off x="8034225" y="208413"/>
            <a:ext cx="822200" cy="963825"/>
            <a:chOff x="966049" y="2642092"/>
            <a:chExt cx="822200" cy="963825"/>
          </a:xfrm>
        </p:grpSpPr>
        <p:sp>
          <p:nvSpPr>
            <p:cNvPr id="1720" name="Google Shape;1720;p42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42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1722" name="Google Shape;1722;p42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7" name="Google Shape;1727;p42"/>
          <p:cNvGrpSpPr/>
          <p:nvPr/>
        </p:nvGrpSpPr>
        <p:grpSpPr>
          <a:xfrm rot="-1059618" flipH="1">
            <a:off x="178462" y="4602430"/>
            <a:ext cx="434227" cy="330249"/>
            <a:chOff x="5841679" y="4053505"/>
            <a:chExt cx="278328" cy="211668"/>
          </a:xfrm>
        </p:grpSpPr>
        <p:sp>
          <p:nvSpPr>
            <p:cNvPr id="1728" name="Google Shape;1728;p42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2" y="690326"/>
            <a:ext cx="6658904" cy="10574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41117" y="2055804"/>
                <a:ext cx="2553547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 smtClean="0"/>
                  <a:t> = 11:22</a:t>
                </a:r>
                <a:endParaRPr lang="bg-BG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7" y="2055804"/>
                <a:ext cx="2553547" cy="436914"/>
              </a:xfrm>
              <a:prstGeom prst="rect">
                <a:avLst/>
              </a:prstGeom>
              <a:blipFill>
                <a:blip r:embed="rId4"/>
                <a:stretch>
                  <a:fillRect l="-2625" t="-4167" b="-1944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527970" y="2055804"/>
                <a:ext cx="2553547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:r>
                  <a:rPr lang="bg-BG" sz="2000" dirty="0" smtClean="0"/>
                  <a:t>3</a:t>
                </a:r>
                <a:r>
                  <a:rPr lang="en-US" sz="2000" dirty="0" smtClean="0"/>
                  <a:t>:</a:t>
                </a:r>
                <a:r>
                  <a:rPr lang="bg-BG" sz="2000" dirty="0" smtClean="0"/>
                  <a:t>8</a:t>
                </a:r>
                <a:endParaRPr lang="bg-BG" sz="20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70" y="2055804"/>
                <a:ext cx="2553547" cy="436914"/>
              </a:xfrm>
              <a:prstGeom prst="rect">
                <a:avLst/>
              </a:prstGeom>
              <a:blipFill>
                <a:blip r:embed="rId5"/>
                <a:stretch>
                  <a:fillRect l="-239" t="-4167" b="-1944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341116" y="2748067"/>
                <a:ext cx="2553547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= 1</a:t>
                </a:r>
                <a:r>
                  <a:rPr lang="bg-BG" sz="2000" dirty="0" smtClean="0"/>
                  <a:t>3</a:t>
                </a:r>
                <a:r>
                  <a:rPr lang="en-US" sz="2000" dirty="0" smtClean="0"/>
                  <a:t>:</a:t>
                </a:r>
                <a:r>
                  <a:rPr lang="bg-BG" sz="2000" dirty="0" smtClean="0"/>
                  <a:t>69</a:t>
                </a:r>
                <a:endParaRPr lang="bg-BG" sz="20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6" y="2748067"/>
                <a:ext cx="2553547" cy="436914"/>
              </a:xfrm>
              <a:prstGeom prst="rect">
                <a:avLst/>
              </a:prstGeom>
              <a:blipFill>
                <a:blip r:embed="rId6"/>
                <a:stretch>
                  <a:fillRect t="-4225" b="-19718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527970" y="2741736"/>
                <a:ext cx="2553547" cy="441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= 1:</a:t>
                </a:r>
                <a:r>
                  <a:rPr lang="bg-BG" sz="2000" dirty="0" smtClean="0"/>
                  <a:t>8</a:t>
                </a:r>
                <a:endParaRPr lang="bg-BG" sz="20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70" y="2741736"/>
                <a:ext cx="2553547" cy="441339"/>
              </a:xfrm>
              <a:prstGeom prst="rect">
                <a:avLst/>
              </a:prstGeom>
              <a:blipFill>
                <a:blip r:embed="rId7"/>
                <a:stretch>
                  <a:fillRect l="-239" t="-4167" b="-18056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43"/>
          <p:cNvGrpSpPr/>
          <p:nvPr/>
        </p:nvGrpSpPr>
        <p:grpSpPr>
          <a:xfrm rot="-1328856">
            <a:off x="180682" y="259345"/>
            <a:ext cx="439073" cy="467231"/>
            <a:chOff x="4283765" y="5909097"/>
            <a:chExt cx="324692" cy="345515"/>
          </a:xfrm>
        </p:grpSpPr>
        <p:grpSp>
          <p:nvGrpSpPr>
            <p:cNvPr id="1742" name="Google Shape;1742;p43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743" name="Google Shape;1743;p43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43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747" name="Google Shape;1747;p43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43"/>
          <p:cNvGrpSpPr/>
          <p:nvPr/>
        </p:nvGrpSpPr>
        <p:grpSpPr>
          <a:xfrm rot="1059618">
            <a:off x="8320817" y="4591626"/>
            <a:ext cx="434227" cy="330249"/>
            <a:chOff x="5841679" y="4053505"/>
            <a:chExt cx="278328" cy="211668"/>
          </a:xfrm>
        </p:grpSpPr>
        <p:sp>
          <p:nvSpPr>
            <p:cNvPr id="1751" name="Google Shape;1751;p43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43"/>
          <p:cNvGrpSpPr/>
          <p:nvPr/>
        </p:nvGrpSpPr>
        <p:grpSpPr>
          <a:xfrm>
            <a:off x="8328817" y="344981"/>
            <a:ext cx="608566" cy="669556"/>
            <a:chOff x="4782300" y="3673398"/>
            <a:chExt cx="468200" cy="515162"/>
          </a:xfrm>
        </p:grpSpPr>
        <p:sp>
          <p:nvSpPr>
            <p:cNvPr id="1756" name="Google Shape;1756;p43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43"/>
          <p:cNvGrpSpPr/>
          <p:nvPr/>
        </p:nvGrpSpPr>
        <p:grpSpPr>
          <a:xfrm>
            <a:off x="139731" y="4033085"/>
            <a:ext cx="822181" cy="963825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4" y="665857"/>
            <a:ext cx="6677957" cy="329611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77038" y="2770721"/>
            <a:ext cx="6981629" cy="1302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44" y="1510472"/>
            <a:ext cx="1622992" cy="121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4"/>
          <p:cNvGrpSpPr/>
          <p:nvPr/>
        </p:nvGrpSpPr>
        <p:grpSpPr>
          <a:xfrm>
            <a:off x="67306" y="3811808"/>
            <a:ext cx="714307" cy="1039620"/>
            <a:chOff x="1343563" y="2903025"/>
            <a:chExt cx="524608" cy="763528"/>
          </a:xfrm>
        </p:grpSpPr>
        <p:grpSp>
          <p:nvGrpSpPr>
            <p:cNvPr id="1772" name="Google Shape;1772;p44"/>
            <p:cNvGrpSpPr/>
            <p:nvPr/>
          </p:nvGrpSpPr>
          <p:grpSpPr>
            <a:xfrm>
              <a:off x="1343563" y="2919811"/>
              <a:ext cx="524603" cy="746741"/>
              <a:chOff x="1343563" y="2919811"/>
              <a:chExt cx="524603" cy="746741"/>
            </a:xfrm>
          </p:grpSpPr>
          <p:sp>
            <p:nvSpPr>
              <p:cNvPr id="1773" name="Google Shape;1773;p44"/>
              <p:cNvSpPr/>
              <p:nvPr/>
            </p:nvSpPr>
            <p:spPr>
              <a:xfrm>
                <a:off x="1361956" y="2937595"/>
                <a:ext cx="463877" cy="683084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8" extrusionOk="0">
                    <a:moveTo>
                      <a:pt x="5913" y="3234"/>
                    </a:moveTo>
                    <a:cubicBezTo>
                      <a:pt x="6562" y="3234"/>
                      <a:pt x="7306" y="3574"/>
                      <a:pt x="7585" y="4305"/>
                    </a:cubicBezTo>
                    <a:cubicBezTo>
                      <a:pt x="8097" y="5674"/>
                      <a:pt x="7073" y="7163"/>
                      <a:pt x="5621" y="7163"/>
                    </a:cubicBezTo>
                    <a:cubicBezTo>
                      <a:pt x="4989" y="7163"/>
                      <a:pt x="4513" y="6782"/>
                      <a:pt x="4311" y="6103"/>
                    </a:cubicBezTo>
                    <a:cubicBezTo>
                      <a:pt x="4227" y="5853"/>
                      <a:pt x="4168" y="5579"/>
                      <a:pt x="4192" y="5317"/>
                    </a:cubicBezTo>
                    <a:cubicBezTo>
                      <a:pt x="4204" y="4543"/>
                      <a:pt x="4466" y="3888"/>
                      <a:pt x="5144" y="3436"/>
                    </a:cubicBezTo>
                    <a:cubicBezTo>
                      <a:pt x="5347" y="3303"/>
                      <a:pt x="5621" y="3234"/>
                      <a:pt x="5913" y="3234"/>
                    </a:cubicBezTo>
                    <a:close/>
                    <a:moveTo>
                      <a:pt x="5872" y="0"/>
                    </a:moveTo>
                    <a:cubicBezTo>
                      <a:pt x="5043" y="0"/>
                      <a:pt x="4217" y="181"/>
                      <a:pt x="3394" y="531"/>
                    </a:cubicBezTo>
                    <a:cubicBezTo>
                      <a:pt x="2656" y="840"/>
                      <a:pt x="2037" y="1352"/>
                      <a:pt x="1489" y="1948"/>
                    </a:cubicBezTo>
                    <a:cubicBezTo>
                      <a:pt x="918" y="2567"/>
                      <a:pt x="477" y="3317"/>
                      <a:pt x="275" y="4150"/>
                    </a:cubicBezTo>
                    <a:cubicBezTo>
                      <a:pt x="1" y="5210"/>
                      <a:pt x="72" y="6246"/>
                      <a:pt x="417" y="7294"/>
                    </a:cubicBezTo>
                    <a:cubicBezTo>
                      <a:pt x="703" y="8151"/>
                      <a:pt x="1144" y="8960"/>
                      <a:pt x="1787" y="9615"/>
                    </a:cubicBezTo>
                    <a:cubicBezTo>
                      <a:pt x="2442" y="10282"/>
                      <a:pt x="3251" y="10651"/>
                      <a:pt x="4168" y="10818"/>
                    </a:cubicBezTo>
                    <a:cubicBezTo>
                      <a:pt x="4394" y="10859"/>
                      <a:pt x="4614" y="10889"/>
                      <a:pt x="4832" y="10889"/>
                    </a:cubicBezTo>
                    <a:cubicBezTo>
                      <a:pt x="5049" y="10889"/>
                      <a:pt x="5263" y="10859"/>
                      <a:pt x="5478" y="10782"/>
                    </a:cubicBezTo>
                    <a:cubicBezTo>
                      <a:pt x="6037" y="10603"/>
                      <a:pt x="6573" y="10389"/>
                      <a:pt x="6990" y="9949"/>
                    </a:cubicBezTo>
                    <a:cubicBezTo>
                      <a:pt x="7053" y="9896"/>
                      <a:pt x="7097" y="9825"/>
                      <a:pt x="7172" y="9825"/>
                    </a:cubicBezTo>
                    <a:cubicBezTo>
                      <a:pt x="7182" y="9825"/>
                      <a:pt x="7193" y="9827"/>
                      <a:pt x="7204" y="9830"/>
                    </a:cubicBezTo>
                    <a:cubicBezTo>
                      <a:pt x="7311" y="9865"/>
                      <a:pt x="7323" y="9949"/>
                      <a:pt x="7347" y="10044"/>
                    </a:cubicBezTo>
                    <a:cubicBezTo>
                      <a:pt x="7549" y="11258"/>
                      <a:pt x="7061" y="12497"/>
                      <a:pt x="5751" y="13092"/>
                    </a:cubicBezTo>
                    <a:cubicBezTo>
                      <a:pt x="5091" y="13390"/>
                      <a:pt x="4416" y="13476"/>
                      <a:pt x="3728" y="13476"/>
                    </a:cubicBezTo>
                    <a:cubicBezTo>
                      <a:pt x="3374" y="13476"/>
                      <a:pt x="3016" y="13454"/>
                      <a:pt x="2656" y="13425"/>
                    </a:cubicBezTo>
                    <a:cubicBezTo>
                      <a:pt x="2299" y="13390"/>
                      <a:pt x="1965" y="13270"/>
                      <a:pt x="1632" y="13199"/>
                    </a:cubicBezTo>
                    <a:cubicBezTo>
                      <a:pt x="1571" y="13190"/>
                      <a:pt x="1510" y="13182"/>
                      <a:pt x="1451" y="13182"/>
                    </a:cubicBezTo>
                    <a:cubicBezTo>
                      <a:pt x="1348" y="13182"/>
                      <a:pt x="1251" y="13208"/>
                      <a:pt x="1168" y="13306"/>
                    </a:cubicBezTo>
                    <a:cubicBezTo>
                      <a:pt x="644" y="13925"/>
                      <a:pt x="334" y="14640"/>
                      <a:pt x="239" y="15449"/>
                    </a:cubicBezTo>
                    <a:cubicBezTo>
                      <a:pt x="215" y="15723"/>
                      <a:pt x="322" y="15985"/>
                      <a:pt x="537" y="16176"/>
                    </a:cubicBezTo>
                    <a:cubicBezTo>
                      <a:pt x="822" y="16426"/>
                      <a:pt x="1191" y="16557"/>
                      <a:pt x="1549" y="16664"/>
                    </a:cubicBezTo>
                    <a:cubicBezTo>
                      <a:pt x="2312" y="16891"/>
                      <a:pt x="3082" y="17007"/>
                      <a:pt x="3859" y="17007"/>
                    </a:cubicBezTo>
                    <a:cubicBezTo>
                      <a:pt x="4100" y="17007"/>
                      <a:pt x="4342" y="16996"/>
                      <a:pt x="4585" y="16973"/>
                    </a:cubicBezTo>
                    <a:cubicBezTo>
                      <a:pt x="5799" y="16878"/>
                      <a:pt x="6906" y="16509"/>
                      <a:pt x="7907" y="15806"/>
                    </a:cubicBezTo>
                    <a:cubicBezTo>
                      <a:pt x="8930" y="15092"/>
                      <a:pt x="9645" y="14104"/>
                      <a:pt x="10204" y="13009"/>
                    </a:cubicBezTo>
                    <a:cubicBezTo>
                      <a:pt x="10704" y="11997"/>
                      <a:pt x="11050" y="10925"/>
                      <a:pt x="11288" y="9818"/>
                    </a:cubicBezTo>
                    <a:cubicBezTo>
                      <a:pt x="11514" y="8806"/>
                      <a:pt x="11550" y="7770"/>
                      <a:pt x="11550" y="6722"/>
                    </a:cubicBezTo>
                    <a:cubicBezTo>
                      <a:pt x="11550" y="5770"/>
                      <a:pt x="11419" y="4865"/>
                      <a:pt x="11121" y="3960"/>
                    </a:cubicBezTo>
                    <a:cubicBezTo>
                      <a:pt x="10895" y="3269"/>
                      <a:pt x="10645" y="2591"/>
                      <a:pt x="10204" y="2007"/>
                    </a:cubicBezTo>
                    <a:cubicBezTo>
                      <a:pt x="9621" y="1245"/>
                      <a:pt x="8859" y="709"/>
                      <a:pt x="7966" y="388"/>
                    </a:cubicBezTo>
                    <a:cubicBezTo>
                      <a:pt x="7266" y="127"/>
                      <a:pt x="6568" y="0"/>
                      <a:pt x="58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4"/>
              <p:cNvSpPr/>
              <p:nvPr/>
            </p:nvSpPr>
            <p:spPr>
              <a:xfrm>
                <a:off x="1343563" y="2919811"/>
                <a:ext cx="524603" cy="746741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8593" extrusionOk="0">
                    <a:moveTo>
                      <a:pt x="6372" y="548"/>
                    </a:moveTo>
                    <a:cubicBezTo>
                      <a:pt x="7068" y="548"/>
                      <a:pt x="7766" y="675"/>
                      <a:pt x="8466" y="936"/>
                    </a:cubicBezTo>
                    <a:cubicBezTo>
                      <a:pt x="9359" y="1257"/>
                      <a:pt x="10121" y="1793"/>
                      <a:pt x="10704" y="2555"/>
                    </a:cubicBezTo>
                    <a:cubicBezTo>
                      <a:pt x="11145" y="3139"/>
                      <a:pt x="11395" y="3817"/>
                      <a:pt x="11621" y="4508"/>
                    </a:cubicBezTo>
                    <a:cubicBezTo>
                      <a:pt x="11907" y="5401"/>
                      <a:pt x="12026" y="6318"/>
                      <a:pt x="12038" y="7258"/>
                    </a:cubicBezTo>
                    <a:cubicBezTo>
                      <a:pt x="12074" y="8318"/>
                      <a:pt x="12014" y="9342"/>
                      <a:pt x="11788" y="10366"/>
                    </a:cubicBezTo>
                    <a:cubicBezTo>
                      <a:pt x="11550" y="11473"/>
                      <a:pt x="11204" y="12545"/>
                      <a:pt x="10704" y="13557"/>
                    </a:cubicBezTo>
                    <a:cubicBezTo>
                      <a:pt x="10145" y="14652"/>
                      <a:pt x="9430" y="15640"/>
                      <a:pt x="8407" y="16354"/>
                    </a:cubicBezTo>
                    <a:cubicBezTo>
                      <a:pt x="7406" y="17057"/>
                      <a:pt x="6299" y="17426"/>
                      <a:pt x="5085" y="17521"/>
                    </a:cubicBezTo>
                    <a:cubicBezTo>
                      <a:pt x="4842" y="17544"/>
                      <a:pt x="4600" y="17555"/>
                      <a:pt x="4359" y="17555"/>
                    </a:cubicBezTo>
                    <a:cubicBezTo>
                      <a:pt x="3582" y="17555"/>
                      <a:pt x="2812" y="17439"/>
                      <a:pt x="2049" y="17212"/>
                    </a:cubicBezTo>
                    <a:cubicBezTo>
                      <a:pt x="1691" y="17105"/>
                      <a:pt x="1322" y="16974"/>
                      <a:pt x="1037" y="16724"/>
                    </a:cubicBezTo>
                    <a:cubicBezTo>
                      <a:pt x="822" y="16533"/>
                      <a:pt x="715" y="16271"/>
                      <a:pt x="739" y="15997"/>
                    </a:cubicBezTo>
                    <a:cubicBezTo>
                      <a:pt x="834" y="15188"/>
                      <a:pt x="1144" y="14473"/>
                      <a:pt x="1668" y="13854"/>
                    </a:cubicBezTo>
                    <a:cubicBezTo>
                      <a:pt x="1751" y="13756"/>
                      <a:pt x="1848" y="13730"/>
                      <a:pt x="1951" y="13730"/>
                    </a:cubicBezTo>
                    <a:cubicBezTo>
                      <a:pt x="2010" y="13730"/>
                      <a:pt x="2071" y="13738"/>
                      <a:pt x="2132" y="13747"/>
                    </a:cubicBezTo>
                    <a:cubicBezTo>
                      <a:pt x="2465" y="13818"/>
                      <a:pt x="2799" y="13938"/>
                      <a:pt x="3156" y="13973"/>
                    </a:cubicBezTo>
                    <a:cubicBezTo>
                      <a:pt x="3516" y="14002"/>
                      <a:pt x="3874" y="14024"/>
                      <a:pt x="4228" y="14024"/>
                    </a:cubicBezTo>
                    <a:cubicBezTo>
                      <a:pt x="4916" y="14024"/>
                      <a:pt x="5591" y="13938"/>
                      <a:pt x="6251" y="13640"/>
                    </a:cubicBezTo>
                    <a:cubicBezTo>
                      <a:pt x="7561" y="13045"/>
                      <a:pt x="8049" y="11806"/>
                      <a:pt x="7847" y="10592"/>
                    </a:cubicBezTo>
                    <a:cubicBezTo>
                      <a:pt x="7823" y="10497"/>
                      <a:pt x="7811" y="10413"/>
                      <a:pt x="7704" y="10378"/>
                    </a:cubicBezTo>
                    <a:cubicBezTo>
                      <a:pt x="7693" y="10375"/>
                      <a:pt x="7682" y="10373"/>
                      <a:pt x="7672" y="10373"/>
                    </a:cubicBezTo>
                    <a:cubicBezTo>
                      <a:pt x="7597" y="10373"/>
                      <a:pt x="7553" y="10444"/>
                      <a:pt x="7490" y="10497"/>
                    </a:cubicBezTo>
                    <a:cubicBezTo>
                      <a:pt x="7073" y="10937"/>
                      <a:pt x="6537" y="11151"/>
                      <a:pt x="5978" y="11330"/>
                    </a:cubicBezTo>
                    <a:cubicBezTo>
                      <a:pt x="5763" y="11407"/>
                      <a:pt x="5549" y="11437"/>
                      <a:pt x="5332" y="11437"/>
                    </a:cubicBezTo>
                    <a:cubicBezTo>
                      <a:pt x="5114" y="11437"/>
                      <a:pt x="4894" y="11407"/>
                      <a:pt x="4668" y="11366"/>
                    </a:cubicBezTo>
                    <a:cubicBezTo>
                      <a:pt x="3751" y="11199"/>
                      <a:pt x="2942" y="10830"/>
                      <a:pt x="2287" y="10163"/>
                    </a:cubicBezTo>
                    <a:cubicBezTo>
                      <a:pt x="1644" y="9508"/>
                      <a:pt x="1203" y="8699"/>
                      <a:pt x="917" y="7842"/>
                    </a:cubicBezTo>
                    <a:cubicBezTo>
                      <a:pt x="572" y="6794"/>
                      <a:pt x="501" y="5758"/>
                      <a:pt x="775" y="4698"/>
                    </a:cubicBezTo>
                    <a:cubicBezTo>
                      <a:pt x="977" y="3865"/>
                      <a:pt x="1418" y="3115"/>
                      <a:pt x="1989" y="2496"/>
                    </a:cubicBezTo>
                    <a:cubicBezTo>
                      <a:pt x="2537" y="1900"/>
                      <a:pt x="3156" y="1388"/>
                      <a:pt x="3894" y="1079"/>
                    </a:cubicBezTo>
                    <a:cubicBezTo>
                      <a:pt x="4717" y="729"/>
                      <a:pt x="5543" y="548"/>
                      <a:pt x="6372" y="548"/>
                    </a:cubicBezTo>
                    <a:close/>
                    <a:moveTo>
                      <a:pt x="6533" y="1"/>
                    </a:moveTo>
                    <a:cubicBezTo>
                      <a:pt x="6428" y="1"/>
                      <a:pt x="6322" y="3"/>
                      <a:pt x="6216" y="7"/>
                    </a:cubicBezTo>
                    <a:cubicBezTo>
                      <a:pt x="5049" y="55"/>
                      <a:pt x="3977" y="424"/>
                      <a:pt x="2989" y="1067"/>
                    </a:cubicBezTo>
                    <a:cubicBezTo>
                      <a:pt x="1858" y="1793"/>
                      <a:pt x="953" y="2722"/>
                      <a:pt x="441" y="3984"/>
                    </a:cubicBezTo>
                    <a:cubicBezTo>
                      <a:pt x="60" y="4948"/>
                      <a:pt x="1" y="5960"/>
                      <a:pt x="13" y="6972"/>
                    </a:cubicBezTo>
                    <a:cubicBezTo>
                      <a:pt x="13" y="7484"/>
                      <a:pt x="108" y="7973"/>
                      <a:pt x="251" y="8449"/>
                    </a:cubicBezTo>
                    <a:cubicBezTo>
                      <a:pt x="417" y="8996"/>
                      <a:pt x="703" y="9508"/>
                      <a:pt x="1025" y="9985"/>
                    </a:cubicBezTo>
                    <a:cubicBezTo>
                      <a:pt x="1418" y="10544"/>
                      <a:pt x="1858" y="11056"/>
                      <a:pt x="2430" y="11437"/>
                    </a:cubicBezTo>
                    <a:cubicBezTo>
                      <a:pt x="3145" y="11946"/>
                      <a:pt x="3917" y="12180"/>
                      <a:pt x="4731" y="12180"/>
                    </a:cubicBezTo>
                    <a:cubicBezTo>
                      <a:pt x="5042" y="12180"/>
                      <a:pt x="5358" y="12146"/>
                      <a:pt x="5680" y="12080"/>
                    </a:cubicBezTo>
                    <a:cubicBezTo>
                      <a:pt x="6251" y="11973"/>
                      <a:pt x="6787" y="11794"/>
                      <a:pt x="7287" y="11497"/>
                    </a:cubicBezTo>
                    <a:lnTo>
                      <a:pt x="7287" y="11497"/>
                    </a:lnTo>
                    <a:cubicBezTo>
                      <a:pt x="7228" y="11842"/>
                      <a:pt x="7109" y="12152"/>
                      <a:pt x="6954" y="12449"/>
                    </a:cubicBezTo>
                    <a:cubicBezTo>
                      <a:pt x="6632" y="12997"/>
                      <a:pt x="6132" y="13271"/>
                      <a:pt x="5549" y="13402"/>
                    </a:cubicBezTo>
                    <a:cubicBezTo>
                      <a:pt x="5136" y="13498"/>
                      <a:pt x="4723" y="13542"/>
                      <a:pt x="4310" y="13542"/>
                    </a:cubicBezTo>
                    <a:cubicBezTo>
                      <a:pt x="3701" y="13542"/>
                      <a:pt x="3093" y="13446"/>
                      <a:pt x="2489" y="13283"/>
                    </a:cubicBezTo>
                    <a:cubicBezTo>
                      <a:pt x="2334" y="13245"/>
                      <a:pt x="2193" y="13226"/>
                      <a:pt x="2062" y="13226"/>
                    </a:cubicBezTo>
                    <a:cubicBezTo>
                      <a:pt x="1690" y="13226"/>
                      <a:pt x="1402" y="13383"/>
                      <a:pt x="1120" y="13735"/>
                    </a:cubicBezTo>
                    <a:cubicBezTo>
                      <a:pt x="501" y="14473"/>
                      <a:pt x="227" y="15342"/>
                      <a:pt x="167" y="16295"/>
                    </a:cubicBezTo>
                    <a:cubicBezTo>
                      <a:pt x="144" y="16664"/>
                      <a:pt x="239" y="17021"/>
                      <a:pt x="477" y="17319"/>
                    </a:cubicBezTo>
                    <a:cubicBezTo>
                      <a:pt x="727" y="17652"/>
                      <a:pt x="1084" y="17807"/>
                      <a:pt x="1453" y="17962"/>
                    </a:cubicBezTo>
                    <a:cubicBezTo>
                      <a:pt x="2072" y="18200"/>
                      <a:pt x="2727" y="18343"/>
                      <a:pt x="3358" y="18450"/>
                    </a:cubicBezTo>
                    <a:cubicBezTo>
                      <a:pt x="3868" y="18538"/>
                      <a:pt x="4373" y="18593"/>
                      <a:pt x="4874" y="18593"/>
                    </a:cubicBezTo>
                    <a:cubicBezTo>
                      <a:pt x="5461" y="18593"/>
                      <a:pt x="6042" y="18517"/>
                      <a:pt x="6621" y="18331"/>
                    </a:cubicBezTo>
                    <a:cubicBezTo>
                      <a:pt x="7764" y="17962"/>
                      <a:pt x="8716" y="17271"/>
                      <a:pt x="9609" y="16497"/>
                    </a:cubicBezTo>
                    <a:cubicBezTo>
                      <a:pt x="10657" y="15593"/>
                      <a:pt x="11335" y="14414"/>
                      <a:pt x="11859" y="13152"/>
                    </a:cubicBezTo>
                    <a:cubicBezTo>
                      <a:pt x="12157" y="12437"/>
                      <a:pt x="12324" y="11711"/>
                      <a:pt x="12514" y="10961"/>
                    </a:cubicBezTo>
                    <a:cubicBezTo>
                      <a:pt x="12907" y="9616"/>
                      <a:pt x="13062" y="8175"/>
                      <a:pt x="12883" y="6722"/>
                    </a:cubicBezTo>
                    <a:cubicBezTo>
                      <a:pt x="12752" y="5591"/>
                      <a:pt x="12490" y="4496"/>
                      <a:pt x="12026" y="3436"/>
                    </a:cubicBezTo>
                    <a:cubicBezTo>
                      <a:pt x="11609" y="2496"/>
                      <a:pt x="10895" y="1817"/>
                      <a:pt x="10109" y="1186"/>
                    </a:cubicBezTo>
                    <a:cubicBezTo>
                      <a:pt x="9062" y="349"/>
                      <a:pt x="7842" y="1"/>
                      <a:pt x="6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4"/>
              <p:cNvSpPr/>
              <p:nvPr/>
            </p:nvSpPr>
            <p:spPr>
              <a:xfrm>
                <a:off x="1529313" y="3067842"/>
                <a:ext cx="157839" cy="15743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3920" extrusionOk="0">
                    <a:moveTo>
                      <a:pt x="2128" y="451"/>
                    </a:moveTo>
                    <a:cubicBezTo>
                      <a:pt x="2460" y="451"/>
                      <a:pt x="2768" y="653"/>
                      <a:pt x="3013" y="1062"/>
                    </a:cubicBezTo>
                    <a:cubicBezTo>
                      <a:pt x="3156" y="1300"/>
                      <a:pt x="3216" y="1562"/>
                      <a:pt x="3216" y="1907"/>
                    </a:cubicBezTo>
                    <a:cubicBezTo>
                      <a:pt x="3192" y="2848"/>
                      <a:pt x="2597" y="3396"/>
                      <a:pt x="1644" y="3396"/>
                    </a:cubicBezTo>
                    <a:cubicBezTo>
                      <a:pt x="1001" y="3396"/>
                      <a:pt x="632" y="2919"/>
                      <a:pt x="680" y="2193"/>
                    </a:cubicBezTo>
                    <a:cubicBezTo>
                      <a:pt x="715" y="1634"/>
                      <a:pt x="942" y="1145"/>
                      <a:pt x="1358" y="788"/>
                    </a:cubicBezTo>
                    <a:cubicBezTo>
                      <a:pt x="1618" y="564"/>
                      <a:pt x="1880" y="451"/>
                      <a:pt x="2128" y="451"/>
                    </a:cubicBezTo>
                    <a:close/>
                    <a:moveTo>
                      <a:pt x="1756" y="0"/>
                    </a:moveTo>
                    <a:cubicBezTo>
                      <a:pt x="1460" y="0"/>
                      <a:pt x="1183" y="70"/>
                      <a:pt x="977" y="205"/>
                    </a:cubicBezTo>
                    <a:cubicBezTo>
                      <a:pt x="299" y="657"/>
                      <a:pt x="37" y="1312"/>
                      <a:pt x="25" y="2086"/>
                    </a:cubicBezTo>
                    <a:cubicBezTo>
                      <a:pt x="1" y="2348"/>
                      <a:pt x="60" y="2622"/>
                      <a:pt x="144" y="2872"/>
                    </a:cubicBezTo>
                    <a:cubicBezTo>
                      <a:pt x="346" y="3539"/>
                      <a:pt x="822" y="3920"/>
                      <a:pt x="1454" y="3920"/>
                    </a:cubicBezTo>
                    <a:cubicBezTo>
                      <a:pt x="2906" y="3920"/>
                      <a:pt x="3930" y="2431"/>
                      <a:pt x="3418" y="1062"/>
                    </a:cubicBezTo>
                    <a:cubicBezTo>
                      <a:pt x="3140" y="335"/>
                      <a:pt x="2403" y="0"/>
                      <a:pt x="1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4"/>
              <p:cNvSpPr/>
              <p:nvPr/>
            </p:nvSpPr>
            <p:spPr>
              <a:xfrm>
                <a:off x="1361950" y="2937653"/>
                <a:ext cx="463877" cy="6829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5" extrusionOk="0">
                    <a:moveTo>
                      <a:pt x="5923" y="3229"/>
                    </a:moveTo>
                    <a:cubicBezTo>
                      <a:pt x="6570" y="3229"/>
                      <a:pt x="7307" y="3569"/>
                      <a:pt x="7585" y="4296"/>
                    </a:cubicBezTo>
                    <a:cubicBezTo>
                      <a:pt x="8097" y="5665"/>
                      <a:pt x="7073" y="7153"/>
                      <a:pt x="5620" y="7153"/>
                    </a:cubicBezTo>
                    <a:cubicBezTo>
                      <a:pt x="4989" y="7153"/>
                      <a:pt x="4513" y="6784"/>
                      <a:pt x="4310" y="6093"/>
                    </a:cubicBezTo>
                    <a:cubicBezTo>
                      <a:pt x="4227" y="5843"/>
                      <a:pt x="4168" y="5582"/>
                      <a:pt x="4191" y="5308"/>
                    </a:cubicBezTo>
                    <a:cubicBezTo>
                      <a:pt x="4203" y="4534"/>
                      <a:pt x="4465" y="3879"/>
                      <a:pt x="5144" y="3438"/>
                    </a:cubicBezTo>
                    <a:cubicBezTo>
                      <a:pt x="5350" y="3300"/>
                      <a:pt x="5627" y="3229"/>
                      <a:pt x="5923" y="3229"/>
                    </a:cubicBezTo>
                    <a:close/>
                    <a:moveTo>
                      <a:pt x="5885" y="1"/>
                    </a:moveTo>
                    <a:cubicBezTo>
                      <a:pt x="5051" y="1"/>
                      <a:pt x="4221" y="182"/>
                      <a:pt x="3394" y="533"/>
                    </a:cubicBezTo>
                    <a:cubicBezTo>
                      <a:pt x="2656" y="843"/>
                      <a:pt x="2036" y="1343"/>
                      <a:pt x="1489" y="1938"/>
                    </a:cubicBezTo>
                    <a:cubicBezTo>
                      <a:pt x="917" y="2569"/>
                      <a:pt x="477" y="3307"/>
                      <a:pt x="274" y="4141"/>
                    </a:cubicBezTo>
                    <a:cubicBezTo>
                      <a:pt x="0" y="5201"/>
                      <a:pt x="72" y="6248"/>
                      <a:pt x="417" y="7284"/>
                    </a:cubicBezTo>
                    <a:cubicBezTo>
                      <a:pt x="703" y="8153"/>
                      <a:pt x="1143" y="8951"/>
                      <a:pt x="1786" y="9606"/>
                    </a:cubicBezTo>
                    <a:cubicBezTo>
                      <a:pt x="2441" y="10273"/>
                      <a:pt x="3251" y="10654"/>
                      <a:pt x="4168" y="10808"/>
                    </a:cubicBezTo>
                    <a:cubicBezTo>
                      <a:pt x="4394" y="10856"/>
                      <a:pt x="4614" y="10886"/>
                      <a:pt x="4831" y="10886"/>
                    </a:cubicBezTo>
                    <a:cubicBezTo>
                      <a:pt x="5049" y="10886"/>
                      <a:pt x="5263" y="10856"/>
                      <a:pt x="5477" y="10785"/>
                    </a:cubicBezTo>
                    <a:cubicBezTo>
                      <a:pt x="6037" y="10606"/>
                      <a:pt x="6573" y="10380"/>
                      <a:pt x="6989" y="9951"/>
                    </a:cubicBezTo>
                    <a:cubicBezTo>
                      <a:pt x="7050" y="9901"/>
                      <a:pt x="7094" y="9824"/>
                      <a:pt x="7164" y="9824"/>
                    </a:cubicBezTo>
                    <a:cubicBezTo>
                      <a:pt x="7176" y="9824"/>
                      <a:pt x="7189" y="9827"/>
                      <a:pt x="7204" y="9832"/>
                    </a:cubicBezTo>
                    <a:cubicBezTo>
                      <a:pt x="7311" y="9856"/>
                      <a:pt x="7323" y="9951"/>
                      <a:pt x="7347" y="10034"/>
                    </a:cubicBezTo>
                    <a:cubicBezTo>
                      <a:pt x="7549" y="11261"/>
                      <a:pt x="7061" y="12499"/>
                      <a:pt x="5751" y="13094"/>
                    </a:cubicBezTo>
                    <a:cubicBezTo>
                      <a:pt x="5094" y="13384"/>
                      <a:pt x="4422" y="13473"/>
                      <a:pt x="3737" y="13473"/>
                    </a:cubicBezTo>
                    <a:cubicBezTo>
                      <a:pt x="3380" y="13473"/>
                      <a:pt x="3019" y="13448"/>
                      <a:pt x="2656" y="13416"/>
                    </a:cubicBezTo>
                    <a:cubicBezTo>
                      <a:pt x="2298" y="13392"/>
                      <a:pt x="1965" y="13273"/>
                      <a:pt x="1632" y="13190"/>
                    </a:cubicBezTo>
                    <a:cubicBezTo>
                      <a:pt x="1576" y="13182"/>
                      <a:pt x="1520" y="13175"/>
                      <a:pt x="1466" y="13175"/>
                    </a:cubicBezTo>
                    <a:cubicBezTo>
                      <a:pt x="1358" y="13175"/>
                      <a:pt x="1255" y="13202"/>
                      <a:pt x="1167" y="13297"/>
                    </a:cubicBezTo>
                    <a:cubicBezTo>
                      <a:pt x="643" y="13928"/>
                      <a:pt x="334" y="14642"/>
                      <a:pt x="239" y="15440"/>
                    </a:cubicBezTo>
                    <a:cubicBezTo>
                      <a:pt x="215" y="15726"/>
                      <a:pt x="322" y="15976"/>
                      <a:pt x="536" y="16166"/>
                    </a:cubicBezTo>
                    <a:cubicBezTo>
                      <a:pt x="822" y="16428"/>
                      <a:pt x="1191" y="16559"/>
                      <a:pt x="1548" y="16666"/>
                    </a:cubicBezTo>
                    <a:cubicBezTo>
                      <a:pt x="2319" y="16895"/>
                      <a:pt x="3096" y="17005"/>
                      <a:pt x="3880" y="17005"/>
                    </a:cubicBezTo>
                    <a:cubicBezTo>
                      <a:pt x="4114" y="17005"/>
                      <a:pt x="4349" y="16995"/>
                      <a:pt x="4584" y="16976"/>
                    </a:cubicBezTo>
                    <a:cubicBezTo>
                      <a:pt x="5799" y="16869"/>
                      <a:pt x="6906" y="16500"/>
                      <a:pt x="7906" y="15797"/>
                    </a:cubicBezTo>
                    <a:cubicBezTo>
                      <a:pt x="8930" y="15083"/>
                      <a:pt x="9644" y="14106"/>
                      <a:pt x="10204" y="12999"/>
                    </a:cubicBezTo>
                    <a:cubicBezTo>
                      <a:pt x="10704" y="11987"/>
                      <a:pt x="11049" y="10916"/>
                      <a:pt x="11288" y="9820"/>
                    </a:cubicBezTo>
                    <a:cubicBezTo>
                      <a:pt x="11514" y="8808"/>
                      <a:pt x="11549" y="7760"/>
                      <a:pt x="11549" y="6725"/>
                    </a:cubicBezTo>
                    <a:cubicBezTo>
                      <a:pt x="11549" y="5772"/>
                      <a:pt x="11419" y="4867"/>
                      <a:pt x="11121" y="3950"/>
                    </a:cubicBezTo>
                    <a:cubicBezTo>
                      <a:pt x="10895" y="3272"/>
                      <a:pt x="10645" y="2581"/>
                      <a:pt x="10204" y="1998"/>
                    </a:cubicBezTo>
                    <a:cubicBezTo>
                      <a:pt x="9621" y="1248"/>
                      <a:pt x="8859" y="712"/>
                      <a:pt x="7966" y="379"/>
                    </a:cubicBezTo>
                    <a:cubicBezTo>
                      <a:pt x="7270" y="125"/>
                      <a:pt x="6576" y="1"/>
                      <a:pt x="5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7" name="Google Shape;1777;p44"/>
            <p:cNvSpPr/>
            <p:nvPr/>
          </p:nvSpPr>
          <p:spPr>
            <a:xfrm>
              <a:off x="1343568" y="2903025"/>
              <a:ext cx="524603" cy="746460"/>
            </a:xfrm>
            <a:custGeom>
              <a:avLst/>
              <a:gdLst/>
              <a:ahLst/>
              <a:cxnLst/>
              <a:rect l="l" t="t" r="r" b="b"/>
              <a:pathLst>
                <a:path w="13062" h="18586" extrusionOk="0">
                  <a:moveTo>
                    <a:pt x="6385" y="547"/>
                  </a:moveTo>
                  <a:cubicBezTo>
                    <a:pt x="7076" y="547"/>
                    <a:pt x="7770" y="671"/>
                    <a:pt x="8466" y="925"/>
                  </a:cubicBezTo>
                  <a:cubicBezTo>
                    <a:pt x="9359" y="1258"/>
                    <a:pt x="10121" y="1794"/>
                    <a:pt x="10704" y="2544"/>
                  </a:cubicBezTo>
                  <a:cubicBezTo>
                    <a:pt x="11145" y="3127"/>
                    <a:pt x="11395" y="3818"/>
                    <a:pt x="11621" y="4496"/>
                  </a:cubicBezTo>
                  <a:cubicBezTo>
                    <a:pt x="11907" y="5389"/>
                    <a:pt x="12026" y="6318"/>
                    <a:pt x="12038" y="7247"/>
                  </a:cubicBezTo>
                  <a:cubicBezTo>
                    <a:pt x="12073" y="8306"/>
                    <a:pt x="12014" y="9342"/>
                    <a:pt x="11788" y="10366"/>
                  </a:cubicBezTo>
                  <a:cubicBezTo>
                    <a:pt x="11549" y="11462"/>
                    <a:pt x="11204" y="12533"/>
                    <a:pt x="10704" y="13545"/>
                  </a:cubicBezTo>
                  <a:cubicBezTo>
                    <a:pt x="10144" y="14652"/>
                    <a:pt x="9430" y="15629"/>
                    <a:pt x="8406" y="16343"/>
                  </a:cubicBezTo>
                  <a:cubicBezTo>
                    <a:pt x="7406" y="17046"/>
                    <a:pt x="6299" y="17415"/>
                    <a:pt x="5084" y="17522"/>
                  </a:cubicBezTo>
                  <a:cubicBezTo>
                    <a:pt x="4849" y="17541"/>
                    <a:pt x="4614" y="17551"/>
                    <a:pt x="4380" y="17551"/>
                  </a:cubicBezTo>
                  <a:cubicBezTo>
                    <a:pt x="3596" y="17551"/>
                    <a:pt x="2819" y="17441"/>
                    <a:pt x="2048" y="17212"/>
                  </a:cubicBezTo>
                  <a:cubicBezTo>
                    <a:pt x="1691" y="17105"/>
                    <a:pt x="1322" y="16974"/>
                    <a:pt x="1036" y="16712"/>
                  </a:cubicBezTo>
                  <a:cubicBezTo>
                    <a:pt x="822" y="16522"/>
                    <a:pt x="715" y="16272"/>
                    <a:pt x="739" y="15986"/>
                  </a:cubicBezTo>
                  <a:cubicBezTo>
                    <a:pt x="834" y="15188"/>
                    <a:pt x="1143" y="14474"/>
                    <a:pt x="1667" y="13843"/>
                  </a:cubicBezTo>
                  <a:cubicBezTo>
                    <a:pt x="1755" y="13748"/>
                    <a:pt x="1858" y="13721"/>
                    <a:pt x="1966" y="13721"/>
                  </a:cubicBezTo>
                  <a:cubicBezTo>
                    <a:pt x="2020" y="13721"/>
                    <a:pt x="2076" y="13728"/>
                    <a:pt x="2132" y="13736"/>
                  </a:cubicBezTo>
                  <a:cubicBezTo>
                    <a:pt x="2465" y="13819"/>
                    <a:pt x="2798" y="13938"/>
                    <a:pt x="3156" y="13962"/>
                  </a:cubicBezTo>
                  <a:cubicBezTo>
                    <a:pt x="3519" y="13994"/>
                    <a:pt x="3880" y="14019"/>
                    <a:pt x="4237" y="14019"/>
                  </a:cubicBezTo>
                  <a:cubicBezTo>
                    <a:pt x="4922" y="14019"/>
                    <a:pt x="5594" y="13930"/>
                    <a:pt x="6251" y="13640"/>
                  </a:cubicBezTo>
                  <a:cubicBezTo>
                    <a:pt x="7561" y="13045"/>
                    <a:pt x="8049" y="11807"/>
                    <a:pt x="7847" y="10580"/>
                  </a:cubicBezTo>
                  <a:cubicBezTo>
                    <a:pt x="7823" y="10497"/>
                    <a:pt x="7811" y="10402"/>
                    <a:pt x="7704" y="10378"/>
                  </a:cubicBezTo>
                  <a:cubicBezTo>
                    <a:pt x="7689" y="10373"/>
                    <a:pt x="7676" y="10370"/>
                    <a:pt x="7664" y="10370"/>
                  </a:cubicBezTo>
                  <a:cubicBezTo>
                    <a:pt x="7594" y="10370"/>
                    <a:pt x="7550" y="10447"/>
                    <a:pt x="7489" y="10497"/>
                  </a:cubicBezTo>
                  <a:cubicBezTo>
                    <a:pt x="7073" y="10926"/>
                    <a:pt x="6537" y="11152"/>
                    <a:pt x="5977" y="11331"/>
                  </a:cubicBezTo>
                  <a:cubicBezTo>
                    <a:pt x="5763" y="11402"/>
                    <a:pt x="5549" y="11432"/>
                    <a:pt x="5331" y="11432"/>
                  </a:cubicBezTo>
                  <a:cubicBezTo>
                    <a:pt x="5114" y="11432"/>
                    <a:pt x="4894" y="11402"/>
                    <a:pt x="4668" y="11354"/>
                  </a:cubicBezTo>
                  <a:cubicBezTo>
                    <a:pt x="3751" y="11200"/>
                    <a:pt x="2941" y="10819"/>
                    <a:pt x="2286" y="10152"/>
                  </a:cubicBezTo>
                  <a:cubicBezTo>
                    <a:pt x="1643" y="9497"/>
                    <a:pt x="1203" y="8699"/>
                    <a:pt x="917" y="7830"/>
                  </a:cubicBezTo>
                  <a:cubicBezTo>
                    <a:pt x="572" y="6794"/>
                    <a:pt x="500" y="5747"/>
                    <a:pt x="774" y="4687"/>
                  </a:cubicBezTo>
                  <a:cubicBezTo>
                    <a:pt x="977" y="3853"/>
                    <a:pt x="1417" y="3115"/>
                    <a:pt x="1989" y="2484"/>
                  </a:cubicBezTo>
                  <a:cubicBezTo>
                    <a:pt x="2536" y="1889"/>
                    <a:pt x="3156" y="1389"/>
                    <a:pt x="3894" y="1079"/>
                  </a:cubicBezTo>
                  <a:cubicBezTo>
                    <a:pt x="4721" y="728"/>
                    <a:pt x="5551" y="547"/>
                    <a:pt x="6385" y="547"/>
                  </a:cubicBezTo>
                  <a:close/>
                  <a:moveTo>
                    <a:pt x="6542" y="1"/>
                  </a:moveTo>
                  <a:cubicBezTo>
                    <a:pt x="6434" y="1"/>
                    <a:pt x="6325" y="3"/>
                    <a:pt x="6215" y="8"/>
                  </a:cubicBezTo>
                  <a:cubicBezTo>
                    <a:pt x="5049" y="55"/>
                    <a:pt x="3977" y="424"/>
                    <a:pt x="2989" y="1067"/>
                  </a:cubicBezTo>
                  <a:cubicBezTo>
                    <a:pt x="1858" y="1794"/>
                    <a:pt x="953" y="2710"/>
                    <a:pt x="441" y="3984"/>
                  </a:cubicBezTo>
                  <a:cubicBezTo>
                    <a:pt x="60" y="4949"/>
                    <a:pt x="0" y="5961"/>
                    <a:pt x="12" y="6973"/>
                  </a:cubicBezTo>
                  <a:cubicBezTo>
                    <a:pt x="12" y="7473"/>
                    <a:pt x="108" y="7973"/>
                    <a:pt x="250" y="8449"/>
                  </a:cubicBezTo>
                  <a:cubicBezTo>
                    <a:pt x="417" y="8997"/>
                    <a:pt x="703" y="9497"/>
                    <a:pt x="1024" y="9973"/>
                  </a:cubicBezTo>
                  <a:cubicBezTo>
                    <a:pt x="1417" y="10545"/>
                    <a:pt x="1858" y="11045"/>
                    <a:pt x="2429" y="11438"/>
                  </a:cubicBezTo>
                  <a:cubicBezTo>
                    <a:pt x="3139" y="11943"/>
                    <a:pt x="3905" y="12171"/>
                    <a:pt x="4713" y="12171"/>
                  </a:cubicBezTo>
                  <a:cubicBezTo>
                    <a:pt x="5029" y="12171"/>
                    <a:pt x="5351" y="12136"/>
                    <a:pt x="5680" y="12069"/>
                  </a:cubicBezTo>
                  <a:cubicBezTo>
                    <a:pt x="6251" y="11973"/>
                    <a:pt x="6787" y="11795"/>
                    <a:pt x="7287" y="11497"/>
                  </a:cubicBezTo>
                  <a:lnTo>
                    <a:pt x="7287" y="11497"/>
                  </a:lnTo>
                  <a:cubicBezTo>
                    <a:pt x="7227" y="11831"/>
                    <a:pt x="7108" y="12152"/>
                    <a:pt x="6954" y="12450"/>
                  </a:cubicBezTo>
                  <a:cubicBezTo>
                    <a:pt x="6632" y="12997"/>
                    <a:pt x="6132" y="13259"/>
                    <a:pt x="5549" y="13402"/>
                  </a:cubicBezTo>
                  <a:cubicBezTo>
                    <a:pt x="5143" y="13497"/>
                    <a:pt x="4737" y="13539"/>
                    <a:pt x="4332" y="13539"/>
                  </a:cubicBezTo>
                  <a:cubicBezTo>
                    <a:pt x="3715" y="13539"/>
                    <a:pt x="3100" y="13441"/>
                    <a:pt x="2489" y="13283"/>
                  </a:cubicBezTo>
                  <a:cubicBezTo>
                    <a:pt x="2327" y="13241"/>
                    <a:pt x="2181" y="13219"/>
                    <a:pt x="2045" y="13219"/>
                  </a:cubicBezTo>
                  <a:cubicBezTo>
                    <a:pt x="1681" y="13219"/>
                    <a:pt x="1397" y="13377"/>
                    <a:pt x="1120" y="13724"/>
                  </a:cubicBezTo>
                  <a:cubicBezTo>
                    <a:pt x="500" y="14474"/>
                    <a:pt x="227" y="15331"/>
                    <a:pt x="167" y="16284"/>
                  </a:cubicBezTo>
                  <a:cubicBezTo>
                    <a:pt x="143" y="16653"/>
                    <a:pt x="238" y="17010"/>
                    <a:pt x="477" y="17307"/>
                  </a:cubicBezTo>
                  <a:cubicBezTo>
                    <a:pt x="727" y="17641"/>
                    <a:pt x="1084" y="17808"/>
                    <a:pt x="1453" y="17950"/>
                  </a:cubicBezTo>
                  <a:cubicBezTo>
                    <a:pt x="2072" y="18189"/>
                    <a:pt x="2727" y="18343"/>
                    <a:pt x="3358" y="18439"/>
                  </a:cubicBezTo>
                  <a:cubicBezTo>
                    <a:pt x="3863" y="18531"/>
                    <a:pt x="4362" y="18586"/>
                    <a:pt x="4858" y="18586"/>
                  </a:cubicBezTo>
                  <a:cubicBezTo>
                    <a:pt x="5450" y="18586"/>
                    <a:pt x="6037" y="18507"/>
                    <a:pt x="6620" y="18319"/>
                  </a:cubicBezTo>
                  <a:cubicBezTo>
                    <a:pt x="7763" y="17950"/>
                    <a:pt x="8716" y="17272"/>
                    <a:pt x="9609" y="16498"/>
                  </a:cubicBezTo>
                  <a:cubicBezTo>
                    <a:pt x="10656" y="15581"/>
                    <a:pt x="11335" y="14414"/>
                    <a:pt x="11859" y="13140"/>
                  </a:cubicBezTo>
                  <a:cubicBezTo>
                    <a:pt x="12157" y="12438"/>
                    <a:pt x="12323" y="11700"/>
                    <a:pt x="12514" y="10961"/>
                  </a:cubicBezTo>
                  <a:cubicBezTo>
                    <a:pt x="12907" y="9604"/>
                    <a:pt x="13062" y="8175"/>
                    <a:pt x="12883" y="6723"/>
                  </a:cubicBezTo>
                  <a:cubicBezTo>
                    <a:pt x="12752" y="5592"/>
                    <a:pt x="12490" y="4484"/>
                    <a:pt x="12026" y="3425"/>
                  </a:cubicBezTo>
                  <a:cubicBezTo>
                    <a:pt x="11609" y="2496"/>
                    <a:pt x="10895" y="1806"/>
                    <a:pt x="10109" y="1175"/>
                  </a:cubicBezTo>
                  <a:cubicBezTo>
                    <a:pt x="9064" y="339"/>
                    <a:pt x="7847" y="1"/>
                    <a:pt x="6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44"/>
          <p:cNvGrpSpPr/>
          <p:nvPr/>
        </p:nvGrpSpPr>
        <p:grpSpPr>
          <a:xfrm>
            <a:off x="127218" y="2005123"/>
            <a:ext cx="586007" cy="579226"/>
            <a:chOff x="2803224" y="2753692"/>
            <a:chExt cx="430381" cy="425401"/>
          </a:xfrm>
        </p:grpSpPr>
        <p:sp>
          <p:nvSpPr>
            <p:cNvPr id="1779" name="Google Shape;1779;p44"/>
            <p:cNvSpPr/>
            <p:nvPr/>
          </p:nvSpPr>
          <p:spPr>
            <a:xfrm>
              <a:off x="2812301" y="2781966"/>
              <a:ext cx="394556" cy="374234"/>
            </a:xfrm>
            <a:custGeom>
              <a:avLst/>
              <a:gdLst/>
              <a:ahLst/>
              <a:cxnLst/>
              <a:rect l="l" t="t" r="r" b="b"/>
              <a:pathLst>
                <a:path w="9824" h="9318" extrusionOk="0">
                  <a:moveTo>
                    <a:pt x="7204" y="1"/>
                  </a:moveTo>
                  <a:cubicBezTo>
                    <a:pt x="7108" y="1"/>
                    <a:pt x="7025" y="36"/>
                    <a:pt x="6930" y="108"/>
                  </a:cubicBezTo>
                  <a:cubicBezTo>
                    <a:pt x="6787" y="215"/>
                    <a:pt x="6632" y="346"/>
                    <a:pt x="6513" y="501"/>
                  </a:cubicBezTo>
                  <a:cubicBezTo>
                    <a:pt x="6085" y="1001"/>
                    <a:pt x="5668" y="1536"/>
                    <a:pt x="5251" y="2060"/>
                  </a:cubicBezTo>
                  <a:cubicBezTo>
                    <a:pt x="5107" y="2250"/>
                    <a:pt x="4984" y="2339"/>
                    <a:pt x="4848" y="2339"/>
                  </a:cubicBezTo>
                  <a:cubicBezTo>
                    <a:pt x="4736" y="2339"/>
                    <a:pt x="4615" y="2280"/>
                    <a:pt x="4465" y="2167"/>
                  </a:cubicBezTo>
                  <a:cubicBezTo>
                    <a:pt x="4060" y="1846"/>
                    <a:pt x="3679" y="1536"/>
                    <a:pt x="3275" y="1215"/>
                  </a:cubicBezTo>
                  <a:cubicBezTo>
                    <a:pt x="2906" y="917"/>
                    <a:pt x="2513" y="596"/>
                    <a:pt x="2084" y="382"/>
                  </a:cubicBezTo>
                  <a:cubicBezTo>
                    <a:pt x="1953" y="311"/>
                    <a:pt x="1860" y="272"/>
                    <a:pt x="1778" y="272"/>
                  </a:cubicBezTo>
                  <a:cubicBezTo>
                    <a:pt x="1668" y="272"/>
                    <a:pt x="1578" y="343"/>
                    <a:pt x="1441" y="501"/>
                  </a:cubicBezTo>
                  <a:cubicBezTo>
                    <a:pt x="1024" y="977"/>
                    <a:pt x="655" y="1465"/>
                    <a:pt x="358" y="2013"/>
                  </a:cubicBezTo>
                  <a:cubicBezTo>
                    <a:pt x="48" y="2584"/>
                    <a:pt x="0" y="2429"/>
                    <a:pt x="536" y="2918"/>
                  </a:cubicBezTo>
                  <a:cubicBezTo>
                    <a:pt x="1251" y="3560"/>
                    <a:pt x="2036" y="4096"/>
                    <a:pt x="2810" y="4668"/>
                  </a:cubicBezTo>
                  <a:cubicBezTo>
                    <a:pt x="3001" y="4811"/>
                    <a:pt x="3025" y="4870"/>
                    <a:pt x="2882" y="5096"/>
                  </a:cubicBezTo>
                  <a:cubicBezTo>
                    <a:pt x="2810" y="5204"/>
                    <a:pt x="2739" y="5323"/>
                    <a:pt x="2667" y="5418"/>
                  </a:cubicBezTo>
                  <a:cubicBezTo>
                    <a:pt x="2429" y="5751"/>
                    <a:pt x="2155" y="6049"/>
                    <a:pt x="1905" y="6347"/>
                  </a:cubicBezTo>
                  <a:cubicBezTo>
                    <a:pt x="1608" y="6692"/>
                    <a:pt x="1322" y="7049"/>
                    <a:pt x="1120" y="7466"/>
                  </a:cubicBezTo>
                  <a:cubicBezTo>
                    <a:pt x="1012" y="7668"/>
                    <a:pt x="1024" y="7847"/>
                    <a:pt x="1179" y="8025"/>
                  </a:cubicBezTo>
                  <a:cubicBezTo>
                    <a:pt x="1572" y="8502"/>
                    <a:pt x="2036" y="8906"/>
                    <a:pt x="2572" y="9228"/>
                  </a:cubicBezTo>
                  <a:cubicBezTo>
                    <a:pt x="2661" y="9287"/>
                    <a:pt x="2754" y="9317"/>
                    <a:pt x="2846" y="9317"/>
                  </a:cubicBezTo>
                  <a:cubicBezTo>
                    <a:pt x="2938" y="9317"/>
                    <a:pt x="3031" y="9287"/>
                    <a:pt x="3120" y="9228"/>
                  </a:cubicBezTo>
                  <a:cubicBezTo>
                    <a:pt x="3275" y="9144"/>
                    <a:pt x="3406" y="9025"/>
                    <a:pt x="3537" y="8906"/>
                  </a:cubicBezTo>
                  <a:cubicBezTo>
                    <a:pt x="4072" y="8394"/>
                    <a:pt x="4513" y="7787"/>
                    <a:pt x="5025" y="7251"/>
                  </a:cubicBezTo>
                  <a:cubicBezTo>
                    <a:pt x="5183" y="7087"/>
                    <a:pt x="5284" y="7006"/>
                    <a:pt x="5396" y="7006"/>
                  </a:cubicBezTo>
                  <a:cubicBezTo>
                    <a:pt x="5494" y="7006"/>
                    <a:pt x="5601" y="7069"/>
                    <a:pt x="5763" y="7192"/>
                  </a:cubicBezTo>
                  <a:cubicBezTo>
                    <a:pt x="5787" y="7204"/>
                    <a:pt x="5799" y="7228"/>
                    <a:pt x="5823" y="7239"/>
                  </a:cubicBezTo>
                  <a:cubicBezTo>
                    <a:pt x="6501" y="7799"/>
                    <a:pt x="7192" y="8359"/>
                    <a:pt x="7918" y="8859"/>
                  </a:cubicBezTo>
                  <a:cubicBezTo>
                    <a:pt x="8052" y="8955"/>
                    <a:pt x="8143" y="9003"/>
                    <a:pt x="8226" y="9003"/>
                  </a:cubicBezTo>
                  <a:cubicBezTo>
                    <a:pt x="8327" y="9003"/>
                    <a:pt x="8417" y="8931"/>
                    <a:pt x="8561" y="8787"/>
                  </a:cubicBezTo>
                  <a:cubicBezTo>
                    <a:pt x="8990" y="8335"/>
                    <a:pt x="9359" y="7823"/>
                    <a:pt x="9656" y="7263"/>
                  </a:cubicBezTo>
                  <a:cubicBezTo>
                    <a:pt x="9775" y="7049"/>
                    <a:pt x="9823" y="6930"/>
                    <a:pt x="9811" y="6787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35"/>
                  </a:lnTo>
                  <a:cubicBezTo>
                    <a:pt x="9133" y="6013"/>
                    <a:pt x="8763" y="5775"/>
                    <a:pt x="8418" y="5501"/>
                  </a:cubicBezTo>
                  <a:cubicBezTo>
                    <a:pt x="8132" y="5263"/>
                    <a:pt x="7859" y="5037"/>
                    <a:pt x="7573" y="4799"/>
                  </a:cubicBezTo>
                  <a:cubicBezTo>
                    <a:pt x="7382" y="4620"/>
                    <a:pt x="7358" y="4561"/>
                    <a:pt x="7513" y="4346"/>
                  </a:cubicBezTo>
                  <a:cubicBezTo>
                    <a:pt x="7751" y="4025"/>
                    <a:pt x="7990" y="3727"/>
                    <a:pt x="8228" y="3430"/>
                  </a:cubicBezTo>
                  <a:cubicBezTo>
                    <a:pt x="8549" y="3025"/>
                    <a:pt x="8894" y="2644"/>
                    <a:pt x="9144" y="2191"/>
                  </a:cubicBezTo>
                  <a:cubicBezTo>
                    <a:pt x="9228" y="2060"/>
                    <a:pt x="9299" y="1929"/>
                    <a:pt x="9299" y="1810"/>
                  </a:cubicBezTo>
                  <a:cubicBezTo>
                    <a:pt x="9299" y="1608"/>
                    <a:pt x="9240" y="1477"/>
                    <a:pt x="9133" y="1370"/>
                  </a:cubicBezTo>
                  <a:cubicBezTo>
                    <a:pt x="8632" y="858"/>
                    <a:pt x="8049" y="417"/>
                    <a:pt x="7406" y="60"/>
                  </a:cubicBezTo>
                  <a:cubicBezTo>
                    <a:pt x="7335" y="24"/>
                    <a:pt x="7275" y="1"/>
                    <a:pt x="7204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2803224" y="2771845"/>
              <a:ext cx="418453" cy="407248"/>
            </a:xfrm>
            <a:custGeom>
              <a:avLst/>
              <a:gdLst/>
              <a:ahLst/>
              <a:cxnLst/>
              <a:rect l="l" t="t" r="r" b="b"/>
              <a:pathLst>
                <a:path w="10419" h="10140" extrusionOk="0">
                  <a:moveTo>
                    <a:pt x="7442" y="253"/>
                  </a:moveTo>
                  <a:cubicBezTo>
                    <a:pt x="7513" y="253"/>
                    <a:pt x="7573" y="276"/>
                    <a:pt x="7644" y="312"/>
                  </a:cubicBezTo>
                  <a:cubicBezTo>
                    <a:pt x="8287" y="669"/>
                    <a:pt x="8870" y="1110"/>
                    <a:pt x="9370" y="1622"/>
                  </a:cubicBezTo>
                  <a:cubicBezTo>
                    <a:pt x="9478" y="1729"/>
                    <a:pt x="9537" y="1860"/>
                    <a:pt x="9537" y="2062"/>
                  </a:cubicBezTo>
                  <a:cubicBezTo>
                    <a:pt x="9537" y="2181"/>
                    <a:pt x="9466" y="2312"/>
                    <a:pt x="9394" y="2443"/>
                  </a:cubicBezTo>
                  <a:cubicBezTo>
                    <a:pt x="9132" y="2896"/>
                    <a:pt x="8799" y="3277"/>
                    <a:pt x="8466" y="3682"/>
                  </a:cubicBezTo>
                  <a:cubicBezTo>
                    <a:pt x="8227" y="3979"/>
                    <a:pt x="7989" y="4277"/>
                    <a:pt x="7751" y="4598"/>
                  </a:cubicBezTo>
                  <a:cubicBezTo>
                    <a:pt x="7608" y="4813"/>
                    <a:pt x="7620" y="4872"/>
                    <a:pt x="7811" y="5051"/>
                  </a:cubicBezTo>
                  <a:cubicBezTo>
                    <a:pt x="8096" y="5289"/>
                    <a:pt x="8382" y="5515"/>
                    <a:pt x="8656" y="5753"/>
                  </a:cubicBezTo>
                  <a:cubicBezTo>
                    <a:pt x="9001" y="6027"/>
                    <a:pt x="9370" y="6265"/>
                    <a:pt x="9704" y="6587"/>
                  </a:cubicBezTo>
                  <a:lnTo>
                    <a:pt x="9787" y="6670"/>
                  </a:lnTo>
                  <a:cubicBezTo>
                    <a:pt x="9942" y="6849"/>
                    <a:pt x="10013" y="6956"/>
                    <a:pt x="10049" y="7075"/>
                  </a:cubicBezTo>
                  <a:cubicBezTo>
                    <a:pt x="10061" y="7182"/>
                    <a:pt x="10001" y="7289"/>
                    <a:pt x="9894" y="7515"/>
                  </a:cubicBezTo>
                  <a:cubicBezTo>
                    <a:pt x="9597" y="8075"/>
                    <a:pt x="9228" y="8587"/>
                    <a:pt x="8799" y="9039"/>
                  </a:cubicBezTo>
                  <a:cubicBezTo>
                    <a:pt x="8661" y="9183"/>
                    <a:pt x="8571" y="9255"/>
                    <a:pt x="8467" y="9255"/>
                  </a:cubicBezTo>
                  <a:cubicBezTo>
                    <a:pt x="8383" y="9255"/>
                    <a:pt x="8290" y="9207"/>
                    <a:pt x="8156" y="9111"/>
                  </a:cubicBezTo>
                  <a:cubicBezTo>
                    <a:pt x="7430" y="8611"/>
                    <a:pt x="6739" y="8051"/>
                    <a:pt x="6060" y="7491"/>
                  </a:cubicBezTo>
                  <a:cubicBezTo>
                    <a:pt x="6049" y="7480"/>
                    <a:pt x="6025" y="7456"/>
                    <a:pt x="6001" y="7444"/>
                  </a:cubicBezTo>
                  <a:cubicBezTo>
                    <a:pt x="5839" y="7321"/>
                    <a:pt x="5735" y="7258"/>
                    <a:pt x="5639" y="7258"/>
                  </a:cubicBezTo>
                  <a:cubicBezTo>
                    <a:pt x="5530" y="7258"/>
                    <a:pt x="5433" y="7339"/>
                    <a:pt x="5275" y="7503"/>
                  </a:cubicBezTo>
                  <a:cubicBezTo>
                    <a:pt x="4751" y="8039"/>
                    <a:pt x="4322" y="8646"/>
                    <a:pt x="3786" y="9158"/>
                  </a:cubicBezTo>
                  <a:cubicBezTo>
                    <a:pt x="3644" y="9277"/>
                    <a:pt x="3513" y="9396"/>
                    <a:pt x="3370" y="9480"/>
                  </a:cubicBezTo>
                  <a:cubicBezTo>
                    <a:pt x="3280" y="9539"/>
                    <a:pt x="3185" y="9569"/>
                    <a:pt x="3090" y="9569"/>
                  </a:cubicBezTo>
                  <a:cubicBezTo>
                    <a:pt x="2995" y="9569"/>
                    <a:pt x="2899" y="9539"/>
                    <a:pt x="2810" y="9480"/>
                  </a:cubicBezTo>
                  <a:cubicBezTo>
                    <a:pt x="2274" y="9158"/>
                    <a:pt x="1822" y="8754"/>
                    <a:pt x="1417" y="8277"/>
                  </a:cubicBezTo>
                  <a:cubicBezTo>
                    <a:pt x="1262" y="8099"/>
                    <a:pt x="1250" y="7920"/>
                    <a:pt x="1358" y="7718"/>
                  </a:cubicBezTo>
                  <a:cubicBezTo>
                    <a:pt x="1560" y="7301"/>
                    <a:pt x="1846" y="6944"/>
                    <a:pt x="2143" y="6599"/>
                  </a:cubicBezTo>
                  <a:cubicBezTo>
                    <a:pt x="2393" y="6301"/>
                    <a:pt x="2667" y="6003"/>
                    <a:pt x="2905" y="5670"/>
                  </a:cubicBezTo>
                  <a:cubicBezTo>
                    <a:pt x="2977" y="5575"/>
                    <a:pt x="3048" y="5456"/>
                    <a:pt x="3132" y="5348"/>
                  </a:cubicBezTo>
                  <a:cubicBezTo>
                    <a:pt x="3263" y="5122"/>
                    <a:pt x="3251" y="5063"/>
                    <a:pt x="3048" y="4920"/>
                  </a:cubicBezTo>
                  <a:cubicBezTo>
                    <a:pt x="2274" y="4348"/>
                    <a:pt x="1488" y="3812"/>
                    <a:pt x="774" y="3170"/>
                  </a:cubicBezTo>
                  <a:cubicBezTo>
                    <a:pt x="238" y="2681"/>
                    <a:pt x="286" y="2836"/>
                    <a:pt x="596" y="2265"/>
                  </a:cubicBezTo>
                  <a:cubicBezTo>
                    <a:pt x="893" y="1717"/>
                    <a:pt x="1262" y="1229"/>
                    <a:pt x="1679" y="753"/>
                  </a:cubicBezTo>
                  <a:cubicBezTo>
                    <a:pt x="1816" y="595"/>
                    <a:pt x="1906" y="524"/>
                    <a:pt x="2016" y="524"/>
                  </a:cubicBezTo>
                  <a:cubicBezTo>
                    <a:pt x="2098" y="524"/>
                    <a:pt x="2190" y="563"/>
                    <a:pt x="2322" y="634"/>
                  </a:cubicBezTo>
                  <a:cubicBezTo>
                    <a:pt x="2751" y="848"/>
                    <a:pt x="3143" y="1169"/>
                    <a:pt x="3513" y="1467"/>
                  </a:cubicBezTo>
                  <a:cubicBezTo>
                    <a:pt x="3917" y="1788"/>
                    <a:pt x="4298" y="2098"/>
                    <a:pt x="4703" y="2419"/>
                  </a:cubicBezTo>
                  <a:cubicBezTo>
                    <a:pt x="4858" y="2532"/>
                    <a:pt x="4980" y="2591"/>
                    <a:pt x="5091" y="2591"/>
                  </a:cubicBezTo>
                  <a:cubicBezTo>
                    <a:pt x="5226" y="2591"/>
                    <a:pt x="5345" y="2502"/>
                    <a:pt x="5489" y="2312"/>
                  </a:cubicBezTo>
                  <a:cubicBezTo>
                    <a:pt x="5906" y="1788"/>
                    <a:pt x="6322" y="1253"/>
                    <a:pt x="6763" y="753"/>
                  </a:cubicBezTo>
                  <a:cubicBezTo>
                    <a:pt x="6870" y="598"/>
                    <a:pt x="7025" y="467"/>
                    <a:pt x="7168" y="360"/>
                  </a:cubicBezTo>
                  <a:cubicBezTo>
                    <a:pt x="7263" y="288"/>
                    <a:pt x="7358" y="253"/>
                    <a:pt x="7442" y="253"/>
                  </a:cubicBezTo>
                  <a:close/>
                  <a:moveTo>
                    <a:pt x="7389" y="0"/>
                  </a:moveTo>
                  <a:cubicBezTo>
                    <a:pt x="7261" y="0"/>
                    <a:pt x="7127" y="39"/>
                    <a:pt x="7001" y="133"/>
                  </a:cubicBezTo>
                  <a:cubicBezTo>
                    <a:pt x="6703" y="348"/>
                    <a:pt x="6465" y="598"/>
                    <a:pt x="6239" y="848"/>
                  </a:cubicBezTo>
                  <a:cubicBezTo>
                    <a:pt x="5834" y="1312"/>
                    <a:pt x="5465" y="1800"/>
                    <a:pt x="5096" y="2312"/>
                  </a:cubicBezTo>
                  <a:cubicBezTo>
                    <a:pt x="4501" y="1800"/>
                    <a:pt x="3905" y="1300"/>
                    <a:pt x="3322" y="800"/>
                  </a:cubicBezTo>
                  <a:cubicBezTo>
                    <a:pt x="3024" y="550"/>
                    <a:pt x="2727" y="312"/>
                    <a:pt x="2334" y="193"/>
                  </a:cubicBezTo>
                  <a:cubicBezTo>
                    <a:pt x="2222" y="154"/>
                    <a:pt x="2110" y="133"/>
                    <a:pt x="2001" y="133"/>
                  </a:cubicBezTo>
                  <a:cubicBezTo>
                    <a:pt x="1808" y="133"/>
                    <a:pt x="1624" y="200"/>
                    <a:pt x="1465" y="360"/>
                  </a:cubicBezTo>
                  <a:cubicBezTo>
                    <a:pt x="929" y="907"/>
                    <a:pt x="465" y="1503"/>
                    <a:pt x="155" y="2205"/>
                  </a:cubicBezTo>
                  <a:cubicBezTo>
                    <a:pt x="72" y="2372"/>
                    <a:pt x="0" y="2550"/>
                    <a:pt x="12" y="2741"/>
                  </a:cubicBezTo>
                  <a:cubicBezTo>
                    <a:pt x="60" y="3181"/>
                    <a:pt x="226" y="3562"/>
                    <a:pt x="572" y="3836"/>
                  </a:cubicBezTo>
                  <a:cubicBezTo>
                    <a:pt x="1191" y="4360"/>
                    <a:pt x="1846" y="4872"/>
                    <a:pt x="2536" y="5325"/>
                  </a:cubicBezTo>
                  <a:cubicBezTo>
                    <a:pt x="2596" y="5372"/>
                    <a:pt x="2667" y="5372"/>
                    <a:pt x="2715" y="5467"/>
                  </a:cubicBezTo>
                  <a:lnTo>
                    <a:pt x="2679" y="5491"/>
                  </a:lnTo>
                  <a:cubicBezTo>
                    <a:pt x="2548" y="5646"/>
                    <a:pt x="2429" y="5801"/>
                    <a:pt x="2298" y="5956"/>
                  </a:cubicBezTo>
                  <a:cubicBezTo>
                    <a:pt x="1858" y="6479"/>
                    <a:pt x="1417" y="6968"/>
                    <a:pt x="1107" y="7575"/>
                  </a:cubicBezTo>
                  <a:cubicBezTo>
                    <a:pt x="1024" y="7730"/>
                    <a:pt x="953" y="7884"/>
                    <a:pt x="965" y="8063"/>
                  </a:cubicBezTo>
                  <a:cubicBezTo>
                    <a:pt x="1012" y="8682"/>
                    <a:pt x="1250" y="9182"/>
                    <a:pt x="1786" y="9527"/>
                  </a:cubicBezTo>
                  <a:lnTo>
                    <a:pt x="2191" y="9789"/>
                  </a:lnTo>
                  <a:cubicBezTo>
                    <a:pt x="2555" y="10021"/>
                    <a:pt x="2846" y="10139"/>
                    <a:pt x="3117" y="10139"/>
                  </a:cubicBezTo>
                  <a:cubicBezTo>
                    <a:pt x="3458" y="10139"/>
                    <a:pt x="3766" y="9953"/>
                    <a:pt x="4144" y="9575"/>
                  </a:cubicBezTo>
                  <a:cubicBezTo>
                    <a:pt x="4501" y="9194"/>
                    <a:pt x="4870" y="8813"/>
                    <a:pt x="5191" y="8408"/>
                  </a:cubicBezTo>
                  <a:cubicBezTo>
                    <a:pt x="5310" y="8265"/>
                    <a:pt x="5453" y="8111"/>
                    <a:pt x="5584" y="7968"/>
                  </a:cubicBezTo>
                  <a:cubicBezTo>
                    <a:pt x="5632" y="8003"/>
                    <a:pt x="5668" y="8039"/>
                    <a:pt x="5703" y="8063"/>
                  </a:cubicBezTo>
                  <a:cubicBezTo>
                    <a:pt x="6322" y="8599"/>
                    <a:pt x="6953" y="9123"/>
                    <a:pt x="7668" y="9539"/>
                  </a:cubicBezTo>
                  <a:cubicBezTo>
                    <a:pt x="7959" y="9709"/>
                    <a:pt x="8234" y="9796"/>
                    <a:pt x="8490" y="9796"/>
                  </a:cubicBezTo>
                  <a:cubicBezTo>
                    <a:pt x="8882" y="9796"/>
                    <a:pt x="9230" y="9591"/>
                    <a:pt x="9525" y="9158"/>
                  </a:cubicBezTo>
                  <a:cubicBezTo>
                    <a:pt x="9692" y="8920"/>
                    <a:pt x="9882" y="8694"/>
                    <a:pt x="10061" y="8468"/>
                  </a:cubicBezTo>
                  <a:cubicBezTo>
                    <a:pt x="10335" y="8111"/>
                    <a:pt x="10418" y="7444"/>
                    <a:pt x="10299" y="6980"/>
                  </a:cubicBezTo>
                  <a:cubicBezTo>
                    <a:pt x="10275" y="6896"/>
                    <a:pt x="10240" y="6801"/>
                    <a:pt x="10192" y="6741"/>
                  </a:cubicBezTo>
                  <a:cubicBezTo>
                    <a:pt x="9978" y="6372"/>
                    <a:pt x="9644" y="6110"/>
                    <a:pt x="9323" y="5848"/>
                  </a:cubicBezTo>
                  <a:cubicBezTo>
                    <a:pt x="8966" y="5575"/>
                    <a:pt x="8585" y="5277"/>
                    <a:pt x="8216" y="4991"/>
                  </a:cubicBezTo>
                  <a:cubicBezTo>
                    <a:pt x="8680" y="4515"/>
                    <a:pt x="9097" y="3991"/>
                    <a:pt x="9478" y="3455"/>
                  </a:cubicBezTo>
                  <a:cubicBezTo>
                    <a:pt x="9692" y="3170"/>
                    <a:pt x="9882" y="2860"/>
                    <a:pt x="9942" y="2515"/>
                  </a:cubicBezTo>
                  <a:cubicBezTo>
                    <a:pt x="10037" y="2015"/>
                    <a:pt x="9811" y="1610"/>
                    <a:pt x="9454" y="1288"/>
                  </a:cubicBezTo>
                  <a:cubicBezTo>
                    <a:pt x="8930" y="824"/>
                    <a:pt x="8382" y="407"/>
                    <a:pt x="7739" y="98"/>
                  </a:cubicBezTo>
                  <a:cubicBezTo>
                    <a:pt x="7632" y="50"/>
                    <a:pt x="7549" y="14"/>
                    <a:pt x="7442" y="2"/>
                  </a:cubicBezTo>
                  <a:cubicBezTo>
                    <a:pt x="7424" y="1"/>
                    <a:pt x="7407" y="0"/>
                    <a:pt x="7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3079622" y="2799316"/>
              <a:ext cx="22973" cy="28114"/>
            </a:xfrm>
            <a:custGeom>
              <a:avLst/>
              <a:gdLst/>
              <a:ahLst/>
              <a:cxnLst/>
              <a:rect l="l" t="t" r="r" b="b"/>
              <a:pathLst>
                <a:path w="572" h="700" extrusionOk="0">
                  <a:moveTo>
                    <a:pt x="405" y="0"/>
                  </a:moveTo>
                  <a:cubicBezTo>
                    <a:pt x="372" y="0"/>
                    <a:pt x="339" y="15"/>
                    <a:pt x="310" y="45"/>
                  </a:cubicBezTo>
                  <a:cubicBezTo>
                    <a:pt x="119" y="223"/>
                    <a:pt x="24" y="450"/>
                    <a:pt x="0" y="700"/>
                  </a:cubicBezTo>
                  <a:cubicBezTo>
                    <a:pt x="214" y="676"/>
                    <a:pt x="512" y="426"/>
                    <a:pt x="560" y="247"/>
                  </a:cubicBezTo>
                  <a:cubicBezTo>
                    <a:pt x="572" y="164"/>
                    <a:pt x="560" y="92"/>
                    <a:pt x="500" y="45"/>
                  </a:cubicBezTo>
                  <a:cubicBezTo>
                    <a:pt x="470" y="15"/>
                    <a:pt x="438" y="0"/>
                    <a:pt x="405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2824270" y="2764254"/>
              <a:ext cx="394516" cy="374234"/>
            </a:xfrm>
            <a:custGeom>
              <a:avLst/>
              <a:gdLst/>
              <a:ahLst/>
              <a:cxnLst/>
              <a:rect l="l" t="t" r="r" b="b"/>
              <a:pathLst>
                <a:path w="9823" h="9318" extrusionOk="0">
                  <a:moveTo>
                    <a:pt x="7203" y="1"/>
                  </a:moveTo>
                  <a:cubicBezTo>
                    <a:pt x="7108" y="1"/>
                    <a:pt x="7025" y="25"/>
                    <a:pt x="6930" y="108"/>
                  </a:cubicBezTo>
                  <a:cubicBezTo>
                    <a:pt x="6787" y="203"/>
                    <a:pt x="6632" y="346"/>
                    <a:pt x="6513" y="489"/>
                  </a:cubicBezTo>
                  <a:cubicBezTo>
                    <a:pt x="6084" y="1001"/>
                    <a:pt x="5667" y="1537"/>
                    <a:pt x="5251" y="2049"/>
                  </a:cubicBezTo>
                  <a:cubicBezTo>
                    <a:pt x="5107" y="2239"/>
                    <a:pt x="4984" y="2328"/>
                    <a:pt x="4847" y="2328"/>
                  </a:cubicBezTo>
                  <a:cubicBezTo>
                    <a:pt x="4736" y="2328"/>
                    <a:pt x="4615" y="2268"/>
                    <a:pt x="4465" y="2156"/>
                  </a:cubicBezTo>
                  <a:cubicBezTo>
                    <a:pt x="4060" y="1846"/>
                    <a:pt x="3679" y="1537"/>
                    <a:pt x="3274" y="1204"/>
                  </a:cubicBezTo>
                  <a:cubicBezTo>
                    <a:pt x="2905" y="906"/>
                    <a:pt x="2512" y="596"/>
                    <a:pt x="2084" y="370"/>
                  </a:cubicBezTo>
                  <a:cubicBezTo>
                    <a:pt x="1955" y="301"/>
                    <a:pt x="1863" y="264"/>
                    <a:pt x="1783" y="264"/>
                  </a:cubicBezTo>
                  <a:cubicBezTo>
                    <a:pt x="1670" y="264"/>
                    <a:pt x="1580" y="336"/>
                    <a:pt x="1441" y="489"/>
                  </a:cubicBezTo>
                  <a:cubicBezTo>
                    <a:pt x="1024" y="965"/>
                    <a:pt x="655" y="1454"/>
                    <a:pt x="357" y="2013"/>
                  </a:cubicBezTo>
                  <a:cubicBezTo>
                    <a:pt x="48" y="2573"/>
                    <a:pt x="0" y="2430"/>
                    <a:pt x="536" y="2918"/>
                  </a:cubicBezTo>
                  <a:cubicBezTo>
                    <a:pt x="1250" y="3561"/>
                    <a:pt x="2036" y="4097"/>
                    <a:pt x="2810" y="4656"/>
                  </a:cubicBezTo>
                  <a:cubicBezTo>
                    <a:pt x="3000" y="4811"/>
                    <a:pt x="3024" y="4871"/>
                    <a:pt x="2881" y="5085"/>
                  </a:cubicBezTo>
                  <a:cubicBezTo>
                    <a:pt x="2810" y="5192"/>
                    <a:pt x="2739" y="5311"/>
                    <a:pt x="2667" y="5418"/>
                  </a:cubicBezTo>
                  <a:cubicBezTo>
                    <a:pt x="2429" y="5740"/>
                    <a:pt x="2155" y="6037"/>
                    <a:pt x="1905" y="6335"/>
                  </a:cubicBezTo>
                  <a:cubicBezTo>
                    <a:pt x="1607" y="6680"/>
                    <a:pt x="1322" y="7038"/>
                    <a:pt x="1119" y="7454"/>
                  </a:cubicBezTo>
                  <a:cubicBezTo>
                    <a:pt x="1012" y="7669"/>
                    <a:pt x="1024" y="7847"/>
                    <a:pt x="1179" y="8026"/>
                  </a:cubicBezTo>
                  <a:cubicBezTo>
                    <a:pt x="1572" y="8502"/>
                    <a:pt x="2036" y="8895"/>
                    <a:pt x="2572" y="9228"/>
                  </a:cubicBezTo>
                  <a:cubicBezTo>
                    <a:pt x="2661" y="9288"/>
                    <a:pt x="2753" y="9318"/>
                    <a:pt x="2846" y="9318"/>
                  </a:cubicBezTo>
                  <a:cubicBezTo>
                    <a:pt x="2938" y="9318"/>
                    <a:pt x="3030" y="9288"/>
                    <a:pt x="3120" y="9228"/>
                  </a:cubicBezTo>
                  <a:cubicBezTo>
                    <a:pt x="3274" y="9133"/>
                    <a:pt x="3405" y="9014"/>
                    <a:pt x="3536" y="8895"/>
                  </a:cubicBezTo>
                  <a:cubicBezTo>
                    <a:pt x="4072" y="8395"/>
                    <a:pt x="4513" y="7788"/>
                    <a:pt x="5025" y="7252"/>
                  </a:cubicBezTo>
                  <a:cubicBezTo>
                    <a:pt x="5182" y="7081"/>
                    <a:pt x="5283" y="6998"/>
                    <a:pt x="5395" y="6998"/>
                  </a:cubicBezTo>
                  <a:cubicBezTo>
                    <a:pt x="5493" y="6998"/>
                    <a:pt x="5600" y="7064"/>
                    <a:pt x="5763" y="7192"/>
                  </a:cubicBezTo>
                  <a:cubicBezTo>
                    <a:pt x="5787" y="7204"/>
                    <a:pt x="5798" y="7216"/>
                    <a:pt x="5822" y="7228"/>
                  </a:cubicBezTo>
                  <a:cubicBezTo>
                    <a:pt x="6501" y="7800"/>
                    <a:pt x="7191" y="8347"/>
                    <a:pt x="7918" y="8859"/>
                  </a:cubicBezTo>
                  <a:cubicBezTo>
                    <a:pt x="8052" y="8950"/>
                    <a:pt x="8142" y="8998"/>
                    <a:pt x="8225" y="8998"/>
                  </a:cubicBezTo>
                  <a:cubicBezTo>
                    <a:pt x="8326" y="8998"/>
                    <a:pt x="8417" y="8927"/>
                    <a:pt x="8561" y="8776"/>
                  </a:cubicBezTo>
                  <a:cubicBezTo>
                    <a:pt x="8989" y="8335"/>
                    <a:pt x="9358" y="7811"/>
                    <a:pt x="9656" y="7264"/>
                  </a:cubicBezTo>
                  <a:cubicBezTo>
                    <a:pt x="9775" y="7038"/>
                    <a:pt x="9823" y="6918"/>
                    <a:pt x="9811" y="6788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23"/>
                  </a:lnTo>
                  <a:cubicBezTo>
                    <a:pt x="9132" y="6014"/>
                    <a:pt x="8763" y="5775"/>
                    <a:pt x="8418" y="5490"/>
                  </a:cubicBezTo>
                  <a:cubicBezTo>
                    <a:pt x="8132" y="5252"/>
                    <a:pt x="7858" y="5025"/>
                    <a:pt x="7572" y="4787"/>
                  </a:cubicBezTo>
                  <a:cubicBezTo>
                    <a:pt x="7382" y="4609"/>
                    <a:pt x="7358" y="4549"/>
                    <a:pt x="7513" y="4347"/>
                  </a:cubicBezTo>
                  <a:cubicBezTo>
                    <a:pt x="7751" y="4013"/>
                    <a:pt x="7989" y="3716"/>
                    <a:pt x="8227" y="3418"/>
                  </a:cubicBezTo>
                  <a:cubicBezTo>
                    <a:pt x="8549" y="3025"/>
                    <a:pt x="8894" y="2632"/>
                    <a:pt x="9144" y="2192"/>
                  </a:cubicBezTo>
                  <a:cubicBezTo>
                    <a:pt x="9227" y="2049"/>
                    <a:pt x="9299" y="1918"/>
                    <a:pt x="9299" y="1799"/>
                  </a:cubicBezTo>
                  <a:cubicBezTo>
                    <a:pt x="9299" y="1608"/>
                    <a:pt x="9239" y="1477"/>
                    <a:pt x="9132" y="1370"/>
                  </a:cubicBezTo>
                  <a:cubicBezTo>
                    <a:pt x="8632" y="846"/>
                    <a:pt x="8049" y="418"/>
                    <a:pt x="7406" y="61"/>
                  </a:cubicBezTo>
                  <a:cubicBezTo>
                    <a:pt x="7334" y="13"/>
                    <a:pt x="7275" y="1"/>
                    <a:pt x="7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2815153" y="2753692"/>
              <a:ext cx="418453" cy="407649"/>
            </a:xfrm>
            <a:custGeom>
              <a:avLst/>
              <a:gdLst/>
              <a:ahLst/>
              <a:cxnLst/>
              <a:rect l="l" t="t" r="r" b="b"/>
              <a:pathLst>
                <a:path w="10419" h="10150" extrusionOk="0">
                  <a:moveTo>
                    <a:pt x="7442" y="264"/>
                  </a:moveTo>
                  <a:cubicBezTo>
                    <a:pt x="7514" y="264"/>
                    <a:pt x="7573" y="276"/>
                    <a:pt x="7645" y="324"/>
                  </a:cubicBezTo>
                  <a:cubicBezTo>
                    <a:pt x="8288" y="681"/>
                    <a:pt x="8871" y="1109"/>
                    <a:pt x="9371" y="1633"/>
                  </a:cubicBezTo>
                  <a:cubicBezTo>
                    <a:pt x="9478" y="1740"/>
                    <a:pt x="9538" y="1871"/>
                    <a:pt x="9538" y="2062"/>
                  </a:cubicBezTo>
                  <a:cubicBezTo>
                    <a:pt x="9538" y="2181"/>
                    <a:pt x="9466" y="2312"/>
                    <a:pt x="9395" y="2455"/>
                  </a:cubicBezTo>
                  <a:cubicBezTo>
                    <a:pt x="9133" y="2895"/>
                    <a:pt x="8800" y="3288"/>
                    <a:pt x="8466" y="3681"/>
                  </a:cubicBezTo>
                  <a:cubicBezTo>
                    <a:pt x="8228" y="3979"/>
                    <a:pt x="7990" y="4276"/>
                    <a:pt x="7752" y="4610"/>
                  </a:cubicBezTo>
                  <a:cubicBezTo>
                    <a:pt x="7609" y="4812"/>
                    <a:pt x="7621" y="4872"/>
                    <a:pt x="7811" y="5050"/>
                  </a:cubicBezTo>
                  <a:cubicBezTo>
                    <a:pt x="8097" y="5288"/>
                    <a:pt x="8383" y="5515"/>
                    <a:pt x="8657" y="5753"/>
                  </a:cubicBezTo>
                  <a:cubicBezTo>
                    <a:pt x="9002" y="6038"/>
                    <a:pt x="9371" y="6277"/>
                    <a:pt x="9704" y="6586"/>
                  </a:cubicBezTo>
                  <a:lnTo>
                    <a:pt x="9788" y="6681"/>
                  </a:lnTo>
                  <a:cubicBezTo>
                    <a:pt x="9943" y="6836"/>
                    <a:pt x="10014" y="6955"/>
                    <a:pt x="10050" y="7074"/>
                  </a:cubicBezTo>
                  <a:cubicBezTo>
                    <a:pt x="10062" y="7181"/>
                    <a:pt x="10002" y="7301"/>
                    <a:pt x="9895" y="7527"/>
                  </a:cubicBezTo>
                  <a:cubicBezTo>
                    <a:pt x="9597" y="8074"/>
                    <a:pt x="9228" y="8598"/>
                    <a:pt x="8800" y="9039"/>
                  </a:cubicBezTo>
                  <a:cubicBezTo>
                    <a:pt x="8662" y="9190"/>
                    <a:pt x="8571" y="9261"/>
                    <a:pt x="8468" y="9261"/>
                  </a:cubicBezTo>
                  <a:cubicBezTo>
                    <a:pt x="8383" y="9261"/>
                    <a:pt x="8290" y="9213"/>
                    <a:pt x="8157" y="9122"/>
                  </a:cubicBezTo>
                  <a:cubicBezTo>
                    <a:pt x="7430" y="8610"/>
                    <a:pt x="6740" y="8063"/>
                    <a:pt x="6061" y="7491"/>
                  </a:cubicBezTo>
                  <a:cubicBezTo>
                    <a:pt x="6049" y="7479"/>
                    <a:pt x="6025" y="7467"/>
                    <a:pt x="6002" y="7455"/>
                  </a:cubicBezTo>
                  <a:cubicBezTo>
                    <a:pt x="5839" y="7327"/>
                    <a:pt x="5735" y="7261"/>
                    <a:pt x="5639" y="7261"/>
                  </a:cubicBezTo>
                  <a:cubicBezTo>
                    <a:pt x="5531" y="7261"/>
                    <a:pt x="5433" y="7344"/>
                    <a:pt x="5275" y="7515"/>
                  </a:cubicBezTo>
                  <a:cubicBezTo>
                    <a:pt x="4751" y="8051"/>
                    <a:pt x="4323" y="8658"/>
                    <a:pt x="3787" y="9158"/>
                  </a:cubicBezTo>
                  <a:cubicBezTo>
                    <a:pt x="3644" y="9277"/>
                    <a:pt x="3513" y="9396"/>
                    <a:pt x="3370" y="9491"/>
                  </a:cubicBezTo>
                  <a:cubicBezTo>
                    <a:pt x="3281" y="9551"/>
                    <a:pt x="3186" y="9581"/>
                    <a:pt x="3091" y="9581"/>
                  </a:cubicBezTo>
                  <a:cubicBezTo>
                    <a:pt x="2995" y="9581"/>
                    <a:pt x="2900" y="9551"/>
                    <a:pt x="2811" y="9491"/>
                  </a:cubicBezTo>
                  <a:cubicBezTo>
                    <a:pt x="2275" y="9158"/>
                    <a:pt x="1823" y="8765"/>
                    <a:pt x="1418" y="8289"/>
                  </a:cubicBezTo>
                  <a:cubicBezTo>
                    <a:pt x="1263" y="8110"/>
                    <a:pt x="1251" y="7932"/>
                    <a:pt x="1358" y="7717"/>
                  </a:cubicBezTo>
                  <a:cubicBezTo>
                    <a:pt x="1561" y="7301"/>
                    <a:pt x="1846" y="6943"/>
                    <a:pt x="2144" y="6598"/>
                  </a:cubicBezTo>
                  <a:cubicBezTo>
                    <a:pt x="2394" y="6300"/>
                    <a:pt x="2668" y="6003"/>
                    <a:pt x="2906" y="5681"/>
                  </a:cubicBezTo>
                  <a:cubicBezTo>
                    <a:pt x="2977" y="5574"/>
                    <a:pt x="3049" y="5455"/>
                    <a:pt x="3132" y="5348"/>
                  </a:cubicBezTo>
                  <a:cubicBezTo>
                    <a:pt x="3263" y="5134"/>
                    <a:pt x="3251" y="5074"/>
                    <a:pt x="3049" y="4919"/>
                  </a:cubicBezTo>
                  <a:cubicBezTo>
                    <a:pt x="2275" y="4360"/>
                    <a:pt x="1489" y="3824"/>
                    <a:pt x="775" y="3181"/>
                  </a:cubicBezTo>
                  <a:cubicBezTo>
                    <a:pt x="239" y="2693"/>
                    <a:pt x="287" y="2836"/>
                    <a:pt x="596" y="2276"/>
                  </a:cubicBezTo>
                  <a:cubicBezTo>
                    <a:pt x="894" y="1717"/>
                    <a:pt x="1263" y="1228"/>
                    <a:pt x="1680" y="752"/>
                  </a:cubicBezTo>
                  <a:cubicBezTo>
                    <a:pt x="1819" y="599"/>
                    <a:pt x="1909" y="527"/>
                    <a:pt x="2022" y="527"/>
                  </a:cubicBezTo>
                  <a:cubicBezTo>
                    <a:pt x="2102" y="527"/>
                    <a:pt x="2194" y="564"/>
                    <a:pt x="2323" y="633"/>
                  </a:cubicBezTo>
                  <a:cubicBezTo>
                    <a:pt x="2751" y="859"/>
                    <a:pt x="3144" y="1169"/>
                    <a:pt x="3513" y="1467"/>
                  </a:cubicBezTo>
                  <a:cubicBezTo>
                    <a:pt x="3918" y="1800"/>
                    <a:pt x="4299" y="2109"/>
                    <a:pt x="4704" y="2419"/>
                  </a:cubicBezTo>
                  <a:cubicBezTo>
                    <a:pt x="4859" y="2531"/>
                    <a:pt x="4981" y="2591"/>
                    <a:pt x="5091" y="2591"/>
                  </a:cubicBezTo>
                  <a:cubicBezTo>
                    <a:pt x="5227" y="2591"/>
                    <a:pt x="5345" y="2502"/>
                    <a:pt x="5490" y="2312"/>
                  </a:cubicBezTo>
                  <a:cubicBezTo>
                    <a:pt x="5906" y="1800"/>
                    <a:pt x="6323" y="1264"/>
                    <a:pt x="6764" y="752"/>
                  </a:cubicBezTo>
                  <a:cubicBezTo>
                    <a:pt x="6871" y="609"/>
                    <a:pt x="7026" y="466"/>
                    <a:pt x="7168" y="371"/>
                  </a:cubicBezTo>
                  <a:cubicBezTo>
                    <a:pt x="7264" y="288"/>
                    <a:pt x="7359" y="264"/>
                    <a:pt x="7442" y="264"/>
                  </a:cubicBezTo>
                  <a:close/>
                  <a:moveTo>
                    <a:pt x="7399" y="0"/>
                  </a:moveTo>
                  <a:cubicBezTo>
                    <a:pt x="7269" y="0"/>
                    <a:pt x="7130" y="48"/>
                    <a:pt x="7002" y="145"/>
                  </a:cubicBezTo>
                  <a:cubicBezTo>
                    <a:pt x="6704" y="347"/>
                    <a:pt x="6466" y="597"/>
                    <a:pt x="6240" y="859"/>
                  </a:cubicBezTo>
                  <a:cubicBezTo>
                    <a:pt x="5835" y="1324"/>
                    <a:pt x="5466" y="1812"/>
                    <a:pt x="5097" y="2312"/>
                  </a:cubicBezTo>
                  <a:cubicBezTo>
                    <a:pt x="4501" y="1812"/>
                    <a:pt x="3906" y="1300"/>
                    <a:pt x="3323" y="812"/>
                  </a:cubicBezTo>
                  <a:cubicBezTo>
                    <a:pt x="3025" y="562"/>
                    <a:pt x="2727" y="324"/>
                    <a:pt x="2334" y="204"/>
                  </a:cubicBezTo>
                  <a:cubicBezTo>
                    <a:pt x="2217" y="164"/>
                    <a:pt x="2100" y="140"/>
                    <a:pt x="1986" y="140"/>
                  </a:cubicBezTo>
                  <a:cubicBezTo>
                    <a:pt x="1799" y="140"/>
                    <a:pt x="1621" y="204"/>
                    <a:pt x="1465" y="359"/>
                  </a:cubicBezTo>
                  <a:cubicBezTo>
                    <a:pt x="930" y="919"/>
                    <a:pt x="465" y="1514"/>
                    <a:pt x="156" y="2205"/>
                  </a:cubicBezTo>
                  <a:cubicBezTo>
                    <a:pt x="72" y="2371"/>
                    <a:pt x="1" y="2550"/>
                    <a:pt x="13" y="2740"/>
                  </a:cubicBezTo>
                  <a:cubicBezTo>
                    <a:pt x="60" y="3193"/>
                    <a:pt x="227" y="3562"/>
                    <a:pt x="572" y="3848"/>
                  </a:cubicBezTo>
                  <a:cubicBezTo>
                    <a:pt x="1191" y="4372"/>
                    <a:pt x="1846" y="4872"/>
                    <a:pt x="2537" y="5336"/>
                  </a:cubicBezTo>
                  <a:cubicBezTo>
                    <a:pt x="2596" y="5384"/>
                    <a:pt x="2668" y="5384"/>
                    <a:pt x="2715" y="5467"/>
                  </a:cubicBezTo>
                  <a:lnTo>
                    <a:pt x="2680" y="5503"/>
                  </a:lnTo>
                  <a:cubicBezTo>
                    <a:pt x="2549" y="5646"/>
                    <a:pt x="2430" y="5812"/>
                    <a:pt x="2299" y="5955"/>
                  </a:cubicBezTo>
                  <a:cubicBezTo>
                    <a:pt x="1858" y="6479"/>
                    <a:pt x="1418" y="6967"/>
                    <a:pt x="1108" y="7586"/>
                  </a:cubicBezTo>
                  <a:cubicBezTo>
                    <a:pt x="1025" y="7729"/>
                    <a:pt x="953" y="7896"/>
                    <a:pt x="965" y="8074"/>
                  </a:cubicBezTo>
                  <a:cubicBezTo>
                    <a:pt x="1013" y="8682"/>
                    <a:pt x="1251" y="9194"/>
                    <a:pt x="1787" y="9527"/>
                  </a:cubicBezTo>
                  <a:lnTo>
                    <a:pt x="2192" y="9801"/>
                  </a:lnTo>
                  <a:cubicBezTo>
                    <a:pt x="2554" y="10032"/>
                    <a:pt x="2844" y="10149"/>
                    <a:pt x="3114" y="10149"/>
                  </a:cubicBezTo>
                  <a:cubicBezTo>
                    <a:pt x="3456" y="10149"/>
                    <a:pt x="3765" y="9961"/>
                    <a:pt x="4144" y="9575"/>
                  </a:cubicBezTo>
                  <a:cubicBezTo>
                    <a:pt x="4501" y="9206"/>
                    <a:pt x="4871" y="8813"/>
                    <a:pt x="5192" y="8420"/>
                  </a:cubicBezTo>
                  <a:cubicBezTo>
                    <a:pt x="5311" y="8265"/>
                    <a:pt x="5454" y="8122"/>
                    <a:pt x="5585" y="7967"/>
                  </a:cubicBezTo>
                  <a:cubicBezTo>
                    <a:pt x="5633" y="8015"/>
                    <a:pt x="5668" y="8039"/>
                    <a:pt x="5704" y="8074"/>
                  </a:cubicBezTo>
                  <a:cubicBezTo>
                    <a:pt x="6323" y="8610"/>
                    <a:pt x="6954" y="9134"/>
                    <a:pt x="7668" y="9551"/>
                  </a:cubicBezTo>
                  <a:cubicBezTo>
                    <a:pt x="7956" y="9718"/>
                    <a:pt x="8228" y="9804"/>
                    <a:pt x="8481" y="9804"/>
                  </a:cubicBezTo>
                  <a:cubicBezTo>
                    <a:pt x="8877" y="9804"/>
                    <a:pt x="9228" y="9594"/>
                    <a:pt x="9526" y="9158"/>
                  </a:cubicBezTo>
                  <a:cubicBezTo>
                    <a:pt x="9693" y="8920"/>
                    <a:pt x="9883" y="8694"/>
                    <a:pt x="10062" y="8479"/>
                  </a:cubicBezTo>
                  <a:cubicBezTo>
                    <a:pt x="10335" y="8122"/>
                    <a:pt x="10419" y="7443"/>
                    <a:pt x="10300" y="6991"/>
                  </a:cubicBezTo>
                  <a:cubicBezTo>
                    <a:pt x="10276" y="6896"/>
                    <a:pt x="10240" y="6812"/>
                    <a:pt x="10193" y="6753"/>
                  </a:cubicBezTo>
                  <a:cubicBezTo>
                    <a:pt x="9978" y="6384"/>
                    <a:pt x="9645" y="6110"/>
                    <a:pt x="9323" y="5860"/>
                  </a:cubicBezTo>
                  <a:cubicBezTo>
                    <a:pt x="8966" y="5574"/>
                    <a:pt x="8585" y="5277"/>
                    <a:pt x="8216" y="4991"/>
                  </a:cubicBezTo>
                  <a:cubicBezTo>
                    <a:pt x="8681" y="4515"/>
                    <a:pt x="9097" y="4003"/>
                    <a:pt x="9478" y="3467"/>
                  </a:cubicBezTo>
                  <a:cubicBezTo>
                    <a:pt x="9693" y="3181"/>
                    <a:pt x="9883" y="2871"/>
                    <a:pt x="9943" y="2526"/>
                  </a:cubicBezTo>
                  <a:cubicBezTo>
                    <a:pt x="10038" y="2014"/>
                    <a:pt x="9812" y="1621"/>
                    <a:pt x="9454" y="1288"/>
                  </a:cubicBezTo>
                  <a:cubicBezTo>
                    <a:pt x="8931" y="824"/>
                    <a:pt x="8383" y="407"/>
                    <a:pt x="7740" y="97"/>
                  </a:cubicBezTo>
                  <a:cubicBezTo>
                    <a:pt x="7633" y="50"/>
                    <a:pt x="7549" y="26"/>
                    <a:pt x="7442" y="2"/>
                  </a:cubicBezTo>
                  <a:cubicBezTo>
                    <a:pt x="7428" y="1"/>
                    <a:pt x="7414" y="0"/>
                    <a:pt x="7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4"/>
          <p:cNvGrpSpPr/>
          <p:nvPr/>
        </p:nvGrpSpPr>
        <p:grpSpPr>
          <a:xfrm>
            <a:off x="-11495" y="186245"/>
            <a:ext cx="1077049" cy="1240570"/>
            <a:chOff x="1249750" y="3142394"/>
            <a:chExt cx="791017" cy="911112"/>
          </a:xfrm>
        </p:grpSpPr>
        <p:sp>
          <p:nvSpPr>
            <p:cNvPr id="1785" name="Google Shape;1785;p44"/>
            <p:cNvSpPr/>
            <p:nvPr/>
          </p:nvSpPr>
          <p:spPr>
            <a:xfrm rot="-1578146">
              <a:off x="1416239" y="3237747"/>
              <a:ext cx="458048" cy="720398"/>
            </a:xfrm>
            <a:custGeom>
              <a:avLst/>
              <a:gdLst/>
              <a:ahLst/>
              <a:cxnLst/>
              <a:rect l="l" t="t" r="r" b="b"/>
              <a:pathLst>
                <a:path w="11312" h="17791" extrusionOk="0">
                  <a:moveTo>
                    <a:pt x="7649" y="0"/>
                  </a:moveTo>
                  <a:cubicBezTo>
                    <a:pt x="7378" y="0"/>
                    <a:pt x="7107" y="6"/>
                    <a:pt x="6835" y="17"/>
                  </a:cubicBezTo>
                  <a:cubicBezTo>
                    <a:pt x="5692" y="65"/>
                    <a:pt x="4549" y="124"/>
                    <a:pt x="3394" y="196"/>
                  </a:cubicBezTo>
                  <a:cubicBezTo>
                    <a:pt x="2572" y="255"/>
                    <a:pt x="1763" y="303"/>
                    <a:pt x="941" y="481"/>
                  </a:cubicBezTo>
                  <a:cubicBezTo>
                    <a:pt x="512" y="577"/>
                    <a:pt x="239" y="815"/>
                    <a:pt x="143" y="1196"/>
                  </a:cubicBezTo>
                  <a:cubicBezTo>
                    <a:pt x="119" y="1255"/>
                    <a:pt x="119" y="1315"/>
                    <a:pt x="108" y="1374"/>
                  </a:cubicBezTo>
                  <a:cubicBezTo>
                    <a:pt x="0" y="2244"/>
                    <a:pt x="143" y="3113"/>
                    <a:pt x="358" y="3970"/>
                  </a:cubicBezTo>
                  <a:cubicBezTo>
                    <a:pt x="489" y="4446"/>
                    <a:pt x="774" y="4649"/>
                    <a:pt x="1239" y="4649"/>
                  </a:cubicBezTo>
                  <a:lnTo>
                    <a:pt x="1346" y="4649"/>
                  </a:lnTo>
                  <a:cubicBezTo>
                    <a:pt x="1384" y="4649"/>
                    <a:pt x="1422" y="4649"/>
                    <a:pt x="1461" y="4649"/>
                  </a:cubicBezTo>
                  <a:cubicBezTo>
                    <a:pt x="2696" y="4649"/>
                    <a:pt x="3932" y="4467"/>
                    <a:pt x="5168" y="4375"/>
                  </a:cubicBezTo>
                  <a:cubicBezTo>
                    <a:pt x="5185" y="4374"/>
                    <a:pt x="5201" y="4373"/>
                    <a:pt x="5216" y="4373"/>
                  </a:cubicBezTo>
                  <a:cubicBezTo>
                    <a:pt x="5393" y="4373"/>
                    <a:pt x="5453" y="4439"/>
                    <a:pt x="5453" y="4625"/>
                  </a:cubicBezTo>
                  <a:cubicBezTo>
                    <a:pt x="5453" y="4684"/>
                    <a:pt x="5442" y="4768"/>
                    <a:pt x="5418" y="4827"/>
                  </a:cubicBezTo>
                  <a:cubicBezTo>
                    <a:pt x="5299" y="5363"/>
                    <a:pt x="5061" y="5839"/>
                    <a:pt x="4858" y="6327"/>
                  </a:cubicBezTo>
                  <a:cubicBezTo>
                    <a:pt x="3858" y="8661"/>
                    <a:pt x="2858" y="10995"/>
                    <a:pt x="2013" y="13400"/>
                  </a:cubicBezTo>
                  <a:cubicBezTo>
                    <a:pt x="1703" y="14269"/>
                    <a:pt x="1370" y="15162"/>
                    <a:pt x="1155" y="16079"/>
                  </a:cubicBezTo>
                  <a:cubicBezTo>
                    <a:pt x="1155" y="16090"/>
                    <a:pt x="1131" y="16114"/>
                    <a:pt x="1131" y="16150"/>
                  </a:cubicBezTo>
                  <a:cubicBezTo>
                    <a:pt x="1108" y="16293"/>
                    <a:pt x="1096" y="16448"/>
                    <a:pt x="1131" y="16591"/>
                  </a:cubicBezTo>
                  <a:cubicBezTo>
                    <a:pt x="1227" y="16876"/>
                    <a:pt x="1405" y="17055"/>
                    <a:pt x="1655" y="17174"/>
                  </a:cubicBezTo>
                  <a:cubicBezTo>
                    <a:pt x="2346" y="17483"/>
                    <a:pt x="3072" y="17662"/>
                    <a:pt x="3810" y="17769"/>
                  </a:cubicBezTo>
                  <a:cubicBezTo>
                    <a:pt x="3900" y="17784"/>
                    <a:pt x="3986" y="17791"/>
                    <a:pt x="4070" y="17791"/>
                  </a:cubicBezTo>
                  <a:cubicBezTo>
                    <a:pt x="4543" y="17791"/>
                    <a:pt x="4924" y="17565"/>
                    <a:pt x="5227" y="17150"/>
                  </a:cubicBezTo>
                  <a:cubicBezTo>
                    <a:pt x="5513" y="16745"/>
                    <a:pt x="5751" y="16329"/>
                    <a:pt x="5954" y="15876"/>
                  </a:cubicBezTo>
                  <a:cubicBezTo>
                    <a:pt x="6799" y="14078"/>
                    <a:pt x="7478" y="12221"/>
                    <a:pt x="8180" y="10364"/>
                  </a:cubicBezTo>
                  <a:cubicBezTo>
                    <a:pt x="8621" y="9197"/>
                    <a:pt x="9049" y="8018"/>
                    <a:pt x="9502" y="6863"/>
                  </a:cubicBezTo>
                  <a:cubicBezTo>
                    <a:pt x="10097" y="5315"/>
                    <a:pt x="10692" y="3768"/>
                    <a:pt x="11109" y="2160"/>
                  </a:cubicBezTo>
                  <a:cubicBezTo>
                    <a:pt x="11204" y="1708"/>
                    <a:pt x="11311" y="1267"/>
                    <a:pt x="11288" y="791"/>
                  </a:cubicBezTo>
                  <a:cubicBezTo>
                    <a:pt x="11252" y="541"/>
                    <a:pt x="11157" y="362"/>
                    <a:pt x="10883" y="267"/>
                  </a:cubicBezTo>
                  <a:cubicBezTo>
                    <a:pt x="10668" y="208"/>
                    <a:pt x="10466" y="148"/>
                    <a:pt x="10264" y="136"/>
                  </a:cubicBezTo>
                  <a:cubicBezTo>
                    <a:pt x="9383" y="54"/>
                    <a:pt x="8517" y="0"/>
                    <a:pt x="7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 rot="-1578146">
              <a:off x="1393822" y="3214064"/>
              <a:ext cx="502873" cy="767774"/>
            </a:xfrm>
            <a:custGeom>
              <a:avLst/>
              <a:gdLst/>
              <a:ahLst/>
              <a:cxnLst/>
              <a:rect l="l" t="t" r="r" b="b"/>
              <a:pathLst>
                <a:path w="12419" h="18961" extrusionOk="0">
                  <a:moveTo>
                    <a:pt x="7865" y="453"/>
                  </a:moveTo>
                  <a:cubicBezTo>
                    <a:pt x="8776" y="453"/>
                    <a:pt x="9683" y="506"/>
                    <a:pt x="10597" y="583"/>
                  </a:cubicBezTo>
                  <a:cubicBezTo>
                    <a:pt x="10811" y="606"/>
                    <a:pt x="11014" y="666"/>
                    <a:pt x="11228" y="726"/>
                  </a:cubicBezTo>
                  <a:cubicBezTo>
                    <a:pt x="11490" y="809"/>
                    <a:pt x="11597" y="987"/>
                    <a:pt x="11609" y="1237"/>
                  </a:cubicBezTo>
                  <a:cubicBezTo>
                    <a:pt x="11669" y="1702"/>
                    <a:pt x="11562" y="2166"/>
                    <a:pt x="11454" y="2607"/>
                  </a:cubicBezTo>
                  <a:cubicBezTo>
                    <a:pt x="11038" y="4214"/>
                    <a:pt x="10442" y="5762"/>
                    <a:pt x="9847" y="7310"/>
                  </a:cubicBezTo>
                  <a:cubicBezTo>
                    <a:pt x="9395" y="8476"/>
                    <a:pt x="8966" y="9655"/>
                    <a:pt x="8514" y="10810"/>
                  </a:cubicBezTo>
                  <a:cubicBezTo>
                    <a:pt x="7823" y="12667"/>
                    <a:pt x="7144" y="14537"/>
                    <a:pt x="6299" y="16335"/>
                  </a:cubicBezTo>
                  <a:cubicBezTo>
                    <a:pt x="6097" y="16775"/>
                    <a:pt x="5858" y="17192"/>
                    <a:pt x="5573" y="17597"/>
                  </a:cubicBezTo>
                  <a:cubicBezTo>
                    <a:pt x="5264" y="18018"/>
                    <a:pt x="4875" y="18245"/>
                    <a:pt x="4392" y="18245"/>
                  </a:cubicBezTo>
                  <a:cubicBezTo>
                    <a:pt x="4315" y="18245"/>
                    <a:pt x="4237" y="18239"/>
                    <a:pt x="4156" y="18228"/>
                  </a:cubicBezTo>
                  <a:cubicBezTo>
                    <a:pt x="3418" y="18121"/>
                    <a:pt x="2679" y="17942"/>
                    <a:pt x="2001" y="17632"/>
                  </a:cubicBezTo>
                  <a:cubicBezTo>
                    <a:pt x="1751" y="17513"/>
                    <a:pt x="1572" y="17335"/>
                    <a:pt x="1477" y="17049"/>
                  </a:cubicBezTo>
                  <a:cubicBezTo>
                    <a:pt x="1429" y="16894"/>
                    <a:pt x="1453" y="16751"/>
                    <a:pt x="1477" y="16597"/>
                  </a:cubicBezTo>
                  <a:cubicBezTo>
                    <a:pt x="1477" y="16573"/>
                    <a:pt x="1489" y="16537"/>
                    <a:pt x="1489" y="16525"/>
                  </a:cubicBezTo>
                  <a:cubicBezTo>
                    <a:pt x="1715" y="15620"/>
                    <a:pt x="2048" y="14727"/>
                    <a:pt x="2358" y="13846"/>
                  </a:cubicBezTo>
                  <a:cubicBezTo>
                    <a:pt x="3203" y="11453"/>
                    <a:pt x="4203" y="9119"/>
                    <a:pt x="5204" y="6774"/>
                  </a:cubicBezTo>
                  <a:cubicBezTo>
                    <a:pt x="5406" y="6286"/>
                    <a:pt x="5644" y="5809"/>
                    <a:pt x="5763" y="5274"/>
                  </a:cubicBezTo>
                  <a:cubicBezTo>
                    <a:pt x="5775" y="5214"/>
                    <a:pt x="5799" y="5143"/>
                    <a:pt x="5799" y="5083"/>
                  </a:cubicBezTo>
                  <a:cubicBezTo>
                    <a:pt x="5799" y="4898"/>
                    <a:pt x="5737" y="4828"/>
                    <a:pt x="5589" y="4828"/>
                  </a:cubicBezTo>
                  <a:cubicBezTo>
                    <a:pt x="5566" y="4828"/>
                    <a:pt x="5540" y="4830"/>
                    <a:pt x="5513" y="4833"/>
                  </a:cubicBezTo>
                  <a:cubicBezTo>
                    <a:pt x="4266" y="4914"/>
                    <a:pt x="3041" y="5096"/>
                    <a:pt x="1806" y="5096"/>
                  </a:cubicBezTo>
                  <a:cubicBezTo>
                    <a:pt x="1768" y="5096"/>
                    <a:pt x="1730" y="5095"/>
                    <a:pt x="1691" y="5095"/>
                  </a:cubicBezTo>
                  <a:lnTo>
                    <a:pt x="1584" y="5095"/>
                  </a:lnTo>
                  <a:cubicBezTo>
                    <a:pt x="1120" y="5095"/>
                    <a:pt x="834" y="4905"/>
                    <a:pt x="703" y="4428"/>
                  </a:cubicBezTo>
                  <a:cubicBezTo>
                    <a:pt x="477" y="3559"/>
                    <a:pt x="346" y="2702"/>
                    <a:pt x="453" y="1821"/>
                  </a:cubicBezTo>
                  <a:cubicBezTo>
                    <a:pt x="465" y="1761"/>
                    <a:pt x="465" y="1702"/>
                    <a:pt x="477" y="1642"/>
                  </a:cubicBezTo>
                  <a:cubicBezTo>
                    <a:pt x="584" y="1273"/>
                    <a:pt x="858" y="1035"/>
                    <a:pt x="1286" y="928"/>
                  </a:cubicBezTo>
                  <a:cubicBezTo>
                    <a:pt x="2108" y="749"/>
                    <a:pt x="2918" y="702"/>
                    <a:pt x="3739" y="642"/>
                  </a:cubicBezTo>
                  <a:cubicBezTo>
                    <a:pt x="4882" y="571"/>
                    <a:pt x="6037" y="511"/>
                    <a:pt x="7180" y="464"/>
                  </a:cubicBezTo>
                  <a:cubicBezTo>
                    <a:pt x="7409" y="456"/>
                    <a:pt x="7637" y="453"/>
                    <a:pt x="7865" y="453"/>
                  </a:cubicBezTo>
                  <a:close/>
                  <a:moveTo>
                    <a:pt x="8155" y="0"/>
                  </a:moveTo>
                  <a:cubicBezTo>
                    <a:pt x="7925" y="0"/>
                    <a:pt x="7696" y="4"/>
                    <a:pt x="7466" y="11"/>
                  </a:cubicBezTo>
                  <a:cubicBezTo>
                    <a:pt x="6180" y="35"/>
                    <a:pt x="4906" y="142"/>
                    <a:pt x="3632" y="225"/>
                  </a:cubicBezTo>
                  <a:cubicBezTo>
                    <a:pt x="2822" y="273"/>
                    <a:pt x="2001" y="345"/>
                    <a:pt x="1191" y="571"/>
                  </a:cubicBezTo>
                  <a:cubicBezTo>
                    <a:pt x="643" y="726"/>
                    <a:pt x="286" y="1059"/>
                    <a:pt x="155" y="1571"/>
                  </a:cubicBezTo>
                  <a:cubicBezTo>
                    <a:pt x="143" y="1630"/>
                    <a:pt x="120" y="1702"/>
                    <a:pt x="108" y="1773"/>
                  </a:cubicBezTo>
                  <a:cubicBezTo>
                    <a:pt x="1" y="2428"/>
                    <a:pt x="36" y="3095"/>
                    <a:pt x="108" y="3774"/>
                  </a:cubicBezTo>
                  <a:cubicBezTo>
                    <a:pt x="155" y="4321"/>
                    <a:pt x="346" y="4821"/>
                    <a:pt x="596" y="5298"/>
                  </a:cubicBezTo>
                  <a:cubicBezTo>
                    <a:pt x="822" y="5738"/>
                    <a:pt x="1167" y="6000"/>
                    <a:pt x="1656" y="6060"/>
                  </a:cubicBezTo>
                  <a:cubicBezTo>
                    <a:pt x="1991" y="6114"/>
                    <a:pt x="2321" y="6138"/>
                    <a:pt x="2656" y="6138"/>
                  </a:cubicBezTo>
                  <a:cubicBezTo>
                    <a:pt x="2833" y="6138"/>
                    <a:pt x="3011" y="6131"/>
                    <a:pt x="3191" y="6119"/>
                  </a:cubicBezTo>
                  <a:cubicBezTo>
                    <a:pt x="3822" y="6071"/>
                    <a:pt x="4465" y="6048"/>
                    <a:pt x="5120" y="5940"/>
                  </a:cubicBezTo>
                  <a:lnTo>
                    <a:pt x="5120" y="5940"/>
                  </a:lnTo>
                  <a:cubicBezTo>
                    <a:pt x="5096" y="6012"/>
                    <a:pt x="5085" y="6071"/>
                    <a:pt x="5049" y="6119"/>
                  </a:cubicBezTo>
                  <a:lnTo>
                    <a:pt x="4513" y="7333"/>
                  </a:lnTo>
                  <a:cubicBezTo>
                    <a:pt x="3882" y="8762"/>
                    <a:pt x="3287" y="10203"/>
                    <a:pt x="2775" y="11655"/>
                  </a:cubicBezTo>
                  <a:cubicBezTo>
                    <a:pt x="2179" y="13287"/>
                    <a:pt x="1525" y="14858"/>
                    <a:pt x="1179" y="16561"/>
                  </a:cubicBezTo>
                  <a:cubicBezTo>
                    <a:pt x="1167" y="16656"/>
                    <a:pt x="1132" y="16763"/>
                    <a:pt x="1120" y="16870"/>
                  </a:cubicBezTo>
                  <a:cubicBezTo>
                    <a:pt x="1024" y="17347"/>
                    <a:pt x="1132" y="18061"/>
                    <a:pt x="1763" y="18311"/>
                  </a:cubicBezTo>
                  <a:cubicBezTo>
                    <a:pt x="2656" y="18668"/>
                    <a:pt x="3561" y="18906"/>
                    <a:pt x="4513" y="18954"/>
                  </a:cubicBezTo>
                  <a:cubicBezTo>
                    <a:pt x="4589" y="18957"/>
                    <a:pt x="4667" y="18960"/>
                    <a:pt x="4744" y="18960"/>
                  </a:cubicBezTo>
                  <a:cubicBezTo>
                    <a:pt x="4955" y="18960"/>
                    <a:pt x="5166" y="18936"/>
                    <a:pt x="5358" y="18823"/>
                  </a:cubicBezTo>
                  <a:cubicBezTo>
                    <a:pt x="5787" y="18561"/>
                    <a:pt x="6144" y="18228"/>
                    <a:pt x="6382" y="17775"/>
                  </a:cubicBezTo>
                  <a:cubicBezTo>
                    <a:pt x="7085" y="16525"/>
                    <a:pt x="7716" y="15215"/>
                    <a:pt x="8252" y="13894"/>
                  </a:cubicBezTo>
                  <a:cubicBezTo>
                    <a:pt x="9061" y="11858"/>
                    <a:pt x="9764" y="9774"/>
                    <a:pt x="10657" y="7762"/>
                  </a:cubicBezTo>
                  <a:cubicBezTo>
                    <a:pt x="11228" y="6476"/>
                    <a:pt x="11681" y="5155"/>
                    <a:pt x="12073" y="3797"/>
                  </a:cubicBezTo>
                  <a:cubicBezTo>
                    <a:pt x="12264" y="3107"/>
                    <a:pt x="12419" y="2392"/>
                    <a:pt x="12312" y="1654"/>
                  </a:cubicBezTo>
                  <a:cubicBezTo>
                    <a:pt x="12204" y="916"/>
                    <a:pt x="11752" y="392"/>
                    <a:pt x="11002" y="249"/>
                  </a:cubicBezTo>
                  <a:cubicBezTo>
                    <a:pt x="10070" y="67"/>
                    <a:pt x="9115" y="0"/>
                    <a:pt x="8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09" y="657479"/>
            <a:ext cx="6763694" cy="24196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87029" y="1722241"/>
            <a:ext cx="6851318" cy="1354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Oval 22"/>
          <p:cNvSpPr/>
          <p:nvPr/>
        </p:nvSpPr>
        <p:spPr>
          <a:xfrm>
            <a:off x="872141" y="3237532"/>
            <a:ext cx="477354" cy="4809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</a:t>
            </a:r>
            <a:endParaRPr lang="bg-BG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3" y="3227401"/>
            <a:ext cx="6792273" cy="91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0" y="558290"/>
            <a:ext cx="7880760" cy="2178222"/>
          </a:xfrm>
          <a:prstGeom prst="rect">
            <a:avLst/>
          </a:prstGeom>
        </p:spPr>
      </p:pic>
      <p:sp>
        <p:nvSpPr>
          <p:cNvPr id="1798" name="Google Shape;1798;p45"/>
          <p:cNvSpPr/>
          <p:nvPr/>
        </p:nvSpPr>
        <p:spPr>
          <a:xfrm>
            <a:off x="0" y="921928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99" name="Google Shape;1799;p45"/>
          <p:cNvSpPr/>
          <p:nvPr/>
        </p:nvSpPr>
        <p:spPr>
          <a:xfrm>
            <a:off x="8350451" y="225589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00" name="Google Shape;1800;p45"/>
          <p:cNvGrpSpPr/>
          <p:nvPr/>
        </p:nvGrpSpPr>
        <p:grpSpPr>
          <a:xfrm>
            <a:off x="168986" y="1119649"/>
            <a:ext cx="283800" cy="254600"/>
            <a:chOff x="3091975" y="2305425"/>
            <a:chExt cx="283800" cy="254600"/>
          </a:xfrm>
        </p:grpSpPr>
        <p:sp>
          <p:nvSpPr>
            <p:cNvPr id="1801" name="Google Shape;1801;p45"/>
            <p:cNvSpPr/>
            <p:nvPr/>
          </p:nvSpPr>
          <p:spPr>
            <a:xfrm>
              <a:off x="3123575" y="2436525"/>
              <a:ext cx="214400" cy="16775"/>
            </a:xfrm>
            <a:custGeom>
              <a:avLst/>
              <a:gdLst/>
              <a:ahLst/>
              <a:cxnLst/>
              <a:rect l="l" t="t" r="r" b="b"/>
              <a:pathLst>
                <a:path w="8576" h="671" extrusionOk="0">
                  <a:moveTo>
                    <a:pt x="0" y="1"/>
                  </a:moveTo>
                  <a:lnTo>
                    <a:pt x="0" y="671"/>
                  </a:lnTo>
                  <a:lnTo>
                    <a:pt x="8575" y="671"/>
                  </a:lnTo>
                  <a:lnTo>
                    <a:pt x="8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3123575" y="2352325"/>
              <a:ext cx="214400" cy="16750"/>
            </a:xfrm>
            <a:custGeom>
              <a:avLst/>
              <a:gdLst/>
              <a:ahLst/>
              <a:cxnLst/>
              <a:rect l="l" t="t" r="r" b="b"/>
              <a:pathLst>
                <a:path w="8576" h="670" extrusionOk="0">
                  <a:moveTo>
                    <a:pt x="0" y="0"/>
                  </a:moveTo>
                  <a:lnTo>
                    <a:pt x="0" y="670"/>
                  </a:lnTo>
                  <a:lnTo>
                    <a:pt x="8575" y="670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3163750" y="2340825"/>
              <a:ext cx="30175" cy="39275"/>
            </a:xfrm>
            <a:custGeom>
              <a:avLst/>
              <a:gdLst/>
              <a:ahLst/>
              <a:cxnLst/>
              <a:rect l="l" t="t" r="r" b="b"/>
              <a:pathLst>
                <a:path w="1207" h="1571" extrusionOk="0">
                  <a:moveTo>
                    <a:pt x="269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69" y="1570"/>
                  </a:cubicBezTo>
                  <a:lnTo>
                    <a:pt x="939" y="1570"/>
                  </a:lnTo>
                  <a:cubicBezTo>
                    <a:pt x="1073" y="1570"/>
                    <a:pt x="1207" y="1455"/>
                    <a:pt x="1207" y="1321"/>
                  </a:cubicBezTo>
                  <a:lnTo>
                    <a:pt x="1207" y="269"/>
                  </a:lnTo>
                  <a:cubicBezTo>
                    <a:pt x="1207" y="116"/>
                    <a:pt x="1073" y="1"/>
                    <a:pt x="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3217825" y="2340825"/>
              <a:ext cx="29700" cy="39275"/>
            </a:xfrm>
            <a:custGeom>
              <a:avLst/>
              <a:gdLst/>
              <a:ahLst/>
              <a:cxnLst/>
              <a:rect l="l" t="t" r="r" b="b"/>
              <a:pathLst>
                <a:path w="1188" h="1571" extrusionOk="0">
                  <a:moveTo>
                    <a:pt x="250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50" y="1570"/>
                  </a:cubicBezTo>
                  <a:lnTo>
                    <a:pt x="920" y="1570"/>
                  </a:lnTo>
                  <a:cubicBezTo>
                    <a:pt x="1073" y="1570"/>
                    <a:pt x="1188" y="1455"/>
                    <a:pt x="1188" y="1321"/>
                  </a:cubicBezTo>
                  <a:lnTo>
                    <a:pt x="1188" y="269"/>
                  </a:lnTo>
                  <a:cubicBezTo>
                    <a:pt x="1188" y="116"/>
                    <a:pt x="1073" y="1"/>
                    <a:pt x="9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3222625" y="2425050"/>
              <a:ext cx="29675" cy="39250"/>
            </a:xfrm>
            <a:custGeom>
              <a:avLst/>
              <a:gdLst/>
              <a:ahLst/>
              <a:cxnLst/>
              <a:rect l="l" t="t" r="r" b="b"/>
              <a:pathLst>
                <a:path w="1187" h="1570" extrusionOk="0">
                  <a:moveTo>
                    <a:pt x="249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49" y="1570"/>
                  </a:cubicBezTo>
                  <a:lnTo>
                    <a:pt x="919" y="1570"/>
                  </a:lnTo>
                  <a:cubicBezTo>
                    <a:pt x="1072" y="1570"/>
                    <a:pt x="1187" y="1436"/>
                    <a:pt x="1187" y="1321"/>
                  </a:cubicBezTo>
                  <a:lnTo>
                    <a:pt x="1187" y="268"/>
                  </a:lnTo>
                  <a:cubicBezTo>
                    <a:pt x="1187" y="115"/>
                    <a:pt x="1072" y="0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3276225" y="2425050"/>
              <a:ext cx="30150" cy="39250"/>
            </a:xfrm>
            <a:custGeom>
              <a:avLst/>
              <a:gdLst/>
              <a:ahLst/>
              <a:cxnLst/>
              <a:rect l="l" t="t" r="r" b="b"/>
              <a:pathLst>
                <a:path w="1206" h="1570" extrusionOk="0">
                  <a:moveTo>
                    <a:pt x="268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68" y="1570"/>
                  </a:cubicBezTo>
                  <a:lnTo>
                    <a:pt x="938" y="1570"/>
                  </a:lnTo>
                  <a:cubicBezTo>
                    <a:pt x="1072" y="1570"/>
                    <a:pt x="1206" y="1436"/>
                    <a:pt x="1206" y="1321"/>
                  </a:cubicBezTo>
                  <a:lnTo>
                    <a:pt x="1206" y="268"/>
                  </a:lnTo>
                  <a:cubicBezTo>
                    <a:pt x="1206" y="115"/>
                    <a:pt x="1072" y="0"/>
                    <a:pt x="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3155625" y="2332700"/>
              <a:ext cx="46450" cy="56000"/>
            </a:xfrm>
            <a:custGeom>
              <a:avLst/>
              <a:gdLst/>
              <a:ahLst/>
              <a:cxnLst/>
              <a:rect l="l" t="t" r="r" b="b"/>
              <a:pathLst>
                <a:path w="1858" h="2240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49"/>
                    <a:pt x="1" y="594"/>
                  </a:cubicBezTo>
                  <a:lnTo>
                    <a:pt x="1" y="1646"/>
                  </a:lnTo>
                  <a:cubicBezTo>
                    <a:pt x="1" y="1972"/>
                    <a:pt x="249" y="2240"/>
                    <a:pt x="594" y="2240"/>
                  </a:cubicBezTo>
                  <a:lnTo>
                    <a:pt x="1264" y="2240"/>
                  </a:lnTo>
                  <a:cubicBezTo>
                    <a:pt x="1589" y="2240"/>
                    <a:pt x="1857" y="1972"/>
                    <a:pt x="1857" y="1646"/>
                  </a:cubicBezTo>
                  <a:lnTo>
                    <a:pt x="1857" y="594"/>
                  </a:lnTo>
                  <a:cubicBezTo>
                    <a:pt x="1857" y="249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3209225" y="2332700"/>
              <a:ext cx="46925" cy="56000"/>
            </a:xfrm>
            <a:custGeom>
              <a:avLst/>
              <a:gdLst/>
              <a:ahLst/>
              <a:cxnLst/>
              <a:rect l="l" t="t" r="r" b="b"/>
              <a:pathLst>
                <a:path w="1877" h="2240" extrusionOk="0">
                  <a:moveTo>
                    <a:pt x="1206" y="670"/>
                  </a:moveTo>
                  <a:lnTo>
                    <a:pt x="1206" y="1570"/>
                  </a:lnTo>
                  <a:lnTo>
                    <a:pt x="670" y="1570"/>
                  </a:lnTo>
                  <a:lnTo>
                    <a:pt x="670" y="670"/>
                  </a:lnTo>
                  <a:close/>
                  <a:moveTo>
                    <a:pt x="594" y="0"/>
                  </a:moveTo>
                  <a:cubicBezTo>
                    <a:pt x="268" y="0"/>
                    <a:pt x="0" y="249"/>
                    <a:pt x="0" y="594"/>
                  </a:cubicBezTo>
                  <a:lnTo>
                    <a:pt x="0" y="1646"/>
                  </a:lnTo>
                  <a:cubicBezTo>
                    <a:pt x="0" y="1972"/>
                    <a:pt x="268" y="2240"/>
                    <a:pt x="594" y="2240"/>
                  </a:cubicBezTo>
                  <a:lnTo>
                    <a:pt x="1264" y="2240"/>
                  </a:lnTo>
                  <a:cubicBezTo>
                    <a:pt x="1608" y="2240"/>
                    <a:pt x="1876" y="1972"/>
                    <a:pt x="1876" y="1646"/>
                  </a:cubicBezTo>
                  <a:lnTo>
                    <a:pt x="1876" y="594"/>
                  </a:lnTo>
                  <a:cubicBezTo>
                    <a:pt x="1876" y="249"/>
                    <a:pt x="1608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3214000" y="2416925"/>
              <a:ext cx="46925" cy="55525"/>
            </a:xfrm>
            <a:custGeom>
              <a:avLst/>
              <a:gdLst/>
              <a:ahLst/>
              <a:cxnLst/>
              <a:rect l="l" t="t" r="r" b="b"/>
              <a:pathLst>
                <a:path w="1877" h="2221" extrusionOk="0">
                  <a:moveTo>
                    <a:pt x="1207" y="670"/>
                  </a:moveTo>
                  <a:lnTo>
                    <a:pt x="120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6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69" y="2220"/>
                    <a:pt x="594" y="2220"/>
                  </a:cubicBezTo>
                  <a:lnTo>
                    <a:pt x="1264" y="2220"/>
                  </a:lnTo>
                  <a:cubicBezTo>
                    <a:pt x="1609" y="2220"/>
                    <a:pt x="1877" y="1952"/>
                    <a:pt x="1877" y="1646"/>
                  </a:cubicBezTo>
                  <a:lnTo>
                    <a:pt x="1877" y="593"/>
                  </a:lnTo>
                  <a:cubicBezTo>
                    <a:pt x="1877" y="268"/>
                    <a:pt x="160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3268075" y="2416925"/>
              <a:ext cx="46450" cy="55525"/>
            </a:xfrm>
            <a:custGeom>
              <a:avLst/>
              <a:gdLst/>
              <a:ahLst/>
              <a:cxnLst/>
              <a:rect l="l" t="t" r="r" b="b"/>
              <a:pathLst>
                <a:path w="1858" h="2221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49" y="2220"/>
                    <a:pt x="594" y="2220"/>
                  </a:cubicBezTo>
                  <a:lnTo>
                    <a:pt x="1264" y="2220"/>
                  </a:lnTo>
                  <a:cubicBezTo>
                    <a:pt x="1589" y="2220"/>
                    <a:pt x="1857" y="1952"/>
                    <a:pt x="1857" y="1646"/>
                  </a:cubicBezTo>
                  <a:lnTo>
                    <a:pt x="1857" y="593"/>
                  </a:lnTo>
                  <a:cubicBezTo>
                    <a:pt x="1857" y="268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3327900" y="2305425"/>
              <a:ext cx="46900" cy="222050"/>
            </a:xfrm>
            <a:custGeom>
              <a:avLst/>
              <a:gdLst/>
              <a:ahLst/>
              <a:cxnLst/>
              <a:rect l="l" t="t" r="r" b="b"/>
              <a:pathLst>
                <a:path w="1876" h="8882" extrusionOk="0">
                  <a:moveTo>
                    <a:pt x="919" y="0"/>
                  </a:moveTo>
                  <a:cubicBezTo>
                    <a:pt x="421" y="0"/>
                    <a:pt x="0" y="421"/>
                    <a:pt x="0" y="938"/>
                  </a:cubicBezTo>
                  <a:lnTo>
                    <a:pt x="0" y="8882"/>
                  </a:lnTo>
                  <a:lnTo>
                    <a:pt x="1857" y="8882"/>
                  </a:lnTo>
                  <a:lnTo>
                    <a:pt x="1857" y="3388"/>
                  </a:lnTo>
                  <a:lnTo>
                    <a:pt x="1187" y="3388"/>
                  </a:lnTo>
                  <a:lnTo>
                    <a:pt x="1187" y="8212"/>
                  </a:lnTo>
                  <a:lnTo>
                    <a:pt x="613" y="8212"/>
                  </a:lnTo>
                  <a:lnTo>
                    <a:pt x="613" y="938"/>
                  </a:lnTo>
                  <a:cubicBezTo>
                    <a:pt x="613" y="766"/>
                    <a:pt x="747" y="651"/>
                    <a:pt x="900" y="651"/>
                  </a:cubicBezTo>
                  <a:lnTo>
                    <a:pt x="919" y="651"/>
                  </a:lnTo>
                  <a:cubicBezTo>
                    <a:pt x="1091" y="651"/>
                    <a:pt x="1206" y="804"/>
                    <a:pt x="1206" y="938"/>
                  </a:cubicBezTo>
                  <a:lnTo>
                    <a:pt x="1206" y="2201"/>
                  </a:lnTo>
                  <a:lnTo>
                    <a:pt x="1876" y="2201"/>
                  </a:lnTo>
                  <a:lnTo>
                    <a:pt x="1876" y="938"/>
                  </a:lnTo>
                  <a:cubicBezTo>
                    <a:pt x="1876" y="441"/>
                    <a:pt x="1474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3091975" y="2305425"/>
              <a:ext cx="47400" cy="222050"/>
            </a:xfrm>
            <a:custGeom>
              <a:avLst/>
              <a:gdLst/>
              <a:ahLst/>
              <a:cxnLst/>
              <a:rect l="l" t="t" r="r" b="b"/>
              <a:pathLst>
                <a:path w="1896" h="8882" extrusionOk="0">
                  <a:moveTo>
                    <a:pt x="958" y="670"/>
                  </a:moveTo>
                  <a:cubicBezTo>
                    <a:pt x="1130" y="670"/>
                    <a:pt x="1245" y="823"/>
                    <a:pt x="1245" y="957"/>
                  </a:cubicBezTo>
                  <a:lnTo>
                    <a:pt x="1245" y="8231"/>
                  </a:lnTo>
                  <a:lnTo>
                    <a:pt x="652" y="8231"/>
                  </a:lnTo>
                  <a:lnTo>
                    <a:pt x="652" y="957"/>
                  </a:lnTo>
                  <a:cubicBezTo>
                    <a:pt x="652" y="804"/>
                    <a:pt x="786" y="670"/>
                    <a:pt x="939" y="670"/>
                  </a:cubicBezTo>
                  <a:close/>
                  <a:moveTo>
                    <a:pt x="939" y="0"/>
                  </a:moveTo>
                  <a:cubicBezTo>
                    <a:pt x="441" y="0"/>
                    <a:pt x="1" y="421"/>
                    <a:pt x="1" y="938"/>
                  </a:cubicBezTo>
                  <a:lnTo>
                    <a:pt x="1" y="8882"/>
                  </a:lnTo>
                  <a:lnTo>
                    <a:pt x="1896" y="8882"/>
                  </a:lnTo>
                  <a:lnTo>
                    <a:pt x="1896" y="938"/>
                  </a:lnTo>
                  <a:cubicBezTo>
                    <a:pt x="1896" y="441"/>
                    <a:pt x="1494" y="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3100600" y="2517875"/>
              <a:ext cx="266550" cy="34000"/>
            </a:xfrm>
            <a:custGeom>
              <a:avLst/>
              <a:gdLst/>
              <a:ahLst/>
              <a:cxnLst/>
              <a:rect l="l" t="t" r="r" b="b"/>
              <a:pathLst>
                <a:path w="10662" h="1360" extrusionOk="0">
                  <a:moveTo>
                    <a:pt x="0" y="1"/>
                  </a:moveTo>
                  <a:lnTo>
                    <a:pt x="0" y="977"/>
                  </a:lnTo>
                  <a:cubicBezTo>
                    <a:pt x="0" y="1207"/>
                    <a:pt x="154" y="1360"/>
                    <a:pt x="383" y="1360"/>
                  </a:cubicBezTo>
                  <a:lnTo>
                    <a:pt x="10279" y="1360"/>
                  </a:lnTo>
                  <a:cubicBezTo>
                    <a:pt x="10489" y="1360"/>
                    <a:pt x="10662" y="1207"/>
                    <a:pt x="10643" y="977"/>
                  </a:cubicBezTo>
                  <a:lnTo>
                    <a:pt x="10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3091975" y="2509750"/>
              <a:ext cx="283800" cy="50275"/>
            </a:xfrm>
            <a:custGeom>
              <a:avLst/>
              <a:gdLst/>
              <a:ahLst/>
              <a:cxnLst/>
              <a:rect l="l" t="t" r="r" b="b"/>
              <a:pathLst>
                <a:path w="11352" h="2011" extrusionOk="0">
                  <a:moveTo>
                    <a:pt x="10681" y="670"/>
                  </a:moveTo>
                  <a:lnTo>
                    <a:pt x="10681" y="1302"/>
                  </a:lnTo>
                  <a:cubicBezTo>
                    <a:pt x="10681" y="1340"/>
                    <a:pt x="10643" y="1359"/>
                    <a:pt x="10624" y="1359"/>
                  </a:cubicBezTo>
                  <a:lnTo>
                    <a:pt x="728" y="1359"/>
                  </a:lnTo>
                  <a:cubicBezTo>
                    <a:pt x="690" y="1359"/>
                    <a:pt x="671" y="1340"/>
                    <a:pt x="671" y="1302"/>
                  </a:cubicBezTo>
                  <a:lnTo>
                    <a:pt x="671" y="670"/>
                  </a:lnTo>
                  <a:close/>
                  <a:moveTo>
                    <a:pt x="1" y="0"/>
                  </a:moveTo>
                  <a:lnTo>
                    <a:pt x="1" y="1283"/>
                  </a:lnTo>
                  <a:cubicBezTo>
                    <a:pt x="1" y="1685"/>
                    <a:pt x="345" y="2010"/>
                    <a:pt x="728" y="2010"/>
                  </a:cubicBezTo>
                  <a:lnTo>
                    <a:pt x="10624" y="2010"/>
                  </a:lnTo>
                  <a:cubicBezTo>
                    <a:pt x="11007" y="2010"/>
                    <a:pt x="11351" y="1685"/>
                    <a:pt x="11351" y="1283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45"/>
          <p:cNvGrpSpPr/>
          <p:nvPr/>
        </p:nvGrpSpPr>
        <p:grpSpPr>
          <a:xfrm>
            <a:off x="8513950" y="451814"/>
            <a:ext cx="282825" cy="177550"/>
            <a:chOff x="7641700" y="2250400"/>
            <a:chExt cx="282825" cy="177550"/>
          </a:xfrm>
        </p:grpSpPr>
        <p:sp>
          <p:nvSpPr>
            <p:cNvPr id="1816" name="Google Shape;1816;p45"/>
            <p:cNvSpPr/>
            <p:nvPr/>
          </p:nvSpPr>
          <p:spPr>
            <a:xfrm>
              <a:off x="7791000" y="2296325"/>
              <a:ext cx="125875" cy="123975"/>
            </a:xfrm>
            <a:custGeom>
              <a:avLst/>
              <a:gdLst/>
              <a:ahLst/>
              <a:cxnLst/>
              <a:rect l="l" t="t" r="r" b="b"/>
              <a:pathLst>
                <a:path w="5035" h="4959" extrusionOk="0">
                  <a:moveTo>
                    <a:pt x="1053" y="1"/>
                  </a:moveTo>
                  <a:cubicBezTo>
                    <a:pt x="958" y="1"/>
                    <a:pt x="862" y="39"/>
                    <a:pt x="785" y="115"/>
                  </a:cubicBezTo>
                  <a:lnTo>
                    <a:pt x="135" y="747"/>
                  </a:lnTo>
                  <a:cubicBezTo>
                    <a:pt x="1" y="900"/>
                    <a:pt x="1" y="1130"/>
                    <a:pt x="135" y="1283"/>
                  </a:cubicBezTo>
                  <a:lnTo>
                    <a:pt x="1340" y="2470"/>
                  </a:lnTo>
                  <a:lnTo>
                    <a:pt x="135" y="3676"/>
                  </a:lnTo>
                  <a:cubicBezTo>
                    <a:pt x="1" y="3810"/>
                    <a:pt x="1" y="4058"/>
                    <a:pt x="135" y="4192"/>
                  </a:cubicBezTo>
                  <a:lnTo>
                    <a:pt x="785" y="4843"/>
                  </a:lnTo>
                  <a:cubicBezTo>
                    <a:pt x="862" y="4920"/>
                    <a:pt x="958" y="4958"/>
                    <a:pt x="1053" y="4958"/>
                  </a:cubicBezTo>
                  <a:cubicBezTo>
                    <a:pt x="1149" y="4958"/>
                    <a:pt x="1245" y="4920"/>
                    <a:pt x="1321" y="4843"/>
                  </a:cubicBezTo>
                  <a:lnTo>
                    <a:pt x="2508" y="3637"/>
                  </a:lnTo>
                  <a:lnTo>
                    <a:pt x="3714" y="4843"/>
                  </a:lnTo>
                  <a:cubicBezTo>
                    <a:pt x="3781" y="4920"/>
                    <a:pt x="3877" y="4958"/>
                    <a:pt x="3972" y="4958"/>
                  </a:cubicBezTo>
                  <a:cubicBezTo>
                    <a:pt x="4068" y="4958"/>
                    <a:pt x="4164" y="4920"/>
                    <a:pt x="4231" y="4843"/>
                  </a:cubicBezTo>
                  <a:lnTo>
                    <a:pt x="4881" y="4192"/>
                  </a:lnTo>
                  <a:cubicBezTo>
                    <a:pt x="5035" y="4058"/>
                    <a:pt x="5035" y="3810"/>
                    <a:pt x="4881" y="3676"/>
                  </a:cubicBezTo>
                  <a:lnTo>
                    <a:pt x="3676" y="2470"/>
                  </a:lnTo>
                  <a:lnTo>
                    <a:pt x="4881" y="1283"/>
                  </a:lnTo>
                  <a:cubicBezTo>
                    <a:pt x="5015" y="1130"/>
                    <a:pt x="5015" y="900"/>
                    <a:pt x="4881" y="747"/>
                  </a:cubicBezTo>
                  <a:lnTo>
                    <a:pt x="4231" y="115"/>
                  </a:lnTo>
                  <a:cubicBezTo>
                    <a:pt x="4164" y="39"/>
                    <a:pt x="4068" y="1"/>
                    <a:pt x="3972" y="1"/>
                  </a:cubicBezTo>
                  <a:cubicBezTo>
                    <a:pt x="3877" y="1"/>
                    <a:pt x="3781" y="39"/>
                    <a:pt x="3714" y="115"/>
                  </a:cubicBezTo>
                  <a:lnTo>
                    <a:pt x="2508" y="1302"/>
                  </a:lnTo>
                  <a:lnTo>
                    <a:pt x="1321" y="115"/>
                  </a:lnTo>
                  <a:cubicBezTo>
                    <a:pt x="1245" y="39"/>
                    <a:pt x="1149" y="1"/>
                    <a:pt x="1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7781900" y="2285800"/>
              <a:ext cx="142625" cy="142150"/>
            </a:xfrm>
            <a:custGeom>
              <a:avLst/>
              <a:gdLst/>
              <a:ahLst/>
              <a:cxnLst/>
              <a:rect l="l" t="t" r="r" b="b"/>
              <a:pathLst>
                <a:path w="5705" h="5686" extrusionOk="0">
                  <a:moveTo>
                    <a:pt x="4365" y="747"/>
                  </a:moveTo>
                  <a:lnTo>
                    <a:pt x="5016" y="1379"/>
                  </a:lnTo>
                  <a:lnTo>
                    <a:pt x="5016" y="1417"/>
                  </a:lnTo>
                  <a:lnTo>
                    <a:pt x="5016" y="1436"/>
                  </a:lnTo>
                  <a:lnTo>
                    <a:pt x="3580" y="2872"/>
                  </a:lnTo>
                  <a:lnTo>
                    <a:pt x="5016" y="4307"/>
                  </a:lnTo>
                  <a:lnTo>
                    <a:pt x="5016" y="4326"/>
                  </a:lnTo>
                  <a:lnTo>
                    <a:pt x="5016" y="4365"/>
                  </a:lnTo>
                  <a:lnTo>
                    <a:pt x="4365" y="4996"/>
                  </a:lnTo>
                  <a:lnTo>
                    <a:pt x="4308" y="4996"/>
                  </a:lnTo>
                  <a:lnTo>
                    <a:pt x="2872" y="3561"/>
                  </a:lnTo>
                  <a:lnTo>
                    <a:pt x="1436" y="4996"/>
                  </a:lnTo>
                  <a:lnTo>
                    <a:pt x="1398" y="4996"/>
                  </a:lnTo>
                  <a:lnTo>
                    <a:pt x="747" y="4365"/>
                  </a:lnTo>
                  <a:lnTo>
                    <a:pt x="747" y="4326"/>
                  </a:lnTo>
                  <a:lnTo>
                    <a:pt x="747" y="4307"/>
                  </a:lnTo>
                  <a:lnTo>
                    <a:pt x="2183" y="2872"/>
                  </a:lnTo>
                  <a:lnTo>
                    <a:pt x="747" y="1436"/>
                  </a:lnTo>
                  <a:lnTo>
                    <a:pt x="747" y="1417"/>
                  </a:lnTo>
                  <a:lnTo>
                    <a:pt x="747" y="1379"/>
                  </a:lnTo>
                  <a:lnTo>
                    <a:pt x="1398" y="747"/>
                  </a:lnTo>
                  <a:lnTo>
                    <a:pt x="1436" y="747"/>
                  </a:lnTo>
                  <a:lnTo>
                    <a:pt x="2872" y="2183"/>
                  </a:lnTo>
                  <a:lnTo>
                    <a:pt x="4308" y="747"/>
                  </a:lnTo>
                  <a:close/>
                  <a:moveTo>
                    <a:pt x="1379" y="1"/>
                  </a:moveTo>
                  <a:cubicBezTo>
                    <a:pt x="1188" y="1"/>
                    <a:pt x="1015" y="77"/>
                    <a:pt x="862" y="211"/>
                  </a:cubicBezTo>
                  <a:lnTo>
                    <a:pt x="231" y="862"/>
                  </a:lnTo>
                  <a:cubicBezTo>
                    <a:pt x="77" y="996"/>
                    <a:pt x="1" y="1168"/>
                    <a:pt x="1" y="1360"/>
                  </a:cubicBezTo>
                  <a:cubicBezTo>
                    <a:pt x="1" y="1551"/>
                    <a:pt x="77" y="1723"/>
                    <a:pt x="231" y="1857"/>
                  </a:cubicBezTo>
                  <a:lnTo>
                    <a:pt x="1207" y="2852"/>
                  </a:lnTo>
                  <a:lnTo>
                    <a:pt x="231" y="3829"/>
                  </a:lnTo>
                  <a:cubicBezTo>
                    <a:pt x="77" y="3982"/>
                    <a:pt x="1" y="4135"/>
                    <a:pt x="1" y="4326"/>
                  </a:cubicBezTo>
                  <a:cubicBezTo>
                    <a:pt x="1" y="4518"/>
                    <a:pt x="77" y="4690"/>
                    <a:pt x="231" y="4843"/>
                  </a:cubicBezTo>
                  <a:lnTo>
                    <a:pt x="862" y="5475"/>
                  </a:lnTo>
                  <a:cubicBezTo>
                    <a:pt x="1015" y="5628"/>
                    <a:pt x="1188" y="5685"/>
                    <a:pt x="1379" y="5685"/>
                  </a:cubicBezTo>
                  <a:cubicBezTo>
                    <a:pt x="1570" y="5685"/>
                    <a:pt x="1724" y="5628"/>
                    <a:pt x="1877" y="5475"/>
                  </a:cubicBezTo>
                  <a:lnTo>
                    <a:pt x="2853" y="4499"/>
                  </a:lnTo>
                  <a:lnTo>
                    <a:pt x="3829" y="5475"/>
                  </a:lnTo>
                  <a:cubicBezTo>
                    <a:pt x="3982" y="5628"/>
                    <a:pt x="4154" y="5685"/>
                    <a:pt x="4346" y="5685"/>
                  </a:cubicBezTo>
                  <a:cubicBezTo>
                    <a:pt x="4518" y="5685"/>
                    <a:pt x="4690" y="5628"/>
                    <a:pt x="4843" y="5475"/>
                  </a:cubicBezTo>
                  <a:lnTo>
                    <a:pt x="5475" y="4843"/>
                  </a:lnTo>
                  <a:cubicBezTo>
                    <a:pt x="5628" y="4690"/>
                    <a:pt x="5705" y="4518"/>
                    <a:pt x="5705" y="4326"/>
                  </a:cubicBezTo>
                  <a:cubicBezTo>
                    <a:pt x="5705" y="4135"/>
                    <a:pt x="5628" y="3982"/>
                    <a:pt x="5475" y="3829"/>
                  </a:cubicBezTo>
                  <a:lnTo>
                    <a:pt x="4499" y="2852"/>
                  </a:lnTo>
                  <a:lnTo>
                    <a:pt x="5475" y="1857"/>
                  </a:lnTo>
                  <a:cubicBezTo>
                    <a:pt x="5628" y="1723"/>
                    <a:pt x="5705" y="1551"/>
                    <a:pt x="5705" y="1360"/>
                  </a:cubicBezTo>
                  <a:cubicBezTo>
                    <a:pt x="5705" y="1168"/>
                    <a:pt x="5628" y="996"/>
                    <a:pt x="5475" y="862"/>
                  </a:cubicBezTo>
                  <a:lnTo>
                    <a:pt x="4843" y="211"/>
                  </a:lnTo>
                  <a:cubicBezTo>
                    <a:pt x="4690" y="77"/>
                    <a:pt x="4518" y="1"/>
                    <a:pt x="4346" y="1"/>
                  </a:cubicBezTo>
                  <a:cubicBezTo>
                    <a:pt x="4154" y="1"/>
                    <a:pt x="3982" y="77"/>
                    <a:pt x="3829" y="211"/>
                  </a:cubicBezTo>
                  <a:lnTo>
                    <a:pt x="2853" y="1187"/>
                  </a:lnTo>
                  <a:lnTo>
                    <a:pt x="1877" y="211"/>
                  </a:lnTo>
                  <a:cubicBezTo>
                    <a:pt x="1724" y="77"/>
                    <a:pt x="157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7641700" y="2250400"/>
              <a:ext cx="278050" cy="177550"/>
            </a:xfrm>
            <a:custGeom>
              <a:avLst/>
              <a:gdLst/>
              <a:ahLst/>
              <a:cxnLst/>
              <a:rect l="l" t="t" r="r" b="b"/>
              <a:pathLst>
                <a:path w="11122" h="7102" extrusionOk="0">
                  <a:moveTo>
                    <a:pt x="5666" y="0"/>
                  </a:moveTo>
                  <a:cubicBezTo>
                    <a:pt x="5207" y="0"/>
                    <a:pt x="4824" y="326"/>
                    <a:pt x="4709" y="747"/>
                  </a:cubicBezTo>
                  <a:lnTo>
                    <a:pt x="3293" y="6412"/>
                  </a:lnTo>
                  <a:cubicBezTo>
                    <a:pt x="3293" y="6412"/>
                    <a:pt x="3293" y="6450"/>
                    <a:pt x="3274" y="6450"/>
                  </a:cubicBezTo>
                  <a:cubicBezTo>
                    <a:pt x="3216" y="6450"/>
                    <a:pt x="3216" y="6412"/>
                    <a:pt x="3216" y="6412"/>
                  </a:cubicBezTo>
                  <a:lnTo>
                    <a:pt x="2470" y="4536"/>
                  </a:lnTo>
                  <a:cubicBezTo>
                    <a:pt x="2336" y="4154"/>
                    <a:pt x="1972" y="3905"/>
                    <a:pt x="1570" y="3905"/>
                  </a:cubicBezTo>
                  <a:lnTo>
                    <a:pt x="1" y="3905"/>
                  </a:lnTo>
                  <a:lnTo>
                    <a:pt x="1" y="4575"/>
                  </a:lnTo>
                  <a:lnTo>
                    <a:pt x="1570" y="4575"/>
                  </a:lnTo>
                  <a:cubicBezTo>
                    <a:pt x="1685" y="4575"/>
                    <a:pt x="1819" y="4651"/>
                    <a:pt x="1857" y="4766"/>
                  </a:cubicBezTo>
                  <a:lnTo>
                    <a:pt x="2604" y="6661"/>
                  </a:lnTo>
                  <a:cubicBezTo>
                    <a:pt x="2700" y="6948"/>
                    <a:pt x="2948" y="7101"/>
                    <a:pt x="3255" y="7101"/>
                  </a:cubicBezTo>
                  <a:lnTo>
                    <a:pt x="3293" y="7101"/>
                  </a:lnTo>
                  <a:cubicBezTo>
                    <a:pt x="3599" y="7101"/>
                    <a:pt x="3867" y="6891"/>
                    <a:pt x="3944" y="6584"/>
                  </a:cubicBezTo>
                  <a:lnTo>
                    <a:pt x="5341" y="919"/>
                  </a:lnTo>
                  <a:cubicBezTo>
                    <a:pt x="5398" y="766"/>
                    <a:pt x="5513" y="670"/>
                    <a:pt x="5666" y="670"/>
                  </a:cubicBezTo>
                  <a:lnTo>
                    <a:pt x="11121" y="6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5"/>
          <p:cNvGrpSpPr/>
          <p:nvPr/>
        </p:nvGrpSpPr>
        <p:grpSpPr>
          <a:xfrm>
            <a:off x="139687" y="18543"/>
            <a:ext cx="626210" cy="689021"/>
            <a:chOff x="1433394" y="1348384"/>
            <a:chExt cx="626210" cy="689021"/>
          </a:xfrm>
        </p:grpSpPr>
        <p:sp>
          <p:nvSpPr>
            <p:cNvPr id="1820" name="Google Shape;1820;p45"/>
            <p:cNvSpPr/>
            <p:nvPr/>
          </p:nvSpPr>
          <p:spPr>
            <a:xfrm>
              <a:off x="1451216" y="1365199"/>
              <a:ext cx="590554" cy="655369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1433394" y="1348384"/>
              <a:ext cx="626210" cy="689021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45"/>
          <p:cNvGrpSpPr/>
          <p:nvPr/>
        </p:nvGrpSpPr>
        <p:grpSpPr>
          <a:xfrm>
            <a:off x="78025" y="4411682"/>
            <a:ext cx="534121" cy="515153"/>
            <a:chOff x="4193452" y="1851362"/>
            <a:chExt cx="534121" cy="515153"/>
          </a:xfrm>
        </p:grpSpPr>
        <p:sp>
          <p:nvSpPr>
            <p:cNvPr id="1823" name="Google Shape;1823;p45"/>
            <p:cNvSpPr/>
            <p:nvPr/>
          </p:nvSpPr>
          <p:spPr>
            <a:xfrm rot="-2245803">
              <a:off x="4206250" y="1981451"/>
              <a:ext cx="395172" cy="106744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5"/>
            <p:cNvSpPr/>
            <p:nvPr/>
          </p:nvSpPr>
          <p:spPr>
            <a:xfrm rot="-2245803">
              <a:off x="4191231" y="1966487"/>
              <a:ext cx="425147" cy="136720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5"/>
            <p:cNvSpPr/>
            <p:nvPr/>
          </p:nvSpPr>
          <p:spPr>
            <a:xfrm rot="-2245803">
              <a:off x="4319005" y="2129057"/>
              <a:ext cx="395172" cy="106172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5"/>
            <p:cNvSpPr/>
            <p:nvPr/>
          </p:nvSpPr>
          <p:spPr>
            <a:xfrm rot="-2245803">
              <a:off x="4304403" y="2113952"/>
              <a:ext cx="425147" cy="137521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5"/>
          <p:cNvGrpSpPr/>
          <p:nvPr/>
        </p:nvGrpSpPr>
        <p:grpSpPr>
          <a:xfrm>
            <a:off x="8513950" y="862899"/>
            <a:ext cx="626217" cy="689029"/>
            <a:chOff x="7283856" y="1102834"/>
            <a:chExt cx="626217" cy="689029"/>
          </a:xfrm>
        </p:grpSpPr>
        <p:sp>
          <p:nvSpPr>
            <p:cNvPr id="1828" name="Google Shape;1828;p45"/>
            <p:cNvSpPr/>
            <p:nvPr/>
          </p:nvSpPr>
          <p:spPr>
            <a:xfrm>
              <a:off x="7301691" y="1119649"/>
              <a:ext cx="590546" cy="655361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7283856" y="1102834"/>
              <a:ext cx="626217" cy="689029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 46"/>
          <p:cNvSpPr/>
          <p:nvPr/>
        </p:nvSpPr>
        <p:spPr>
          <a:xfrm>
            <a:off x="612146" y="2059049"/>
            <a:ext cx="6323747" cy="677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8" name="Oval 47"/>
          <p:cNvSpPr/>
          <p:nvPr/>
        </p:nvSpPr>
        <p:spPr>
          <a:xfrm>
            <a:off x="872141" y="3237532"/>
            <a:ext cx="477354" cy="4809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3.</a:t>
            </a:r>
            <a:endParaRPr lang="bg-BG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43" y="2747223"/>
            <a:ext cx="6704120" cy="168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4" y="761626"/>
            <a:ext cx="7864870" cy="2236366"/>
          </a:xfrm>
          <a:prstGeom prst="rect">
            <a:avLst/>
          </a:prstGeom>
        </p:spPr>
      </p:pic>
      <p:sp>
        <p:nvSpPr>
          <p:cNvPr id="1837" name="Google Shape;1837;p46"/>
          <p:cNvSpPr/>
          <p:nvPr/>
        </p:nvSpPr>
        <p:spPr>
          <a:xfrm>
            <a:off x="8307512" y="269116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45" name="Google Shape;1845;p46"/>
          <p:cNvGrpSpPr/>
          <p:nvPr/>
        </p:nvGrpSpPr>
        <p:grpSpPr>
          <a:xfrm>
            <a:off x="-4003" y="198673"/>
            <a:ext cx="636963" cy="700442"/>
            <a:chOff x="891396" y="1748610"/>
            <a:chExt cx="510756" cy="561657"/>
          </a:xfrm>
        </p:grpSpPr>
        <p:sp>
          <p:nvSpPr>
            <p:cNvPr id="1846" name="Google Shape;1846;p46"/>
            <p:cNvSpPr/>
            <p:nvPr/>
          </p:nvSpPr>
          <p:spPr>
            <a:xfrm rot="-1800044">
              <a:off x="1000624" y="1814490"/>
              <a:ext cx="292319" cy="429891"/>
            </a:xfrm>
            <a:custGeom>
              <a:avLst/>
              <a:gdLst/>
              <a:ahLst/>
              <a:cxnLst/>
              <a:rect l="l" t="t" r="r" b="b"/>
              <a:pathLst>
                <a:path w="11693" h="17196" extrusionOk="0">
                  <a:moveTo>
                    <a:pt x="6419" y="0"/>
                  </a:moveTo>
                  <a:cubicBezTo>
                    <a:pt x="5376" y="0"/>
                    <a:pt x="4373" y="264"/>
                    <a:pt x="3417" y="746"/>
                  </a:cubicBezTo>
                  <a:cubicBezTo>
                    <a:pt x="2441" y="1234"/>
                    <a:pt x="1667" y="1961"/>
                    <a:pt x="1012" y="2830"/>
                  </a:cubicBezTo>
                  <a:cubicBezTo>
                    <a:pt x="834" y="3068"/>
                    <a:pt x="655" y="3318"/>
                    <a:pt x="500" y="3580"/>
                  </a:cubicBezTo>
                  <a:cubicBezTo>
                    <a:pt x="358" y="3842"/>
                    <a:pt x="215" y="4116"/>
                    <a:pt x="131" y="4413"/>
                  </a:cubicBezTo>
                  <a:cubicBezTo>
                    <a:pt x="60" y="4651"/>
                    <a:pt x="0" y="4913"/>
                    <a:pt x="131" y="5128"/>
                  </a:cubicBezTo>
                  <a:cubicBezTo>
                    <a:pt x="608" y="5985"/>
                    <a:pt x="1215" y="6723"/>
                    <a:pt x="2096" y="7211"/>
                  </a:cubicBezTo>
                  <a:cubicBezTo>
                    <a:pt x="2197" y="7269"/>
                    <a:pt x="2267" y="7300"/>
                    <a:pt x="2326" y="7300"/>
                  </a:cubicBezTo>
                  <a:cubicBezTo>
                    <a:pt x="2412" y="7300"/>
                    <a:pt x="2473" y="7234"/>
                    <a:pt x="2572" y="7092"/>
                  </a:cubicBezTo>
                  <a:cubicBezTo>
                    <a:pt x="2775" y="6771"/>
                    <a:pt x="3013" y="6461"/>
                    <a:pt x="3275" y="6164"/>
                  </a:cubicBezTo>
                  <a:cubicBezTo>
                    <a:pt x="3644" y="5711"/>
                    <a:pt x="4048" y="5330"/>
                    <a:pt x="4560" y="5068"/>
                  </a:cubicBezTo>
                  <a:cubicBezTo>
                    <a:pt x="4777" y="4964"/>
                    <a:pt x="4989" y="4912"/>
                    <a:pt x="5188" y="4912"/>
                  </a:cubicBezTo>
                  <a:cubicBezTo>
                    <a:pt x="5582" y="4912"/>
                    <a:pt x="5927" y="5114"/>
                    <a:pt x="6156" y="5509"/>
                  </a:cubicBezTo>
                  <a:cubicBezTo>
                    <a:pt x="6489" y="6068"/>
                    <a:pt x="6501" y="6675"/>
                    <a:pt x="6263" y="7295"/>
                  </a:cubicBezTo>
                  <a:cubicBezTo>
                    <a:pt x="6013" y="7973"/>
                    <a:pt x="5596" y="8557"/>
                    <a:pt x="5132" y="9116"/>
                  </a:cubicBezTo>
                  <a:cubicBezTo>
                    <a:pt x="4560" y="9831"/>
                    <a:pt x="3953" y="10521"/>
                    <a:pt x="3406" y="11247"/>
                  </a:cubicBezTo>
                  <a:cubicBezTo>
                    <a:pt x="2703" y="12188"/>
                    <a:pt x="2096" y="13164"/>
                    <a:pt x="1727" y="14284"/>
                  </a:cubicBezTo>
                  <a:cubicBezTo>
                    <a:pt x="1489" y="15046"/>
                    <a:pt x="1429" y="15819"/>
                    <a:pt x="1548" y="16593"/>
                  </a:cubicBezTo>
                  <a:cubicBezTo>
                    <a:pt x="1620" y="17034"/>
                    <a:pt x="1632" y="17058"/>
                    <a:pt x="2096" y="17058"/>
                  </a:cubicBezTo>
                  <a:cubicBezTo>
                    <a:pt x="3548" y="17070"/>
                    <a:pt x="5013" y="17070"/>
                    <a:pt x="6465" y="17141"/>
                  </a:cubicBezTo>
                  <a:cubicBezTo>
                    <a:pt x="6712" y="17141"/>
                    <a:pt x="6952" y="17136"/>
                    <a:pt x="7198" y="17136"/>
                  </a:cubicBezTo>
                  <a:cubicBezTo>
                    <a:pt x="7321" y="17136"/>
                    <a:pt x="7446" y="17137"/>
                    <a:pt x="7573" y="17141"/>
                  </a:cubicBezTo>
                  <a:cubicBezTo>
                    <a:pt x="8290" y="17163"/>
                    <a:pt x="9007" y="17195"/>
                    <a:pt x="9724" y="17195"/>
                  </a:cubicBezTo>
                  <a:cubicBezTo>
                    <a:pt x="10150" y="17195"/>
                    <a:pt x="10576" y="17184"/>
                    <a:pt x="11002" y="17153"/>
                  </a:cubicBezTo>
                  <a:cubicBezTo>
                    <a:pt x="11335" y="17129"/>
                    <a:pt x="11442" y="17034"/>
                    <a:pt x="11502" y="16712"/>
                  </a:cubicBezTo>
                  <a:cubicBezTo>
                    <a:pt x="11561" y="16403"/>
                    <a:pt x="11573" y="16081"/>
                    <a:pt x="11585" y="15760"/>
                  </a:cubicBezTo>
                  <a:cubicBezTo>
                    <a:pt x="11621" y="15046"/>
                    <a:pt x="11668" y="14331"/>
                    <a:pt x="11680" y="13617"/>
                  </a:cubicBezTo>
                  <a:cubicBezTo>
                    <a:pt x="11692" y="13152"/>
                    <a:pt x="11502" y="12914"/>
                    <a:pt x="11049" y="12891"/>
                  </a:cubicBezTo>
                  <a:cubicBezTo>
                    <a:pt x="10480" y="12848"/>
                    <a:pt x="9898" y="12812"/>
                    <a:pt x="9325" y="12812"/>
                  </a:cubicBezTo>
                  <a:cubicBezTo>
                    <a:pt x="9096" y="12812"/>
                    <a:pt x="8869" y="12817"/>
                    <a:pt x="8644" y="12831"/>
                  </a:cubicBezTo>
                  <a:lnTo>
                    <a:pt x="8168" y="12831"/>
                  </a:lnTo>
                  <a:cubicBezTo>
                    <a:pt x="7775" y="12843"/>
                    <a:pt x="7382" y="12855"/>
                    <a:pt x="6989" y="12855"/>
                  </a:cubicBezTo>
                  <a:cubicBezTo>
                    <a:pt x="6763" y="12855"/>
                    <a:pt x="6644" y="12664"/>
                    <a:pt x="6763" y="12486"/>
                  </a:cubicBezTo>
                  <a:cubicBezTo>
                    <a:pt x="7216" y="11831"/>
                    <a:pt x="7620" y="11128"/>
                    <a:pt x="7989" y="10426"/>
                  </a:cubicBezTo>
                  <a:cubicBezTo>
                    <a:pt x="8609" y="9235"/>
                    <a:pt x="9252" y="8045"/>
                    <a:pt x="9740" y="6795"/>
                  </a:cubicBezTo>
                  <a:cubicBezTo>
                    <a:pt x="10156" y="5711"/>
                    <a:pt x="10454" y="4592"/>
                    <a:pt x="10383" y="3401"/>
                  </a:cubicBezTo>
                  <a:cubicBezTo>
                    <a:pt x="10335" y="2735"/>
                    <a:pt x="10204" y="2080"/>
                    <a:pt x="9823" y="1520"/>
                  </a:cubicBezTo>
                  <a:cubicBezTo>
                    <a:pt x="9168" y="591"/>
                    <a:pt x="8228" y="163"/>
                    <a:pt x="7156" y="44"/>
                  </a:cubicBezTo>
                  <a:cubicBezTo>
                    <a:pt x="6908" y="14"/>
                    <a:pt x="6662" y="0"/>
                    <a:pt x="6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rot="-1800044">
              <a:off x="985277" y="1798406"/>
              <a:ext cx="322993" cy="462065"/>
            </a:xfrm>
            <a:custGeom>
              <a:avLst/>
              <a:gdLst/>
              <a:ahLst/>
              <a:cxnLst/>
              <a:rect l="l" t="t" r="r" b="b"/>
              <a:pathLst>
                <a:path w="12920" h="18483" extrusionOk="0">
                  <a:moveTo>
                    <a:pt x="6872" y="527"/>
                  </a:moveTo>
                  <a:cubicBezTo>
                    <a:pt x="7115" y="527"/>
                    <a:pt x="7361" y="541"/>
                    <a:pt x="7609" y="571"/>
                  </a:cubicBezTo>
                  <a:cubicBezTo>
                    <a:pt x="8680" y="690"/>
                    <a:pt x="9621" y="1118"/>
                    <a:pt x="10276" y="2047"/>
                  </a:cubicBezTo>
                  <a:cubicBezTo>
                    <a:pt x="10657" y="2607"/>
                    <a:pt x="10800" y="3262"/>
                    <a:pt x="10836" y="3928"/>
                  </a:cubicBezTo>
                  <a:cubicBezTo>
                    <a:pt x="10919" y="5119"/>
                    <a:pt x="10621" y="6238"/>
                    <a:pt x="10204" y="7322"/>
                  </a:cubicBezTo>
                  <a:cubicBezTo>
                    <a:pt x="9704" y="8572"/>
                    <a:pt x="9073" y="9762"/>
                    <a:pt x="8442" y="10953"/>
                  </a:cubicBezTo>
                  <a:cubicBezTo>
                    <a:pt x="8073" y="11655"/>
                    <a:pt x="7668" y="12358"/>
                    <a:pt x="7228" y="13013"/>
                  </a:cubicBezTo>
                  <a:cubicBezTo>
                    <a:pt x="7109" y="13191"/>
                    <a:pt x="7228" y="13382"/>
                    <a:pt x="7442" y="13382"/>
                  </a:cubicBezTo>
                  <a:cubicBezTo>
                    <a:pt x="7835" y="13382"/>
                    <a:pt x="8240" y="13370"/>
                    <a:pt x="8621" y="13358"/>
                  </a:cubicBezTo>
                  <a:lnTo>
                    <a:pt x="9097" y="13358"/>
                  </a:lnTo>
                  <a:cubicBezTo>
                    <a:pt x="9919" y="13358"/>
                    <a:pt x="10716" y="13394"/>
                    <a:pt x="11526" y="13441"/>
                  </a:cubicBezTo>
                  <a:cubicBezTo>
                    <a:pt x="11967" y="13477"/>
                    <a:pt x="12169" y="13715"/>
                    <a:pt x="12145" y="14168"/>
                  </a:cubicBezTo>
                  <a:cubicBezTo>
                    <a:pt x="12109" y="14858"/>
                    <a:pt x="12062" y="15573"/>
                    <a:pt x="12050" y="16287"/>
                  </a:cubicBezTo>
                  <a:cubicBezTo>
                    <a:pt x="12026" y="16608"/>
                    <a:pt x="12014" y="16930"/>
                    <a:pt x="11955" y="17239"/>
                  </a:cubicBezTo>
                  <a:cubicBezTo>
                    <a:pt x="11895" y="17561"/>
                    <a:pt x="11788" y="17656"/>
                    <a:pt x="11467" y="17680"/>
                  </a:cubicBezTo>
                  <a:cubicBezTo>
                    <a:pt x="11041" y="17711"/>
                    <a:pt x="10613" y="17722"/>
                    <a:pt x="10185" y="17722"/>
                  </a:cubicBezTo>
                  <a:cubicBezTo>
                    <a:pt x="9464" y="17722"/>
                    <a:pt x="8743" y="17690"/>
                    <a:pt x="8026" y="17668"/>
                  </a:cubicBezTo>
                  <a:cubicBezTo>
                    <a:pt x="7903" y="17664"/>
                    <a:pt x="7781" y="17663"/>
                    <a:pt x="7660" y="17663"/>
                  </a:cubicBezTo>
                  <a:cubicBezTo>
                    <a:pt x="7417" y="17663"/>
                    <a:pt x="7176" y="17668"/>
                    <a:pt x="6930" y="17668"/>
                  </a:cubicBezTo>
                  <a:cubicBezTo>
                    <a:pt x="5466" y="17597"/>
                    <a:pt x="4001" y="17597"/>
                    <a:pt x="2549" y="17585"/>
                  </a:cubicBezTo>
                  <a:cubicBezTo>
                    <a:pt x="2084" y="17585"/>
                    <a:pt x="2073" y="17561"/>
                    <a:pt x="2001" y="17120"/>
                  </a:cubicBezTo>
                  <a:cubicBezTo>
                    <a:pt x="1882" y="16346"/>
                    <a:pt x="1942" y="15573"/>
                    <a:pt x="2180" y="14811"/>
                  </a:cubicBezTo>
                  <a:cubicBezTo>
                    <a:pt x="2549" y="13691"/>
                    <a:pt x="3156" y="12715"/>
                    <a:pt x="3858" y="11774"/>
                  </a:cubicBezTo>
                  <a:cubicBezTo>
                    <a:pt x="4406" y="11048"/>
                    <a:pt x="5025" y="10358"/>
                    <a:pt x="5585" y="9643"/>
                  </a:cubicBezTo>
                  <a:cubicBezTo>
                    <a:pt x="6049" y="9084"/>
                    <a:pt x="6466" y="8500"/>
                    <a:pt x="6716" y="7822"/>
                  </a:cubicBezTo>
                  <a:cubicBezTo>
                    <a:pt x="6954" y="7202"/>
                    <a:pt x="6942" y="6595"/>
                    <a:pt x="6609" y="6036"/>
                  </a:cubicBezTo>
                  <a:cubicBezTo>
                    <a:pt x="6388" y="5641"/>
                    <a:pt x="6040" y="5439"/>
                    <a:pt x="5647" y="5439"/>
                  </a:cubicBezTo>
                  <a:cubicBezTo>
                    <a:pt x="5448" y="5439"/>
                    <a:pt x="5237" y="5491"/>
                    <a:pt x="5025" y="5595"/>
                  </a:cubicBezTo>
                  <a:cubicBezTo>
                    <a:pt x="4501" y="5857"/>
                    <a:pt x="4097" y="6238"/>
                    <a:pt x="3727" y="6691"/>
                  </a:cubicBezTo>
                  <a:cubicBezTo>
                    <a:pt x="3477" y="6988"/>
                    <a:pt x="3239" y="7298"/>
                    <a:pt x="3025" y="7619"/>
                  </a:cubicBezTo>
                  <a:cubicBezTo>
                    <a:pt x="2926" y="7761"/>
                    <a:pt x="2865" y="7827"/>
                    <a:pt x="2779" y="7827"/>
                  </a:cubicBezTo>
                  <a:cubicBezTo>
                    <a:pt x="2720" y="7827"/>
                    <a:pt x="2650" y="7796"/>
                    <a:pt x="2549" y="7738"/>
                  </a:cubicBezTo>
                  <a:cubicBezTo>
                    <a:pt x="1668" y="7250"/>
                    <a:pt x="1060" y="6512"/>
                    <a:pt x="584" y="5655"/>
                  </a:cubicBezTo>
                  <a:cubicBezTo>
                    <a:pt x="453" y="5440"/>
                    <a:pt x="513" y="5178"/>
                    <a:pt x="584" y="4940"/>
                  </a:cubicBezTo>
                  <a:cubicBezTo>
                    <a:pt x="679" y="4643"/>
                    <a:pt x="810" y="4369"/>
                    <a:pt x="953" y="4107"/>
                  </a:cubicBezTo>
                  <a:cubicBezTo>
                    <a:pt x="1108" y="3845"/>
                    <a:pt x="1287" y="3595"/>
                    <a:pt x="1465" y="3357"/>
                  </a:cubicBezTo>
                  <a:cubicBezTo>
                    <a:pt x="2120" y="2488"/>
                    <a:pt x="2894" y="1761"/>
                    <a:pt x="3870" y="1273"/>
                  </a:cubicBezTo>
                  <a:cubicBezTo>
                    <a:pt x="4826" y="791"/>
                    <a:pt x="5828" y="527"/>
                    <a:pt x="6872" y="527"/>
                  </a:cubicBezTo>
                  <a:close/>
                  <a:moveTo>
                    <a:pt x="7061" y="1"/>
                  </a:moveTo>
                  <a:cubicBezTo>
                    <a:pt x="6559" y="1"/>
                    <a:pt x="6056" y="66"/>
                    <a:pt x="5561" y="166"/>
                  </a:cubicBezTo>
                  <a:cubicBezTo>
                    <a:pt x="4013" y="499"/>
                    <a:pt x="2704" y="1237"/>
                    <a:pt x="1644" y="2416"/>
                  </a:cubicBezTo>
                  <a:cubicBezTo>
                    <a:pt x="1227" y="2892"/>
                    <a:pt x="834" y="3381"/>
                    <a:pt x="537" y="3928"/>
                  </a:cubicBezTo>
                  <a:cubicBezTo>
                    <a:pt x="406" y="4190"/>
                    <a:pt x="287" y="4440"/>
                    <a:pt x="179" y="4726"/>
                  </a:cubicBezTo>
                  <a:cubicBezTo>
                    <a:pt x="60" y="5047"/>
                    <a:pt x="1" y="5381"/>
                    <a:pt x="108" y="5702"/>
                  </a:cubicBezTo>
                  <a:cubicBezTo>
                    <a:pt x="322" y="6405"/>
                    <a:pt x="632" y="7048"/>
                    <a:pt x="1120" y="7595"/>
                  </a:cubicBezTo>
                  <a:cubicBezTo>
                    <a:pt x="1477" y="8000"/>
                    <a:pt x="1894" y="8334"/>
                    <a:pt x="2406" y="8536"/>
                  </a:cubicBezTo>
                  <a:cubicBezTo>
                    <a:pt x="2575" y="8594"/>
                    <a:pt x="2748" y="8634"/>
                    <a:pt x="2915" y="8634"/>
                  </a:cubicBezTo>
                  <a:cubicBezTo>
                    <a:pt x="3195" y="8634"/>
                    <a:pt x="3459" y="8523"/>
                    <a:pt x="3668" y="8203"/>
                  </a:cubicBezTo>
                  <a:cubicBezTo>
                    <a:pt x="3775" y="8060"/>
                    <a:pt x="3870" y="7905"/>
                    <a:pt x="3978" y="7738"/>
                  </a:cubicBezTo>
                  <a:cubicBezTo>
                    <a:pt x="4287" y="7262"/>
                    <a:pt x="4644" y="6833"/>
                    <a:pt x="5097" y="6512"/>
                  </a:cubicBezTo>
                  <a:cubicBezTo>
                    <a:pt x="5348" y="6318"/>
                    <a:pt x="5620" y="6190"/>
                    <a:pt x="5946" y="6190"/>
                  </a:cubicBezTo>
                  <a:cubicBezTo>
                    <a:pt x="5961" y="6190"/>
                    <a:pt x="5975" y="6190"/>
                    <a:pt x="5990" y="6190"/>
                  </a:cubicBezTo>
                  <a:cubicBezTo>
                    <a:pt x="6216" y="6214"/>
                    <a:pt x="6299" y="6286"/>
                    <a:pt x="6347" y="6524"/>
                  </a:cubicBezTo>
                  <a:cubicBezTo>
                    <a:pt x="6418" y="6869"/>
                    <a:pt x="6371" y="7202"/>
                    <a:pt x="6252" y="7536"/>
                  </a:cubicBezTo>
                  <a:cubicBezTo>
                    <a:pt x="6049" y="8119"/>
                    <a:pt x="5704" y="8607"/>
                    <a:pt x="5335" y="9096"/>
                  </a:cubicBezTo>
                  <a:cubicBezTo>
                    <a:pt x="4680" y="9977"/>
                    <a:pt x="3954" y="10810"/>
                    <a:pt x="3311" y="11703"/>
                  </a:cubicBezTo>
                  <a:cubicBezTo>
                    <a:pt x="2668" y="12596"/>
                    <a:pt x="2108" y="13513"/>
                    <a:pt x="1751" y="14572"/>
                  </a:cubicBezTo>
                  <a:cubicBezTo>
                    <a:pt x="1370" y="15644"/>
                    <a:pt x="1299" y="16739"/>
                    <a:pt x="1715" y="17823"/>
                  </a:cubicBezTo>
                  <a:cubicBezTo>
                    <a:pt x="1834" y="18132"/>
                    <a:pt x="2025" y="18311"/>
                    <a:pt x="2358" y="18382"/>
                  </a:cubicBezTo>
                  <a:cubicBezTo>
                    <a:pt x="2711" y="18459"/>
                    <a:pt x="3078" y="18466"/>
                    <a:pt x="3449" y="18466"/>
                  </a:cubicBezTo>
                  <a:cubicBezTo>
                    <a:pt x="3542" y="18466"/>
                    <a:pt x="3635" y="18466"/>
                    <a:pt x="3727" y="18466"/>
                  </a:cubicBezTo>
                  <a:cubicBezTo>
                    <a:pt x="4668" y="18466"/>
                    <a:pt x="5597" y="18430"/>
                    <a:pt x="6537" y="18430"/>
                  </a:cubicBezTo>
                  <a:cubicBezTo>
                    <a:pt x="7502" y="18430"/>
                    <a:pt x="8478" y="18478"/>
                    <a:pt x="9431" y="18478"/>
                  </a:cubicBezTo>
                  <a:cubicBezTo>
                    <a:pt x="9611" y="18481"/>
                    <a:pt x="9792" y="18483"/>
                    <a:pt x="9973" y="18483"/>
                  </a:cubicBezTo>
                  <a:cubicBezTo>
                    <a:pt x="10547" y="18483"/>
                    <a:pt x="11126" y="18461"/>
                    <a:pt x="11705" y="18371"/>
                  </a:cubicBezTo>
                  <a:cubicBezTo>
                    <a:pt x="12074" y="18311"/>
                    <a:pt x="12407" y="18204"/>
                    <a:pt x="12586" y="17823"/>
                  </a:cubicBezTo>
                  <a:cubicBezTo>
                    <a:pt x="12657" y="17656"/>
                    <a:pt x="12657" y="17489"/>
                    <a:pt x="12681" y="17311"/>
                  </a:cubicBezTo>
                  <a:cubicBezTo>
                    <a:pt x="12812" y="16466"/>
                    <a:pt x="12895" y="15608"/>
                    <a:pt x="12919" y="14739"/>
                  </a:cubicBezTo>
                  <a:cubicBezTo>
                    <a:pt x="12919" y="14299"/>
                    <a:pt x="12788" y="13882"/>
                    <a:pt x="12562" y="13489"/>
                  </a:cubicBezTo>
                  <a:cubicBezTo>
                    <a:pt x="12407" y="13215"/>
                    <a:pt x="12181" y="13072"/>
                    <a:pt x="11871" y="13037"/>
                  </a:cubicBezTo>
                  <a:cubicBezTo>
                    <a:pt x="11047" y="12953"/>
                    <a:pt x="10231" y="12915"/>
                    <a:pt x="9416" y="12915"/>
                  </a:cubicBezTo>
                  <a:cubicBezTo>
                    <a:pt x="9302" y="12915"/>
                    <a:pt x="9188" y="12916"/>
                    <a:pt x="9073" y="12917"/>
                  </a:cubicBezTo>
                  <a:lnTo>
                    <a:pt x="8145" y="12917"/>
                  </a:lnTo>
                  <a:cubicBezTo>
                    <a:pt x="8240" y="12739"/>
                    <a:pt x="8323" y="12572"/>
                    <a:pt x="8430" y="12406"/>
                  </a:cubicBezTo>
                  <a:cubicBezTo>
                    <a:pt x="9097" y="11215"/>
                    <a:pt x="9800" y="10036"/>
                    <a:pt x="10419" y="8810"/>
                  </a:cubicBezTo>
                  <a:cubicBezTo>
                    <a:pt x="11002" y="7655"/>
                    <a:pt x="11490" y="6476"/>
                    <a:pt x="11562" y="5167"/>
                  </a:cubicBezTo>
                  <a:cubicBezTo>
                    <a:pt x="11609" y="4321"/>
                    <a:pt x="11586" y="3476"/>
                    <a:pt x="11264" y="2666"/>
                  </a:cubicBezTo>
                  <a:cubicBezTo>
                    <a:pt x="10800" y="1404"/>
                    <a:pt x="9823" y="654"/>
                    <a:pt x="8585" y="237"/>
                  </a:cubicBezTo>
                  <a:cubicBezTo>
                    <a:pt x="8086" y="69"/>
                    <a:pt x="7574" y="1"/>
                    <a:pt x="7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46"/>
          <p:cNvGrpSpPr/>
          <p:nvPr/>
        </p:nvGrpSpPr>
        <p:grpSpPr>
          <a:xfrm>
            <a:off x="8521072" y="4520799"/>
            <a:ext cx="440965" cy="489752"/>
            <a:chOff x="2960338" y="3767686"/>
            <a:chExt cx="344315" cy="382439"/>
          </a:xfrm>
        </p:grpSpPr>
        <p:sp>
          <p:nvSpPr>
            <p:cNvPr id="1849" name="Google Shape;1849;p46"/>
            <p:cNvSpPr/>
            <p:nvPr/>
          </p:nvSpPr>
          <p:spPr>
            <a:xfrm>
              <a:off x="2971962" y="3780643"/>
              <a:ext cx="321096" cy="357872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2960338" y="3767686"/>
              <a:ext cx="344315" cy="382439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46"/>
          <p:cNvGrpSpPr/>
          <p:nvPr/>
        </p:nvGrpSpPr>
        <p:grpSpPr>
          <a:xfrm>
            <a:off x="175888" y="4390168"/>
            <a:ext cx="521181" cy="489757"/>
            <a:chOff x="6276222" y="5478184"/>
            <a:chExt cx="335402" cy="315179"/>
          </a:xfrm>
        </p:grpSpPr>
        <p:sp>
          <p:nvSpPr>
            <p:cNvPr id="1852" name="Google Shape;1852;p46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46"/>
          <p:cNvGrpSpPr/>
          <p:nvPr/>
        </p:nvGrpSpPr>
        <p:grpSpPr>
          <a:xfrm>
            <a:off x="8510990" y="460282"/>
            <a:ext cx="272775" cy="282350"/>
            <a:chOff x="5500825" y="1744450"/>
            <a:chExt cx="272775" cy="282350"/>
          </a:xfrm>
        </p:grpSpPr>
        <p:sp>
          <p:nvSpPr>
            <p:cNvPr id="1855" name="Google Shape;1855;p46"/>
            <p:cNvSpPr/>
            <p:nvPr/>
          </p:nvSpPr>
          <p:spPr>
            <a:xfrm>
              <a:off x="5500825" y="1744450"/>
              <a:ext cx="272775" cy="282350"/>
            </a:xfrm>
            <a:custGeom>
              <a:avLst/>
              <a:gdLst/>
              <a:ahLst/>
              <a:cxnLst/>
              <a:rect l="l" t="t" r="r" b="b"/>
              <a:pathLst>
                <a:path w="10911" h="11294" extrusionOk="0">
                  <a:moveTo>
                    <a:pt x="9571" y="632"/>
                  </a:moveTo>
                  <a:cubicBezTo>
                    <a:pt x="9953" y="632"/>
                    <a:pt x="10260" y="938"/>
                    <a:pt x="10260" y="1321"/>
                  </a:cubicBezTo>
                  <a:lnTo>
                    <a:pt x="10260" y="9992"/>
                  </a:lnTo>
                  <a:cubicBezTo>
                    <a:pt x="10260" y="10356"/>
                    <a:pt x="9953" y="10681"/>
                    <a:pt x="9571" y="10681"/>
                  </a:cubicBezTo>
                  <a:lnTo>
                    <a:pt x="1302" y="10681"/>
                  </a:lnTo>
                  <a:cubicBezTo>
                    <a:pt x="919" y="10681"/>
                    <a:pt x="613" y="10375"/>
                    <a:pt x="613" y="9992"/>
                  </a:cubicBezTo>
                  <a:lnTo>
                    <a:pt x="613" y="1321"/>
                  </a:lnTo>
                  <a:cubicBezTo>
                    <a:pt x="613" y="938"/>
                    <a:pt x="919" y="632"/>
                    <a:pt x="1302" y="632"/>
                  </a:cubicBezTo>
                  <a:close/>
                  <a:moveTo>
                    <a:pt x="1302" y="0"/>
                  </a:moveTo>
                  <a:cubicBezTo>
                    <a:pt x="594" y="0"/>
                    <a:pt x="0" y="575"/>
                    <a:pt x="0" y="1321"/>
                  </a:cubicBezTo>
                  <a:lnTo>
                    <a:pt x="0" y="9992"/>
                  </a:lnTo>
                  <a:cubicBezTo>
                    <a:pt x="0" y="10700"/>
                    <a:pt x="575" y="11293"/>
                    <a:pt x="1302" y="11293"/>
                  </a:cubicBezTo>
                  <a:lnTo>
                    <a:pt x="9571" y="11293"/>
                  </a:lnTo>
                  <a:cubicBezTo>
                    <a:pt x="10298" y="11293"/>
                    <a:pt x="10910" y="10700"/>
                    <a:pt x="10872" y="9992"/>
                  </a:cubicBezTo>
                  <a:lnTo>
                    <a:pt x="10872" y="1321"/>
                  </a:lnTo>
                  <a:cubicBezTo>
                    <a:pt x="10872" y="613"/>
                    <a:pt x="10298" y="0"/>
                    <a:pt x="9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5656825" y="1824350"/>
              <a:ext cx="76100" cy="28275"/>
            </a:xfrm>
            <a:custGeom>
              <a:avLst/>
              <a:gdLst/>
              <a:ahLst/>
              <a:cxnLst/>
              <a:rect l="l" t="t" r="r" b="b"/>
              <a:pathLst>
                <a:path w="3044" h="1131" extrusionOk="0">
                  <a:moveTo>
                    <a:pt x="383" y="1"/>
                  </a:moveTo>
                  <a:cubicBezTo>
                    <a:pt x="172" y="1"/>
                    <a:pt x="0" y="154"/>
                    <a:pt x="0" y="384"/>
                  </a:cubicBezTo>
                  <a:lnTo>
                    <a:pt x="0" y="767"/>
                  </a:lnTo>
                  <a:cubicBezTo>
                    <a:pt x="0" y="977"/>
                    <a:pt x="172" y="1130"/>
                    <a:pt x="383" y="1130"/>
                  </a:cubicBezTo>
                  <a:lnTo>
                    <a:pt x="2661" y="1130"/>
                  </a:lnTo>
                  <a:cubicBezTo>
                    <a:pt x="2871" y="1130"/>
                    <a:pt x="3044" y="977"/>
                    <a:pt x="3044" y="767"/>
                  </a:cubicBezTo>
                  <a:lnTo>
                    <a:pt x="3044" y="384"/>
                  </a:lnTo>
                  <a:cubicBezTo>
                    <a:pt x="3044" y="154"/>
                    <a:pt x="2871" y="1"/>
                    <a:pt x="2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5648200" y="1816225"/>
              <a:ext cx="92375" cy="44525"/>
            </a:xfrm>
            <a:custGeom>
              <a:avLst/>
              <a:gdLst/>
              <a:ahLst/>
              <a:cxnLst/>
              <a:rect l="l" t="t" r="r" b="b"/>
              <a:pathLst>
                <a:path w="3695" h="1781" extrusionOk="0">
                  <a:moveTo>
                    <a:pt x="3006" y="651"/>
                  </a:moveTo>
                  <a:cubicBezTo>
                    <a:pt x="3025" y="651"/>
                    <a:pt x="3044" y="670"/>
                    <a:pt x="3044" y="709"/>
                  </a:cubicBezTo>
                  <a:lnTo>
                    <a:pt x="3044" y="1092"/>
                  </a:lnTo>
                  <a:cubicBezTo>
                    <a:pt x="3044" y="1111"/>
                    <a:pt x="3025" y="1130"/>
                    <a:pt x="3006" y="1130"/>
                  </a:cubicBezTo>
                  <a:lnTo>
                    <a:pt x="728" y="1130"/>
                  </a:lnTo>
                  <a:cubicBezTo>
                    <a:pt x="709" y="1130"/>
                    <a:pt x="671" y="1111"/>
                    <a:pt x="671" y="1092"/>
                  </a:cubicBezTo>
                  <a:lnTo>
                    <a:pt x="671" y="709"/>
                  </a:lnTo>
                  <a:cubicBezTo>
                    <a:pt x="671" y="670"/>
                    <a:pt x="709" y="651"/>
                    <a:pt x="728" y="651"/>
                  </a:cubicBezTo>
                  <a:close/>
                  <a:moveTo>
                    <a:pt x="709" y="1"/>
                  </a:moveTo>
                  <a:cubicBezTo>
                    <a:pt x="326" y="1"/>
                    <a:pt x="1" y="326"/>
                    <a:pt x="1" y="709"/>
                  </a:cubicBezTo>
                  <a:lnTo>
                    <a:pt x="1" y="1092"/>
                  </a:lnTo>
                  <a:cubicBezTo>
                    <a:pt x="1" y="1455"/>
                    <a:pt x="326" y="1781"/>
                    <a:pt x="709" y="1781"/>
                  </a:cubicBezTo>
                  <a:lnTo>
                    <a:pt x="2967" y="1781"/>
                  </a:lnTo>
                  <a:cubicBezTo>
                    <a:pt x="3389" y="1781"/>
                    <a:pt x="3695" y="1474"/>
                    <a:pt x="3676" y="1092"/>
                  </a:cubicBezTo>
                  <a:lnTo>
                    <a:pt x="3676" y="709"/>
                  </a:lnTo>
                  <a:cubicBezTo>
                    <a:pt x="3676" y="326"/>
                    <a:pt x="335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5540525" y="1800425"/>
              <a:ext cx="76600" cy="76125"/>
            </a:xfrm>
            <a:custGeom>
              <a:avLst/>
              <a:gdLst/>
              <a:ahLst/>
              <a:cxnLst/>
              <a:rect l="l" t="t" r="r" b="b"/>
              <a:pathLst>
                <a:path w="3064" h="3045" extrusionOk="0">
                  <a:moveTo>
                    <a:pt x="1341" y="1"/>
                  </a:moveTo>
                  <a:cubicBezTo>
                    <a:pt x="1130" y="1"/>
                    <a:pt x="958" y="154"/>
                    <a:pt x="958" y="384"/>
                  </a:cubicBezTo>
                  <a:lnTo>
                    <a:pt x="958" y="958"/>
                  </a:lnTo>
                  <a:lnTo>
                    <a:pt x="384" y="958"/>
                  </a:lnTo>
                  <a:cubicBezTo>
                    <a:pt x="173" y="958"/>
                    <a:pt x="1" y="1111"/>
                    <a:pt x="1" y="1341"/>
                  </a:cubicBezTo>
                  <a:lnTo>
                    <a:pt x="1" y="1724"/>
                  </a:lnTo>
                  <a:cubicBezTo>
                    <a:pt x="1" y="1934"/>
                    <a:pt x="173" y="2087"/>
                    <a:pt x="384" y="2087"/>
                  </a:cubicBezTo>
                  <a:lnTo>
                    <a:pt x="958" y="2087"/>
                  </a:lnTo>
                  <a:lnTo>
                    <a:pt x="958" y="2681"/>
                  </a:lnTo>
                  <a:cubicBezTo>
                    <a:pt x="958" y="2891"/>
                    <a:pt x="1130" y="3044"/>
                    <a:pt x="1341" y="3044"/>
                  </a:cubicBezTo>
                  <a:lnTo>
                    <a:pt x="1724" y="3044"/>
                  </a:lnTo>
                  <a:cubicBezTo>
                    <a:pt x="1953" y="3044"/>
                    <a:pt x="2106" y="2891"/>
                    <a:pt x="2106" y="2681"/>
                  </a:cubicBezTo>
                  <a:lnTo>
                    <a:pt x="2106" y="2087"/>
                  </a:lnTo>
                  <a:lnTo>
                    <a:pt x="2681" y="2087"/>
                  </a:lnTo>
                  <a:cubicBezTo>
                    <a:pt x="2910" y="2087"/>
                    <a:pt x="3063" y="1934"/>
                    <a:pt x="3063" y="1724"/>
                  </a:cubicBezTo>
                  <a:lnTo>
                    <a:pt x="3063" y="1341"/>
                  </a:lnTo>
                  <a:cubicBezTo>
                    <a:pt x="3063" y="1111"/>
                    <a:pt x="2910" y="958"/>
                    <a:pt x="2681" y="958"/>
                  </a:cubicBezTo>
                  <a:lnTo>
                    <a:pt x="2106" y="958"/>
                  </a:lnTo>
                  <a:lnTo>
                    <a:pt x="2106" y="384"/>
                  </a:lnTo>
                  <a:cubicBezTo>
                    <a:pt x="2106" y="154"/>
                    <a:pt x="1953" y="1"/>
                    <a:pt x="1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5534325" y="1793725"/>
              <a:ext cx="90450" cy="90950"/>
            </a:xfrm>
            <a:custGeom>
              <a:avLst/>
              <a:gdLst/>
              <a:ahLst/>
              <a:cxnLst/>
              <a:rect l="l" t="t" r="r" b="b"/>
              <a:pathLst>
                <a:path w="3618" h="3638" extrusionOk="0">
                  <a:moveTo>
                    <a:pt x="2010" y="613"/>
                  </a:moveTo>
                  <a:cubicBezTo>
                    <a:pt x="2029" y="613"/>
                    <a:pt x="2048" y="652"/>
                    <a:pt x="2048" y="671"/>
                  </a:cubicBezTo>
                  <a:lnTo>
                    <a:pt x="2048" y="1551"/>
                  </a:lnTo>
                  <a:lnTo>
                    <a:pt x="2910" y="1551"/>
                  </a:lnTo>
                  <a:cubicBezTo>
                    <a:pt x="2929" y="1551"/>
                    <a:pt x="2967" y="1570"/>
                    <a:pt x="2967" y="1609"/>
                  </a:cubicBezTo>
                  <a:lnTo>
                    <a:pt x="2967" y="1992"/>
                  </a:lnTo>
                  <a:cubicBezTo>
                    <a:pt x="2967" y="2011"/>
                    <a:pt x="2929" y="2030"/>
                    <a:pt x="2910" y="2030"/>
                  </a:cubicBezTo>
                  <a:lnTo>
                    <a:pt x="2029" y="2030"/>
                  </a:lnTo>
                  <a:lnTo>
                    <a:pt x="2029" y="2910"/>
                  </a:lnTo>
                  <a:cubicBezTo>
                    <a:pt x="2029" y="2929"/>
                    <a:pt x="2010" y="2968"/>
                    <a:pt x="1972" y="2968"/>
                  </a:cubicBezTo>
                  <a:lnTo>
                    <a:pt x="1589" y="2968"/>
                  </a:lnTo>
                  <a:cubicBezTo>
                    <a:pt x="1570" y="2968"/>
                    <a:pt x="1551" y="2929"/>
                    <a:pt x="1551" y="2910"/>
                  </a:cubicBezTo>
                  <a:lnTo>
                    <a:pt x="1551" y="2030"/>
                  </a:lnTo>
                  <a:lnTo>
                    <a:pt x="670" y="2030"/>
                  </a:lnTo>
                  <a:cubicBezTo>
                    <a:pt x="632" y="2030"/>
                    <a:pt x="613" y="2011"/>
                    <a:pt x="613" y="1992"/>
                  </a:cubicBezTo>
                  <a:lnTo>
                    <a:pt x="613" y="1609"/>
                  </a:lnTo>
                  <a:cubicBezTo>
                    <a:pt x="613" y="1570"/>
                    <a:pt x="632" y="1551"/>
                    <a:pt x="670" y="1551"/>
                  </a:cubicBezTo>
                  <a:lnTo>
                    <a:pt x="1570" y="1551"/>
                  </a:lnTo>
                  <a:lnTo>
                    <a:pt x="1570" y="671"/>
                  </a:lnTo>
                  <a:cubicBezTo>
                    <a:pt x="1570" y="652"/>
                    <a:pt x="1589" y="613"/>
                    <a:pt x="1627" y="613"/>
                  </a:cubicBezTo>
                  <a:close/>
                  <a:moveTo>
                    <a:pt x="1627" y="1"/>
                  </a:moveTo>
                  <a:cubicBezTo>
                    <a:pt x="1225" y="1"/>
                    <a:pt x="919" y="307"/>
                    <a:pt x="919" y="690"/>
                  </a:cubicBezTo>
                  <a:lnTo>
                    <a:pt x="919" y="920"/>
                  </a:lnTo>
                  <a:lnTo>
                    <a:pt x="689" y="920"/>
                  </a:lnTo>
                  <a:cubicBezTo>
                    <a:pt x="306" y="920"/>
                    <a:pt x="0" y="1245"/>
                    <a:pt x="0" y="1628"/>
                  </a:cubicBezTo>
                  <a:lnTo>
                    <a:pt x="0" y="2011"/>
                  </a:lnTo>
                  <a:cubicBezTo>
                    <a:pt x="0" y="2394"/>
                    <a:pt x="306" y="2700"/>
                    <a:pt x="689" y="2700"/>
                  </a:cubicBezTo>
                  <a:lnTo>
                    <a:pt x="919" y="2700"/>
                  </a:lnTo>
                  <a:lnTo>
                    <a:pt x="919" y="2949"/>
                  </a:lnTo>
                  <a:cubicBezTo>
                    <a:pt x="919" y="3312"/>
                    <a:pt x="1225" y="3638"/>
                    <a:pt x="1627" y="3638"/>
                  </a:cubicBezTo>
                  <a:lnTo>
                    <a:pt x="2010" y="3638"/>
                  </a:lnTo>
                  <a:cubicBezTo>
                    <a:pt x="2393" y="3638"/>
                    <a:pt x="2699" y="3312"/>
                    <a:pt x="2699" y="2949"/>
                  </a:cubicBezTo>
                  <a:lnTo>
                    <a:pt x="2699" y="2700"/>
                  </a:lnTo>
                  <a:lnTo>
                    <a:pt x="2929" y="2700"/>
                  </a:lnTo>
                  <a:cubicBezTo>
                    <a:pt x="3311" y="2700"/>
                    <a:pt x="3618" y="2394"/>
                    <a:pt x="3618" y="2011"/>
                  </a:cubicBezTo>
                  <a:lnTo>
                    <a:pt x="3618" y="1628"/>
                  </a:lnTo>
                  <a:cubicBezTo>
                    <a:pt x="3618" y="1245"/>
                    <a:pt x="3311" y="920"/>
                    <a:pt x="2929" y="920"/>
                  </a:cubicBezTo>
                  <a:lnTo>
                    <a:pt x="2699" y="920"/>
                  </a:lnTo>
                  <a:lnTo>
                    <a:pt x="2699" y="690"/>
                  </a:lnTo>
                  <a:cubicBezTo>
                    <a:pt x="2699" y="307"/>
                    <a:pt x="2393" y="1"/>
                    <a:pt x="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5660650" y="1904150"/>
              <a:ext cx="67975" cy="65225"/>
            </a:xfrm>
            <a:custGeom>
              <a:avLst/>
              <a:gdLst/>
              <a:ahLst/>
              <a:cxnLst/>
              <a:rect l="l" t="t" r="r" b="b"/>
              <a:pathLst>
                <a:path w="2719" h="2609" extrusionOk="0">
                  <a:moveTo>
                    <a:pt x="680" y="1"/>
                  </a:moveTo>
                  <a:cubicBezTo>
                    <a:pt x="584" y="1"/>
                    <a:pt x="488" y="34"/>
                    <a:pt x="421" y="101"/>
                  </a:cubicBezTo>
                  <a:lnTo>
                    <a:pt x="153" y="369"/>
                  </a:lnTo>
                  <a:cubicBezTo>
                    <a:pt x="0" y="503"/>
                    <a:pt x="0" y="752"/>
                    <a:pt x="153" y="886"/>
                  </a:cubicBezTo>
                  <a:lnTo>
                    <a:pt x="555" y="1307"/>
                  </a:lnTo>
                  <a:lnTo>
                    <a:pt x="153" y="1709"/>
                  </a:lnTo>
                  <a:cubicBezTo>
                    <a:pt x="0" y="1843"/>
                    <a:pt x="0" y="2092"/>
                    <a:pt x="153" y="2226"/>
                  </a:cubicBezTo>
                  <a:lnTo>
                    <a:pt x="421" y="2494"/>
                  </a:lnTo>
                  <a:cubicBezTo>
                    <a:pt x="488" y="2570"/>
                    <a:pt x="584" y="2609"/>
                    <a:pt x="680" y="2609"/>
                  </a:cubicBezTo>
                  <a:cubicBezTo>
                    <a:pt x="775" y="2609"/>
                    <a:pt x="871" y="2570"/>
                    <a:pt x="938" y="2494"/>
                  </a:cubicBezTo>
                  <a:lnTo>
                    <a:pt x="1359" y="2092"/>
                  </a:lnTo>
                  <a:lnTo>
                    <a:pt x="1761" y="2494"/>
                  </a:lnTo>
                  <a:cubicBezTo>
                    <a:pt x="1828" y="2570"/>
                    <a:pt x="1924" y="2609"/>
                    <a:pt x="2020" y="2609"/>
                  </a:cubicBezTo>
                  <a:cubicBezTo>
                    <a:pt x="2115" y="2609"/>
                    <a:pt x="2211" y="2570"/>
                    <a:pt x="2278" y="2494"/>
                  </a:cubicBezTo>
                  <a:lnTo>
                    <a:pt x="2546" y="2226"/>
                  </a:lnTo>
                  <a:cubicBezTo>
                    <a:pt x="2718" y="2111"/>
                    <a:pt x="2718" y="1881"/>
                    <a:pt x="2546" y="1709"/>
                  </a:cubicBezTo>
                  <a:lnTo>
                    <a:pt x="2144" y="1307"/>
                  </a:lnTo>
                  <a:lnTo>
                    <a:pt x="2546" y="886"/>
                  </a:lnTo>
                  <a:cubicBezTo>
                    <a:pt x="2699" y="752"/>
                    <a:pt x="2699" y="503"/>
                    <a:pt x="2546" y="369"/>
                  </a:cubicBezTo>
                  <a:lnTo>
                    <a:pt x="2278" y="101"/>
                  </a:lnTo>
                  <a:cubicBezTo>
                    <a:pt x="2211" y="34"/>
                    <a:pt x="2115" y="1"/>
                    <a:pt x="2020" y="1"/>
                  </a:cubicBezTo>
                  <a:cubicBezTo>
                    <a:pt x="1924" y="1"/>
                    <a:pt x="1828" y="34"/>
                    <a:pt x="1761" y="101"/>
                  </a:cubicBezTo>
                  <a:lnTo>
                    <a:pt x="1359" y="503"/>
                  </a:lnTo>
                  <a:lnTo>
                    <a:pt x="938" y="101"/>
                  </a:lnTo>
                  <a:cubicBezTo>
                    <a:pt x="871" y="34"/>
                    <a:pt x="775" y="1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5653000" y="1895175"/>
              <a:ext cx="83750" cy="82825"/>
            </a:xfrm>
            <a:custGeom>
              <a:avLst/>
              <a:gdLst/>
              <a:ahLst/>
              <a:cxnLst/>
              <a:rect l="l" t="t" r="r" b="b"/>
              <a:pathLst>
                <a:path w="3350" h="3313" extrusionOk="0">
                  <a:moveTo>
                    <a:pt x="2335" y="690"/>
                  </a:moveTo>
                  <a:cubicBezTo>
                    <a:pt x="2354" y="690"/>
                    <a:pt x="2354" y="690"/>
                    <a:pt x="2373" y="728"/>
                  </a:cubicBezTo>
                  <a:lnTo>
                    <a:pt x="2641" y="977"/>
                  </a:lnTo>
                  <a:cubicBezTo>
                    <a:pt x="2661" y="1015"/>
                    <a:pt x="2661" y="1034"/>
                    <a:pt x="2641" y="1054"/>
                  </a:cubicBezTo>
                  <a:lnTo>
                    <a:pt x="2010" y="1685"/>
                  </a:lnTo>
                  <a:lnTo>
                    <a:pt x="2641" y="2298"/>
                  </a:lnTo>
                  <a:cubicBezTo>
                    <a:pt x="2661" y="2336"/>
                    <a:pt x="2661" y="2355"/>
                    <a:pt x="2641" y="2374"/>
                  </a:cubicBezTo>
                  <a:lnTo>
                    <a:pt x="2373" y="2642"/>
                  </a:lnTo>
                  <a:cubicBezTo>
                    <a:pt x="2354" y="2661"/>
                    <a:pt x="2335" y="2661"/>
                    <a:pt x="2335" y="2661"/>
                  </a:cubicBezTo>
                  <a:cubicBezTo>
                    <a:pt x="2297" y="2661"/>
                    <a:pt x="2297" y="2661"/>
                    <a:pt x="2278" y="2642"/>
                  </a:cubicBezTo>
                  <a:lnTo>
                    <a:pt x="1665" y="2011"/>
                  </a:lnTo>
                  <a:lnTo>
                    <a:pt x="1034" y="2680"/>
                  </a:lnTo>
                  <a:cubicBezTo>
                    <a:pt x="1014" y="2700"/>
                    <a:pt x="995" y="2700"/>
                    <a:pt x="995" y="2700"/>
                  </a:cubicBezTo>
                  <a:cubicBezTo>
                    <a:pt x="957" y="2700"/>
                    <a:pt x="957" y="2700"/>
                    <a:pt x="938" y="2680"/>
                  </a:cubicBezTo>
                  <a:lnTo>
                    <a:pt x="670" y="2412"/>
                  </a:lnTo>
                  <a:cubicBezTo>
                    <a:pt x="651" y="2393"/>
                    <a:pt x="651" y="2374"/>
                    <a:pt x="651" y="2374"/>
                  </a:cubicBezTo>
                  <a:cubicBezTo>
                    <a:pt x="651" y="2355"/>
                    <a:pt x="651" y="2355"/>
                    <a:pt x="670" y="2317"/>
                  </a:cubicBezTo>
                  <a:lnTo>
                    <a:pt x="1302" y="1704"/>
                  </a:lnTo>
                  <a:lnTo>
                    <a:pt x="670" y="1073"/>
                  </a:lnTo>
                  <a:cubicBezTo>
                    <a:pt x="651" y="1054"/>
                    <a:pt x="651" y="1034"/>
                    <a:pt x="651" y="1034"/>
                  </a:cubicBezTo>
                  <a:cubicBezTo>
                    <a:pt x="651" y="1015"/>
                    <a:pt x="651" y="1015"/>
                    <a:pt x="670" y="977"/>
                  </a:cubicBezTo>
                  <a:lnTo>
                    <a:pt x="938" y="728"/>
                  </a:lnTo>
                  <a:cubicBezTo>
                    <a:pt x="957" y="690"/>
                    <a:pt x="995" y="690"/>
                    <a:pt x="995" y="690"/>
                  </a:cubicBezTo>
                  <a:cubicBezTo>
                    <a:pt x="1014" y="690"/>
                    <a:pt x="1014" y="690"/>
                    <a:pt x="1034" y="728"/>
                  </a:cubicBezTo>
                  <a:lnTo>
                    <a:pt x="1665" y="1341"/>
                  </a:lnTo>
                  <a:lnTo>
                    <a:pt x="2278" y="728"/>
                  </a:lnTo>
                  <a:cubicBezTo>
                    <a:pt x="2297" y="690"/>
                    <a:pt x="2335" y="690"/>
                    <a:pt x="2335" y="690"/>
                  </a:cubicBezTo>
                  <a:close/>
                  <a:moveTo>
                    <a:pt x="976" y="1"/>
                  </a:moveTo>
                  <a:cubicBezTo>
                    <a:pt x="785" y="1"/>
                    <a:pt x="632" y="77"/>
                    <a:pt x="479" y="211"/>
                  </a:cubicBezTo>
                  <a:lnTo>
                    <a:pt x="211" y="479"/>
                  </a:lnTo>
                  <a:cubicBezTo>
                    <a:pt x="77" y="632"/>
                    <a:pt x="0" y="786"/>
                    <a:pt x="0" y="977"/>
                  </a:cubicBezTo>
                  <a:cubicBezTo>
                    <a:pt x="0" y="1168"/>
                    <a:pt x="77" y="1341"/>
                    <a:pt x="211" y="1494"/>
                  </a:cubicBezTo>
                  <a:lnTo>
                    <a:pt x="383" y="1647"/>
                  </a:lnTo>
                  <a:lnTo>
                    <a:pt x="211" y="1819"/>
                  </a:lnTo>
                  <a:cubicBezTo>
                    <a:pt x="77" y="1972"/>
                    <a:pt x="0" y="2125"/>
                    <a:pt x="0" y="2336"/>
                  </a:cubicBezTo>
                  <a:cubicBezTo>
                    <a:pt x="0" y="2527"/>
                    <a:pt x="77" y="2680"/>
                    <a:pt x="211" y="2834"/>
                  </a:cubicBezTo>
                  <a:lnTo>
                    <a:pt x="479" y="3102"/>
                  </a:lnTo>
                  <a:cubicBezTo>
                    <a:pt x="632" y="3236"/>
                    <a:pt x="785" y="3312"/>
                    <a:pt x="976" y="3312"/>
                  </a:cubicBezTo>
                  <a:cubicBezTo>
                    <a:pt x="1187" y="3312"/>
                    <a:pt x="1340" y="3236"/>
                    <a:pt x="1493" y="3102"/>
                  </a:cubicBezTo>
                  <a:lnTo>
                    <a:pt x="1665" y="2929"/>
                  </a:lnTo>
                  <a:lnTo>
                    <a:pt x="1818" y="3102"/>
                  </a:lnTo>
                  <a:cubicBezTo>
                    <a:pt x="1972" y="3236"/>
                    <a:pt x="2144" y="3312"/>
                    <a:pt x="2335" y="3312"/>
                  </a:cubicBezTo>
                  <a:cubicBezTo>
                    <a:pt x="2527" y="3312"/>
                    <a:pt x="2680" y="3236"/>
                    <a:pt x="2833" y="3044"/>
                  </a:cubicBezTo>
                  <a:lnTo>
                    <a:pt x="3101" y="2776"/>
                  </a:lnTo>
                  <a:cubicBezTo>
                    <a:pt x="3350" y="2508"/>
                    <a:pt x="3350" y="2068"/>
                    <a:pt x="3101" y="1800"/>
                  </a:cubicBezTo>
                  <a:lnTo>
                    <a:pt x="2929" y="1628"/>
                  </a:lnTo>
                  <a:lnTo>
                    <a:pt x="3101" y="1455"/>
                  </a:lnTo>
                  <a:cubicBezTo>
                    <a:pt x="3350" y="1207"/>
                    <a:pt x="3350" y="747"/>
                    <a:pt x="3101" y="479"/>
                  </a:cubicBezTo>
                  <a:lnTo>
                    <a:pt x="2833" y="211"/>
                  </a:lnTo>
                  <a:cubicBezTo>
                    <a:pt x="2680" y="77"/>
                    <a:pt x="2527" y="1"/>
                    <a:pt x="2335" y="1"/>
                  </a:cubicBezTo>
                  <a:cubicBezTo>
                    <a:pt x="2144" y="1"/>
                    <a:pt x="1972" y="77"/>
                    <a:pt x="1818" y="211"/>
                  </a:cubicBezTo>
                  <a:lnTo>
                    <a:pt x="1665" y="384"/>
                  </a:lnTo>
                  <a:lnTo>
                    <a:pt x="1493" y="211"/>
                  </a:lnTo>
                  <a:cubicBezTo>
                    <a:pt x="1340" y="77"/>
                    <a:pt x="1168" y="1"/>
                    <a:pt x="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5544850" y="1915750"/>
              <a:ext cx="68925" cy="15825"/>
            </a:xfrm>
            <a:custGeom>
              <a:avLst/>
              <a:gdLst/>
              <a:ahLst/>
              <a:cxnLst/>
              <a:rect l="l" t="t" r="r" b="b"/>
              <a:pathLst>
                <a:path w="2757" h="633" extrusionOk="0">
                  <a:moveTo>
                    <a:pt x="0" y="1"/>
                  </a:moveTo>
                  <a:lnTo>
                    <a:pt x="0" y="632"/>
                  </a:lnTo>
                  <a:lnTo>
                    <a:pt x="2756" y="632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5544850" y="1942550"/>
              <a:ext cx="68925" cy="16300"/>
            </a:xfrm>
            <a:custGeom>
              <a:avLst/>
              <a:gdLst/>
              <a:ahLst/>
              <a:cxnLst/>
              <a:rect l="l" t="t" r="r" b="b"/>
              <a:pathLst>
                <a:path w="2757" h="652" extrusionOk="0">
                  <a:moveTo>
                    <a:pt x="0" y="1"/>
                  </a:moveTo>
                  <a:lnTo>
                    <a:pt x="0" y="651"/>
                  </a:lnTo>
                  <a:lnTo>
                    <a:pt x="2756" y="651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4" name="Google Shape;1864;p46"/>
          <p:cNvSpPr/>
          <p:nvPr/>
        </p:nvSpPr>
        <p:spPr>
          <a:xfrm>
            <a:off x="4023162" y="37351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65" name="Google Shape;1865;p46"/>
          <p:cNvGrpSpPr/>
          <p:nvPr/>
        </p:nvGrpSpPr>
        <p:grpSpPr>
          <a:xfrm>
            <a:off x="4196749" y="271732"/>
            <a:ext cx="282825" cy="267525"/>
            <a:chOff x="3654175" y="1926250"/>
            <a:chExt cx="282825" cy="267525"/>
          </a:xfrm>
        </p:grpSpPr>
        <p:sp>
          <p:nvSpPr>
            <p:cNvPr id="1866" name="Google Shape;1866;p46"/>
            <p:cNvSpPr/>
            <p:nvPr/>
          </p:nvSpPr>
          <p:spPr>
            <a:xfrm>
              <a:off x="3673325" y="1926250"/>
              <a:ext cx="245975" cy="204350"/>
            </a:xfrm>
            <a:custGeom>
              <a:avLst/>
              <a:gdLst/>
              <a:ahLst/>
              <a:cxnLst/>
              <a:rect l="l" t="t" r="r" b="b"/>
              <a:pathLst>
                <a:path w="9839" h="8174" extrusionOk="0">
                  <a:moveTo>
                    <a:pt x="8728" y="671"/>
                  </a:moveTo>
                  <a:cubicBezTo>
                    <a:pt x="8996" y="671"/>
                    <a:pt x="9207" y="881"/>
                    <a:pt x="9207" y="1149"/>
                  </a:cubicBezTo>
                  <a:lnTo>
                    <a:pt x="9207" y="7561"/>
                  </a:lnTo>
                  <a:lnTo>
                    <a:pt x="632" y="7561"/>
                  </a:lnTo>
                  <a:lnTo>
                    <a:pt x="632" y="1149"/>
                  </a:lnTo>
                  <a:cubicBezTo>
                    <a:pt x="632" y="881"/>
                    <a:pt x="843" y="671"/>
                    <a:pt x="1110" y="671"/>
                  </a:cubicBezTo>
                  <a:close/>
                  <a:moveTo>
                    <a:pt x="1110" y="1"/>
                  </a:moveTo>
                  <a:cubicBezTo>
                    <a:pt x="498" y="1"/>
                    <a:pt x="0" y="498"/>
                    <a:pt x="0" y="1130"/>
                  </a:cubicBezTo>
                  <a:lnTo>
                    <a:pt x="0" y="8174"/>
                  </a:lnTo>
                  <a:lnTo>
                    <a:pt x="9839" y="8174"/>
                  </a:lnTo>
                  <a:lnTo>
                    <a:pt x="9839" y="1130"/>
                  </a:lnTo>
                  <a:cubicBezTo>
                    <a:pt x="9839" y="498"/>
                    <a:pt x="9341" y="1"/>
                    <a:pt x="8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>
              <a:off x="3677625" y="2122450"/>
              <a:ext cx="82825" cy="63175"/>
            </a:xfrm>
            <a:custGeom>
              <a:avLst/>
              <a:gdLst/>
              <a:ahLst/>
              <a:cxnLst/>
              <a:rect l="l" t="t" r="r" b="b"/>
              <a:pathLst>
                <a:path w="3313" h="2527" extrusionOk="0">
                  <a:moveTo>
                    <a:pt x="1494" y="0"/>
                  </a:moveTo>
                  <a:lnTo>
                    <a:pt x="154" y="2029"/>
                  </a:lnTo>
                  <a:cubicBezTo>
                    <a:pt x="1" y="2240"/>
                    <a:pt x="211" y="2527"/>
                    <a:pt x="537" y="2527"/>
                  </a:cubicBezTo>
                  <a:lnTo>
                    <a:pt x="1379" y="2527"/>
                  </a:lnTo>
                  <a:cubicBezTo>
                    <a:pt x="1551" y="2527"/>
                    <a:pt x="1685" y="2470"/>
                    <a:pt x="1762" y="2374"/>
                  </a:cubicBezTo>
                  <a:lnTo>
                    <a:pt x="3312" y="20"/>
                  </a:lnTo>
                  <a:lnTo>
                    <a:pt x="1494" y="20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3672375" y="2114800"/>
              <a:ext cx="104800" cy="78975"/>
            </a:xfrm>
            <a:custGeom>
              <a:avLst/>
              <a:gdLst/>
              <a:ahLst/>
              <a:cxnLst/>
              <a:rect l="l" t="t" r="r" b="b"/>
              <a:pathLst>
                <a:path w="4192" h="3159" extrusionOk="0">
                  <a:moveTo>
                    <a:pt x="3024" y="613"/>
                  </a:moveTo>
                  <a:lnTo>
                    <a:pt x="1780" y="2488"/>
                  </a:lnTo>
                  <a:cubicBezTo>
                    <a:pt x="1761" y="2508"/>
                    <a:pt x="1704" y="2527"/>
                    <a:pt x="1627" y="2527"/>
                  </a:cubicBezTo>
                  <a:lnTo>
                    <a:pt x="804" y="2527"/>
                  </a:lnTo>
                  <a:cubicBezTo>
                    <a:pt x="727" y="2527"/>
                    <a:pt x="708" y="2527"/>
                    <a:pt x="670" y="2508"/>
                  </a:cubicBezTo>
                  <a:lnTo>
                    <a:pt x="1914" y="613"/>
                  </a:lnTo>
                  <a:close/>
                  <a:moveTo>
                    <a:pt x="1589" y="0"/>
                  </a:moveTo>
                  <a:lnTo>
                    <a:pt x="153" y="2163"/>
                  </a:lnTo>
                  <a:cubicBezTo>
                    <a:pt x="0" y="2354"/>
                    <a:pt x="0" y="2584"/>
                    <a:pt x="96" y="2776"/>
                  </a:cubicBezTo>
                  <a:cubicBezTo>
                    <a:pt x="230" y="3005"/>
                    <a:pt x="479" y="3158"/>
                    <a:pt x="804" y="3158"/>
                  </a:cubicBezTo>
                  <a:lnTo>
                    <a:pt x="1627" y="3158"/>
                  </a:lnTo>
                  <a:cubicBezTo>
                    <a:pt x="1895" y="3158"/>
                    <a:pt x="2144" y="3024"/>
                    <a:pt x="2297" y="2833"/>
                  </a:cubicBezTo>
                  <a:lnTo>
                    <a:pt x="4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3829800" y="2122450"/>
              <a:ext cx="83275" cy="62700"/>
            </a:xfrm>
            <a:custGeom>
              <a:avLst/>
              <a:gdLst/>
              <a:ahLst/>
              <a:cxnLst/>
              <a:rect l="l" t="t" r="r" b="b"/>
              <a:pathLst>
                <a:path w="3331" h="2508" extrusionOk="0">
                  <a:moveTo>
                    <a:pt x="0" y="0"/>
                  </a:moveTo>
                  <a:lnTo>
                    <a:pt x="1570" y="2336"/>
                  </a:lnTo>
                  <a:cubicBezTo>
                    <a:pt x="1627" y="2470"/>
                    <a:pt x="1800" y="2508"/>
                    <a:pt x="1953" y="2508"/>
                  </a:cubicBezTo>
                  <a:lnTo>
                    <a:pt x="2776" y="2508"/>
                  </a:lnTo>
                  <a:cubicBezTo>
                    <a:pt x="3120" y="2508"/>
                    <a:pt x="3331" y="2240"/>
                    <a:pt x="3159" y="201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>
              <a:off x="3815925" y="2114800"/>
              <a:ext cx="104825" cy="78975"/>
            </a:xfrm>
            <a:custGeom>
              <a:avLst/>
              <a:gdLst/>
              <a:ahLst/>
              <a:cxnLst/>
              <a:rect l="l" t="t" r="r" b="b"/>
              <a:pathLst>
                <a:path w="4193" h="3159" extrusionOk="0">
                  <a:moveTo>
                    <a:pt x="2259" y="632"/>
                  </a:moveTo>
                  <a:lnTo>
                    <a:pt x="3503" y="2508"/>
                  </a:lnTo>
                  <a:cubicBezTo>
                    <a:pt x="3484" y="2508"/>
                    <a:pt x="3426" y="2527"/>
                    <a:pt x="3388" y="2527"/>
                  </a:cubicBezTo>
                  <a:lnTo>
                    <a:pt x="2546" y="2527"/>
                  </a:lnTo>
                  <a:cubicBezTo>
                    <a:pt x="2469" y="2527"/>
                    <a:pt x="2431" y="2508"/>
                    <a:pt x="2393" y="2488"/>
                  </a:cubicBezTo>
                  <a:lnTo>
                    <a:pt x="1149" y="632"/>
                  </a:lnTo>
                  <a:close/>
                  <a:moveTo>
                    <a:pt x="0" y="0"/>
                  </a:moveTo>
                  <a:lnTo>
                    <a:pt x="1895" y="2833"/>
                  </a:lnTo>
                  <a:cubicBezTo>
                    <a:pt x="2029" y="3024"/>
                    <a:pt x="2278" y="3158"/>
                    <a:pt x="2546" y="3158"/>
                  </a:cubicBezTo>
                  <a:lnTo>
                    <a:pt x="3369" y="3158"/>
                  </a:lnTo>
                  <a:cubicBezTo>
                    <a:pt x="3675" y="3158"/>
                    <a:pt x="3962" y="3005"/>
                    <a:pt x="4096" y="2776"/>
                  </a:cubicBezTo>
                  <a:cubicBezTo>
                    <a:pt x="4192" y="2584"/>
                    <a:pt x="4173" y="2354"/>
                    <a:pt x="4058" y="216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>
              <a:off x="3654175" y="2115275"/>
              <a:ext cx="282825" cy="15325"/>
            </a:xfrm>
            <a:custGeom>
              <a:avLst/>
              <a:gdLst/>
              <a:ahLst/>
              <a:cxnLst/>
              <a:rect l="l" t="t" r="r" b="b"/>
              <a:pathLst>
                <a:path w="11313" h="613" extrusionOk="0">
                  <a:moveTo>
                    <a:pt x="1" y="0"/>
                  </a:moveTo>
                  <a:lnTo>
                    <a:pt x="1" y="613"/>
                  </a:lnTo>
                  <a:lnTo>
                    <a:pt x="11313" y="613"/>
                  </a:lnTo>
                  <a:lnTo>
                    <a:pt x="113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6"/>
            <p:cNvSpPr/>
            <p:nvPr/>
          </p:nvSpPr>
          <p:spPr>
            <a:xfrm>
              <a:off x="3788175" y="2010000"/>
              <a:ext cx="15325" cy="36875"/>
            </a:xfrm>
            <a:custGeom>
              <a:avLst/>
              <a:gdLst/>
              <a:ahLst/>
              <a:cxnLst/>
              <a:rect l="l" t="t" r="r" b="b"/>
              <a:pathLst>
                <a:path w="613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613" y="1474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6"/>
            <p:cNvSpPr/>
            <p:nvPr/>
          </p:nvSpPr>
          <p:spPr>
            <a:xfrm>
              <a:off x="3778125" y="2020525"/>
              <a:ext cx="36875" cy="15825"/>
            </a:xfrm>
            <a:custGeom>
              <a:avLst/>
              <a:gdLst/>
              <a:ahLst/>
              <a:cxnLst/>
              <a:rect l="l" t="t" r="r" b="b"/>
              <a:pathLst>
                <a:path w="1475" h="633" extrusionOk="0">
                  <a:moveTo>
                    <a:pt x="0" y="0"/>
                  </a:moveTo>
                  <a:lnTo>
                    <a:pt x="0" y="632"/>
                  </a:lnTo>
                  <a:lnTo>
                    <a:pt x="1474" y="632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6"/>
            <p:cNvSpPr/>
            <p:nvPr/>
          </p:nvSpPr>
          <p:spPr>
            <a:xfrm>
              <a:off x="3712075" y="1994675"/>
              <a:ext cx="55550" cy="66075"/>
            </a:xfrm>
            <a:custGeom>
              <a:avLst/>
              <a:gdLst/>
              <a:ahLst/>
              <a:cxnLst/>
              <a:rect l="l" t="t" r="r" b="b"/>
              <a:pathLst>
                <a:path w="2222" h="2643" extrusionOk="0">
                  <a:moveTo>
                    <a:pt x="1168" y="1"/>
                  </a:moveTo>
                  <a:cubicBezTo>
                    <a:pt x="1034" y="1"/>
                    <a:pt x="920" y="1"/>
                    <a:pt x="786" y="39"/>
                  </a:cubicBezTo>
                  <a:cubicBezTo>
                    <a:pt x="671" y="58"/>
                    <a:pt x="556" y="77"/>
                    <a:pt x="460" y="135"/>
                  </a:cubicBezTo>
                  <a:cubicBezTo>
                    <a:pt x="365" y="173"/>
                    <a:pt x="269" y="231"/>
                    <a:pt x="192" y="269"/>
                  </a:cubicBezTo>
                  <a:cubicBezTo>
                    <a:pt x="116" y="345"/>
                    <a:pt x="58" y="384"/>
                    <a:pt x="1" y="441"/>
                  </a:cubicBezTo>
                  <a:lnTo>
                    <a:pt x="460" y="958"/>
                  </a:lnTo>
                  <a:cubicBezTo>
                    <a:pt x="537" y="862"/>
                    <a:pt x="633" y="805"/>
                    <a:pt x="728" y="728"/>
                  </a:cubicBezTo>
                  <a:cubicBezTo>
                    <a:pt x="824" y="652"/>
                    <a:pt x="939" y="632"/>
                    <a:pt x="1054" y="632"/>
                  </a:cubicBezTo>
                  <a:cubicBezTo>
                    <a:pt x="1168" y="632"/>
                    <a:pt x="1264" y="652"/>
                    <a:pt x="1322" y="709"/>
                  </a:cubicBezTo>
                  <a:cubicBezTo>
                    <a:pt x="1398" y="747"/>
                    <a:pt x="1417" y="824"/>
                    <a:pt x="1417" y="900"/>
                  </a:cubicBezTo>
                  <a:cubicBezTo>
                    <a:pt x="1417" y="939"/>
                    <a:pt x="1417" y="996"/>
                    <a:pt x="1398" y="1015"/>
                  </a:cubicBezTo>
                  <a:cubicBezTo>
                    <a:pt x="1360" y="1034"/>
                    <a:pt x="1322" y="1054"/>
                    <a:pt x="1264" y="1111"/>
                  </a:cubicBezTo>
                  <a:cubicBezTo>
                    <a:pt x="1226" y="1149"/>
                    <a:pt x="1149" y="1207"/>
                    <a:pt x="1054" y="1245"/>
                  </a:cubicBezTo>
                  <a:cubicBezTo>
                    <a:pt x="958" y="1302"/>
                    <a:pt x="843" y="1379"/>
                    <a:pt x="690" y="1436"/>
                  </a:cubicBezTo>
                  <a:cubicBezTo>
                    <a:pt x="556" y="1532"/>
                    <a:pt x="460" y="1609"/>
                    <a:pt x="365" y="1685"/>
                  </a:cubicBezTo>
                  <a:cubicBezTo>
                    <a:pt x="269" y="1781"/>
                    <a:pt x="192" y="1857"/>
                    <a:pt x="154" y="1953"/>
                  </a:cubicBezTo>
                  <a:cubicBezTo>
                    <a:pt x="97" y="2049"/>
                    <a:pt x="77" y="2145"/>
                    <a:pt x="58" y="2259"/>
                  </a:cubicBezTo>
                  <a:cubicBezTo>
                    <a:pt x="20" y="2374"/>
                    <a:pt x="20" y="2489"/>
                    <a:pt x="20" y="2642"/>
                  </a:cubicBezTo>
                  <a:lnTo>
                    <a:pt x="2221" y="2642"/>
                  </a:lnTo>
                  <a:lnTo>
                    <a:pt x="2221" y="1991"/>
                  </a:lnTo>
                  <a:lnTo>
                    <a:pt x="1015" y="1991"/>
                  </a:lnTo>
                  <a:cubicBezTo>
                    <a:pt x="1034" y="1972"/>
                    <a:pt x="1073" y="1953"/>
                    <a:pt x="1130" y="1896"/>
                  </a:cubicBezTo>
                  <a:cubicBezTo>
                    <a:pt x="1168" y="1857"/>
                    <a:pt x="1226" y="1819"/>
                    <a:pt x="1302" y="1781"/>
                  </a:cubicBezTo>
                  <a:cubicBezTo>
                    <a:pt x="1360" y="1723"/>
                    <a:pt x="1417" y="1685"/>
                    <a:pt x="1494" y="1666"/>
                  </a:cubicBezTo>
                  <a:cubicBezTo>
                    <a:pt x="1551" y="1609"/>
                    <a:pt x="1609" y="1589"/>
                    <a:pt x="1647" y="1570"/>
                  </a:cubicBezTo>
                  <a:cubicBezTo>
                    <a:pt x="1724" y="1532"/>
                    <a:pt x="1781" y="1494"/>
                    <a:pt x="1838" y="1436"/>
                  </a:cubicBezTo>
                  <a:cubicBezTo>
                    <a:pt x="1915" y="1398"/>
                    <a:pt x="1972" y="1341"/>
                    <a:pt x="2011" y="1283"/>
                  </a:cubicBezTo>
                  <a:cubicBezTo>
                    <a:pt x="2068" y="1207"/>
                    <a:pt x="2106" y="1130"/>
                    <a:pt x="2125" y="1054"/>
                  </a:cubicBezTo>
                  <a:cubicBezTo>
                    <a:pt x="2164" y="996"/>
                    <a:pt x="2183" y="900"/>
                    <a:pt x="2183" y="805"/>
                  </a:cubicBezTo>
                  <a:cubicBezTo>
                    <a:pt x="2183" y="556"/>
                    <a:pt x="2087" y="365"/>
                    <a:pt x="1915" y="231"/>
                  </a:cubicBezTo>
                  <a:cubicBezTo>
                    <a:pt x="1743" y="77"/>
                    <a:pt x="1494" y="1"/>
                    <a:pt x="1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6"/>
            <p:cNvSpPr/>
            <p:nvPr/>
          </p:nvSpPr>
          <p:spPr>
            <a:xfrm>
              <a:off x="3822150" y="1994675"/>
              <a:ext cx="55525" cy="66075"/>
            </a:xfrm>
            <a:custGeom>
              <a:avLst/>
              <a:gdLst/>
              <a:ahLst/>
              <a:cxnLst/>
              <a:rect l="l" t="t" r="r" b="b"/>
              <a:pathLst>
                <a:path w="2221" h="2643" extrusionOk="0">
                  <a:moveTo>
                    <a:pt x="1168" y="1"/>
                  </a:moveTo>
                  <a:cubicBezTo>
                    <a:pt x="1034" y="1"/>
                    <a:pt x="919" y="1"/>
                    <a:pt x="785" y="39"/>
                  </a:cubicBezTo>
                  <a:cubicBezTo>
                    <a:pt x="670" y="58"/>
                    <a:pt x="555" y="77"/>
                    <a:pt x="460" y="135"/>
                  </a:cubicBezTo>
                  <a:cubicBezTo>
                    <a:pt x="364" y="173"/>
                    <a:pt x="268" y="231"/>
                    <a:pt x="192" y="269"/>
                  </a:cubicBezTo>
                  <a:cubicBezTo>
                    <a:pt x="115" y="345"/>
                    <a:pt x="38" y="384"/>
                    <a:pt x="0" y="441"/>
                  </a:cubicBezTo>
                  <a:lnTo>
                    <a:pt x="460" y="958"/>
                  </a:lnTo>
                  <a:cubicBezTo>
                    <a:pt x="517" y="862"/>
                    <a:pt x="632" y="805"/>
                    <a:pt x="708" y="728"/>
                  </a:cubicBezTo>
                  <a:cubicBezTo>
                    <a:pt x="804" y="652"/>
                    <a:pt x="938" y="632"/>
                    <a:pt x="1053" y="632"/>
                  </a:cubicBezTo>
                  <a:cubicBezTo>
                    <a:pt x="1168" y="632"/>
                    <a:pt x="1263" y="652"/>
                    <a:pt x="1321" y="709"/>
                  </a:cubicBezTo>
                  <a:cubicBezTo>
                    <a:pt x="1378" y="747"/>
                    <a:pt x="1417" y="824"/>
                    <a:pt x="1417" y="900"/>
                  </a:cubicBezTo>
                  <a:cubicBezTo>
                    <a:pt x="1417" y="939"/>
                    <a:pt x="1417" y="996"/>
                    <a:pt x="1378" y="1015"/>
                  </a:cubicBezTo>
                  <a:cubicBezTo>
                    <a:pt x="1359" y="1034"/>
                    <a:pt x="1321" y="1054"/>
                    <a:pt x="1263" y="1111"/>
                  </a:cubicBezTo>
                  <a:cubicBezTo>
                    <a:pt x="1225" y="1149"/>
                    <a:pt x="1149" y="1207"/>
                    <a:pt x="1053" y="1245"/>
                  </a:cubicBezTo>
                  <a:cubicBezTo>
                    <a:pt x="957" y="1302"/>
                    <a:pt x="842" y="1379"/>
                    <a:pt x="689" y="1436"/>
                  </a:cubicBezTo>
                  <a:cubicBezTo>
                    <a:pt x="555" y="1532"/>
                    <a:pt x="460" y="1609"/>
                    <a:pt x="364" y="1685"/>
                  </a:cubicBezTo>
                  <a:cubicBezTo>
                    <a:pt x="268" y="1781"/>
                    <a:pt x="192" y="1857"/>
                    <a:pt x="153" y="1953"/>
                  </a:cubicBezTo>
                  <a:cubicBezTo>
                    <a:pt x="96" y="2049"/>
                    <a:pt x="77" y="2145"/>
                    <a:pt x="58" y="2259"/>
                  </a:cubicBezTo>
                  <a:cubicBezTo>
                    <a:pt x="19" y="2374"/>
                    <a:pt x="19" y="2489"/>
                    <a:pt x="19" y="2642"/>
                  </a:cubicBezTo>
                  <a:lnTo>
                    <a:pt x="2221" y="2642"/>
                  </a:lnTo>
                  <a:lnTo>
                    <a:pt x="2221" y="1991"/>
                  </a:lnTo>
                  <a:lnTo>
                    <a:pt x="1015" y="1991"/>
                  </a:lnTo>
                  <a:cubicBezTo>
                    <a:pt x="1034" y="1972"/>
                    <a:pt x="1072" y="1953"/>
                    <a:pt x="1129" y="1896"/>
                  </a:cubicBezTo>
                  <a:cubicBezTo>
                    <a:pt x="1168" y="1857"/>
                    <a:pt x="1225" y="1819"/>
                    <a:pt x="1302" y="1781"/>
                  </a:cubicBezTo>
                  <a:cubicBezTo>
                    <a:pt x="1359" y="1723"/>
                    <a:pt x="1417" y="1685"/>
                    <a:pt x="1493" y="1666"/>
                  </a:cubicBezTo>
                  <a:cubicBezTo>
                    <a:pt x="1551" y="1609"/>
                    <a:pt x="1608" y="1589"/>
                    <a:pt x="1646" y="1570"/>
                  </a:cubicBezTo>
                  <a:cubicBezTo>
                    <a:pt x="1723" y="1532"/>
                    <a:pt x="1780" y="1494"/>
                    <a:pt x="1838" y="1436"/>
                  </a:cubicBezTo>
                  <a:cubicBezTo>
                    <a:pt x="1914" y="1398"/>
                    <a:pt x="1972" y="1341"/>
                    <a:pt x="2010" y="1283"/>
                  </a:cubicBezTo>
                  <a:cubicBezTo>
                    <a:pt x="2067" y="1207"/>
                    <a:pt x="2106" y="1130"/>
                    <a:pt x="2125" y="1054"/>
                  </a:cubicBezTo>
                  <a:cubicBezTo>
                    <a:pt x="2163" y="996"/>
                    <a:pt x="2182" y="900"/>
                    <a:pt x="2182" y="805"/>
                  </a:cubicBezTo>
                  <a:cubicBezTo>
                    <a:pt x="2182" y="556"/>
                    <a:pt x="2087" y="365"/>
                    <a:pt x="1914" y="231"/>
                  </a:cubicBezTo>
                  <a:cubicBezTo>
                    <a:pt x="1742" y="77"/>
                    <a:pt x="1493" y="1"/>
                    <a:pt x="1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46"/>
          <p:cNvSpPr/>
          <p:nvPr/>
        </p:nvSpPr>
        <p:spPr>
          <a:xfrm>
            <a:off x="56642" y="904282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77" name="Google Shape;1877;p46"/>
          <p:cNvGrpSpPr/>
          <p:nvPr/>
        </p:nvGrpSpPr>
        <p:grpSpPr>
          <a:xfrm>
            <a:off x="230229" y="1164663"/>
            <a:ext cx="282825" cy="260825"/>
            <a:chOff x="1983725" y="2151000"/>
            <a:chExt cx="282825" cy="260825"/>
          </a:xfrm>
        </p:grpSpPr>
        <p:sp>
          <p:nvSpPr>
            <p:cNvPr id="1878" name="Google Shape;1878;p46"/>
            <p:cNvSpPr/>
            <p:nvPr/>
          </p:nvSpPr>
          <p:spPr>
            <a:xfrm>
              <a:off x="2116275" y="2151000"/>
              <a:ext cx="16775" cy="102425"/>
            </a:xfrm>
            <a:custGeom>
              <a:avLst/>
              <a:gdLst/>
              <a:ahLst/>
              <a:cxnLst/>
              <a:rect l="l" t="t" r="r" b="b"/>
              <a:pathLst>
                <a:path w="671" h="4097" extrusionOk="0">
                  <a:moveTo>
                    <a:pt x="1" y="0"/>
                  </a:moveTo>
                  <a:lnTo>
                    <a:pt x="1" y="4096"/>
                  </a:lnTo>
                  <a:cubicBezTo>
                    <a:pt x="116" y="4058"/>
                    <a:pt x="211" y="4020"/>
                    <a:pt x="326" y="4020"/>
                  </a:cubicBezTo>
                  <a:cubicBezTo>
                    <a:pt x="460" y="4020"/>
                    <a:pt x="575" y="4058"/>
                    <a:pt x="671" y="4096"/>
                  </a:cubicBezTo>
                  <a:lnTo>
                    <a:pt x="6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2029675" y="2151000"/>
              <a:ext cx="16775" cy="102425"/>
            </a:xfrm>
            <a:custGeom>
              <a:avLst/>
              <a:gdLst/>
              <a:ahLst/>
              <a:cxnLst/>
              <a:rect l="l" t="t" r="r" b="b"/>
              <a:pathLst>
                <a:path w="671" h="4097" extrusionOk="0">
                  <a:moveTo>
                    <a:pt x="0" y="0"/>
                  </a:moveTo>
                  <a:lnTo>
                    <a:pt x="0" y="4096"/>
                  </a:lnTo>
                  <a:cubicBezTo>
                    <a:pt x="96" y="4058"/>
                    <a:pt x="211" y="4020"/>
                    <a:pt x="326" y="4020"/>
                  </a:cubicBezTo>
                  <a:cubicBezTo>
                    <a:pt x="441" y="4020"/>
                    <a:pt x="575" y="4058"/>
                    <a:pt x="670" y="4096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2203850" y="2151000"/>
              <a:ext cx="16775" cy="212950"/>
            </a:xfrm>
            <a:custGeom>
              <a:avLst/>
              <a:gdLst/>
              <a:ahLst/>
              <a:cxnLst/>
              <a:rect l="l" t="t" r="r" b="b"/>
              <a:pathLst>
                <a:path w="671" h="8518" extrusionOk="0">
                  <a:moveTo>
                    <a:pt x="1" y="0"/>
                  </a:moveTo>
                  <a:lnTo>
                    <a:pt x="1" y="8518"/>
                  </a:lnTo>
                  <a:lnTo>
                    <a:pt x="671" y="8518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2116275" y="2297125"/>
              <a:ext cx="16775" cy="71325"/>
            </a:xfrm>
            <a:custGeom>
              <a:avLst/>
              <a:gdLst/>
              <a:ahLst/>
              <a:cxnLst/>
              <a:rect l="l" t="t" r="r" b="b"/>
              <a:pathLst>
                <a:path w="671" h="2853" extrusionOk="0">
                  <a:moveTo>
                    <a:pt x="1" y="1"/>
                  </a:moveTo>
                  <a:lnTo>
                    <a:pt x="1" y="2853"/>
                  </a:lnTo>
                  <a:lnTo>
                    <a:pt x="671" y="2853"/>
                  </a:lnTo>
                  <a:lnTo>
                    <a:pt x="671" y="1"/>
                  </a:lnTo>
                  <a:cubicBezTo>
                    <a:pt x="575" y="58"/>
                    <a:pt x="460" y="77"/>
                    <a:pt x="326" y="77"/>
                  </a:cubicBezTo>
                  <a:cubicBezTo>
                    <a:pt x="211" y="77"/>
                    <a:pt x="97" y="5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2029675" y="2297125"/>
              <a:ext cx="16775" cy="71325"/>
            </a:xfrm>
            <a:custGeom>
              <a:avLst/>
              <a:gdLst/>
              <a:ahLst/>
              <a:cxnLst/>
              <a:rect l="l" t="t" r="r" b="b"/>
              <a:pathLst>
                <a:path w="671" h="2853" extrusionOk="0">
                  <a:moveTo>
                    <a:pt x="0" y="1"/>
                  </a:moveTo>
                  <a:lnTo>
                    <a:pt x="0" y="2853"/>
                  </a:lnTo>
                  <a:lnTo>
                    <a:pt x="670" y="2853"/>
                  </a:lnTo>
                  <a:lnTo>
                    <a:pt x="670" y="1"/>
                  </a:lnTo>
                  <a:cubicBezTo>
                    <a:pt x="555" y="58"/>
                    <a:pt x="441" y="77"/>
                    <a:pt x="326" y="77"/>
                  </a:cubicBezTo>
                  <a:cubicBezTo>
                    <a:pt x="211" y="77"/>
                    <a:pt x="96" y="5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2015800" y="2202875"/>
              <a:ext cx="43075" cy="43075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862" y="0"/>
                  </a:moveTo>
                  <a:cubicBezTo>
                    <a:pt x="383" y="0"/>
                    <a:pt x="0" y="383"/>
                    <a:pt x="0" y="862"/>
                  </a:cubicBezTo>
                  <a:cubicBezTo>
                    <a:pt x="0" y="1340"/>
                    <a:pt x="383" y="1723"/>
                    <a:pt x="862" y="1723"/>
                  </a:cubicBezTo>
                  <a:cubicBezTo>
                    <a:pt x="1340" y="1723"/>
                    <a:pt x="1723" y="1340"/>
                    <a:pt x="1723" y="862"/>
                  </a:cubicBezTo>
                  <a:cubicBezTo>
                    <a:pt x="1723" y="383"/>
                    <a:pt x="1359" y="0"/>
                    <a:pt x="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2015800" y="2310525"/>
              <a:ext cx="43075" cy="43100"/>
            </a:xfrm>
            <a:custGeom>
              <a:avLst/>
              <a:gdLst/>
              <a:ahLst/>
              <a:cxnLst/>
              <a:rect l="l" t="t" r="r" b="b"/>
              <a:pathLst>
                <a:path w="1723" h="1724" extrusionOk="0">
                  <a:moveTo>
                    <a:pt x="862" y="1"/>
                  </a:moveTo>
                  <a:cubicBezTo>
                    <a:pt x="383" y="1"/>
                    <a:pt x="0" y="384"/>
                    <a:pt x="0" y="862"/>
                  </a:cubicBezTo>
                  <a:cubicBezTo>
                    <a:pt x="0" y="1341"/>
                    <a:pt x="383" y="1723"/>
                    <a:pt x="862" y="1723"/>
                  </a:cubicBezTo>
                  <a:cubicBezTo>
                    <a:pt x="1340" y="1723"/>
                    <a:pt x="1723" y="1341"/>
                    <a:pt x="1723" y="862"/>
                  </a:cubicBezTo>
                  <a:cubicBezTo>
                    <a:pt x="1723" y="384"/>
                    <a:pt x="1359" y="1"/>
                    <a:pt x="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2102875" y="2310525"/>
              <a:ext cx="43575" cy="43100"/>
            </a:xfrm>
            <a:custGeom>
              <a:avLst/>
              <a:gdLst/>
              <a:ahLst/>
              <a:cxnLst/>
              <a:rect l="l" t="t" r="r" b="b"/>
              <a:pathLst>
                <a:path w="1743" h="1724" extrusionOk="0">
                  <a:moveTo>
                    <a:pt x="862" y="1"/>
                  </a:moveTo>
                  <a:cubicBezTo>
                    <a:pt x="384" y="1"/>
                    <a:pt x="1" y="384"/>
                    <a:pt x="1" y="862"/>
                  </a:cubicBezTo>
                  <a:cubicBezTo>
                    <a:pt x="1" y="1341"/>
                    <a:pt x="384" y="1723"/>
                    <a:pt x="862" y="1723"/>
                  </a:cubicBezTo>
                  <a:cubicBezTo>
                    <a:pt x="1341" y="1723"/>
                    <a:pt x="1743" y="1341"/>
                    <a:pt x="1743" y="862"/>
                  </a:cubicBezTo>
                  <a:cubicBezTo>
                    <a:pt x="1743" y="384"/>
                    <a:pt x="1341" y="1"/>
                    <a:pt x="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2189975" y="231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3" y="1"/>
                    <a:pt x="1" y="384"/>
                    <a:pt x="1" y="862"/>
                  </a:cubicBezTo>
                  <a:cubicBezTo>
                    <a:pt x="1" y="1341"/>
                    <a:pt x="383" y="1723"/>
                    <a:pt x="862" y="1723"/>
                  </a:cubicBezTo>
                  <a:cubicBezTo>
                    <a:pt x="1340" y="1723"/>
                    <a:pt x="1723" y="1341"/>
                    <a:pt x="1723" y="862"/>
                  </a:cubicBezTo>
                  <a:cubicBezTo>
                    <a:pt x="1723" y="384"/>
                    <a:pt x="1340" y="1"/>
                    <a:pt x="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6"/>
            <p:cNvSpPr/>
            <p:nvPr/>
          </p:nvSpPr>
          <p:spPr>
            <a:xfrm>
              <a:off x="1983725" y="2352925"/>
              <a:ext cx="282825" cy="58900"/>
            </a:xfrm>
            <a:custGeom>
              <a:avLst/>
              <a:gdLst/>
              <a:ahLst/>
              <a:cxnLst/>
              <a:rect l="l" t="t" r="r" b="b"/>
              <a:pathLst>
                <a:path w="11313" h="2356" extrusionOk="0">
                  <a:moveTo>
                    <a:pt x="10394" y="632"/>
                  </a:moveTo>
                  <a:cubicBezTo>
                    <a:pt x="10547" y="632"/>
                    <a:pt x="10643" y="766"/>
                    <a:pt x="10643" y="881"/>
                  </a:cubicBezTo>
                  <a:lnTo>
                    <a:pt x="10643" y="1475"/>
                  </a:lnTo>
                  <a:cubicBezTo>
                    <a:pt x="10643" y="1628"/>
                    <a:pt x="10528" y="1723"/>
                    <a:pt x="10394" y="1723"/>
                  </a:cubicBezTo>
                  <a:lnTo>
                    <a:pt x="881" y="1723"/>
                  </a:lnTo>
                  <a:cubicBezTo>
                    <a:pt x="728" y="1723"/>
                    <a:pt x="633" y="1589"/>
                    <a:pt x="633" y="1475"/>
                  </a:cubicBezTo>
                  <a:lnTo>
                    <a:pt x="633" y="881"/>
                  </a:lnTo>
                  <a:cubicBezTo>
                    <a:pt x="633" y="728"/>
                    <a:pt x="767" y="632"/>
                    <a:pt x="881" y="632"/>
                  </a:cubicBezTo>
                  <a:close/>
                  <a:moveTo>
                    <a:pt x="881" y="1"/>
                  </a:moveTo>
                  <a:cubicBezTo>
                    <a:pt x="403" y="1"/>
                    <a:pt x="1" y="384"/>
                    <a:pt x="1" y="881"/>
                  </a:cubicBezTo>
                  <a:lnTo>
                    <a:pt x="1" y="1475"/>
                  </a:lnTo>
                  <a:cubicBezTo>
                    <a:pt x="1" y="1953"/>
                    <a:pt x="365" y="2355"/>
                    <a:pt x="881" y="2355"/>
                  </a:cubicBezTo>
                  <a:lnTo>
                    <a:pt x="10394" y="2355"/>
                  </a:lnTo>
                  <a:cubicBezTo>
                    <a:pt x="10911" y="2355"/>
                    <a:pt x="11313" y="1953"/>
                    <a:pt x="11294" y="1475"/>
                  </a:cubicBezTo>
                  <a:lnTo>
                    <a:pt x="11294" y="881"/>
                  </a:lnTo>
                  <a:cubicBezTo>
                    <a:pt x="11294" y="403"/>
                    <a:pt x="10911" y="1"/>
                    <a:pt x="10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6"/>
            <p:cNvSpPr/>
            <p:nvPr/>
          </p:nvSpPr>
          <p:spPr>
            <a:xfrm>
              <a:off x="2094750" y="2242400"/>
              <a:ext cx="59850" cy="60300"/>
            </a:xfrm>
            <a:custGeom>
              <a:avLst/>
              <a:gdLst/>
              <a:ahLst/>
              <a:cxnLst/>
              <a:rect l="l" t="t" r="r" b="b"/>
              <a:pathLst>
                <a:path w="2394" h="2412" extrusionOk="0">
                  <a:moveTo>
                    <a:pt x="1187" y="708"/>
                  </a:moveTo>
                  <a:cubicBezTo>
                    <a:pt x="1493" y="708"/>
                    <a:pt x="1723" y="938"/>
                    <a:pt x="1723" y="1225"/>
                  </a:cubicBezTo>
                  <a:cubicBezTo>
                    <a:pt x="1723" y="1512"/>
                    <a:pt x="1474" y="1761"/>
                    <a:pt x="1187" y="1761"/>
                  </a:cubicBezTo>
                  <a:cubicBezTo>
                    <a:pt x="919" y="1761"/>
                    <a:pt x="670" y="1512"/>
                    <a:pt x="670" y="1225"/>
                  </a:cubicBezTo>
                  <a:cubicBezTo>
                    <a:pt x="670" y="938"/>
                    <a:pt x="919" y="708"/>
                    <a:pt x="1187" y="708"/>
                  </a:cubicBezTo>
                  <a:close/>
                  <a:moveTo>
                    <a:pt x="1187" y="0"/>
                  </a:moveTo>
                  <a:cubicBezTo>
                    <a:pt x="517" y="0"/>
                    <a:pt x="1" y="555"/>
                    <a:pt x="1" y="1206"/>
                  </a:cubicBezTo>
                  <a:cubicBezTo>
                    <a:pt x="1" y="1876"/>
                    <a:pt x="556" y="2412"/>
                    <a:pt x="1187" y="2412"/>
                  </a:cubicBezTo>
                  <a:cubicBezTo>
                    <a:pt x="1838" y="2412"/>
                    <a:pt x="2393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6"/>
            <p:cNvSpPr/>
            <p:nvPr/>
          </p:nvSpPr>
          <p:spPr>
            <a:xfrm>
              <a:off x="2008150" y="2242400"/>
              <a:ext cx="59825" cy="60300"/>
            </a:xfrm>
            <a:custGeom>
              <a:avLst/>
              <a:gdLst/>
              <a:ahLst/>
              <a:cxnLst/>
              <a:rect l="l" t="t" r="r" b="b"/>
              <a:pathLst>
                <a:path w="2393" h="2412" extrusionOk="0">
                  <a:moveTo>
                    <a:pt x="1187" y="708"/>
                  </a:moveTo>
                  <a:cubicBezTo>
                    <a:pt x="1474" y="708"/>
                    <a:pt x="1723" y="938"/>
                    <a:pt x="1723" y="1225"/>
                  </a:cubicBezTo>
                  <a:cubicBezTo>
                    <a:pt x="1723" y="1512"/>
                    <a:pt x="1474" y="1761"/>
                    <a:pt x="1187" y="1761"/>
                  </a:cubicBezTo>
                  <a:cubicBezTo>
                    <a:pt x="900" y="1761"/>
                    <a:pt x="670" y="1512"/>
                    <a:pt x="670" y="1225"/>
                  </a:cubicBezTo>
                  <a:cubicBezTo>
                    <a:pt x="670" y="938"/>
                    <a:pt x="900" y="708"/>
                    <a:pt x="1187" y="708"/>
                  </a:cubicBezTo>
                  <a:close/>
                  <a:moveTo>
                    <a:pt x="1187" y="0"/>
                  </a:moveTo>
                  <a:cubicBezTo>
                    <a:pt x="517" y="0"/>
                    <a:pt x="0" y="555"/>
                    <a:pt x="0" y="1206"/>
                  </a:cubicBezTo>
                  <a:cubicBezTo>
                    <a:pt x="0" y="1876"/>
                    <a:pt x="555" y="2412"/>
                    <a:pt x="1187" y="2412"/>
                  </a:cubicBezTo>
                  <a:cubicBezTo>
                    <a:pt x="1838" y="2412"/>
                    <a:pt x="2374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6"/>
            <p:cNvSpPr/>
            <p:nvPr/>
          </p:nvSpPr>
          <p:spPr>
            <a:xfrm>
              <a:off x="2008150" y="2189513"/>
              <a:ext cx="59825" cy="59850"/>
            </a:xfrm>
            <a:custGeom>
              <a:avLst/>
              <a:gdLst/>
              <a:ahLst/>
              <a:cxnLst/>
              <a:rect l="l" t="t" r="r" b="b"/>
              <a:pathLst>
                <a:path w="2393" h="2394" extrusionOk="0">
                  <a:moveTo>
                    <a:pt x="1187" y="690"/>
                  </a:moveTo>
                  <a:cubicBezTo>
                    <a:pt x="1474" y="690"/>
                    <a:pt x="1723" y="938"/>
                    <a:pt x="1723" y="1226"/>
                  </a:cubicBezTo>
                  <a:cubicBezTo>
                    <a:pt x="1723" y="1513"/>
                    <a:pt x="1474" y="1742"/>
                    <a:pt x="1187" y="1742"/>
                  </a:cubicBezTo>
                  <a:cubicBezTo>
                    <a:pt x="900" y="1742"/>
                    <a:pt x="670" y="1513"/>
                    <a:pt x="670" y="1226"/>
                  </a:cubicBezTo>
                  <a:cubicBezTo>
                    <a:pt x="670" y="938"/>
                    <a:pt x="900" y="690"/>
                    <a:pt x="1187" y="690"/>
                  </a:cubicBezTo>
                  <a:close/>
                  <a:moveTo>
                    <a:pt x="1187" y="1"/>
                  </a:moveTo>
                  <a:cubicBezTo>
                    <a:pt x="517" y="1"/>
                    <a:pt x="0" y="556"/>
                    <a:pt x="0" y="1187"/>
                  </a:cubicBezTo>
                  <a:cubicBezTo>
                    <a:pt x="0" y="1876"/>
                    <a:pt x="555" y="2393"/>
                    <a:pt x="1187" y="2393"/>
                  </a:cubicBezTo>
                  <a:cubicBezTo>
                    <a:pt x="1838" y="2393"/>
                    <a:pt x="2374" y="1876"/>
                    <a:pt x="2393" y="1187"/>
                  </a:cubicBezTo>
                  <a:cubicBezTo>
                    <a:pt x="2393" y="517"/>
                    <a:pt x="1838" y="1"/>
                    <a:pt x="1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6"/>
            <p:cNvSpPr/>
            <p:nvPr/>
          </p:nvSpPr>
          <p:spPr>
            <a:xfrm>
              <a:off x="2008150" y="2296475"/>
              <a:ext cx="59825" cy="59825"/>
            </a:xfrm>
            <a:custGeom>
              <a:avLst/>
              <a:gdLst/>
              <a:ahLst/>
              <a:cxnLst/>
              <a:rect l="l" t="t" r="r" b="b"/>
              <a:pathLst>
                <a:path w="2393" h="2393" extrusionOk="0">
                  <a:moveTo>
                    <a:pt x="1187" y="689"/>
                  </a:moveTo>
                  <a:cubicBezTo>
                    <a:pt x="1474" y="689"/>
                    <a:pt x="1723" y="938"/>
                    <a:pt x="1723" y="1225"/>
                  </a:cubicBezTo>
                  <a:cubicBezTo>
                    <a:pt x="1723" y="1512"/>
                    <a:pt x="1474" y="1742"/>
                    <a:pt x="1187" y="1742"/>
                  </a:cubicBezTo>
                  <a:cubicBezTo>
                    <a:pt x="900" y="1742"/>
                    <a:pt x="670" y="1512"/>
                    <a:pt x="670" y="1225"/>
                  </a:cubicBezTo>
                  <a:cubicBezTo>
                    <a:pt x="670" y="938"/>
                    <a:pt x="900" y="689"/>
                    <a:pt x="1187" y="689"/>
                  </a:cubicBezTo>
                  <a:close/>
                  <a:moveTo>
                    <a:pt x="1187" y="0"/>
                  </a:moveTo>
                  <a:cubicBezTo>
                    <a:pt x="517" y="0"/>
                    <a:pt x="0" y="555"/>
                    <a:pt x="0" y="1206"/>
                  </a:cubicBezTo>
                  <a:cubicBezTo>
                    <a:pt x="0" y="1876"/>
                    <a:pt x="555" y="2393"/>
                    <a:pt x="1187" y="2393"/>
                  </a:cubicBezTo>
                  <a:cubicBezTo>
                    <a:pt x="1838" y="2393"/>
                    <a:pt x="2374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6"/>
            <p:cNvSpPr/>
            <p:nvPr/>
          </p:nvSpPr>
          <p:spPr>
            <a:xfrm>
              <a:off x="2094750" y="2296475"/>
              <a:ext cx="59850" cy="59825"/>
            </a:xfrm>
            <a:custGeom>
              <a:avLst/>
              <a:gdLst/>
              <a:ahLst/>
              <a:cxnLst/>
              <a:rect l="l" t="t" r="r" b="b"/>
              <a:pathLst>
                <a:path w="2394" h="2393" extrusionOk="0">
                  <a:moveTo>
                    <a:pt x="1187" y="689"/>
                  </a:moveTo>
                  <a:cubicBezTo>
                    <a:pt x="1493" y="689"/>
                    <a:pt x="1723" y="938"/>
                    <a:pt x="1723" y="1225"/>
                  </a:cubicBezTo>
                  <a:cubicBezTo>
                    <a:pt x="1723" y="1512"/>
                    <a:pt x="1474" y="1742"/>
                    <a:pt x="1187" y="1742"/>
                  </a:cubicBezTo>
                  <a:cubicBezTo>
                    <a:pt x="919" y="1742"/>
                    <a:pt x="670" y="1512"/>
                    <a:pt x="670" y="1225"/>
                  </a:cubicBezTo>
                  <a:cubicBezTo>
                    <a:pt x="670" y="938"/>
                    <a:pt x="919" y="689"/>
                    <a:pt x="1187" y="689"/>
                  </a:cubicBezTo>
                  <a:close/>
                  <a:moveTo>
                    <a:pt x="1187" y="0"/>
                  </a:moveTo>
                  <a:cubicBezTo>
                    <a:pt x="517" y="0"/>
                    <a:pt x="1" y="555"/>
                    <a:pt x="1" y="1206"/>
                  </a:cubicBezTo>
                  <a:cubicBezTo>
                    <a:pt x="1" y="1876"/>
                    <a:pt x="556" y="2393"/>
                    <a:pt x="1187" y="2393"/>
                  </a:cubicBezTo>
                  <a:cubicBezTo>
                    <a:pt x="1838" y="2393"/>
                    <a:pt x="2393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6"/>
            <p:cNvSpPr/>
            <p:nvPr/>
          </p:nvSpPr>
          <p:spPr>
            <a:xfrm>
              <a:off x="2181350" y="2296475"/>
              <a:ext cx="59850" cy="59825"/>
            </a:xfrm>
            <a:custGeom>
              <a:avLst/>
              <a:gdLst/>
              <a:ahLst/>
              <a:cxnLst/>
              <a:rect l="l" t="t" r="r" b="b"/>
              <a:pathLst>
                <a:path w="2394" h="2393" extrusionOk="0">
                  <a:moveTo>
                    <a:pt x="1207" y="689"/>
                  </a:moveTo>
                  <a:cubicBezTo>
                    <a:pt x="1494" y="689"/>
                    <a:pt x="1724" y="938"/>
                    <a:pt x="1724" y="1225"/>
                  </a:cubicBezTo>
                  <a:cubicBezTo>
                    <a:pt x="1724" y="1512"/>
                    <a:pt x="1494" y="1742"/>
                    <a:pt x="1207" y="1742"/>
                  </a:cubicBezTo>
                  <a:cubicBezTo>
                    <a:pt x="920" y="1742"/>
                    <a:pt x="671" y="1512"/>
                    <a:pt x="671" y="1225"/>
                  </a:cubicBezTo>
                  <a:cubicBezTo>
                    <a:pt x="671" y="938"/>
                    <a:pt x="920" y="689"/>
                    <a:pt x="1207" y="689"/>
                  </a:cubicBezTo>
                  <a:close/>
                  <a:moveTo>
                    <a:pt x="1207" y="0"/>
                  </a:moveTo>
                  <a:cubicBezTo>
                    <a:pt x="537" y="0"/>
                    <a:pt x="1" y="555"/>
                    <a:pt x="1" y="1206"/>
                  </a:cubicBezTo>
                  <a:cubicBezTo>
                    <a:pt x="1" y="1876"/>
                    <a:pt x="556" y="2393"/>
                    <a:pt x="1207" y="2393"/>
                  </a:cubicBezTo>
                  <a:cubicBezTo>
                    <a:pt x="1877" y="2393"/>
                    <a:pt x="2394" y="1876"/>
                    <a:pt x="2394" y="1206"/>
                  </a:cubicBezTo>
                  <a:cubicBezTo>
                    <a:pt x="2394" y="536"/>
                    <a:pt x="1858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13054" y="1688060"/>
            <a:ext cx="7887370" cy="130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1530773" y="1301536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  <p:sp>
        <p:nvSpPr>
          <p:cNvPr id="72" name="Rounded Rectangle 71"/>
          <p:cNvSpPr/>
          <p:nvPr/>
        </p:nvSpPr>
        <p:spPr>
          <a:xfrm>
            <a:off x="2887954" y="1307807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  <p:sp>
        <p:nvSpPr>
          <p:cNvPr id="73" name="Rounded Rectangle 72"/>
          <p:cNvSpPr/>
          <p:nvPr/>
        </p:nvSpPr>
        <p:spPr>
          <a:xfrm>
            <a:off x="4172352" y="1324188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  <p:sp>
        <p:nvSpPr>
          <p:cNvPr id="74" name="Rounded Rectangle 73"/>
          <p:cNvSpPr/>
          <p:nvPr/>
        </p:nvSpPr>
        <p:spPr>
          <a:xfrm>
            <a:off x="5489786" y="1312752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7"/>
          <p:cNvSpPr/>
          <p:nvPr/>
        </p:nvSpPr>
        <p:spPr>
          <a:xfrm>
            <a:off x="139665" y="92376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154739" y="4130102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8444369" y="132551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8440044" y="408433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915" name="Google Shape;1915;p47"/>
          <p:cNvGrpSpPr/>
          <p:nvPr/>
        </p:nvGrpSpPr>
        <p:grpSpPr>
          <a:xfrm>
            <a:off x="328077" y="265726"/>
            <a:ext cx="253175" cy="283300"/>
            <a:chOff x="4103075" y="1903475"/>
            <a:chExt cx="253175" cy="283300"/>
          </a:xfrm>
        </p:grpSpPr>
        <p:sp>
          <p:nvSpPr>
            <p:cNvPr id="1916" name="Google Shape;1916;p47"/>
            <p:cNvSpPr/>
            <p:nvPr/>
          </p:nvSpPr>
          <p:spPr>
            <a:xfrm>
              <a:off x="4138975" y="2140325"/>
              <a:ext cx="50275" cy="37950"/>
            </a:xfrm>
            <a:custGeom>
              <a:avLst/>
              <a:gdLst/>
              <a:ahLst/>
              <a:cxnLst/>
              <a:rect l="l" t="t" r="r" b="b"/>
              <a:pathLst>
                <a:path w="2011" h="1518" extrusionOk="0">
                  <a:moveTo>
                    <a:pt x="1" y="1"/>
                  </a:moveTo>
                  <a:lnTo>
                    <a:pt x="1" y="1417"/>
                  </a:lnTo>
                  <a:cubicBezTo>
                    <a:pt x="1" y="1481"/>
                    <a:pt x="66" y="1518"/>
                    <a:pt x="121" y="1518"/>
                  </a:cubicBezTo>
                  <a:cubicBezTo>
                    <a:pt x="133" y="1518"/>
                    <a:pt x="144" y="1516"/>
                    <a:pt x="154" y="1513"/>
                  </a:cubicBezTo>
                  <a:lnTo>
                    <a:pt x="958" y="1226"/>
                  </a:lnTo>
                  <a:lnTo>
                    <a:pt x="1053" y="1226"/>
                  </a:lnTo>
                  <a:lnTo>
                    <a:pt x="1838" y="1513"/>
                  </a:lnTo>
                  <a:cubicBezTo>
                    <a:pt x="1854" y="1516"/>
                    <a:pt x="1870" y="1518"/>
                    <a:pt x="1885" y="1518"/>
                  </a:cubicBezTo>
                  <a:cubicBezTo>
                    <a:pt x="1958" y="1518"/>
                    <a:pt x="2010" y="1481"/>
                    <a:pt x="2010" y="1417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130850" y="2132200"/>
              <a:ext cx="67000" cy="54575"/>
            </a:xfrm>
            <a:custGeom>
              <a:avLst/>
              <a:gdLst/>
              <a:ahLst/>
              <a:cxnLst/>
              <a:rect l="l" t="t" r="r" b="b"/>
              <a:pathLst>
                <a:path w="2680" h="2183" extrusionOk="0">
                  <a:moveTo>
                    <a:pt x="2010" y="670"/>
                  </a:moveTo>
                  <a:lnTo>
                    <a:pt x="2010" y="1379"/>
                  </a:lnTo>
                  <a:lnTo>
                    <a:pt x="1512" y="1225"/>
                  </a:lnTo>
                  <a:cubicBezTo>
                    <a:pt x="1436" y="1187"/>
                    <a:pt x="1397" y="1187"/>
                    <a:pt x="1340" y="1187"/>
                  </a:cubicBezTo>
                  <a:cubicBezTo>
                    <a:pt x="1283" y="1187"/>
                    <a:pt x="1225" y="1225"/>
                    <a:pt x="1225" y="1225"/>
                  </a:cubicBezTo>
                  <a:lnTo>
                    <a:pt x="727" y="1379"/>
                  </a:lnTo>
                  <a:lnTo>
                    <a:pt x="727" y="670"/>
                  </a:lnTo>
                  <a:close/>
                  <a:moveTo>
                    <a:pt x="0" y="0"/>
                  </a:moveTo>
                  <a:lnTo>
                    <a:pt x="0" y="1742"/>
                  </a:lnTo>
                  <a:cubicBezTo>
                    <a:pt x="0" y="1991"/>
                    <a:pt x="192" y="2182"/>
                    <a:pt x="460" y="2182"/>
                  </a:cubicBezTo>
                  <a:cubicBezTo>
                    <a:pt x="536" y="2182"/>
                    <a:pt x="574" y="2182"/>
                    <a:pt x="632" y="2144"/>
                  </a:cubicBezTo>
                  <a:lnTo>
                    <a:pt x="1340" y="1876"/>
                  </a:lnTo>
                  <a:lnTo>
                    <a:pt x="2067" y="2144"/>
                  </a:lnTo>
                  <a:cubicBezTo>
                    <a:pt x="2144" y="2182"/>
                    <a:pt x="2182" y="2182"/>
                    <a:pt x="2240" y="2182"/>
                  </a:cubicBezTo>
                  <a:cubicBezTo>
                    <a:pt x="2469" y="2182"/>
                    <a:pt x="2680" y="1991"/>
                    <a:pt x="2680" y="1742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>
              <a:off x="4103075" y="1903475"/>
              <a:ext cx="215850" cy="245025"/>
            </a:xfrm>
            <a:custGeom>
              <a:avLst/>
              <a:gdLst/>
              <a:ahLst/>
              <a:cxnLst/>
              <a:rect l="l" t="t" r="r" b="b"/>
              <a:pathLst>
                <a:path w="8634" h="9801" extrusionOk="0">
                  <a:moveTo>
                    <a:pt x="7600" y="708"/>
                  </a:moveTo>
                  <a:cubicBezTo>
                    <a:pt x="7791" y="708"/>
                    <a:pt x="7925" y="842"/>
                    <a:pt x="7925" y="1034"/>
                  </a:cubicBezTo>
                  <a:lnTo>
                    <a:pt x="7925" y="8767"/>
                  </a:lnTo>
                  <a:cubicBezTo>
                    <a:pt x="7925" y="8958"/>
                    <a:pt x="7791" y="9092"/>
                    <a:pt x="7600" y="9092"/>
                  </a:cubicBezTo>
                  <a:lnTo>
                    <a:pt x="1398" y="9092"/>
                  </a:lnTo>
                  <a:cubicBezTo>
                    <a:pt x="1015" y="9092"/>
                    <a:pt x="690" y="8786"/>
                    <a:pt x="690" y="8384"/>
                  </a:cubicBezTo>
                  <a:lnTo>
                    <a:pt x="690" y="1417"/>
                  </a:lnTo>
                  <a:cubicBezTo>
                    <a:pt x="690" y="1034"/>
                    <a:pt x="996" y="708"/>
                    <a:pt x="1398" y="708"/>
                  </a:cubicBezTo>
                  <a:close/>
                  <a:moveTo>
                    <a:pt x="1398" y="0"/>
                  </a:moveTo>
                  <a:cubicBezTo>
                    <a:pt x="633" y="0"/>
                    <a:pt x="1" y="632"/>
                    <a:pt x="1" y="1417"/>
                  </a:cubicBezTo>
                  <a:lnTo>
                    <a:pt x="1" y="8384"/>
                  </a:lnTo>
                  <a:cubicBezTo>
                    <a:pt x="1" y="9149"/>
                    <a:pt x="613" y="9800"/>
                    <a:pt x="1398" y="9800"/>
                  </a:cubicBezTo>
                  <a:lnTo>
                    <a:pt x="7600" y="9800"/>
                  </a:lnTo>
                  <a:cubicBezTo>
                    <a:pt x="8174" y="9800"/>
                    <a:pt x="8633" y="9341"/>
                    <a:pt x="8633" y="8786"/>
                  </a:cubicBezTo>
                  <a:lnTo>
                    <a:pt x="8633" y="1034"/>
                  </a:lnTo>
                  <a:cubicBezTo>
                    <a:pt x="8633" y="460"/>
                    <a:pt x="8155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>
              <a:off x="4170550" y="1999175"/>
              <a:ext cx="148375" cy="148350"/>
            </a:xfrm>
            <a:custGeom>
              <a:avLst/>
              <a:gdLst/>
              <a:ahLst/>
              <a:cxnLst/>
              <a:rect l="l" t="t" r="r" b="b"/>
              <a:pathLst>
                <a:path w="5935" h="5934" extrusionOk="0">
                  <a:moveTo>
                    <a:pt x="2968" y="709"/>
                  </a:moveTo>
                  <a:cubicBezTo>
                    <a:pt x="3561" y="709"/>
                    <a:pt x="4135" y="938"/>
                    <a:pt x="4575" y="1359"/>
                  </a:cubicBezTo>
                  <a:cubicBezTo>
                    <a:pt x="4997" y="1800"/>
                    <a:pt x="5226" y="2374"/>
                    <a:pt x="5226" y="2967"/>
                  </a:cubicBezTo>
                  <a:cubicBezTo>
                    <a:pt x="5226" y="3560"/>
                    <a:pt x="4997" y="4135"/>
                    <a:pt x="4575" y="4575"/>
                  </a:cubicBezTo>
                  <a:cubicBezTo>
                    <a:pt x="4135" y="4996"/>
                    <a:pt x="3561" y="5245"/>
                    <a:pt x="2968" y="5245"/>
                  </a:cubicBezTo>
                  <a:cubicBezTo>
                    <a:pt x="2355" y="5245"/>
                    <a:pt x="1781" y="4996"/>
                    <a:pt x="1360" y="4575"/>
                  </a:cubicBezTo>
                  <a:cubicBezTo>
                    <a:pt x="920" y="4135"/>
                    <a:pt x="690" y="3560"/>
                    <a:pt x="690" y="2967"/>
                  </a:cubicBezTo>
                  <a:cubicBezTo>
                    <a:pt x="690" y="2374"/>
                    <a:pt x="920" y="1800"/>
                    <a:pt x="1360" y="1359"/>
                  </a:cubicBezTo>
                  <a:cubicBezTo>
                    <a:pt x="1800" y="938"/>
                    <a:pt x="2355" y="709"/>
                    <a:pt x="2968" y="709"/>
                  </a:cubicBezTo>
                  <a:close/>
                  <a:moveTo>
                    <a:pt x="2968" y="0"/>
                  </a:moveTo>
                  <a:cubicBezTo>
                    <a:pt x="2183" y="0"/>
                    <a:pt x="1398" y="307"/>
                    <a:pt x="862" y="862"/>
                  </a:cubicBezTo>
                  <a:cubicBezTo>
                    <a:pt x="307" y="1436"/>
                    <a:pt x="1" y="2182"/>
                    <a:pt x="1" y="2967"/>
                  </a:cubicBezTo>
                  <a:cubicBezTo>
                    <a:pt x="1" y="3752"/>
                    <a:pt x="307" y="4517"/>
                    <a:pt x="862" y="5073"/>
                  </a:cubicBezTo>
                  <a:cubicBezTo>
                    <a:pt x="1436" y="5628"/>
                    <a:pt x="2183" y="5934"/>
                    <a:pt x="2968" y="5934"/>
                  </a:cubicBezTo>
                  <a:cubicBezTo>
                    <a:pt x="3752" y="5934"/>
                    <a:pt x="4499" y="5628"/>
                    <a:pt x="5073" y="5073"/>
                  </a:cubicBezTo>
                  <a:cubicBezTo>
                    <a:pt x="5628" y="4498"/>
                    <a:pt x="5934" y="3752"/>
                    <a:pt x="5934" y="2967"/>
                  </a:cubicBezTo>
                  <a:cubicBezTo>
                    <a:pt x="5934" y="2182"/>
                    <a:pt x="5609" y="1417"/>
                    <a:pt x="5073" y="862"/>
                  </a:cubicBezTo>
                  <a:cubicBezTo>
                    <a:pt x="4499" y="307"/>
                    <a:pt x="3752" y="0"/>
                    <a:pt x="2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4271525" y="2101100"/>
              <a:ext cx="75625" cy="72875"/>
            </a:xfrm>
            <a:custGeom>
              <a:avLst/>
              <a:gdLst/>
              <a:ahLst/>
              <a:cxnLst/>
              <a:rect l="l" t="t" r="r" b="b"/>
              <a:pathLst>
                <a:path w="3025" h="2915" extrusionOk="0">
                  <a:moveTo>
                    <a:pt x="1283" y="0"/>
                  </a:moveTo>
                  <a:cubicBezTo>
                    <a:pt x="1168" y="268"/>
                    <a:pt x="1015" y="517"/>
                    <a:pt x="766" y="766"/>
                  </a:cubicBezTo>
                  <a:cubicBezTo>
                    <a:pt x="556" y="976"/>
                    <a:pt x="288" y="1168"/>
                    <a:pt x="0" y="1283"/>
                  </a:cubicBezTo>
                  <a:lnTo>
                    <a:pt x="1359" y="2642"/>
                  </a:lnTo>
                  <a:cubicBezTo>
                    <a:pt x="1541" y="2823"/>
                    <a:pt x="1776" y="2914"/>
                    <a:pt x="2010" y="2914"/>
                  </a:cubicBezTo>
                  <a:cubicBezTo>
                    <a:pt x="2245" y="2914"/>
                    <a:pt x="2479" y="2823"/>
                    <a:pt x="2661" y="2642"/>
                  </a:cubicBezTo>
                  <a:cubicBezTo>
                    <a:pt x="3025" y="2297"/>
                    <a:pt x="3025" y="1723"/>
                    <a:pt x="2661" y="135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4256700" y="2085300"/>
              <a:ext cx="99550" cy="97175"/>
            </a:xfrm>
            <a:custGeom>
              <a:avLst/>
              <a:gdLst/>
              <a:ahLst/>
              <a:cxnLst/>
              <a:rect l="l" t="t" r="r" b="b"/>
              <a:pathLst>
                <a:path w="3982" h="3887" extrusionOk="0">
                  <a:moveTo>
                    <a:pt x="1991" y="1187"/>
                  </a:moveTo>
                  <a:lnTo>
                    <a:pt x="3043" y="2221"/>
                  </a:lnTo>
                  <a:cubicBezTo>
                    <a:pt x="3158" y="2355"/>
                    <a:pt x="3197" y="2489"/>
                    <a:pt x="3197" y="2642"/>
                  </a:cubicBezTo>
                  <a:cubicBezTo>
                    <a:pt x="3197" y="2795"/>
                    <a:pt x="3139" y="2948"/>
                    <a:pt x="3043" y="3044"/>
                  </a:cubicBezTo>
                  <a:cubicBezTo>
                    <a:pt x="2909" y="3159"/>
                    <a:pt x="2776" y="3216"/>
                    <a:pt x="2622" y="3216"/>
                  </a:cubicBezTo>
                  <a:cubicBezTo>
                    <a:pt x="2469" y="3216"/>
                    <a:pt x="2316" y="3140"/>
                    <a:pt x="2220" y="3044"/>
                  </a:cubicBezTo>
                  <a:lnTo>
                    <a:pt x="1168" y="1991"/>
                  </a:lnTo>
                  <a:cubicBezTo>
                    <a:pt x="1302" y="1896"/>
                    <a:pt x="1474" y="1781"/>
                    <a:pt x="1627" y="1608"/>
                  </a:cubicBezTo>
                  <a:cubicBezTo>
                    <a:pt x="1761" y="1494"/>
                    <a:pt x="1895" y="1340"/>
                    <a:pt x="1991" y="1187"/>
                  </a:cubicBezTo>
                  <a:close/>
                  <a:moveTo>
                    <a:pt x="1780" y="1"/>
                  </a:moveTo>
                  <a:lnTo>
                    <a:pt x="1570" y="460"/>
                  </a:lnTo>
                  <a:cubicBezTo>
                    <a:pt x="1474" y="728"/>
                    <a:pt x="1302" y="939"/>
                    <a:pt x="1110" y="1130"/>
                  </a:cubicBezTo>
                  <a:cubicBezTo>
                    <a:pt x="919" y="1321"/>
                    <a:pt x="689" y="1474"/>
                    <a:pt x="440" y="1589"/>
                  </a:cubicBezTo>
                  <a:lnTo>
                    <a:pt x="0" y="1800"/>
                  </a:lnTo>
                  <a:lnTo>
                    <a:pt x="1723" y="3522"/>
                  </a:lnTo>
                  <a:cubicBezTo>
                    <a:pt x="1952" y="3771"/>
                    <a:pt x="2278" y="3886"/>
                    <a:pt x="2603" y="3886"/>
                  </a:cubicBezTo>
                  <a:cubicBezTo>
                    <a:pt x="2948" y="3886"/>
                    <a:pt x="3254" y="3771"/>
                    <a:pt x="3503" y="3503"/>
                  </a:cubicBezTo>
                  <a:cubicBezTo>
                    <a:pt x="3981" y="3025"/>
                    <a:pt x="3981" y="2202"/>
                    <a:pt x="3503" y="1723"/>
                  </a:cubicBez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4154775" y="1958025"/>
              <a:ext cx="112475" cy="17250"/>
            </a:xfrm>
            <a:custGeom>
              <a:avLst/>
              <a:gdLst/>
              <a:ahLst/>
              <a:cxnLst/>
              <a:rect l="l" t="t" r="r" b="b"/>
              <a:pathLst>
                <a:path w="4499" h="690" extrusionOk="0">
                  <a:moveTo>
                    <a:pt x="0" y="0"/>
                  </a:moveTo>
                  <a:lnTo>
                    <a:pt x="0" y="689"/>
                  </a:lnTo>
                  <a:lnTo>
                    <a:pt x="4498" y="689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7"/>
          <p:cNvGrpSpPr/>
          <p:nvPr/>
        </p:nvGrpSpPr>
        <p:grpSpPr>
          <a:xfrm>
            <a:off x="350352" y="4329764"/>
            <a:ext cx="283800" cy="230675"/>
            <a:chOff x="4639975" y="1902500"/>
            <a:chExt cx="283800" cy="230675"/>
          </a:xfrm>
        </p:grpSpPr>
        <p:sp>
          <p:nvSpPr>
            <p:cNvPr id="1924" name="Google Shape;1924;p47"/>
            <p:cNvSpPr/>
            <p:nvPr/>
          </p:nvSpPr>
          <p:spPr>
            <a:xfrm>
              <a:off x="4646675" y="1910175"/>
              <a:ext cx="268475" cy="215350"/>
            </a:xfrm>
            <a:custGeom>
              <a:avLst/>
              <a:gdLst/>
              <a:ahLst/>
              <a:cxnLst/>
              <a:rect l="l" t="t" r="r" b="b"/>
              <a:pathLst>
                <a:path w="10739" h="8614" extrusionOk="0">
                  <a:moveTo>
                    <a:pt x="9418" y="1168"/>
                  </a:moveTo>
                  <a:cubicBezTo>
                    <a:pt x="9494" y="1168"/>
                    <a:pt x="9552" y="1225"/>
                    <a:pt x="9552" y="1302"/>
                  </a:cubicBezTo>
                  <a:lnTo>
                    <a:pt x="9552" y="7312"/>
                  </a:lnTo>
                  <a:cubicBezTo>
                    <a:pt x="9552" y="7388"/>
                    <a:pt x="9494" y="7446"/>
                    <a:pt x="9418" y="7446"/>
                  </a:cubicBezTo>
                  <a:lnTo>
                    <a:pt x="1417" y="7446"/>
                  </a:lnTo>
                  <a:cubicBezTo>
                    <a:pt x="1283" y="7446"/>
                    <a:pt x="1187" y="7350"/>
                    <a:pt x="1187" y="7235"/>
                  </a:cubicBezTo>
                  <a:lnTo>
                    <a:pt x="1187" y="1397"/>
                  </a:lnTo>
                  <a:cubicBezTo>
                    <a:pt x="1187" y="1263"/>
                    <a:pt x="1283" y="1168"/>
                    <a:pt x="1417" y="1168"/>
                  </a:cubicBezTo>
                  <a:lnTo>
                    <a:pt x="4518" y="1168"/>
                  </a:lnTo>
                  <a:lnTo>
                    <a:pt x="5322" y="1570"/>
                  </a:lnTo>
                  <a:lnTo>
                    <a:pt x="5398" y="1570"/>
                  </a:lnTo>
                  <a:lnTo>
                    <a:pt x="6221" y="1168"/>
                  </a:lnTo>
                  <a:close/>
                  <a:moveTo>
                    <a:pt x="498" y="0"/>
                  </a:moveTo>
                  <a:cubicBezTo>
                    <a:pt x="211" y="0"/>
                    <a:pt x="1" y="249"/>
                    <a:pt x="1" y="498"/>
                  </a:cubicBezTo>
                  <a:lnTo>
                    <a:pt x="1" y="8116"/>
                  </a:lnTo>
                  <a:cubicBezTo>
                    <a:pt x="1" y="8403"/>
                    <a:pt x="230" y="8613"/>
                    <a:pt x="498" y="8613"/>
                  </a:cubicBezTo>
                  <a:lnTo>
                    <a:pt x="10184" y="8613"/>
                  </a:lnTo>
                  <a:cubicBezTo>
                    <a:pt x="10471" y="8613"/>
                    <a:pt x="10681" y="8384"/>
                    <a:pt x="10681" y="8116"/>
                  </a:cubicBezTo>
                  <a:lnTo>
                    <a:pt x="10681" y="498"/>
                  </a:lnTo>
                  <a:cubicBezTo>
                    <a:pt x="10739" y="211"/>
                    <a:pt x="10528" y="0"/>
                    <a:pt x="10241" y="0"/>
                  </a:cubicBezTo>
                  <a:lnTo>
                    <a:pt x="5953" y="0"/>
                  </a:lnTo>
                  <a:lnTo>
                    <a:pt x="5398" y="268"/>
                  </a:lnTo>
                  <a:lnTo>
                    <a:pt x="5322" y="268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4639975" y="1902500"/>
              <a:ext cx="283800" cy="230675"/>
            </a:xfrm>
            <a:custGeom>
              <a:avLst/>
              <a:gdLst/>
              <a:ahLst/>
              <a:cxnLst/>
              <a:rect l="l" t="t" r="r" b="b"/>
              <a:pathLst>
                <a:path w="11352" h="9227" extrusionOk="0">
                  <a:moveTo>
                    <a:pt x="9514" y="1800"/>
                  </a:moveTo>
                  <a:lnTo>
                    <a:pt x="9514" y="7466"/>
                  </a:lnTo>
                  <a:lnTo>
                    <a:pt x="1819" y="7466"/>
                  </a:lnTo>
                  <a:lnTo>
                    <a:pt x="1819" y="1800"/>
                  </a:lnTo>
                  <a:lnTo>
                    <a:pt x="4728" y="1800"/>
                  </a:lnTo>
                  <a:lnTo>
                    <a:pt x="5513" y="2183"/>
                  </a:lnTo>
                  <a:cubicBezTo>
                    <a:pt x="5552" y="2202"/>
                    <a:pt x="5609" y="2212"/>
                    <a:pt x="5669" y="2212"/>
                  </a:cubicBezTo>
                  <a:cubicBezTo>
                    <a:pt x="5729" y="2212"/>
                    <a:pt x="5791" y="2202"/>
                    <a:pt x="5839" y="2183"/>
                  </a:cubicBezTo>
                  <a:lnTo>
                    <a:pt x="6604" y="1800"/>
                  </a:lnTo>
                  <a:close/>
                  <a:moveTo>
                    <a:pt x="1685" y="1188"/>
                  </a:moveTo>
                  <a:cubicBezTo>
                    <a:pt x="1379" y="1188"/>
                    <a:pt x="1168" y="1417"/>
                    <a:pt x="1168" y="1704"/>
                  </a:cubicBezTo>
                  <a:lnTo>
                    <a:pt x="1168" y="7542"/>
                  </a:lnTo>
                  <a:cubicBezTo>
                    <a:pt x="1168" y="7829"/>
                    <a:pt x="1379" y="8040"/>
                    <a:pt x="1685" y="8040"/>
                  </a:cubicBezTo>
                  <a:lnTo>
                    <a:pt x="9686" y="8040"/>
                  </a:lnTo>
                  <a:cubicBezTo>
                    <a:pt x="9935" y="8040"/>
                    <a:pt x="10126" y="7868"/>
                    <a:pt x="10107" y="7638"/>
                  </a:cubicBezTo>
                  <a:lnTo>
                    <a:pt x="10107" y="1628"/>
                  </a:lnTo>
                  <a:cubicBezTo>
                    <a:pt x="10107" y="1379"/>
                    <a:pt x="9916" y="1188"/>
                    <a:pt x="9667" y="1188"/>
                  </a:cubicBezTo>
                  <a:lnTo>
                    <a:pt x="6509" y="1188"/>
                  </a:lnTo>
                  <a:cubicBezTo>
                    <a:pt x="6470" y="1188"/>
                    <a:pt x="6394" y="1226"/>
                    <a:pt x="6336" y="1245"/>
                  </a:cubicBezTo>
                  <a:lnTo>
                    <a:pt x="5628" y="1609"/>
                  </a:lnTo>
                  <a:lnTo>
                    <a:pt x="4901" y="1245"/>
                  </a:lnTo>
                  <a:cubicBezTo>
                    <a:pt x="4862" y="1226"/>
                    <a:pt x="4786" y="1188"/>
                    <a:pt x="4728" y="1188"/>
                  </a:cubicBezTo>
                  <a:close/>
                  <a:moveTo>
                    <a:pt x="10509" y="594"/>
                  </a:moveTo>
                  <a:cubicBezTo>
                    <a:pt x="10624" y="594"/>
                    <a:pt x="10719" y="690"/>
                    <a:pt x="10719" y="805"/>
                  </a:cubicBezTo>
                  <a:lnTo>
                    <a:pt x="10719" y="8423"/>
                  </a:lnTo>
                  <a:cubicBezTo>
                    <a:pt x="10719" y="8538"/>
                    <a:pt x="10624" y="8633"/>
                    <a:pt x="10509" y="8633"/>
                  </a:cubicBezTo>
                  <a:lnTo>
                    <a:pt x="805" y="8633"/>
                  </a:lnTo>
                  <a:cubicBezTo>
                    <a:pt x="690" y="8633"/>
                    <a:pt x="594" y="8538"/>
                    <a:pt x="594" y="8423"/>
                  </a:cubicBezTo>
                  <a:lnTo>
                    <a:pt x="594" y="805"/>
                  </a:lnTo>
                  <a:cubicBezTo>
                    <a:pt x="594" y="690"/>
                    <a:pt x="690" y="594"/>
                    <a:pt x="805" y="594"/>
                  </a:cubicBezTo>
                  <a:lnTo>
                    <a:pt x="4977" y="594"/>
                  </a:lnTo>
                  <a:lnTo>
                    <a:pt x="5475" y="824"/>
                  </a:lnTo>
                  <a:cubicBezTo>
                    <a:pt x="5523" y="853"/>
                    <a:pt x="5585" y="867"/>
                    <a:pt x="5647" y="867"/>
                  </a:cubicBezTo>
                  <a:cubicBezTo>
                    <a:pt x="5709" y="867"/>
                    <a:pt x="5772" y="853"/>
                    <a:pt x="5819" y="824"/>
                  </a:cubicBezTo>
                  <a:lnTo>
                    <a:pt x="6317" y="594"/>
                  </a:lnTo>
                  <a:close/>
                  <a:moveTo>
                    <a:pt x="805" y="1"/>
                  </a:moveTo>
                  <a:cubicBezTo>
                    <a:pt x="364" y="1"/>
                    <a:pt x="1" y="365"/>
                    <a:pt x="1" y="805"/>
                  </a:cubicBezTo>
                  <a:lnTo>
                    <a:pt x="1" y="8423"/>
                  </a:lnTo>
                  <a:cubicBezTo>
                    <a:pt x="1" y="8882"/>
                    <a:pt x="364" y="9227"/>
                    <a:pt x="805" y="9227"/>
                  </a:cubicBezTo>
                  <a:lnTo>
                    <a:pt x="10509" y="9227"/>
                  </a:lnTo>
                  <a:cubicBezTo>
                    <a:pt x="10930" y="9227"/>
                    <a:pt x="11313" y="8882"/>
                    <a:pt x="11351" y="8423"/>
                  </a:cubicBezTo>
                  <a:lnTo>
                    <a:pt x="11351" y="805"/>
                  </a:lnTo>
                  <a:cubicBezTo>
                    <a:pt x="11351" y="365"/>
                    <a:pt x="10987" y="1"/>
                    <a:pt x="10528" y="1"/>
                  </a:cubicBezTo>
                  <a:lnTo>
                    <a:pt x="6298" y="1"/>
                  </a:lnTo>
                  <a:cubicBezTo>
                    <a:pt x="6241" y="1"/>
                    <a:pt x="6183" y="20"/>
                    <a:pt x="6126" y="39"/>
                  </a:cubicBezTo>
                  <a:lnTo>
                    <a:pt x="5666" y="269"/>
                  </a:lnTo>
                  <a:lnTo>
                    <a:pt x="5226" y="39"/>
                  </a:lnTo>
                  <a:cubicBezTo>
                    <a:pt x="5169" y="20"/>
                    <a:pt x="5092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4701700" y="1940800"/>
              <a:ext cx="35450" cy="65575"/>
            </a:xfrm>
            <a:custGeom>
              <a:avLst/>
              <a:gdLst/>
              <a:ahLst/>
              <a:cxnLst/>
              <a:rect l="l" t="t" r="r" b="b"/>
              <a:pathLst>
                <a:path w="1418" h="2623" extrusionOk="0">
                  <a:moveTo>
                    <a:pt x="1" y="0"/>
                  </a:moveTo>
                  <a:lnTo>
                    <a:pt x="1" y="2469"/>
                  </a:lnTo>
                  <a:cubicBezTo>
                    <a:pt x="1" y="2557"/>
                    <a:pt x="57" y="2623"/>
                    <a:pt x="126" y="2623"/>
                  </a:cubicBezTo>
                  <a:cubicBezTo>
                    <a:pt x="148" y="2623"/>
                    <a:pt x="170" y="2617"/>
                    <a:pt x="192" y="2603"/>
                  </a:cubicBezTo>
                  <a:lnTo>
                    <a:pt x="652" y="2412"/>
                  </a:lnTo>
                  <a:cubicBezTo>
                    <a:pt x="671" y="2402"/>
                    <a:pt x="695" y="2398"/>
                    <a:pt x="716" y="2398"/>
                  </a:cubicBezTo>
                  <a:cubicBezTo>
                    <a:pt x="738" y="2398"/>
                    <a:pt x="757" y="2402"/>
                    <a:pt x="767" y="2412"/>
                  </a:cubicBezTo>
                  <a:lnTo>
                    <a:pt x="1226" y="2603"/>
                  </a:lnTo>
                  <a:cubicBezTo>
                    <a:pt x="1238" y="2606"/>
                    <a:pt x="1251" y="2607"/>
                    <a:pt x="1263" y="2607"/>
                  </a:cubicBezTo>
                  <a:cubicBezTo>
                    <a:pt x="1345" y="2607"/>
                    <a:pt x="1417" y="2553"/>
                    <a:pt x="1417" y="2469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4693575" y="1933625"/>
              <a:ext cx="51225" cy="79450"/>
            </a:xfrm>
            <a:custGeom>
              <a:avLst/>
              <a:gdLst/>
              <a:ahLst/>
              <a:cxnLst/>
              <a:rect l="l" t="t" r="r" b="b"/>
              <a:pathLst>
                <a:path w="2049" h="3178" extrusionOk="0">
                  <a:moveTo>
                    <a:pt x="1398" y="574"/>
                  </a:moveTo>
                  <a:lnTo>
                    <a:pt x="1398" y="2507"/>
                  </a:lnTo>
                  <a:lnTo>
                    <a:pt x="1149" y="2412"/>
                  </a:lnTo>
                  <a:cubicBezTo>
                    <a:pt x="1101" y="2393"/>
                    <a:pt x="1048" y="2383"/>
                    <a:pt x="993" y="2383"/>
                  </a:cubicBezTo>
                  <a:cubicBezTo>
                    <a:pt x="938" y="2383"/>
                    <a:pt x="881" y="2393"/>
                    <a:pt x="824" y="2412"/>
                  </a:cubicBezTo>
                  <a:lnTo>
                    <a:pt x="575" y="2507"/>
                  </a:lnTo>
                  <a:lnTo>
                    <a:pt x="575" y="574"/>
                  </a:lnTo>
                  <a:close/>
                  <a:moveTo>
                    <a:pt x="0" y="0"/>
                  </a:moveTo>
                  <a:lnTo>
                    <a:pt x="0" y="2756"/>
                  </a:lnTo>
                  <a:cubicBezTo>
                    <a:pt x="0" y="2986"/>
                    <a:pt x="192" y="3177"/>
                    <a:pt x="441" y="3177"/>
                  </a:cubicBezTo>
                  <a:cubicBezTo>
                    <a:pt x="479" y="3177"/>
                    <a:pt x="556" y="3177"/>
                    <a:pt x="613" y="3158"/>
                  </a:cubicBezTo>
                  <a:lnTo>
                    <a:pt x="1015" y="2986"/>
                  </a:lnTo>
                  <a:lnTo>
                    <a:pt x="1417" y="3158"/>
                  </a:lnTo>
                  <a:cubicBezTo>
                    <a:pt x="1474" y="3177"/>
                    <a:pt x="1532" y="3177"/>
                    <a:pt x="1589" y="3177"/>
                  </a:cubicBezTo>
                  <a:cubicBezTo>
                    <a:pt x="1838" y="3177"/>
                    <a:pt x="2010" y="2986"/>
                    <a:pt x="2049" y="275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4772525" y="1950350"/>
              <a:ext cx="15350" cy="145975"/>
            </a:xfrm>
            <a:custGeom>
              <a:avLst/>
              <a:gdLst/>
              <a:ahLst/>
              <a:cxnLst/>
              <a:rect l="l" t="t" r="r" b="b"/>
              <a:pathLst>
                <a:path w="614" h="5839" extrusionOk="0">
                  <a:moveTo>
                    <a:pt x="1" y="1"/>
                  </a:moveTo>
                  <a:lnTo>
                    <a:pt x="1" y="5839"/>
                  </a:lnTo>
                  <a:lnTo>
                    <a:pt x="613" y="583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7"/>
          <p:cNvGrpSpPr/>
          <p:nvPr/>
        </p:nvGrpSpPr>
        <p:grpSpPr>
          <a:xfrm>
            <a:off x="8655519" y="4277139"/>
            <a:ext cx="208175" cy="283300"/>
            <a:chOff x="4934275" y="1901075"/>
            <a:chExt cx="208175" cy="283300"/>
          </a:xfrm>
        </p:grpSpPr>
        <p:sp>
          <p:nvSpPr>
            <p:cNvPr id="1930" name="Google Shape;1930;p47"/>
            <p:cNvSpPr/>
            <p:nvPr/>
          </p:nvSpPr>
          <p:spPr>
            <a:xfrm>
              <a:off x="4964900" y="2147500"/>
              <a:ext cx="43550" cy="29800"/>
            </a:xfrm>
            <a:custGeom>
              <a:avLst/>
              <a:gdLst/>
              <a:ahLst/>
              <a:cxnLst/>
              <a:rect l="l" t="t" r="r" b="b"/>
              <a:pathLst>
                <a:path w="1742" h="1192" extrusionOk="0">
                  <a:moveTo>
                    <a:pt x="0" y="1"/>
                  </a:moveTo>
                  <a:lnTo>
                    <a:pt x="0" y="1111"/>
                  </a:lnTo>
                  <a:cubicBezTo>
                    <a:pt x="0" y="1144"/>
                    <a:pt x="57" y="1191"/>
                    <a:pt x="110" y="1191"/>
                  </a:cubicBezTo>
                  <a:cubicBezTo>
                    <a:pt x="118" y="1191"/>
                    <a:pt x="126" y="1190"/>
                    <a:pt x="134" y="1188"/>
                  </a:cubicBezTo>
                  <a:lnTo>
                    <a:pt x="842" y="939"/>
                  </a:lnTo>
                  <a:lnTo>
                    <a:pt x="900" y="939"/>
                  </a:lnTo>
                  <a:lnTo>
                    <a:pt x="1608" y="1188"/>
                  </a:lnTo>
                  <a:cubicBezTo>
                    <a:pt x="1616" y="1190"/>
                    <a:pt x="1624" y="1191"/>
                    <a:pt x="1632" y="1191"/>
                  </a:cubicBezTo>
                  <a:cubicBezTo>
                    <a:pt x="1685" y="1191"/>
                    <a:pt x="1742" y="1144"/>
                    <a:pt x="1742" y="1111"/>
                  </a:cubicBezTo>
                  <a:lnTo>
                    <a:pt x="1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4956750" y="2139850"/>
              <a:ext cx="58900" cy="44525"/>
            </a:xfrm>
            <a:custGeom>
              <a:avLst/>
              <a:gdLst/>
              <a:ahLst/>
              <a:cxnLst/>
              <a:rect l="l" t="t" r="r" b="b"/>
              <a:pathLst>
                <a:path w="2356" h="1781" extrusionOk="0">
                  <a:moveTo>
                    <a:pt x="1781" y="594"/>
                  </a:moveTo>
                  <a:lnTo>
                    <a:pt x="1781" y="1111"/>
                  </a:lnTo>
                  <a:lnTo>
                    <a:pt x="1360" y="958"/>
                  </a:lnTo>
                  <a:cubicBezTo>
                    <a:pt x="1302" y="939"/>
                    <a:pt x="1264" y="939"/>
                    <a:pt x="1207" y="939"/>
                  </a:cubicBezTo>
                  <a:cubicBezTo>
                    <a:pt x="1168" y="939"/>
                    <a:pt x="1111" y="939"/>
                    <a:pt x="1073" y="958"/>
                  </a:cubicBezTo>
                  <a:lnTo>
                    <a:pt x="632" y="1111"/>
                  </a:lnTo>
                  <a:lnTo>
                    <a:pt x="632" y="594"/>
                  </a:lnTo>
                  <a:close/>
                  <a:moveTo>
                    <a:pt x="1" y="1"/>
                  </a:moveTo>
                  <a:lnTo>
                    <a:pt x="1" y="1398"/>
                  </a:lnTo>
                  <a:cubicBezTo>
                    <a:pt x="1" y="1608"/>
                    <a:pt x="211" y="1781"/>
                    <a:pt x="422" y="1781"/>
                  </a:cubicBezTo>
                  <a:cubicBezTo>
                    <a:pt x="460" y="1781"/>
                    <a:pt x="518" y="1781"/>
                    <a:pt x="556" y="1742"/>
                  </a:cubicBezTo>
                  <a:lnTo>
                    <a:pt x="1188" y="1532"/>
                  </a:lnTo>
                  <a:lnTo>
                    <a:pt x="1800" y="1742"/>
                  </a:lnTo>
                  <a:cubicBezTo>
                    <a:pt x="1857" y="1781"/>
                    <a:pt x="1896" y="1781"/>
                    <a:pt x="1953" y="1781"/>
                  </a:cubicBezTo>
                  <a:cubicBezTo>
                    <a:pt x="2183" y="1781"/>
                    <a:pt x="2355" y="1608"/>
                    <a:pt x="2336" y="1398"/>
                  </a:cubicBezTo>
                  <a:lnTo>
                    <a:pt x="23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4934275" y="1901075"/>
              <a:ext cx="208175" cy="253150"/>
            </a:xfrm>
            <a:custGeom>
              <a:avLst/>
              <a:gdLst/>
              <a:ahLst/>
              <a:cxnLst/>
              <a:rect l="l" t="t" r="r" b="b"/>
              <a:pathLst>
                <a:path w="8327" h="10126" extrusionOk="0">
                  <a:moveTo>
                    <a:pt x="7350" y="613"/>
                  </a:moveTo>
                  <a:cubicBezTo>
                    <a:pt x="7542" y="613"/>
                    <a:pt x="7714" y="766"/>
                    <a:pt x="7714" y="958"/>
                  </a:cubicBezTo>
                  <a:lnTo>
                    <a:pt x="7714" y="9169"/>
                  </a:lnTo>
                  <a:cubicBezTo>
                    <a:pt x="7714" y="9360"/>
                    <a:pt x="7542" y="9533"/>
                    <a:pt x="7350" y="9533"/>
                  </a:cubicBezTo>
                  <a:lnTo>
                    <a:pt x="1321" y="9533"/>
                  </a:lnTo>
                  <a:cubicBezTo>
                    <a:pt x="919" y="9533"/>
                    <a:pt x="574" y="9188"/>
                    <a:pt x="574" y="8786"/>
                  </a:cubicBezTo>
                  <a:lnTo>
                    <a:pt x="574" y="1340"/>
                  </a:lnTo>
                  <a:cubicBezTo>
                    <a:pt x="574" y="938"/>
                    <a:pt x="919" y="613"/>
                    <a:pt x="1321" y="613"/>
                  </a:cubicBezTo>
                  <a:close/>
                  <a:moveTo>
                    <a:pt x="1340" y="0"/>
                  </a:moveTo>
                  <a:cubicBezTo>
                    <a:pt x="594" y="0"/>
                    <a:pt x="0" y="613"/>
                    <a:pt x="0" y="1340"/>
                  </a:cubicBezTo>
                  <a:lnTo>
                    <a:pt x="0" y="8786"/>
                  </a:lnTo>
                  <a:cubicBezTo>
                    <a:pt x="0" y="9533"/>
                    <a:pt x="594" y="10126"/>
                    <a:pt x="1340" y="10126"/>
                  </a:cubicBezTo>
                  <a:lnTo>
                    <a:pt x="7369" y="10126"/>
                  </a:lnTo>
                  <a:cubicBezTo>
                    <a:pt x="7867" y="10126"/>
                    <a:pt x="8307" y="9705"/>
                    <a:pt x="8326" y="9169"/>
                  </a:cubicBezTo>
                  <a:lnTo>
                    <a:pt x="8326" y="958"/>
                  </a:lnTo>
                  <a:cubicBezTo>
                    <a:pt x="8326" y="441"/>
                    <a:pt x="7905" y="0"/>
                    <a:pt x="7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4980200" y="1960400"/>
              <a:ext cx="115825" cy="59850"/>
            </a:xfrm>
            <a:custGeom>
              <a:avLst/>
              <a:gdLst/>
              <a:ahLst/>
              <a:cxnLst/>
              <a:rect l="l" t="t" r="r" b="b"/>
              <a:pathLst>
                <a:path w="4633" h="2394" extrusionOk="0">
                  <a:moveTo>
                    <a:pt x="364" y="1"/>
                  </a:moveTo>
                  <a:cubicBezTo>
                    <a:pt x="173" y="1"/>
                    <a:pt x="1" y="154"/>
                    <a:pt x="1" y="365"/>
                  </a:cubicBezTo>
                  <a:lnTo>
                    <a:pt x="1" y="2030"/>
                  </a:lnTo>
                  <a:cubicBezTo>
                    <a:pt x="1" y="2221"/>
                    <a:pt x="154" y="2393"/>
                    <a:pt x="364" y="2393"/>
                  </a:cubicBezTo>
                  <a:lnTo>
                    <a:pt x="4269" y="2393"/>
                  </a:lnTo>
                  <a:cubicBezTo>
                    <a:pt x="4460" y="2393"/>
                    <a:pt x="4633" y="2221"/>
                    <a:pt x="4633" y="2030"/>
                  </a:cubicBezTo>
                  <a:lnTo>
                    <a:pt x="4633" y="365"/>
                  </a:lnTo>
                  <a:cubicBezTo>
                    <a:pt x="4633" y="173"/>
                    <a:pt x="4480" y="1"/>
                    <a:pt x="4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4972550" y="1952750"/>
              <a:ext cx="131125" cy="75150"/>
            </a:xfrm>
            <a:custGeom>
              <a:avLst/>
              <a:gdLst/>
              <a:ahLst/>
              <a:cxnLst/>
              <a:rect l="l" t="t" r="r" b="b"/>
              <a:pathLst>
                <a:path w="5245" h="3006" extrusionOk="0">
                  <a:moveTo>
                    <a:pt x="4575" y="594"/>
                  </a:moveTo>
                  <a:cubicBezTo>
                    <a:pt x="4613" y="594"/>
                    <a:pt x="4632" y="613"/>
                    <a:pt x="4632" y="671"/>
                  </a:cubicBezTo>
                  <a:lnTo>
                    <a:pt x="4632" y="2336"/>
                  </a:lnTo>
                  <a:cubicBezTo>
                    <a:pt x="4632" y="2393"/>
                    <a:pt x="4613" y="2412"/>
                    <a:pt x="4575" y="2412"/>
                  </a:cubicBezTo>
                  <a:lnTo>
                    <a:pt x="670" y="2412"/>
                  </a:lnTo>
                  <a:cubicBezTo>
                    <a:pt x="632" y="2412"/>
                    <a:pt x="594" y="2393"/>
                    <a:pt x="594" y="2336"/>
                  </a:cubicBezTo>
                  <a:lnTo>
                    <a:pt x="594" y="671"/>
                  </a:lnTo>
                  <a:cubicBezTo>
                    <a:pt x="594" y="613"/>
                    <a:pt x="613" y="594"/>
                    <a:pt x="670" y="594"/>
                  </a:cubicBezTo>
                  <a:close/>
                  <a:moveTo>
                    <a:pt x="670" y="1"/>
                  </a:moveTo>
                  <a:cubicBezTo>
                    <a:pt x="307" y="1"/>
                    <a:pt x="0" y="307"/>
                    <a:pt x="0" y="671"/>
                  </a:cubicBezTo>
                  <a:lnTo>
                    <a:pt x="0" y="2336"/>
                  </a:lnTo>
                  <a:cubicBezTo>
                    <a:pt x="0" y="2699"/>
                    <a:pt x="307" y="3006"/>
                    <a:pt x="670" y="3006"/>
                  </a:cubicBezTo>
                  <a:lnTo>
                    <a:pt x="4575" y="3006"/>
                  </a:lnTo>
                  <a:cubicBezTo>
                    <a:pt x="4939" y="3006"/>
                    <a:pt x="5226" y="2699"/>
                    <a:pt x="5245" y="2336"/>
                  </a:cubicBezTo>
                  <a:lnTo>
                    <a:pt x="5245" y="671"/>
                  </a:lnTo>
                  <a:cubicBezTo>
                    <a:pt x="5245" y="307"/>
                    <a:pt x="4939" y="1"/>
                    <a:pt x="4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4995525" y="2067600"/>
              <a:ext cx="84725" cy="45475"/>
            </a:xfrm>
            <a:custGeom>
              <a:avLst/>
              <a:gdLst/>
              <a:ahLst/>
              <a:cxnLst/>
              <a:rect l="l" t="t" r="r" b="b"/>
              <a:pathLst>
                <a:path w="3389" h="1819" extrusionOk="0">
                  <a:moveTo>
                    <a:pt x="1149" y="0"/>
                  </a:moveTo>
                  <a:lnTo>
                    <a:pt x="1149" y="594"/>
                  </a:lnTo>
                  <a:lnTo>
                    <a:pt x="2795" y="594"/>
                  </a:lnTo>
                  <a:lnTo>
                    <a:pt x="2795" y="1225"/>
                  </a:lnTo>
                  <a:lnTo>
                    <a:pt x="594" y="1225"/>
                  </a:lnTo>
                  <a:lnTo>
                    <a:pt x="594" y="536"/>
                  </a:lnTo>
                  <a:lnTo>
                    <a:pt x="0" y="536"/>
                  </a:lnTo>
                  <a:lnTo>
                    <a:pt x="0" y="1264"/>
                  </a:lnTo>
                  <a:cubicBezTo>
                    <a:pt x="0" y="1570"/>
                    <a:pt x="230" y="1819"/>
                    <a:pt x="536" y="1819"/>
                  </a:cubicBezTo>
                  <a:lnTo>
                    <a:pt x="2833" y="1819"/>
                  </a:lnTo>
                  <a:cubicBezTo>
                    <a:pt x="3158" y="1819"/>
                    <a:pt x="3388" y="1570"/>
                    <a:pt x="3388" y="1264"/>
                  </a:cubicBezTo>
                  <a:lnTo>
                    <a:pt x="3388" y="536"/>
                  </a:lnTo>
                  <a:cubicBezTo>
                    <a:pt x="3388" y="230"/>
                    <a:pt x="3158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47"/>
          <p:cNvGrpSpPr/>
          <p:nvPr/>
        </p:nvGrpSpPr>
        <p:grpSpPr>
          <a:xfrm>
            <a:off x="8622019" y="337526"/>
            <a:ext cx="274700" cy="282825"/>
            <a:chOff x="5153900" y="1900125"/>
            <a:chExt cx="274700" cy="282825"/>
          </a:xfrm>
        </p:grpSpPr>
        <p:sp>
          <p:nvSpPr>
            <p:cNvPr id="1937" name="Google Shape;1937;p47"/>
            <p:cNvSpPr/>
            <p:nvPr/>
          </p:nvSpPr>
          <p:spPr>
            <a:xfrm>
              <a:off x="5231725" y="1922125"/>
              <a:ext cx="123175" cy="109125"/>
            </a:xfrm>
            <a:custGeom>
              <a:avLst/>
              <a:gdLst/>
              <a:ahLst/>
              <a:cxnLst/>
              <a:rect l="l" t="t" r="r" b="b"/>
              <a:pathLst>
                <a:path w="4927" h="4365" extrusionOk="0">
                  <a:moveTo>
                    <a:pt x="3434" y="1"/>
                  </a:moveTo>
                  <a:cubicBezTo>
                    <a:pt x="3319" y="1"/>
                    <a:pt x="3223" y="1"/>
                    <a:pt x="3147" y="39"/>
                  </a:cubicBezTo>
                  <a:cubicBezTo>
                    <a:pt x="2955" y="116"/>
                    <a:pt x="2726" y="192"/>
                    <a:pt x="2553" y="192"/>
                  </a:cubicBezTo>
                  <a:cubicBezTo>
                    <a:pt x="2400" y="192"/>
                    <a:pt x="2151" y="116"/>
                    <a:pt x="1960" y="39"/>
                  </a:cubicBezTo>
                  <a:cubicBezTo>
                    <a:pt x="1902" y="18"/>
                    <a:pt x="1822" y="7"/>
                    <a:pt x="1729" y="7"/>
                  </a:cubicBezTo>
                  <a:cubicBezTo>
                    <a:pt x="1141" y="7"/>
                    <a:pt x="1" y="450"/>
                    <a:pt x="199" y="1704"/>
                  </a:cubicBezTo>
                  <a:cubicBezTo>
                    <a:pt x="429" y="3159"/>
                    <a:pt x="658" y="4326"/>
                    <a:pt x="1711" y="4326"/>
                  </a:cubicBezTo>
                  <a:cubicBezTo>
                    <a:pt x="2113" y="4326"/>
                    <a:pt x="2362" y="4231"/>
                    <a:pt x="2477" y="4192"/>
                  </a:cubicBezTo>
                  <a:cubicBezTo>
                    <a:pt x="2506" y="4173"/>
                    <a:pt x="2534" y="4164"/>
                    <a:pt x="2563" y="4164"/>
                  </a:cubicBezTo>
                  <a:cubicBezTo>
                    <a:pt x="2592" y="4164"/>
                    <a:pt x="2620" y="4173"/>
                    <a:pt x="2649" y="4192"/>
                  </a:cubicBezTo>
                  <a:cubicBezTo>
                    <a:pt x="2726" y="4231"/>
                    <a:pt x="2860" y="4288"/>
                    <a:pt x="2955" y="4307"/>
                  </a:cubicBezTo>
                  <a:cubicBezTo>
                    <a:pt x="2974" y="4307"/>
                    <a:pt x="3013" y="4307"/>
                    <a:pt x="3032" y="4326"/>
                  </a:cubicBezTo>
                  <a:cubicBezTo>
                    <a:pt x="3128" y="4365"/>
                    <a:pt x="3242" y="4365"/>
                    <a:pt x="3357" y="4365"/>
                  </a:cubicBezTo>
                  <a:cubicBezTo>
                    <a:pt x="3702" y="4365"/>
                    <a:pt x="3970" y="4231"/>
                    <a:pt x="4161" y="4020"/>
                  </a:cubicBezTo>
                  <a:lnTo>
                    <a:pt x="4180" y="4001"/>
                  </a:lnTo>
                  <a:cubicBezTo>
                    <a:pt x="4563" y="3542"/>
                    <a:pt x="4697" y="2699"/>
                    <a:pt x="4869" y="1742"/>
                  </a:cubicBezTo>
                  <a:cubicBezTo>
                    <a:pt x="4908" y="1628"/>
                    <a:pt x="4908" y="1532"/>
                    <a:pt x="4927" y="1455"/>
                  </a:cubicBezTo>
                  <a:lnTo>
                    <a:pt x="4927" y="1398"/>
                  </a:lnTo>
                  <a:lnTo>
                    <a:pt x="4927" y="1321"/>
                  </a:lnTo>
                  <a:cubicBezTo>
                    <a:pt x="4927" y="1245"/>
                    <a:pt x="4908" y="1168"/>
                    <a:pt x="4908" y="1092"/>
                  </a:cubicBezTo>
                  <a:cubicBezTo>
                    <a:pt x="4908" y="1073"/>
                    <a:pt x="4869" y="1034"/>
                    <a:pt x="4869" y="996"/>
                  </a:cubicBezTo>
                  <a:cubicBezTo>
                    <a:pt x="4869" y="958"/>
                    <a:pt x="4850" y="939"/>
                    <a:pt x="4831" y="881"/>
                  </a:cubicBezTo>
                  <a:cubicBezTo>
                    <a:pt x="4735" y="671"/>
                    <a:pt x="4582" y="498"/>
                    <a:pt x="4410" y="364"/>
                  </a:cubicBezTo>
                  <a:lnTo>
                    <a:pt x="4391" y="345"/>
                  </a:lnTo>
                  <a:cubicBezTo>
                    <a:pt x="4372" y="307"/>
                    <a:pt x="4314" y="288"/>
                    <a:pt x="4295" y="269"/>
                  </a:cubicBezTo>
                  <a:lnTo>
                    <a:pt x="4276" y="269"/>
                  </a:lnTo>
                  <a:cubicBezTo>
                    <a:pt x="4219" y="249"/>
                    <a:pt x="4180" y="211"/>
                    <a:pt x="4123" y="173"/>
                  </a:cubicBezTo>
                  <a:cubicBezTo>
                    <a:pt x="4065" y="116"/>
                    <a:pt x="3989" y="96"/>
                    <a:pt x="3893" y="77"/>
                  </a:cubicBezTo>
                  <a:cubicBezTo>
                    <a:pt x="3836" y="39"/>
                    <a:pt x="3798" y="39"/>
                    <a:pt x="3721" y="20"/>
                  </a:cubicBezTo>
                  <a:lnTo>
                    <a:pt x="3625" y="20"/>
                  </a:lnTo>
                  <a:cubicBezTo>
                    <a:pt x="3587" y="20"/>
                    <a:pt x="3530" y="1"/>
                    <a:pt x="3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5286925" y="1900125"/>
              <a:ext cx="16300" cy="30650"/>
            </a:xfrm>
            <a:custGeom>
              <a:avLst/>
              <a:gdLst/>
              <a:ahLst/>
              <a:cxnLst/>
              <a:rect l="l" t="t" r="r" b="b"/>
              <a:pathLst>
                <a:path w="652" h="1226" extrusionOk="0">
                  <a:moveTo>
                    <a:pt x="1" y="0"/>
                  </a:moveTo>
                  <a:lnTo>
                    <a:pt x="1" y="1225"/>
                  </a:lnTo>
                  <a:lnTo>
                    <a:pt x="652" y="1225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47"/>
            <p:cNvGrpSpPr/>
            <p:nvPr/>
          </p:nvGrpSpPr>
          <p:grpSpPr>
            <a:xfrm>
              <a:off x="5153900" y="1913050"/>
              <a:ext cx="274700" cy="269900"/>
              <a:chOff x="5153900" y="1913050"/>
              <a:chExt cx="274700" cy="269900"/>
            </a:xfrm>
          </p:grpSpPr>
          <p:sp>
            <p:nvSpPr>
              <p:cNvPr id="1940" name="Google Shape;1940;p47"/>
              <p:cNvSpPr/>
              <p:nvPr/>
            </p:nvSpPr>
            <p:spPr>
              <a:xfrm>
                <a:off x="5226650" y="1913050"/>
                <a:ext cx="1359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5034" extrusionOk="0">
                    <a:moveTo>
                      <a:pt x="3694" y="746"/>
                    </a:moveTo>
                    <a:cubicBezTo>
                      <a:pt x="3713" y="766"/>
                      <a:pt x="3733" y="766"/>
                      <a:pt x="3790" y="766"/>
                    </a:cubicBezTo>
                    <a:lnTo>
                      <a:pt x="3886" y="766"/>
                    </a:lnTo>
                    <a:cubicBezTo>
                      <a:pt x="3905" y="804"/>
                      <a:pt x="3962" y="804"/>
                      <a:pt x="4001" y="823"/>
                    </a:cubicBezTo>
                    <a:cubicBezTo>
                      <a:pt x="4077" y="842"/>
                      <a:pt x="4154" y="861"/>
                      <a:pt x="4192" y="900"/>
                    </a:cubicBezTo>
                    <a:cubicBezTo>
                      <a:pt x="4249" y="919"/>
                      <a:pt x="4268" y="938"/>
                      <a:pt x="4307" y="957"/>
                    </a:cubicBezTo>
                    <a:lnTo>
                      <a:pt x="4345" y="957"/>
                    </a:lnTo>
                    <a:cubicBezTo>
                      <a:pt x="4364" y="957"/>
                      <a:pt x="4383" y="995"/>
                      <a:pt x="4402" y="1014"/>
                    </a:cubicBezTo>
                    <a:lnTo>
                      <a:pt x="4441" y="1014"/>
                    </a:lnTo>
                    <a:cubicBezTo>
                      <a:pt x="4575" y="1110"/>
                      <a:pt x="4670" y="1244"/>
                      <a:pt x="4747" y="1397"/>
                    </a:cubicBezTo>
                    <a:cubicBezTo>
                      <a:pt x="4747" y="1416"/>
                      <a:pt x="4766" y="1436"/>
                      <a:pt x="4766" y="1474"/>
                    </a:cubicBezTo>
                    <a:cubicBezTo>
                      <a:pt x="4785" y="1493"/>
                      <a:pt x="4785" y="1512"/>
                      <a:pt x="4785" y="1531"/>
                    </a:cubicBezTo>
                    <a:cubicBezTo>
                      <a:pt x="4785" y="1589"/>
                      <a:pt x="4824" y="1627"/>
                      <a:pt x="4824" y="1704"/>
                    </a:cubicBezTo>
                    <a:lnTo>
                      <a:pt x="4824" y="1761"/>
                    </a:lnTo>
                    <a:lnTo>
                      <a:pt x="4824" y="1799"/>
                    </a:lnTo>
                    <a:cubicBezTo>
                      <a:pt x="4824" y="1876"/>
                      <a:pt x="4785" y="1933"/>
                      <a:pt x="4785" y="2010"/>
                    </a:cubicBezTo>
                    <a:cubicBezTo>
                      <a:pt x="4651" y="2909"/>
                      <a:pt x="4498" y="3732"/>
                      <a:pt x="4173" y="4115"/>
                    </a:cubicBezTo>
                    <a:lnTo>
                      <a:pt x="4154" y="4154"/>
                    </a:lnTo>
                    <a:cubicBezTo>
                      <a:pt x="4001" y="4307"/>
                      <a:pt x="3828" y="4383"/>
                      <a:pt x="3599" y="4383"/>
                    </a:cubicBezTo>
                    <a:cubicBezTo>
                      <a:pt x="3503" y="4383"/>
                      <a:pt x="3407" y="4383"/>
                      <a:pt x="3311" y="4364"/>
                    </a:cubicBezTo>
                    <a:cubicBezTo>
                      <a:pt x="3254" y="4364"/>
                      <a:pt x="3235" y="4364"/>
                      <a:pt x="3254" y="4383"/>
                    </a:cubicBezTo>
                    <a:cubicBezTo>
                      <a:pt x="3216" y="4364"/>
                      <a:pt x="3120" y="4345"/>
                      <a:pt x="3024" y="4287"/>
                    </a:cubicBezTo>
                    <a:cubicBezTo>
                      <a:pt x="2948" y="4268"/>
                      <a:pt x="2871" y="4249"/>
                      <a:pt x="2814" y="4249"/>
                    </a:cubicBezTo>
                    <a:cubicBezTo>
                      <a:pt x="2737" y="4249"/>
                      <a:pt x="2642" y="4249"/>
                      <a:pt x="2565" y="4287"/>
                    </a:cubicBezTo>
                    <a:cubicBezTo>
                      <a:pt x="2488" y="4345"/>
                      <a:pt x="2297" y="4402"/>
                      <a:pt x="1933" y="4402"/>
                    </a:cubicBezTo>
                    <a:cubicBezTo>
                      <a:pt x="1225" y="4402"/>
                      <a:pt x="976" y="3675"/>
                      <a:pt x="747" y="2067"/>
                    </a:cubicBezTo>
                    <a:cubicBezTo>
                      <a:pt x="689" y="1704"/>
                      <a:pt x="766" y="1416"/>
                      <a:pt x="957" y="1187"/>
                    </a:cubicBezTo>
                    <a:cubicBezTo>
                      <a:pt x="1225" y="900"/>
                      <a:pt x="1646" y="746"/>
                      <a:pt x="1933" y="746"/>
                    </a:cubicBezTo>
                    <a:cubicBezTo>
                      <a:pt x="2010" y="746"/>
                      <a:pt x="2067" y="766"/>
                      <a:pt x="2067" y="766"/>
                    </a:cubicBezTo>
                    <a:cubicBezTo>
                      <a:pt x="2259" y="842"/>
                      <a:pt x="2565" y="938"/>
                      <a:pt x="2776" y="938"/>
                    </a:cubicBezTo>
                    <a:cubicBezTo>
                      <a:pt x="2986" y="938"/>
                      <a:pt x="3311" y="842"/>
                      <a:pt x="3503" y="766"/>
                    </a:cubicBezTo>
                    <a:cubicBezTo>
                      <a:pt x="3503" y="746"/>
                      <a:pt x="3541" y="746"/>
                      <a:pt x="3618" y="746"/>
                    </a:cubicBezTo>
                    <a:close/>
                    <a:moveTo>
                      <a:pt x="1914" y="0"/>
                    </a:moveTo>
                    <a:cubicBezTo>
                      <a:pt x="1493" y="0"/>
                      <a:pt x="842" y="230"/>
                      <a:pt x="459" y="670"/>
                    </a:cubicBezTo>
                    <a:cubicBezTo>
                      <a:pt x="153" y="1053"/>
                      <a:pt x="0" y="1531"/>
                      <a:pt x="96" y="2086"/>
                    </a:cubicBezTo>
                    <a:cubicBezTo>
                      <a:pt x="230" y="2833"/>
                      <a:pt x="345" y="3522"/>
                      <a:pt x="574" y="4058"/>
                    </a:cubicBezTo>
                    <a:cubicBezTo>
                      <a:pt x="861" y="4689"/>
                      <a:pt x="1321" y="5015"/>
                      <a:pt x="1914" y="5015"/>
                    </a:cubicBezTo>
                    <a:cubicBezTo>
                      <a:pt x="2335" y="5015"/>
                      <a:pt x="2622" y="4938"/>
                      <a:pt x="2776" y="4862"/>
                    </a:cubicBezTo>
                    <a:cubicBezTo>
                      <a:pt x="2909" y="4938"/>
                      <a:pt x="3024" y="4957"/>
                      <a:pt x="3120" y="4977"/>
                    </a:cubicBezTo>
                    <a:cubicBezTo>
                      <a:pt x="3139" y="5015"/>
                      <a:pt x="3197" y="5015"/>
                      <a:pt x="3216" y="5015"/>
                    </a:cubicBezTo>
                    <a:cubicBezTo>
                      <a:pt x="3331" y="5034"/>
                      <a:pt x="3445" y="5034"/>
                      <a:pt x="3599" y="5034"/>
                    </a:cubicBezTo>
                    <a:cubicBezTo>
                      <a:pt x="4001" y="5034"/>
                      <a:pt x="4364" y="4881"/>
                      <a:pt x="4632" y="4536"/>
                    </a:cubicBezTo>
                    <a:cubicBezTo>
                      <a:pt x="4632" y="4498"/>
                      <a:pt x="4651" y="4498"/>
                      <a:pt x="4651" y="4479"/>
                    </a:cubicBezTo>
                    <a:cubicBezTo>
                      <a:pt x="5111" y="3962"/>
                      <a:pt x="5264" y="3062"/>
                      <a:pt x="5417" y="2067"/>
                    </a:cubicBezTo>
                    <a:cubicBezTo>
                      <a:pt x="5436" y="1933"/>
                      <a:pt x="5436" y="1837"/>
                      <a:pt x="5436" y="1742"/>
                    </a:cubicBezTo>
                    <a:lnTo>
                      <a:pt x="5436" y="1684"/>
                    </a:lnTo>
                    <a:lnTo>
                      <a:pt x="5436" y="1608"/>
                    </a:lnTo>
                    <a:cubicBezTo>
                      <a:pt x="5417" y="1512"/>
                      <a:pt x="5417" y="1416"/>
                      <a:pt x="5398" y="1321"/>
                    </a:cubicBezTo>
                    <a:cubicBezTo>
                      <a:pt x="5398" y="1263"/>
                      <a:pt x="5398" y="1244"/>
                      <a:pt x="5359" y="1206"/>
                    </a:cubicBezTo>
                    <a:cubicBezTo>
                      <a:pt x="5340" y="1148"/>
                      <a:pt x="5340" y="1110"/>
                      <a:pt x="5321" y="1053"/>
                    </a:cubicBezTo>
                    <a:cubicBezTo>
                      <a:pt x="5226" y="823"/>
                      <a:pt x="5034" y="574"/>
                      <a:pt x="4824" y="402"/>
                    </a:cubicBezTo>
                    <a:lnTo>
                      <a:pt x="4785" y="383"/>
                    </a:lnTo>
                    <a:cubicBezTo>
                      <a:pt x="4747" y="364"/>
                      <a:pt x="4728" y="345"/>
                      <a:pt x="4670" y="306"/>
                    </a:cubicBezTo>
                    <a:cubicBezTo>
                      <a:pt x="4670" y="287"/>
                      <a:pt x="4651" y="287"/>
                      <a:pt x="4651" y="287"/>
                    </a:cubicBezTo>
                    <a:cubicBezTo>
                      <a:pt x="4594" y="268"/>
                      <a:pt x="4536" y="211"/>
                      <a:pt x="4479" y="191"/>
                    </a:cubicBezTo>
                    <a:cubicBezTo>
                      <a:pt x="4402" y="153"/>
                      <a:pt x="4307" y="96"/>
                      <a:pt x="4211" y="77"/>
                    </a:cubicBezTo>
                    <a:cubicBezTo>
                      <a:pt x="4154" y="57"/>
                      <a:pt x="4096" y="57"/>
                      <a:pt x="4020" y="19"/>
                    </a:cubicBezTo>
                    <a:lnTo>
                      <a:pt x="3905" y="19"/>
                    </a:lnTo>
                    <a:cubicBezTo>
                      <a:pt x="3828" y="19"/>
                      <a:pt x="3790" y="0"/>
                      <a:pt x="3733" y="0"/>
                    </a:cubicBezTo>
                    <a:lnTo>
                      <a:pt x="3637" y="0"/>
                    </a:lnTo>
                    <a:cubicBezTo>
                      <a:pt x="3484" y="0"/>
                      <a:pt x="3331" y="38"/>
                      <a:pt x="3216" y="77"/>
                    </a:cubicBezTo>
                    <a:cubicBezTo>
                      <a:pt x="3043" y="153"/>
                      <a:pt x="2833" y="191"/>
                      <a:pt x="2756" y="191"/>
                    </a:cubicBezTo>
                    <a:cubicBezTo>
                      <a:pt x="2680" y="191"/>
                      <a:pt x="2488" y="153"/>
                      <a:pt x="2297" y="77"/>
                    </a:cubicBezTo>
                    <a:cubicBezTo>
                      <a:pt x="2182" y="19"/>
                      <a:pt x="2067" y="0"/>
                      <a:pt x="1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5171125" y="2024050"/>
                <a:ext cx="2397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485" extrusionOk="0">
                    <a:moveTo>
                      <a:pt x="8308" y="632"/>
                    </a:moveTo>
                    <a:cubicBezTo>
                      <a:pt x="8097" y="919"/>
                      <a:pt x="7963" y="1264"/>
                      <a:pt x="7963" y="1647"/>
                    </a:cubicBezTo>
                    <a:lnTo>
                      <a:pt x="7963" y="1838"/>
                    </a:lnTo>
                    <a:cubicBezTo>
                      <a:pt x="7963" y="2221"/>
                      <a:pt x="8097" y="2546"/>
                      <a:pt x="8308" y="2833"/>
                    </a:cubicBezTo>
                    <a:lnTo>
                      <a:pt x="1685" y="2833"/>
                    </a:lnTo>
                    <a:cubicBezTo>
                      <a:pt x="1130" y="2833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85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9590" y="3484"/>
                    </a:lnTo>
                    <a:lnTo>
                      <a:pt x="9590" y="2833"/>
                    </a:lnTo>
                    <a:cubicBezTo>
                      <a:pt x="9035" y="2833"/>
                      <a:pt x="8595" y="2393"/>
                      <a:pt x="8595" y="1838"/>
                    </a:cubicBezTo>
                    <a:lnTo>
                      <a:pt x="8595" y="1647"/>
                    </a:lnTo>
                    <a:cubicBezTo>
                      <a:pt x="8595" y="1092"/>
                      <a:pt x="9054" y="632"/>
                      <a:pt x="9590" y="632"/>
                    </a:cubicBezTo>
                    <a:lnTo>
                      <a:pt x="95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5153900" y="2095825"/>
                <a:ext cx="2747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3485" extrusionOk="0">
                    <a:moveTo>
                      <a:pt x="9686" y="632"/>
                    </a:moveTo>
                    <a:cubicBezTo>
                      <a:pt x="9475" y="919"/>
                      <a:pt x="9361" y="1264"/>
                      <a:pt x="9361" y="1647"/>
                    </a:cubicBezTo>
                    <a:lnTo>
                      <a:pt x="9361" y="1838"/>
                    </a:lnTo>
                    <a:cubicBezTo>
                      <a:pt x="9361" y="2221"/>
                      <a:pt x="9475" y="2546"/>
                      <a:pt x="9686" y="2834"/>
                    </a:cubicBezTo>
                    <a:lnTo>
                      <a:pt x="1666" y="2834"/>
                    </a:lnTo>
                    <a:cubicBezTo>
                      <a:pt x="1111" y="2834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66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10987" y="3484"/>
                    </a:lnTo>
                    <a:lnTo>
                      <a:pt x="10987" y="2834"/>
                    </a:lnTo>
                    <a:cubicBezTo>
                      <a:pt x="10432" y="2834"/>
                      <a:pt x="9973" y="2393"/>
                      <a:pt x="9973" y="1838"/>
                    </a:cubicBezTo>
                    <a:lnTo>
                      <a:pt x="9973" y="1647"/>
                    </a:lnTo>
                    <a:cubicBezTo>
                      <a:pt x="9973" y="1092"/>
                      <a:pt x="10432" y="632"/>
                      <a:pt x="10987" y="632"/>
                    </a:cubicBezTo>
                    <a:lnTo>
                      <a:pt x="109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5252475" y="2050375"/>
                <a:ext cx="129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32" extrusionOk="0">
                    <a:moveTo>
                      <a:pt x="1" y="0"/>
                    </a:moveTo>
                    <a:lnTo>
                      <a:pt x="1" y="632"/>
                    </a:lnTo>
                    <a:lnTo>
                      <a:pt x="5169" y="632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5217075" y="2124550"/>
                <a:ext cx="178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632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140" y="632"/>
                    </a:lnTo>
                    <a:lnTo>
                      <a:pt x="71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5" name="Google Shape;1945;p47"/>
          <p:cNvGrpSpPr/>
          <p:nvPr/>
        </p:nvGrpSpPr>
        <p:grpSpPr>
          <a:xfrm>
            <a:off x="0" y="951101"/>
            <a:ext cx="685351" cy="718085"/>
            <a:chOff x="7008140" y="2017217"/>
            <a:chExt cx="559242" cy="585953"/>
          </a:xfrm>
        </p:grpSpPr>
        <p:sp>
          <p:nvSpPr>
            <p:cNvPr id="1946" name="Google Shape;1946;p47"/>
            <p:cNvSpPr/>
            <p:nvPr/>
          </p:nvSpPr>
          <p:spPr>
            <a:xfrm rot="2101408">
              <a:off x="7109464" y="2077386"/>
              <a:ext cx="356593" cy="465615"/>
            </a:xfrm>
            <a:custGeom>
              <a:avLst/>
              <a:gdLst/>
              <a:ahLst/>
              <a:cxnLst/>
              <a:rect l="l" t="t" r="r" b="b"/>
              <a:pathLst>
                <a:path w="14264" h="18625" extrusionOk="0">
                  <a:moveTo>
                    <a:pt x="6899" y="605"/>
                  </a:moveTo>
                  <a:cubicBezTo>
                    <a:pt x="7276" y="605"/>
                    <a:pt x="7655" y="641"/>
                    <a:pt x="8037" y="718"/>
                  </a:cubicBezTo>
                  <a:cubicBezTo>
                    <a:pt x="9585" y="1015"/>
                    <a:pt x="10775" y="1849"/>
                    <a:pt x="11645" y="3134"/>
                  </a:cubicBezTo>
                  <a:cubicBezTo>
                    <a:pt x="12347" y="4147"/>
                    <a:pt x="12776" y="5278"/>
                    <a:pt x="13002" y="6480"/>
                  </a:cubicBezTo>
                  <a:cubicBezTo>
                    <a:pt x="13157" y="7266"/>
                    <a:pt x="13228" y="8064"/>
                    <a:pt x="13240" y="8754"/>
                  </a:cubicBezTo>
                  <a:cubicBezTo>
                    <a:pt x="13204" y="10409"/>
                    <a:pt x="13014" y="11909"/>
                    <a:pt x="12633" y="13398"/>
                  </a:cubicBezTo>
                  <a:cubicBezTo>
                    <a:pt x="12157" y="15243"/>
                    <a:pt x="11049" y="16541"/>
                    <a:pt x="9287" y="17255"/>
                  </a:cubicBezTo>
                  <a:cubicBezTo>
                    <a:pt x="8379" y="17611"/>
                    <a:pt x="7456" y="17794"/>
                    <a:pt x="6521" y="17794"/>
                  </a:cubicBezTo>
                  <a:cubicBezTo>
                    <a:pt x="5986" y="17794"/>
                    <a:pt x="5448" y="17734"/>
                    <a:pt x="4906" y="17612"/>
                  </a:cubicBezTo>
                  <a:cubicBezTo>
                    <a:pt x="3548" y="17291"/>
                    <a:pt x="2572" y="16446"/>
                    <a:pt x="1822" y="15315"/>
                  </a:cubicBezTo>
                  <a:cubicBezTo>
                    <a:pt x="1262" y="14469"/>
                    <a:pt x="953" y="13529"/>
                    <a:pt x="774" y="12529"/>
                  </a:cubicBezTo>
                  <a:cubicBezTo>
                    <a:pt x="596" y="11493"/>
                    <a:pt x="596" y="10433"/>
                    <a:pt x="560" y="9385"/>
                  </a:cubicBezTo>
                  <a:cubicBezTo>
                    <a:pt x="548" y="8576"/>
                    <a:pt x="560" y="7754"/>
                    <a:pt x="715" y="6968"/>
                  </a:cubicBezTo>
                  <a:cubicBezTo>
                    <a:pt x="917" y="5897"/>
                    <a:pt x="1167" y="4825"/>
                    <a:pt x="1727" y="3861"/>
                  </a:cubicBezTo>
                  <a:cubicBezTo>
                    <a:pt x="2263" y="2908"/>
                    <a:pt x="3013" y="2182"/>
                    <a:pt x="3906" y="1563"/>
                  </a:cubicBezTo>
                  <a:cubicBezTo>
                    <a:pt x="4584" y="1110"/>
                    <a:pt x="5311" y="777"/>
                    <a:pt x="6096" y="658"/>
                  </a:cubicBezTo>
                  <a:cubicBezTo>
                    <a:pt x="6364" y="623"/>
                    <a:pt x="6631" y="605"/>
                    <a:pt x="6899" y="605"/>
                  </a:cubicBezTo>
                  <a:close/>
                  <a:moveTo>
                    <a:pt x="6758" y="1"/>
                  </a:moveTo>
                  <a:cubicBezTo>
                    <a:pt x="5882" y="1"/>
                    <a:pt x="5028" y="225"/>
                    <a:pt x="4203" y="694"/>
                  </a:cubicBezTo>
                  <a:cubicBezTo>
                    <a:pt x="2453" y="1670"/>
                    <a:pt x="1286" y="3134"/>
                    <a:pt x="679" y="5039"/>
                  </a:cubicBezTo>
                  <a:cubicBezTo>
                    <a:pt x="143" y="6671"/>
                    <a:pt x="0" y="8338"/>
                    <a:pt x="12" y="10004"/>
                  </a:cubicBezTo>
                  <a:cubicBezTo>
                    <a:pt x="24" y="10838"/>
                    <a:pt x="72" y="11624"/>
                    <a:pt x="203" y="12398"/>
                  </a:cubicBezTo>
                  <a:cubicBezTo>
                    <a:pt x="369" y="13374"/>
                    <a:pt x="691" y="14279"/>
                    <a:pt x="1084" y="15172"/>
                  </a:cubicBezTo>
                  <a:cubicBezTo>
                    <a:pt x="1489" y="16065"/>
                    <a:pt x="2036" y="16839"/>
                    <a:pt x="2810" y="17422"/>
                  </a:cubicBezTo>
                  <a:cubicBezTo>
                    <a:pt x="3953" y="18279"/>
                    <a:pt x="5263" y="18624"/>
                    <a:pt x="6692" y="18624"/>
                  </a:cubicBezTo>
                  <a:cubicBezTo>
                    <a:pt x="7561" y="18624"/>
                    <a:pt x="8370" y="18434"/>
                    <a:pt x="9192" y="18160"/>
                  </a:cubicBezTo>
                  <a:cubicBezTo>
                    <a:pt x="10442" y="17743"/>
                    <a:pt x="11514" y="17065"/>
                    <a:pt x="12299" y="15993"/>
                  </a:cubicBezTo>
                  <a:cubicBezTo>
                    <a:pt x="12990" y="15053"/>
                    <a:pt x="13431" y="13993"/>
                    <a:pt x="13716" y="12874"/>
                  </a:cubicBezTo>
                  <a:cubicBezTo>
                    <a:pt x="14097" y="11243"/>
                    <a:pt x="14264" y="9576"/>
                    <a:pt x="14133" y="7873"/>
                  </a:cubicBezTo>
                  <a:cubicBezTo>
                    <a:pt x="14002" y="6111"/>
                    <a:pt x="13490" y="4444"/>
                    <a:pt x="12561" y="2920"/>
                  </a:cubicBezTo>
                  <a:cubicBezTo>
                    <a:pt x="12109" y="2206"/>
                    <a:pt x="11526" y="1610"/>
                    <a:pt x="10799" y="1182"/>
                  </a:cubicBezTo>
                  <a:cubicBezTo>
                    <a:pt x="10013" y="718"/>
                    <a:pt x="9144" y="456"/>
                    <a:pt x="8287" y="217"/>
                  </a:cubicBezTo>
                  <a:cubicBezTo>
                    <a:pt x="7771" y="74"/>
                    <a:pt x="7261" y="1"/>
                    <a:pt x="6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2101408">
              <a:off x="7235110" y="2212389"/>
              <a:ext cx="111648" cy="191271"/>
            </a:xfrm>
            <a:custGeom>
              <a:avLst/>
              <a:gdLst/>
              <a:ahLst/>
              <a:cxnLst/>
              <a:rect l="l" t="t" r="r" b="b"/>
              <a:pathLst>
                <a:path w="4466" h="7651" extrusionOk="0">
                  <a:moveTo>
                    <a:pt x="2321" y="456"/>
                  </a:moveTo>
                  <a:cubicBezTo>
                    <a:pt x="2412" y="456"/>
                    <a:pt x="2511" y="480"/>
                    <a:pt x="2620" y="530"/>
                  </a:cubicBezTo>
                  <a:cubicBezTo>
                    <a:pt x="3120" y="768"/>
                    <a:pt x="3441" y="1185"/>
                    <a:pt x="3656" y="1673"/>
                  </a:cubicBezTo>
                  <a:cubicBezTo>
                    <a:pt x="3941" y="2280"/>
                    <a:pt x="4013" y="2947"/>
                    <a:pt x="4048" y="3626"/>
                  </a:cubicBezTo>
                  <a:cubicBezTo>
                    <a:pt x="4037" y="3745"/>
                    <a:pt x="4037" y="3864"/>
                    <a:pt x="4037" y="3959"/>
                  </a:cubicBezTo>
                  <a:cubicBezTo>
                    <a:pt x="4013" y="4733"/>
                    <a:pt x="3977" y="5495"/>
                    <a:pt x="3679" y="6221"/>
                  </a:cubicBezTo>
                  <a:cubicBezTo>
                    <a:pt x="3435" y="6806"/>
                    <a:pt x="2963" y="7153"/>
                    <a:pt x="2398" y="7153"/>
                  </a:cubicBezTo>
                  <a:cubicBezTo>
                    <a:pt x="2330" y="7153"/>
                    <a:pt x="2261" y="7148"/>
                    <a:pt x="2191" y="7138"/>
                  </a:cubicBezTo>
                  <a:cubicBezTo>
                    <a:pt x="1893" y="7090"/>
                    <a:pt x="1655" y="6935"/>
                    <a:pt x="1489" y="6685"/>
                  </a:cubicBezTo>
                  <a:cubicBezTo>
                    <a:pt x="1215" y="6269"/>
                    <a:pt x="1036" y="5804"/>
                    <a:pt x="1012" y="5316"/>
                  </a:cubicBezTo>
                  <a:cubicBezTo>
                    <a:pt x="953" y="4554"/>
                    <a:pt x="905" y="3780"/>
                    <a:pt x="1060" y="3030"/>
                  </a:cubicBezTo>
                  <a:cubicBezTo>
                    <a:pt x="1203" y="2233"/>
                    <a:pt x="1381" y="1447"/>
                    <a:pt x="1846" y="744"/>
                  </a:cubicBezTo>
                  <a:cubicBezTo>
                    <a:pt x="1974" y="559"/>
                    <a:pt x="2130" y="456"/>
                    <a:pt x="2321" y="456"/>
                  </a:cubicBezTo>
                  <a:close/>
                  <a:moveTo>
                    <a:pt x="2121" y="0"/>
                  </a:moveTo>
                  <a:cubicBezTo>
                    <a:pt x="1742" y="0"/>
                    <a:pt x="1376" y="165"/>
                    <a:pt x="1060" y="494"/>
                  </a:cubicBezTo>
                  <a:cubicBezTo>
                    <a:pt x="834" y="732"/>
                    <a:pt x="655" y="982"/>
                    <a:pt x="524" y="1280"/>
                  </a:cubicBezTo>
                  <a:cubicBezTo>
                    <a:pt x="119" y="2149"/>
                    <a:pt x="0" y="3042"/>
                    <a:pt x="12" y="3995"/>
                  </a:cubicBezTo>
                  <a:cubicBezTo>
                    <a:pt x="48" y="4733"/>
                    <a:pt x="143" y="5483"/>
                    <a:pt x="429" y="6197"/>
                  </a:cubicBezTo>
                  <a:cubicBezTo>
                    <a:pt x="643" y="6721"/>
                    <a:pt x="941" y="7162"/>
                    <a:pt x="1441" y="7447"/>
                  </a:cubicBezTo>
                  <a:cubicBezTo>
                    <a:pt x="1666" y="7565"/>
                    <a:pt x="1892" y="7650"/>
                    <a:pt x="2150" y="7650"/>
                  </a:cubicBezTo>
                  <a:cubicBezTo>
                    <a:pt x="2206" y="7650"/>
                    <a:pt x="2263" y="7646"/>
                    <a:pt x="2322" y="7638"/>
                  </a:cubicBezTo>
                  <a:cubicBezTo>
                    <a:pt x="3179" y="7519"/>
                    <a:pt x="3703" y="6995"/>
                    <a:pt x="4037" y="6245"/>
                  </a:cubicBezTo>
                  <a:cubicBezTo>
                    <a:pt x="4298" y="5650"/>
                    <a:pt x="4394" y="5007"/>
                    <a:pt x="4418" y="4364"/>
                  </a:cubicBezTo>
                  <a:cubicBezTo>
                    <a:pt x="4465" y="3626"/>
                    <a:pt x="4429" y="2864"/>
                    <a:pt x="4239" y="2137"/>
                  </a:cubicBezTo>
                  <a:cubicBezTo>
                    <a:pt x="4013" y="1423"/>
                    <a:pt x="3679" y="780"/>
                    <a:pt x="3048" y="328"/>
                  </a:cubicBezTo>
                  <a:cubicBezTo>
                    <a:pt x="2744" y="109"/>
                    <a:pt x="2429" y="0"/>
                    <a:pt x="2121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2101408">
              <a:off x="7129252" y="2095299"/>
              <a:ext cx="317018" cy="429791"/>
            </a:xfrm>
            <a:custGeom>
              <a:avLst/>
              <a:gdLst/>
              <a:ahLst/>
              <a:cxnLst/>
              <a:rect l="l" t="t" r="r" b="b"/>
              <a:pathLst>
                <a:path w="12681" h="17192" extrusionOk="0">
                  <a:moveTo>
                    <a:pt x="6520" y="4722"/>
                  </a:moveTo>
                  <a:cubicBezTo>
                    <a:pt x="6830" y="4722"/>
                    <a:pt x="7148" y="4833"/>
                    <a:pt x="7454" y="5059"/>
                  </a:cubicBezTo>
                  <a:cubicBezTo>
                    <a:pt x="8085" y="5500"/>
                    <a:pt x="8418" y="6142"/>
                    <a:pt x="8621" y="6857"/>
                  </a:cubicBezTo>
                  <a:cubicBezTo>
                    <a:pt x="8811" y="7583"/>
                    <a:pt x="8835" y="8345"/>
                    <a:pt x="8799" y="9083"/>
                  </a:cubicBezTo>
                  <a:cubicBezTo>
                    <a:pt x="8764" y="9750"/>
                    <a:pt x="8680" y="10369"/>
                    <a:pt x="8442" y="10964"/>
                  </a:cubicBezTo>
                  <a:cubicBezTo>
                    <a:pt x="8109" y="11726"/>
                    <a:pt x="7585" y="12238"/>
                    <a:pt x="6728" y="12358"/>
                  </a:cubicBezTo>
                  <a:cubicBezTo>
                    <a:pt x="6664" y="12367"/>
                    <a:pt x="6603" y="12371"/>
                    <a:pt x="6544" y="12371"/>
                  </a:cubicBezTo>
                  <a:cubicBezTo>
                    <a:pt x="6290" y="12371"/>
                    <a:pt x="6068" y="12292"/>
                    <a:pt x="5847" y="12167"/>
                  </a:cubicBezTo>
                  <a:cubicBezTo>
                    <a:pt x="5347" y="11893"/>
                    <a:pt x="5049" y="11441"/>
                    <a:pt x="4835" y="10917"/>
                  </a:cubicBezTo>
                  <a:cubicBezTo>
                    <a:pt x="4549" y="10202"/>
                    <a:pt x="4454" y="9464"/>
                    <a:pt x="4418" y="8714"/>
                  </a:cubicBezTo>
                  <a:cubicBezTo>
                    <a:pt x="4406" y="7762"/>
                    <a:pt x="4525" y="6869"/>
                    <a:pt x="4930" y="6011"/>
                  </a:cubicBezTo>
                  <a:cubicBezTo>
                    <a:pt x="5061" y="5714"/>
                    <a:pt x="5239" y="5452"/>
                    <a:pt x="5466" y="5214"/>
                  </a:cubicBezTo>
                  <a:cubicBezTo>
                    <a:pt x="5779" y="4887"/>
                    <a:pt x="6143" y="4722"/>
                    <a:pt x="6520" y="4722"/>
                  </a:cubicBezTo>
                  <a:close/>
                  <a:moveTo>
                    <a:pt x="6337" y="0"/>
                  </a:moveTo>
                  <a:cubicBezTo>
                    <a:pt x="6074" y="0"/>
                    <a:pt x="5812" y="19"/>
                    <a:pt x="5549" y="58"/>
                  </a:cubicBezTo>
                  <a:cubicBezTo>
                    <a:pt x="4763" y="177"/>
                    <a:pt x="4037" y="499"/>
                    <a:pt x="3358" y="963"/>
                  </a:cubicBezTo>
                  <a:cubicBezTo>
                    <a:pt x="2465" y="1570"/>
                    <a:pt x="1715" y="2309"/>
                    <a:pt x="1179" y="3261"/>
                  </a:cubicBezTo>
                  <a:cubicBezTo>
                    <a:pt x="620" y="4226"/>
                    <a:pt x="370" y="5297"/>
                    <a:pt x="167" y="6369"/>
                  </a:cubicBezTo>
                  <a:cubicBezTo>
                    <a:pt x="13" y="7154"/>
                    <a:pt x="1" y="7976"/>
                    <a:pt x="13" y="8774"/>
                  </a:cubicBezTo>
                  <a:cubicBezTo>
                    <a:pt x="48" y="9833"/>
                    <a:pt x="48" y="10893"/>
                    <a:pt x="227" y="11929"/>
                  </a:cubicBezTo>
                  <a:cubicBezTo>
                    <a:pt x="405" y="12929"/>
                    <a:pt x="715" y="13870"/>
                    <a:pt x="1275" y="14715"/>
                  </a:cubicBezTo>
                  <a:cubicBezTo>
                    <a:pt x="2025" y="15846"/>
                    <a:pt x="3001" y="16691"/>
                    <a:pt x="4358" y="17001"/>
                  </a:cubicBezTo>
                  <a:cubicBezTo>
                    <a:pt x="4908" y="17128"/>
                    <a:pt x="5454" y="17191"/>
                    <a:pt x="5997" y="17191"/>
                  </a:cubicBezTo>
                  <a:cubicBezTo>
                    <a:pt x="6923" y="17191"/>
                    <a:pt x="7839" y="17009"/>
                    <a:pt x="8740" y="16656"/>
                  </a:cubicBezTo>
                  <a:cubicBezTo>
                    <a:pt x="10502" y="15941"/>
                    <a:pt x="11609" y="14644"/>
                    <a:pt x="12086" y="12798"/>
                  </a:cubicBezTo>
                  <a:cubicBezTo>
                    <a:pt x="12467" y="11310"/>
                    <a:pt x="12657" y="9786"/>
                    <a:pt x="12681" y="8143"/>
                  </a:cubicBezTo>
                  <a:cubicBezTo>
                    <a:pt x="12657" y="7452"/>
                    <a:pt x="12609" y="6654"/>
                    <a:pt x="12455" y="5881"/>
                  </a:cubicBezTo>
                  <a:cubicBezTo>
                    <a:pt x="12228" y="4666"/>
                    <a:pt x="11800" y="3535"/>
                    <a:pt x="11097" y="2523"/>
                  </a:cubicBezTo>
                  <a:cubicBezTo>
                    <a:pt x="10228" y="1249"/>
                    <a:pt x="9038" y="416"/>
                    <a:pt x="7490" y="118"/>
                  </a:cubicBezTo>
                  <a:cubicBezTo>
                    <a:pt x="7102" y="40"/>
                    <a:pt x="6719" y="0"/>
                    <a:pt x="6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47"/>
          <p:cNvGrpSpPr/>
          <p:nvPr/>
        </p:nvGrpSpPr>
        <p:grpSpPr>
          <a:xfrm>
            <a:off x="8569426" y="2274991"/>
            <a:ext cx="522301" cy="547523"/>
            <a:chOff x="6325497" y="1267154"/>
            <a:chExt cx="457677" cy="479778"/>
          </a:xfrm>
        </p:grpSpPr>
        <p:sp>
          <p:nvSpPr>
            <p:cNvPr id="1950" name="Google Shape;1950;p47"/>
            <p:cNvSpPr/>
            <p:nvPr/>
          </p:nvSpPr>
          <p:spPr>
            <a:xfrm rot="-1248015">
              <a:off x="6393793" y="1328108"/>
              <a:ext cx="321093" cy="357868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-1248015">
              <a:off x="6382180" y="1315825"/>
              <a:ext cx="344311" cy="382435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ribbble - 写作业.gif by Alis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620351"/>
            <a:ext cx="4212801" cy="3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61813" y="3887893"/>
            <a:ext cx="7227147" cy="578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– учебна тетрадка, стр. 5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56</Words>
  <Application>Microsoft Office PowerPoint</Application>
  <PresentationFormat>On-screen Show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Lato</vt:lpstr>
      <vt:lpstr>Open Sans</vt:lpstr>
      <vt:lpstr>Poppins Medium</vt:lpstr>
      <vt:lpstr>Cambria Math</vt:lpstr>
      <vt:lpstr>Wingdings</vt:lpstr>
      <vt:lpstr>Annie Use Your Telescope</vt:lpstr>
      <vt:lpstr>Exo</vt:lpstr>
      <vt:lpstr>RocknRoll One</vt:lpstr>
      <vt:lpstr>Math Subject for Middle School - 7th Grade: Ratio, Proportion and Percent by Slidesgo</vt:lpstr>
      <vt:lpstr>Отношение. Пропорция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User</dc:creator>
  <cp:lastModifiedBy>User</cp:lastModifiedBy>
  <cp:revision>12</cp:revision>
  <dcterms:modified xsi:type="dcterms:W3CDTF">2024-02-05T20:35:06Z</dcterms:modified>
</cp:coreProperties>
</file>