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8" r:id="rId3"/>
    <p:sldId id="266" r:id="rId4"/>
    <p:sldId id="260" r:id="rId5"/>
    <p:sldId id="259" r:id="rId6"/>
    <p:sldId id="264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Annie Use Your Telescope" panose="020B0604020202020204" charset="0"/>
      <p:regular r:id="rId18"/>
    </p:embeddedFont>
    <p:embeddedFont>
      <p:font typeface="Ex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47CD9-6C66-4608-87AA-92386F6A6F5F}">
  <a:tblStyle styleId="{63D47CD9-6C66-4608-87AA-92386F6A6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56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9ee62678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9ee62678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f9ee62678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f9ee62678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581150" y="1763250"/>
            <a:ext cx="5981700" cy="13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0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0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27" name="Google Shape;727;p1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28" name="Google Shape;728;p1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1" name="Google Shape;751;p1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5" name="Google Shape;765;p1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1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767" name="Google Shape;767;p1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2229444" y="2093250"/>
            <a:ext cx="21027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2"/>
          </p:nvPr>
        </p:nvSpPr>
        <p:spPr>
          <a:xfrm>
            <a:off x="2246324" y="168460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3"/>
          </p:nvPr>
        </p:nvSpPr>
        <p:spPr>
          <a:xfrm>
            <a:off x="4924438" y="2095150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4"/>
          </p:nvPr>
        </p:nvSpPr>
        <p:spPr>
          <a:xfrm>
            <a:off x="6014344" y="168705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5"/>
          </p:nvPr>
        </p:nvSpPr>
        <p:spPr>
          <a:xfrm>
            <a:off x="2229432" y="3424425"/>
            <a:ext cx="2102700" cy="5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6"/>
          </p:nvPr>
        </p:nvSpPr>
        <p:spPr>
          <a:xfrm>
            <a:off x="2246324" y="301577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subTitle" idx="7"/>
          </p:nvPr>
        </p:nvSpPr>
        <p:spPr>
          <a:xfrm>
            <a:off x="4924438" y="3425476"/>
            <a:ext cx="2103000" cy="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8"/>
          </p:nvPr>
        </p:nvSpPr>
        <p:spPr>
          <a:xfrm>
            <a:off x="6014344" y="301822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5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bg-BG" dirty="0"/>
              <a:t>Отношение. </a:t>
            </a:r>
            <a:r>
              <a:rPr lang="bg-BG" dirty="0" smtClean="0"/>
              <a:t>Пропорция.</a:t>
            </a:r>
            <a:br>
              <a:rPr lang="bg-BG" dirty="0" smtClean="0"/>
            </a:br>
            <a:r>
              <a:rPr lang="bg-BG" dirty="0" smtClean="0"/>
              <a:t>Упражнение</a:t>
            </a:r>
            <a:endParaRPr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/>
          </p:nvPr>
        </p:nvSpPr>
        <p:spPr>
          <a:xfrm>
            <a:off x="6987741" y="760608"/>
            <a:ext cx="1327800" cy="2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Математика </a:t>
            </a:r>
            <a:r>
              <a:rPr lang="en-US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Пропорции</a:t>
            </a:r>
            <a:endParaRPr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562257" y="2480138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7366194" y="2414602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35305" y="2812966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Какво е отношение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725333" y="2812966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Какво е пропорция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26210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Къде са ни необходими тези знания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742925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Някои трикове за бързо и лесно извършване на пресмятанията </a:t>
            </a:r>
            <a:r>
              <a:rPr lang="bg-BG" dirty="0" smtClean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1926377" y="1422240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7814997" y="11315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0" y="609413"/>
            <a:ext cx="7152171" cy="3992349"/>
          </a:xfrm>
          <a:prstGeom prst="rect">
            <a:avLst/>
          </a:prstGeom>
        </p:spPr>
      </p:pic>
      <p:grpSp>
        <p:nvGrpSpPr>
          <p:cNvPr id="1991" name="Google Shape;1991;p49"/>
          <p:cNvGrpSpPr/>
          <p:nvPr/>
        </p:nvGrpSpPr>
        <p:grpSpPr>
          <a:xfrm>
            <a:off x="165193" y="202020"/>
            <a:ext cx="545897" cy="513332"/>
            <a:chOff x="3187875" y="1320975"/>
            <a:chExt cx="545897" cy="513332"/>
          </a:xfrm>
        </p:grpSpPr>
        <p:sp>
          <p:nvSpPr>
            <p:cNvPr id="1992" name="Google Shape;1992;p49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9"/>
          <p:cNvGrpSpPr/>
          <p:nvPr/>
        </p:nvGrpSpPr>
        <p:grpSpPr>
          <a:xfrm>
            <a:off x="4147639" y="105978"/>
            <a:ext cx="514599" cy="575974"/>
            <a:chOff x="4222145" y="3321351"/>
            <a:chExt cx="514599" cy="575974"/>
          </a:xfrm>
        </p:grpSpPr>
        <p:sp>
          <p:nvSpPr>
            <p:cNvPr id="2000" name="Google Shape;2000;p49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49"/>
          <p:cNvGrpSpPr/>
          <p:nvPr/>
        </p:nvGrpSpPr>
        <p:grpSpPr>
          <a:xfrm>
            <a:off x="8426471" y="166077"/>
            <a:ext cx="608566" cy="669556"/>
            <a:chOff x="4782300" y="3673398"/>
            <a:chExt cx="468200" cy="515162"/>
          </a:xfrm>
        </p:grpSpPr>
        <p:sp>
          <p:nvSpPr>
            <p:cNvPr id="2013" name="Google Shape;2013;p4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49"/>
          <p:cNvGrpSpPr/>
          <p:nvPr/>
        </p:nvGrpSpPr>
        <p:grpSpPr>
          <a:xfrm rot="1059618">
            <a:off x="8543624" y="4310872"/>
            <a:ext cx="434227" cy="330249"/>
            <a:chOff x="5841679" y="4053505"/>
            <a:chExt cx="278328" cy="211668"/>
          </a:xfrm>
        </p:grpSpPr>
        <p:sp>
          <p:nvSpPr>
            <p:cNvPr id="2024" name="Google Shape;2024;p4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9457" y="3618664"/>
            <a:ext cx="7311950" cy="991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880184" y="1953145"/>
                <a:ext cx="2553547" cy="487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15.15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10.6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:r>
                  <a:rPr lang="en-US" sz="2000" dirty="0" smtClean="0"/>
                  <a:t>15:4</a:t>
                </a:r>
                <a:endParaRPr lang="bg-BG" sz="20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84" y="1953145"/>
                <a:ext cx="2553547" cy="487378"/>
              </a:xfrm>
              <a:prstGeom prst="rect">
                <a:avLst/>
              </a:prstGeom>
              <a:blipFill>
                <a:blip r:embed="rId4"/>
                <a:stretch>
                  <a:fillRect l="-239" t="-3750" r="-718" b="-75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5293" y="1145318"/>
            <a:ext cx="7311950" cy="1302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6501790" y="2729666"/>
                <a:ext cx="1570560" cy="404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90" y="2729666"/>
                <a:ext cx="1570560" cy="404726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6501790" y="3160669"/>
                <a:ext cx="1570560" cy="404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90" y="3160669"/>
                <a:ext cx="1570560" cy="404726"/>
              </a:xfrm>
              <a:prstGeom prst="rect">
                <a:avLst/>
              </a:prstGeom>
              <a:blipFill>
                <a:blip r:embed="rId6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15" name="Google Shape;2015;p49"/>
          <p:cNvGrpSpPr/>
          <p:nvPr/>
        </p:nvGrpSpPr>
        <p:grpSpPr>
          <a:xfrm>
            <a:off x="-49253" y="3851952"/>
            <a:ext cx="822200" cy="963825"/>
            <a:chOff x="966049" y="2642092"/>
            <a:chExt cx="822200" cy="963825"/>
          </a:xfrm>
        </p:grpSpPr>
        <p:sp>
          <p:nvSpPr>
            <p:cNvPr id="2016" name="Google Shape;2016;p49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49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2018" name="Google Shape;2018;p49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9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" grpId="0" animBg="1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4" y="566288"/>
            <a:ext cx="7900919" cy="3858959"/>
          </a:xfrm>
          <a:prstGeom prst="rect">
            <a:avLst/>
          </a:prstGeom>
        </p:spPr>
      </p:pic>
      <p:grpSp>
        <p:nvGrpSpPr>
          <p:cNvPr id="1741" name="Google Shape;1741;p43"/>
          <p:cNvGrpSpPr/>
          <p:nvPr/>
        </p:nvGrpSpPr>
        <p:grpSpPr>
          <a:xfrm rot="-1328856">
            <a:off x="180682" y="259345"/>
            <a:ext cx="439073" cy="467231"/>
            <a:chOff x="4283765" y="5909097"/>
            <a:chExt cx="324692" cy="345515"/>
          </a:xfrm>
        </p:grpSpPr>
        <p:grpSp>
          <p:nvGrpSpPr>
            <p:cNvPr id="1742" name="Google Shape;1742;p43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743" name="Google Shape;1743;p43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43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747" name="Google Shape;1747;p43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43"/>
          <p:cNvGrpSpPr/>
          <p:nvPr/>
        </p:nvGrpSpPr>
        <p:grpSpPr>
          <a:xfrm rot="1059618">
            <a:off x="8320817" y="4591626"/>
            <a:ext cx="434227" cy="330249"/>
            <a:chOff x="5841679" y="4053505"/>
            <a:chExt cx="278328" cy="211668"/>
          </a:xfrm>
        </p:grpSpPr>
        <p:sp>
          <p:nvSpPr>
            <p:cNvPr id="1751" name="Google Shape;1751;p43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43"/>
          <p:cNvGrpSpPr/>
          <p:nvPr/>
        </p:nvGrpSpPr>
        <p:grpSpPr>
          <a:xfrm>
            <a:off x="8328817" y="344981"/>
            <a:ext cx="608566" cy="669556"/>
            <a:chOff x="4782300" y="3673398"/>
            <a:chExt cx="468200" cy="515162"/>
          </a:xfrm>
        </p:grpSpPr>
        <p:sp>
          <p:nvSpPr>
            <p:cNvPr id="1756" name="Google Shape;1756;p43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25678" y="1683080"/>
            <a:ext cx="7904705" cy="2761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139731" y="4033085"/>
            <a:ext cx="822181" cy="963825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2"/>
          <p:cNvGrpSpPr/>
          <p:nvPr/>
        </p:nvGrpSpPr>
        <p:grpSpPr>
          <a:xfrm flipH="1">
            <a:off x="106654" y="228562"/>
            <a:ext cx="545897" cy="513332"/>
            <a:chOff x="3187875" y="1320975"/>
            <a:chExt cx="545897" cy="513332"/>
          </a:xfrm>
        </p:grpSpPr>
        <p:sp>
          <p:nvSpPr>
            <p:cNvPr id="1699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2"/>
          <p:cNvGrpSpPr/>
          <p:nvPr/>
        </p:nvGrpSpPr>
        <p:grpSpPr>
          <a:xfrm flipH="1">
            <a:off x="8225374" y="4388758"/>
            <a:ext cx="514599" cy="575974"/>
            <a:chOff x="4222145" y="3321351"/>
            <a:chExt cx="514599" cy="575974"/>
          </a:xfrm>
        </p:grpSpPr>
        <p:sp>
          <p:nvSpPr>
            <p:cNvPr id="1707" name="Google Shape;1707;p42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42"/>
          <p:cNvGrpSpPr/>
          <p:nvPr/>
        </p:nvGrpSpPr>
        <p:grpSpPr>
          <a:xfrm flipH="1">
            <a:off x="8034225" y="208413"/>
            <a:ext cx="822200" cy="963825"/>
            <a:chOff x="966049" y="2642092"/>
            <a:chExt cx="822200" cy="963825"/>
          </a:xfrm>
        </p:grpSpPr>
        <p:sp>
          <p:nvSpPr>
            <p:cNvPr id="1720" name="Google Shape;1720;p42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42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1722" name="Google Shape;1722;p42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7" name="Google Shape;1727;p42"/>
          <p:cNvGrpSpPr/>
          <p:nvPr/>
        </p:nvGrpSpPr>
        <p:grpSpPr>
          <a:xfrm rot="-1059618" flipH="1">
            <a:off x="178462" y="4602430"/>
            <a:ext cx="434227" cy="330249"/>
            <a:chOff x="5841679" y="4053505"/>
            <a:chExt cx="278328" cy="211668"/>
          </a:xfrm>
        </p:grpSpPr>
        <p:sp>
          <p:nvSpPr>
            <p:cNvPr id="1728" name="Google Shape;1728;p42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1" y="741893"/>
            <a:ext cx="5339455" cy="127655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1" y="2018451"/>
            <a:ext cx="5339455" cy="1121853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64372" y="1392130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  <p:sp>
        <p:nvSpPr>
          <p:cNvPr id="48" name="Rounded Rectangle 47"/>
          <p:cNvSpPr/>
          <p:nvPr/>
        </p:nvSpPr>
        <p:spPr>
          <a:xfrm>
            <a:off x="4322744" y="1392130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</a:t>
            </a:r>
            <a:endParaRPr lang="bg-BG" dirty="0"/>
          </a:p>
        </p:txBody>
      </p:sp>
      <p:sp>
        <p:nvSpPr>
          <p:cNvPr id="49" name="Rounded Rectangle 48"/>
          <p:cNvSpPr/>
          <p:nvPr/>
        </p:nvSpPr>
        <p:spPr>
          <a:xfrm>
            <a:off x="3664373" y="2464061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</a:t>
            </a:r>
            <a:endParaRPr lang="bg-BG" dirty="0"/>
          </a:p>
        </p:txBody>
      </p:sp>
      <p:sp>
        <p:nvSpPr>
          <p:cNvPr id="50" name="Rounded Rectangle 49"/>
          <p:cNvSpPr/>
          <p:nvPr/>
        </p:nvSpPr>
        <p:spPr>
          <a:xfrm>
            <a:off x="4426373" y="2463005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7"/>
          <p:cNvSpPr/>
          <p:nvPr/>
        </p:nvSpPr>
        <p:spPr>
          <a:xfrm>
            <a:off x="139665" y="92376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154739" y="4130102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8444369" y="132551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8440044" y="408433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915" name="Google Shape;1915;p47"/>
          <p:cNvGrpSpPr/>
          <p:nvPr/>
        </p:nvGrpSpPr>
        <p:grpSpPr>
          <a:xfrm>
            <a:off x="328077" y="265726"/>
            <a:ext cx="253175" cy="283300"/>
            <a:chOff x="4103075" y="1903475"/>
            <a:chExt cx="253175" cy="283300"/>
          </a:xfrm>
        </p:grpSpPr>
        <p:sp>
          <p:nvSpPr>
            <p:cNvPr id="1916" name="Google Shape;1916;p47"/>
            <p:cNvSpPr/>
            <p:nvPr/>
          </p:nvSpPr>
          <p:spPr>
            <a:xfrm>
              <a:off x="4138975" y="2140325"/>
              <a:ext cx="50275" cy="37950"/>
            </a:xfrm>
            <a:custGeom>
              <a:avLst/>
              <a:gdLst/>
              <a:ahLst/>
              <a:cxnLst/>
              <a:rect l="l" t="t" r="r" b="b"/>
              <a:pathLst>
                <a:path w="2011" h="1518" extrusionOk="0">
                  <a:moveTo>
                    <a:pt x="1" y="1"/>
                  </a:moveTo>
                  <a:lnTo>
                    <a:pt x="1" y="1417"/>
                  </a:lnTo>
                  <a:cubicBezTo>
                    <a:pt x="1" y="1481"/>
                    <a:pt x="66" y="1518"/>
                    <a:pt x="121" y="1518"/>
                  </a:cubicBezTo>
                  <a:cubicBezTo>
                    <a:pt x="133" y="1518"/>
                    <a:pt x="144" y="1516"/>
                    <a:pt x="154" y="1513"/>
                  </a:cubicBezTo>
                  <a:lnTo>
                    <a:pt x="958" y="1226"/>
                  </a:lnTo>
                  <a:lnTo>
                    <a:pt x="1053" y="1226"/>
                  </a:lnTo>
                  <a:lnTo>
                    <a:pt x="1838" y="1513"/>
                  </a:lnTo>
                  <a:cubicBezTo>
                    <a:pt x="1854" y="1516"/>
                    <a:pt x="1870" y="1518"/>
                    <a:pt x="1885" y="1518"/>
                  </a:cubicBezTo>
                  <a:cubicBezTo>
                    <a:pt x="1958" y="1518"/>
                    <a:pt x="2010" y="1481"/>
                    <a:pt x="2010" y="1417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130850" y="2132200"/>
              <a:ext cx="67000" cy="54575"/>
            </a:xfrm>
            <a:custGeom>
              <a:avLst/>
              <a:gdLst/>
              <a:ahLst/>
              <a:cxnLst/>
              <a:rect l="l" t="t" r="r" b="b"/>
              <a:pathLst>
                <a:path w="2680" h="2183" extrusionOk="0">
                  <a:moveTo>
                    <a:pt x="2010" y="670"/>
                  </a:moveTo>
                  <a:lnTo>
                    <a:pt x="2010" y="1379"/>
                  </a:lnTo>
                  <a:lnTo>
                    <a:pt x="1512" y="1225"/>
                  </a:lnTo>
                  <a:cubicBezTo>
                    <a:pt x="1436" y="1187"/>
                    <a:pt x="1397" y="1187"/>
                    <a:pt x="1340" y="1187"/>
                  </a:cubicBezTo>
                  <a:cubicBezTo>
                    <a:pt x="1283" y="1187"/>
                    <a:pt x="1225" y="1225"/>
                    <a:pt x="1225" y="1225"/>
                  </a:cubicBezTo>
                  <a:lnTo>
                    <a:pt x="727" y="1379"/>
                  </a:lnTo>
                  <a:lnTo>
                    <a:pt x="727" y="670"/>
                  </a:lnTo>
                  <a:close/>
                  <a:moveTo>
                    <a:pt x="0" y="0"/>
                  </a:moveTo>
                  <a:lnTo>
                    <a:pt x="0" y="1742"/>
                  </a:lnTo>
                  <a:cubicBezTo>
                    <a:pt x="0" y="1991"/>
                    <a:pt x="192" y="2182"/>
                    <a:pt x="460" y="2182"/>
                  </a:cubicBezTo>
                  <a:cubicBezTo>
                    <a:pt x="536" y="2182"/>
                    <a:pt x="574" y="2182"/>
                    <a:pt x="632" y="2144"/>
                  </a:cubicBezTo>
                  <a:lnTo>
                    <a:pt x="1340" y="1876"/>
                  </a:lnTo>
                  <a:lnTo>
                    <a:pt x="2067" y="2144"/>
                  </a:lnTo>
                  <a:cubicBezTo>
                    <a:pt x="2144" y="2182"/>
                    <a:pt x="2182" y="2182"/>
                    <a:pt x="2240" y="2182"/>
                  </a:cubicBezTo>
                  <a:cubicBezTo>
                    <a:pt x="2469" y="2182"/>
                    <a:pt x="2680" y="1991"/>
                    <a:pt x="2680" y="1742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>
              <a:off x="4103075" y="1903475"/>
              <a:ext cx="215850" cy="245025"/>
            </a:xfrm>
            <a:custGeom>
              <a:avLst/>
              <a:gdLst/>
              <a:ahLst/>
              <a:cxnLst/>
              <a:rect l="l" t="t" r="r" b="b"/>
              <a:pathLst>
                <a:path w="8634" h="9801" extrusionOk="0">
                  <a:moveTo>
                    <a:pt x="7600" y="708"/>
                  </a:moveTo>
                  <a:cubicBezTo>
                    <a:pt x="7791" y="708"/>
                    <a:pt x="7925" y="842"/>
                    <a:pt x="7925" y="1034"/>
                  </a:cubicBezTo>
                  <a:lnTo>
                    <a:pt x="7925" y="8767"/>
                  </a:lnTo>
                  <a:cubicBezTo>
                    <a:pt x="7925" y="8958"/>
                    <a:pt x="7791" y="9092"/>
                    <a:pt x="7600" y="9092"/>
                  </a:cubicBezTo>
                  <a:lnTo>
                    <a:pt x="1398" y="9092"/>
                  </a:lnTo>
                  <a:cubicBezTo>
                    <a:pt x="1015" y="9092"/>
                    <a:pt x="690" y="8786"/>
                    <a:pt x="690" y="8384"/>
                  </a:cubicBezTo>
                  <a:lnTo>
                    <a:pt x="690" y="1417"/>
                  </a:lnTo>
                  <a:cubicBezTo>
                    <a:pt x="690" y="1034"/>
                    <a:pt x="996" y="708"/>
                    <a:pt x="1398" y="708"/>
                  </a:cubicBezTo>
                  <a:close/>
                  <a:moveTo>
                    <a:pt x="1398" y="0"/>
                  </a:moveTo>
                  <a:cubicBezTo>
                    <a:pt x="633" y="0"/>
                    <a:pt x="1" y="632"/>
                    <a:pt x="1" y="1417"/>
                  </a:cubicBezTo>
                  <a:lnTo>
                    <a:pt x="1" y="8384"/>
                  </a:lnTo>
                  <a:cubicBezTo>
                    <a:pt x="1" y="9149"/>
                    <a:pt x="613" y="9800"/>
                    <a:pt x="1398" y="9800"/>
                  </a:cubicBezTo>
                  <a:lnTo>
                    <a:pt x="7600" y="9800"/>
                  </a:lnTo>
                  <a:cubicBezTo>
                    <a:pt x="8174" y="9800"/>
                    <a:pt x="8633" y="9341"/>
                    <a:pt x="8633" y="8786"/>
                  </a:cubicBezTo>
                  <a:lnTo>
                    <a:pt x="8633" y="1034"/>
                  </a:lnTo>
                  <a:cubicBezTo>
                    <a:pt x="8633" y="460"/>
                    <a:pt x="8155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>
              <a:off x="4170550" y="1999175"/>
              <a:ext cx="148375" cy="148350"/>
            </a:xfrm>
            <a:custGeom>
              <a:avLst/>
              <a:gdLst/>
              <a:ahLst/>
              <a:cxnLst/>
              <a:rect l="l" t="t" r="r" b="b"/>
              <a:pathLst>
                <a:path w="5935" h="5934" extrusionOk="0">
                  <a:moveTo>
                    <a:pt x="2968" y="709"/>
                  </a:moveTo>
                  <a:cubicBezTo>
                    <a:pt x="3561" y="709"/>
                    <a:pt x="4135" y="938"/>
                    <a:pt x="4575" y="1359"/>
                  </a:cubicBezTo>
                  <a:cubicBezTo>
                    <a:pt x="4997" y="1800"/>
                    <a:pt x="5226" y="2374"/>
                    <a:pt x="5226" y="2967"/>
                  </a:cubicBezTo>
                  <a:cubicBezTo>
                    <a:pt x="5226" y="3560"/>
                    <a:pt x="4997" y="4135"/>
                    <a:pt x="4575" y="4575"/>
                  </a:cubicBezTo>
                  <a:cubicBezTo>
                    <a:pt x="4135" y="4996"/>
                    <a:pt x="3561" y="5245"/>
                    <a:pt x="2968" y="5245"/>
                  </a:cubicBezTo>
                  <a:cubicBezTo>
                    <a:pt x="2355" y="5245"/>
                    <a:pt x="1781" y="4996"/>
                    <a:pt x="1360" y="4575"/>
                  </a:cubicBezTo>
                  <a:cubicBezTo>
                    <a:pt x="920" y="4135"/>
                    <a:pt x="690" y="3560"/>
                    <a:pt x="690" y="2967"/>
                  </a:cubicBezTo>
                  <a:cubicBezTo>
                    <a:pt x="690" y="2374"/>
                    <a:pt x="920" y="1800"/>
                    <a:pt x="1360" y="1359"/>
                  </a:cubicBezTo>
                  <a:cubicBezTo>
                    <a:pt x="1800" y="938"/>
                    <a:pt x="2355" y="709"/>
                    <a:pt x="2968" y="709"/>
                  </a:cubicBezTo>
                  <a:close/>
                  <a:moveTo>
                    <a:pt x="2968" y="0"/>
                  </a:moveTo>
                  <a:cubicBezTo>
                    <a:pt x="2183" y="0"/>
                    <a:pt x="1398" y="307"/>
                    <a:pt x="862" y="862"/>
                  </a:cubicBezTo>
                  <a:cubicBezTo>
                    <a:pt x="307" y="1436"/>
                    <a:pt x="1" y="2182"/>
                    <a:pt x="1" y="2967"/>
                  </a:cubicBezTo>
                  <a:cubicBezTo>
                    <a:pt x="1" y="3752"/>
                    <a:pt x="307" y="4517"/>
                    <a:pt x="862" y="5073"/>
                  </a:cubicBezTo>
                  <a:cubicBezTo>
                    <a:pt x="1436" y="5628"/>
                    <a:pt x="2183" y="5934"/>
                    <a:pt x="2968" y="5934"/>
                  </a:cubicBezTo>
                  <a:cubicBezTo>
                    <a:pt x="3752" y="5934"/>
                    <a:pt x="4499" y="5628"/>
                    <a:pt x="5073" y="5073"/>
                  </a:cubicBezTo>
                  <a:cubicBezTo>
                    <a:pt x="5628" y="4498"/>
                    <a:pt x="5934" y="3752"/>
                    <a:pt x="5934" y="2967"/>
                  </a:cubicBezTo>
                  <a:cubicBezTo>
                    <a:pt x="5934" y="2182"/>
                    <a:pt x="5609" y="1417"/>
                    <a:pt x="5073" y="862"/>
                  </a:cubicBezTo>
                  <a:cubicBezTo>
                    <a:pt x="4499" y="307"/>
                    <a:pt x="3752" y="0"/>
                    <a:pt x="2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4271525" y="2101100"/>
              <a:ext cx="75625" cy="72875"/>
            </a:xfrm>
            <a:custGeom>
              <a:avLst/>
              <a:gdLst/>
              <a:ahLst/>
              <a:cxnLst/>
              <a:rect l="l" t="t" r="r" b="b"/>
              <a:pathLst>
                <a:path w="3025" h="2915" extrusionOk="0">
                  <a:moveTo>
                    <a:pt x="1283" y="0"/>
                  </a:moveTo>
                  <a:cubicBezTo>
                    <a:pt x="1168" y="268"/>
                    <a:pt x="1015" y="517"/>
                    <a:pt x="766" y="766"/>
                  </a:cubicBezTo>
                  <a:cubicBezTo>
                    <a:pt x="556" y="976"/>
                    <a:pt x="288" y="1168"/>
                    <a:pt x="0" y="1283"/>
                  </a:cubicBezTo>
                  <a:lnTo>
                    <a:pt x="1359" y="2642"/>
                  </a:lnTo>
                  <a:cubicBezTo>
                    <a:pt x="1541" y="2823"/>
                    <a:pt x="1776" y="2914"/>
                    <a:pt x="2010" y="2914"/>
                  </a:cubicBezTo>
                  <a:cubicBezTo>
                    <a:pt x="2245" y="2914"/>
                    <a:pt x="2479" y="2823"/>
                    <a:pt x="2661" y="2642"/>
                  </a:cubicBezTo>
                  <a:cubicBezTo>
                    <a:pt x="3025" y="2297"/>
                    <a:pt x="3025" y="1723"/>
                    <a:pt x="2661" y="135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4256700" y="2085300"/>
              <a:ext cx="99550" cy="97175"/>
            </a:xfrm>
            <a:custGeom>
              <a:avLst/>
              <a:gdLst/>
              <a:ahLst/>
              <a:cxnLst/>
              <a:rect l="l" t="t" r="r" b="b"/>
              <a:pathLst>
                <a:path w="3982" h="3887" extrusionOk="0">
                  <a:moveTo>
                    <a:pt x="1991" y="1187"/>
                  </a:moveTo>
                  <a:lnTo>
                    <a:pt x="3043" y="2221"/>
                  </a:lnTo>
                  <a:cubicBezTo>
                    <a:pt x="3158" y="2355"/>
                    <a:pt x="3197" y="2489"/>
                    <a:pt x="3197" y="2642"/>
                  </a:cubicBezTo>
                  <a:cubicBezTo>
                    <a:pt x="3197" y="2795"/>
                    <a:pt x="3139" y="2948"/>
                    <a:pt x="3043" y="3044"/>
                  </a:cubicBezTo>
                  <a:cubicBezTo>
                    <a:pt x="2909" y="3159"/>
                    <a:pt x="2776" y="3216"/>
                    <a:pt x="2622" y="3216"/>
                  </a:cubicBezTo>
                  <a:cubicBezTo>
                    <a:pt x="2469" y="3216"/>
                    <a:pt x="2316" y="3140"/>
                    <a:pt x="2220" y="3044"/>
                  </a:cubicBezTo>
                  <a:lnTo>
                    <a:pt x="1168" y="1991"/>
                  </a:lnTo>
                  <a:cubicBezTo>
                    <a:pt x="1302" y="1896"/>
                    <a:pt x="1474" y="1781"/>
                    <a:pt x="1627" y="1608"/>
                  </a:cubicBezTo>
                  <a:cubicBezTo>
                    <a:pt x="1761" y="1494"/>
                    <a:pt x="1895" y="1340"/>
                    <a:pt x="1991" y="1187"/>
                  </a:cubicBezTo>
                  <a:close/>
                  <a:moveTo>
                    <a:pt x="1780" y="1"/>
                  </a:moveTo>
                  <a:lnTo>
                    <a:pt x="1570" y="460"/>
                  </a:lnTo>
                  <a:cubicBezTo>
                    <a:pt x="1474" y="728"/>
                    <a:pt x="1302" y="939"/>
                    <a:pt x="1110" y="1130"/>
                  </a:cubicBezTo>
                  <a:cubicBezTo>
                    <a:pt x="919" y="1321"/>
                    <a:pt x="689" y="1474"/>
                    <a:pt x="440" y="1589"/>
                  </a:cubicBezTo>
                  <a:lnTo>
                    <a:pt x="0" y="1800"/>
                  </a:lnTo>
                  <a:lnTo>
                    <a:pt x="1723" y="3522"/>
                  </a:lnTo>
                  <a:cubicBezTo>
                    <a:pt x="1952" y="3771"/>
                    <a:pt x="2278" y="3886"/>
                    <a:pt x="2603" y="3886"/>
                  </a:cubicBezTo>
                  <a:cubicBezTo>
                    <a:pt x="2948" y="3886"/>
                    <a:pt x="3254" y="3771"/>
                    <a:pt x="3503" y="3503"/>
                  </a:cubicBezTo>
                  <a:cubicBezTo>
                    <a:pt x="3981" y="3025"/>
                    <a:pt x="3981" y="2202"/>
                    <a:pt x="3503" y="1723"/>
                  </a:cubicBez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4154775" y="1958025"/>
              <a:ext cx="112475" cy="17250"/>
            </a:xfrm>
            <a:custGeom>
              <a:avLst/>
              <a:gdLst/>
              <a:ahLst/>
              <a:cxnLst/>
              <a:rect l="l" t="t" r="r" b="b"/>
              <a:pathLst>
                <a:path w="4499" h="690" extrusionOk="0">
                  <a:moveTo>
                    <a:pt x="0" y="0"/>
                  </a:moveTo>
                  <a:lnTo>
                    <a:pt x="0" y="689"/>
                  </a:lnTo>
                  <a:lnTo>
                    <a:pt x="4498" y="689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7"/>
          <p:cNvGrpSpPr/>
          <p:nvPr/>
        </p:nvGrpSpPr>
        <p:grpSpPr>
          <a:xfrm>
            <a:off x="350352" y="4329764"/>
            <a:ext cx="283800" cy="230675"/>
            <a:chOff x="4639975" y="1902500"/>
            <a:chExt cx="283800" cy="230675"/>
          </a:xfrm>
        </p:grpSpPr>
        <p:sp>
          <p:nvSpPr>
            <p:cNvPr id="1924" name="Google Shape;1924;p47"/>
            <p:cNvSpPr/>
            <p:nvPr/>
          </p:nvSpPr>
          <p:spPr>
            <a:xfrm>
              <a:off x="4646675" y="1910175"/>
              <a:ext cx="268475" cy="215350"/>
            </a:xfrm>
            <a:custGeom>
              <a:avLst/>
              <a:gdLst/>
              <a:ahLst/>
              <a:cxnLst/>
              <a:rect l="l" t="t" r="r" b="b"/>
              <a:pathLst>
                <a:path w="10739" h="8614" extrusionOk="0">
                  <a:moveTo>
                    <a:pt x="9418" y="1168"/>
                  </a:moveTo>
                  <a:cubicBezTo>
                    <a:pt x="9494" y="1168"/>
                    <a:pt x="9552" y="1225"/>
                    <a:pt x="9552" y="1302"/>
                  </a:cubicBezTo>
                  <a:lnTo>
                    <a:pt x="9552" y="7312"/>
                  </a:lnTo>
                  <a:cubicBezTo>
                    <a:pt x="9552" y="7388"/>
                    <a:pt x="9494" y="7446"/>
                    <a:pt x="9418" y="7446"/>
                  </a:cubicBezTo>
                  <a:lnTo>
                    <a:pt x="1417" y="7446"/>
                  </a:lnTo>
                  <a:cubicBezTo>
                    <a:pt x="1283" y="7446"/>
                    <a:pt x="1187" y="7350"/>
                    <a:pt x="1187" y="7235"/>
                  </a:cubicBezTo>
                  <a:lnTo>
                    <a:pt x="1187" y="1397"/>
                  </a:lnTo>
                  <a:cubicBezTo>
                    <a:pt x="1187" y="1263"/>
                    <a:pt x="1283" y="1168"/>
                    <a:pt x="1417" y="1168"/>
                  </a:cubicBezTo>
                  <a:lnTo>
                    <a:pt x="4518" y="1168"/>
                  </a:lnTo>
                  <a:lnTo>
                    <a:pt x="5322" y="1570"/>
                  </a:lnTo>
                  <a:lnTo>
                    <a:pt x="5398" y="1570"/>
                  </a:lnTo>
                  <a:lnTo>
                    <a:pt x="6221" y="1168"/>
                  </a:lnTo>
                  <a:close/>
                  <a:moveTo>
                    <a:pt x="498" y="0"/>
                  </a:moveTo>
                  <a:cubicBezTo>
                    <a:pt x="211" y="0"/>
                    <a:pt x="1" y="249"/>
                    <a:pt x="1" y="498"/>
                  </a:cubicBezTo>
                  <a:lnTo>
                    <a:pt x="1" y="8116"/>
                  </a:lnTo>
                  <a:cubicBezTo>
                    <a:pt x="1" y="8403"/>
                    <a:pt x="230" y="8613"/>
                    <a:pt x="498" y="8613"/>
                  </a:cubicBezTo>
                  <a:lnTo>
                    <a:pt x="10184" y="8613"/>
                  </a:lnTo>
                  <a:cubicBezTo>
                    <a:pt x="10471" y="8613"/>
                    <a:pt x="10681" y="8384"/>
                    <a:pt x="10681" y="8116"/>
                  </a:cubicBezTo>
                  <a:lnTo>
                    <a:pt x="10681" y="498"/>
                  </a:lnTo>
                  <a:cubicBezTo>
                    <a:pt x="10739" y="211"/>
                    <a:pt x="10528" y="0"/>
                    <a:pt x="10241" y="0"/>
                  </a:cubicBezTo>
                  <a:lnTo>
                    <a:pt x="5953" y="0"/>
                  </a:lnTo>
                  <a:lnTo>
                    <a:pt x="5398" y="268"/>
                  </a:lnTo>
                  <a:lnTo>
                    <a:pt x="5322" y="268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4639975" y="1902500"/>
              <a:ext cx="283800" cy="230675"/>
            </a:xfrm>
            <a:custGeom>
              <a:avLst/>
              <a:gdLst/>
              <a:ahLst/>
              <a:cxnLst/>
              <a:rect l="l" t="t" r="r" b="b"/>
              <a:pathLst>
                <a:path w="11352" h="9227" extrusionOk="0">
                  <a:moveTo>
                    <a:pt x="9514" y="1800"/>
                  </a:moveTo>
                  <a:lnTo>
                    <a:pt x="9514" y="7466"/>
                  </a:lnTo>
                  <a:lnTo>
                    <a:pt x="1819" y="7466"/>
                  </a:lnTo>
                  <a:lnTo>
                    <a:pt x="1819" y="1800"/>
                  </a:lnTo>
                  <a:lnTo>
                    <a:pt x="4728" y="1800"/>
                  </a:lnTo>
                  <a:lnTo>
                    <a:pt x="5513" y="2183"/>
                  </a:lnTo>
                  <a:cubicBezTo>
                    <a:pt x="5552" y="2202"/>
                    <a:pt x="5609" y="2212"/>
                    <a:pt x="5669" y="2212"/>
                  </a:cubicBezTo>
                  <a:cubicBezTo>
                    <a:pt x="5729" y="2212"/>
                    <a:pt x="5791" y="2202"/>
                    <a:pt x="5839" y="2183"/>
                  </a:cubicBezTo>
                  <a:lnTo>
                    <a:pt x="6604" y="1800"/>
                  </a:lnTo>
                  <a:close/>
                  <a:moveTo>
                    <a:pt x="1685" y="1188"/>
                  </a:moveTo>
                  <a:cubicBezTo>
                    <a:pt x="1379" y="1188"/>
                    <a:pt x="1168" y="1417"/>
                    <a:pt x="1168" y="1704"/>
                  </a:cubicBezTo>
                  <a:lnTo>
                    <a:pt x="1168" y="7542"/>
                  </a:lnTo>
                  <a:cubicBezTo>
                    <a:pt x="1168" y="7829"/>
                    <a:pt x="1379" y="8040"/>
                    <a:pt x="1685" y="8040"/>
                  </a:cubicBezTo>
                  <a:lnTo>
                    <a:pt x="9686" y="8040"/>
                  </a:lnTo>
                  <a:cubicBezTo>
                    <a:pt x="9935" y="8040"/>
                    <a:pt x="10126" y="7868"/>
                    <a:pt x="10107" y="7638"/>
                  </a:cubicBezTo>
                  <a:lnTo>
                    <a:pt x="10107" y="1628"/>
                  </a:lnTo>
                  <a:cubicBezTo>
                    <a:pt x="10107" y="1379"/>
                    <a:pt x="9916" y="1188"/>
                    <a:pt x="9667" y="1188"/>
                  </a:cubicBezTo>
                  <a:lnTo>
                    <a:pt x="6509" y="1188"/>
                  </a:lnTo>
                  <a:cubicBezTo>
                    <a:pt x="6470" y="1188"/>
                    <a:pt x="6394" y="1226"/>
                    <a:pt x="6336" y="1245"/>
                  </a:cubicBezTo>
                  <a:lnTo>
                    <a:pt x="5628" y="1609"/>
                  </a:lnTo>
                  <a:lnTo>
                    <a:pt x="4901" y="1245"/>
                  </a:lnTo>
                  <a:cubicBezTo>
                    <a:pt x="4862" y="1226"/>
                    <a:pt x="4786" y="1188"/>
                    <a:pt x="4728" y="1188"/>
                  </a:cubicBezTo>
                  <a:close/>
                  <a:moveTo>
                    <a:pt x="10509" y="594"/>
                  </a:moveTo>
                  <a:cubicBezTo>
                    <a:pt x="10624" y="594"/>
                    <a:pt x="10719" y="690"/>
                    <a:pt x="10719" y="805"/>
                  </a:cubicBezTo>
                  <a:lnTo>
                    <a:pt x="10719" y="8423"/>
                  </a:lnTo>
                  <a:cubicBezTo>
                    <a:pt x="10719" y="8538"/>
                    <a:pt x="10624" y="8633"/>
                    <a:pt x="10509" y="8633"/>
                  </a:cubicBezTo>
                  <a:lnTo>
                    <a:pt x="805" y="8633"/>
                  </a:lnTo>
                  <a:cubicBezTo>
                    <a:pt x="690" y="8633"/>
                    <a:pt x="594" y="8538"/>
                    <a:pt x="594" y="8423"/>
                  </a:cubicBezTo>
                  <a:lnTo>
                    <a:pt x="594" y="805"/>
                  </a:lnTo>
                  <a:cubicBezTo>
                    <a:pt x="594" y="690"/>
                    <a:pt x="690" y="594"/>
                    <a:pt x="805" y="594"/>
                  </a:cubicBezTo>
                  <a:lnTo>
                    <a:pt x="4977" y="594"/>
                  </a:lnTo>
                  <a:lnTo>
                    <a:pt x="5475" y="824"/>
                  </a:lnTo>
                  <a:cubicBezTo>
                    <a:pt x="5523" y="853"/>
                    <a:pt x="5585" y="867"/>
                    <a:pt x="5647" y="867"/>
                  </a:cubicBezTo>
                  <a:cubicBezTo>
                    <a:pt x="5709" y="867"/>
                    <a:pt x="5772" y="853"/>
                    <a:pt x="5819" y="824"/>
                  </a:cubicBezTo>
                  <a:lnTo>
                    <a:pt x="6317" y="594"/>
                  </a:lnTo>
                  <a:close/>
                  <a:moveTo>
                    <a:pt x="805" y="1"/>
                  </a:moveTo>
                  <a:cubicBezTo>
                    <a:pt x="364" y="1"/>
                    <a:pt x="1" y="365"/>
                    <a:pt x="1" y="805"/>
                  </a:cubicBezTo>
                  <a:lnTo>
                    <a:pt x="1" y="8423"/>
                  </a:lnTo>
                  <a:cubicBezTo>
                    <a:pt x="1" y="8882"/>
                    <a:pt x="364" y="9227"/>
                    <a:pt x="805" y="9227"/>
                  </a:cubicBezTo>
                  <a:lnTo>
                    <a:pt x="10509" y="9227"/>
                  </a:lnTo>
                  <a:cubicBezTo>
                    <a:pt x="10930" y="9227"/>
                    <a:pt x="11313" y="8882"/>
                    <a:pt x="11351" y="8423"/>
                  </a:cubicBezTo>
                  <a:lnTo>
                    <a:pt x="11351" y="805"/>
                  </a:lnTo>
                  <a:cubicBezTo>
                    <a:pt x="11351" y="365"/>
                    <a:pt x="10987" y="1"/>
                    <a:pt x="10528" y="1"/>
                  </a:cubicBezTo>
                  <a:lnTo>
                    <a:pt x="6298" y="1"/>
                  </a:lnTo>
                  <a:cubicBezTo>
                    <a:pt x="6241" y="1"/>
                    <a:pt x="6183" y="20"/>
                    <a:pt x="6126" y="39"/>
                  </a:cubicBezTo>
                  <a:lnTo>
                    <a:pt x="5666" y="269"/>
                  </a:lnTo>
                  <a:lnTo>
                    <a:pt x="5226" y="39"/>
                  </a:lnTo>
                  <a:cubicBezTo>
                    <a:pt x="5169" y="20"/>
                    <a:pt x="5092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4701700" y="1940800"/>
              <a:ext cx="35450" cy="65575"/>
            </a:xfrm>
            <a:custGeom>
              <a:avLst/>
              <a:gdLst/>
              <a:ahLst/>
              <a:cxnLst/>
              <a:rect l="l" t="t" r="r" b="b"/>
              <a:pathLst>
                <a:path w="1418" h="2623" extrusionOk="0">
                  <a:moveTo>
                    <a:pt x="1" y="0"/>
                  </a:moveTo>
                  <a:lnTo>
                    <a:pt x="1" y="2469"/>
                  </a:lnTo>
                  <a:cubicBezTo>
                    <a:pt x="1" y="2557"/>
                    <a:pt x="57" y="2623"/>
                    <a:pt x="126" y="2623"/>
                  </a:cubicBezTo>
                  <a:cubicBezTo>
                    <a:pt x="148" y="2623"/>
                    <a:pt x="170" y="2617"/>
                    <a:pt x="192" y="2603"/>
                  </a:cubicBezTo>
                  <a:lnTo>
                    <a:pt x="652" y="2412"/>
                  </a:lnTo>
                  <a:cubicBezTo>
                    <a:pt x="671" y="2402"/>
                    <a:pt x="695" y="2398"/>
                    <a:pt x="716" y="2398"/>
                  </a:cubicBezTo>
                  <a:cubicBezTo>
                    <a:pt x="738" y="2398"/>
                    <a:pt x="757" y="2402"/>
                    <a:pt x="767" y="2412"/>
                  </a:cubicBezTo>
                  <a:lnTo>
                    <a:pt x="1226" y="2603"/>
                  </a:lnTo>
                  <a:cubicBezTo>
                    <a:pt x="1238" y="2606"/>
                    <a:pt x="1251" y="2607"/>
                    <a:pt x="1263" y="2607"/>
                  </a:cubicBezTo>
                  <a:cubicBezTo>
                    <a:pt x="1345" y="2607"/>
                    <a:pt x="1417" y="2553"/>
                    <a:pt x="1417" y="2469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4693575" y="1933625"/>
              <a:ext cx="51225" cy="79450"/>
            </a:xfrm>
            <a:custGeom>
              <a:avLst/>
              <a:gdLst/>
              <a:ahLst/>
              <a:cxnLst/>
              <a:rect l="l" t="t" r="r" b="b"/>
              <a:pathLst>
                <a:path w="2049" h="3178" extrusionOk="0">
                  <a:moveTo>
                    <a:pt x="1398" y="574"/>
                  </a:moveTo>
                  <a:lnTo>
                    <a:pt x="1398" y="2507"/>
                  </a:lnTo>
                  <a:lnTo>
                    <a:pt x="1149" y="2412"/>
                  </a:lnTo>
                  <a:cubicBezTo>
                    <a:pt x="1101" y="2393"/>
                    <a:pt x="1048" y="2383"/>
                    <a:pt x="993" y="2383"/>
                  </a:cubicBezTo>
                  <a:cubicBezTo>
                    <a:pt x="938" y="2383"/>
                    <a:pt x="881" y="2393"/>
                    <a:pt x="824" y="2412"/>
                  </a:cubicBezTo>
                  <a:lnTo>
                    <a:pt x="575" y="2507"/>
                  </a:lnTo>
                  <a:lnTo>
                    <a:pt x="575" y="574"/>
                  </a:lnTo>
                  <a:close/>
                  <a:moveTo>
                    <a:pt x="0" y="0"/>
                  </a:moveTo>
                  <a:lnTo>
                    <a:pt x="0" y="2756"/>
                  </a:lnTo>
                  <a:cubicBezTo>
                    <a:pt x="0" y="2986"/>
                    <a:pt x="192" y="3177"/>
                    <a:pt x="441" y="3177"/>
                  </a:cubicBezTo>
                  <a:cubicBezTo>
                    <a:pt x="479" y="3177"/>
                    <a:pt x="556" y="3177"/>
                    <a:pt x="613" y="3158"/>
                  </a:cubicBezTo>
                  <a:lnTo>
                    <a:pt x="1015" y="2986"/>
                  </a:lnTo>
                  <a:lnTo>
                    <a:pt x="1417" y="3158"/>
                  </a:lnTo>
                  <a:cubicBezTo>
                    <a:pt x="1474" y="3177"/>
                    <a:pt x="1532" y="3177"/>
                    <a:pt x="1589" y="3177"/>
                  </a:cubicBezTo>
                  <a:cubicBezTo>
                    <a:pt x="1838" y="3177"/>
                    <a:pt x="2010" y="2986"/>
                    <a:pt x="2049" y="275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4772525" y="1950350"/>
              <a:ext cx="15350" cy="145975"/>
            </a:xfrm>
            <a:custGeom>
              <a:avLst/>
              <a:gdLst/>
              <a:ahLst/>
              <a:cxnLst/>
              <a:rect l="l" t="t" r="r" b="b"/>
              <a:pathLst>
                <a:path w="614" h="5839" extrusionOk="0">
                  <a:moveTo>
                    <a:pt x="1" y="1"/>
                  </a:moveTo>
                  <a:lnTo>
                    <a:pt x="1" y="5839"/>
                  </a:lnTo>
                  <a:lnTo>
                    <a:pt x="613" y="583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7"/>
          <p:cNvGrpSpPr/>
          <p:nvPr/>
        </p:nvGrpSpPr>
        <p:grpSpPr>
          <a:xfrm>
            <a:off x="8655519" y="4277139"/>
            <a:ext cx="208175" cy="283300"/>
            <a:chOff x="4934275" y="1901075"/>
            <a:chExt cx="208175" cy="283300"/>
          </a:xfrm>
        </p:grpSpPr>
        <p:sp>
          <p:nvSpPr>
            <p:cNvPr id="1930" name="Google Shape;1930;p47"/>
            <p:cNvSpPr/>
            <p:nvPr/>
          </p:nvSpPr>
          <p:spPr>
            <a:xfrm>
              <a:off x="4964900" y="2147500"/>
              <a:ext cx="43550" cy="29800"/>
            </a:xfrm>
            <a:custGeom>
              <a:avLst/>
              <a:gdLst/>
              <a:ahLst/>
              <a:cxnLst/>
              <a:rect l="l" t="t" r="r" b="b"/>
              <a:pathLst>
                <a:path w="1742" h="1192" extrusionOk="0">
                  <a:moveTo>
                    <a:pt x="0" y="1"/>
                  </a:moveTo>
                  <a:lnTo>
                    <a:pt x="0" y="1111"/>
                  </a:lnTo>
                  <a:cubicBezTo>
                    <a:pt x="0" y="1144"/>
                    <a:pt x="57" y="1191"/>
                    <a:pt x="110" y="1191"/>
                  </a:cubicBezTo>
                  <a:cubicBezTo>
                    <a:pt x="118" y="1191"/>
                    <a:pt x="126" y="1190"/>
                    <a:pt x="134" y="1188"/>
                  </a:cubicBezTo>
                  <a:lnTo>
                    <a:pt x="842" y="939"/>
                  </a:lnTo>
                  <a:lnTo>
                    <a:pt x="900" y="939"/>
                  </a:lnTo>
                  <a:lnTo>
                    <a:pt x="1608" y="1188"/>
                  </a:lnTo>
                  <a:cubicBezTo>
                    <a:pt x="1616" y="1190"/>
                    <a:pt x="1624" y="1191"/>
                    <a:pt x="1632" y="1191"/>
                  </a:cubicBezTo>
                  <a:cubicBezTo>
                    <a:pt x="1685" y="1191"/>
                    <a:pt x="1742" y="1144"/>
                    <a:pt x="1742" y="1111"/>
                  </a:cubicBezTo>
                  <a:lnTo>
                    <a:pt x="1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4956750" y="2139850"/>
              <a:ext cx="58900" cy="44525"/>
            </a:xfrm>
            <a:custGeom>
              <a:avLst/>
              <a:gdLst/>
              <a:ahLst/>
              <a:cxnLst/>
              <a:rect l="l" t="t" r="r" b="b"/>
              <a:pathLst>
                <a:path w="2356" h="1781" extrusionOk="0">
                  <a:moveTo>
                    <a:pt x="1781" y="594"/>
                  </a:moveTo>
                  <a:lnTo>
                    <a:pt x="1781" y="1111"/>
                  </a:lnTo>
                  <a:lnTo>
                    <a:pt x="1360" y="958"/>
                  </a:lnTo>
                  <a:cubicBezTo>
                    <a:pt x="1302" y="939"/>
                    <a:pt x="1264" y="939"/>
                    <a:pt x="1207" y="939"/>
                  </a:cubicBezTo>
                  <a:cubicBezTo>
                    <a:pt x="1168" y="939"/>
                    <a:pt x="1111" y="939"/>
                    <a:pt x="1073" y="958"/>
                  </a:cubicBezTo>
                  <a:lnTo>
                    <a:pt x="632" y="1111"/>
                  </a:lnTo>
                  <a:lnTo>
                    <a:pt x="632" y="594"/>
                  </a:lnTo>
                  <a:close/>
                  <a:moveTo>
                    <a:pt x="1" y="1"/>
                  </a:moveTo>
                  <a:lnTo>
                    <a:pt x="1" y="1398"/>
                  </a:lnTo>
                  <a:cubicBezTo>
                    <a:pt x="1" y="1608"/>
                    <a:pt x="211" y="1781"/>
                    <a:pt x="422" y="1781"/>
                  </a:cubicBezTo>
                  <a:cubicBezTo>
                    <a:pt x="460" y="1781"/>
                    <a:pt x="518" y="1781"/>
                    <a:pt x="556" y="1742"/>
                  </a:cubicBezTo>
                  <a:lnTo>
                    <a:pt x="1188" y="1532"/>
                  </a:lnTo>
                  <a:lnTo>
                    <a:pt x="1800" y="1742"/>
                  </a:lnTo>
                  <a:cubicBezTo>
                    <a:pt x="1857" y="1781"/>
                    <a:pt x="1896" y="1781"/>
                    <a:pt x="1953" y="1781"/>
                  </a:cubicBezTo>
                  <a:cubicBezTo>
                    <a:pt x="2183" y="1781"/>
                    <a:pt x="2355" y="1608"/>
                    <a:pt x="2336" y="1398"/>
                  </a:cubicBezTo>
                  <a:lnTo>
                    <a:pt x="23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4934275" y="1901075"/>
              <a:ext cx="208175" cy="253150"/>
            </a:xfrm>
            <a:custGeom>
              <a:avLst/>
              <a:gdLst/>
              <a:ahLst/>
              <a:cxnLst/>
              <a:rect l="l" t="t" r="r" b="b"/>
              <a:pathLst>
                <a:path w="8327" h="10126" extrusionOk="0">
                  <a:moveTo>
                    <a:pt x="7350" y="613"/>
                  </a:moveTo>
                  <a:cubicBezTo>
                    <a:pt x="7542" y="613"/>
                    <a:pt x="7714" y="766"/>
                    <a:pt x="7714" y="958"/>
                  </a:cubicBezTo>
                  <a:lnTo>
                    <a:pt x="7714" y="9169"/>
                  </a:lnTo>
                  <a:cubicBezTo>
                    <a:pt x="7714" y="9360"/>
                    <a:pt x="7542" y="9533"/>
                    <a:pt x="7350" y="9533"/>
                  </a:cubicBezTo>
                  <a:lnTo>
                    <a:pt x="1321" y="9533"/>
                  </a:lnTo>
                  <a:cubicBezTo>
                    <a:pt x="919" y="9533"/>
                    <a:pt x="574" y="9188"/>
                    <a:pt x="574" y="8786"/>
                  </a:cubicBezTo>
                  <a:lnTo>
                    <a:pt x="574" y="1340"/>
                  </a:lnTo>
                  <a:cubicBezTo>
                    <a:pt x="574" y="938"/>
                    <a:pt x="919" y="613"/>
                    <a:pt x="1321" y="613"/>
                  </a:cubicBezTo>
                  <a:close/>
                  <a:moveTo>
                    <a:pt x="1340" y="0"/>
                  </a:moveTo>
                  <a:cubicBezTo>
                    <a:pt x="594" y="0"/>
                    <a:pt x="0" y="613"/>
                    <a:pt x="0" y="1340"/>
                  </a:cubicBezTo>
                  <a:lnTo>
                    <a:pt x="0" y="8786"/>
                  </a:lnTo>
                  <a:cubicBezTo>
                    <a:pt x="0" y="9533"/>
                    <a:pt x="594" y="10126"/>
                    <a:pt x="1340" y="10126"/>
                  </a:cubicBezTo>
                  <a:lnTo>
                    <a:pt x="7369" y="10126"/>
                  </a:lnTo>
                  <a:cubicBezTo>
                    <a:pt x="7867" y="10126"/>
                    <a:pt x="8307" y="9705"/>
                    <a:pt x="8326" y="9169"/>
                  </a:cubicBezTo>
                  <a:lnTo>
                    <a:pt x="8326" y="958"/>
                  </a:lnTo>
                  <a:cubicBezTo>
                    <a:pt x="8326" y="441"/>
                    <a:pt x="7905" y="0"/>
                    <a:pt x="7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4980200" y="1960400"/>
              <a:ext cx="115825" cy="59850"/>
            </a:xfrm>
            <a:custGeom>
              <a:avLst/>
              <a:gdLst/>
              <a:ahLst/>
              <a:cxnLst/>
              <a:rect l="l" t="t" r="r" b="b"/>
              <a:pathLst>
                <a:path w="4633" h="2394" extrusionOk="0">
                  <a:moveTo>
                    <a:pt x="364" y="1"/>
                  </a:moveTo>
                  <a:cubicBezTo>
                    <a:pt x="173" y="1"/>
                    <a:pt x="1" y="154"/>
                    <a:pt x="1" y="365"/>
                  </a:cubicBezTo>
                  <a:lnTo>
                    <a:pt x="1" y="2030"/>
                  </a:lnTo>
                  <a:cubicBezTo>
                    <a:pt x="1" y="2221"/>
                    <a:pt x="154" y="2393"/>
                    <a:pt x="364" y="2393"/>
                  </a:cubicBezTo>
                  <a:lnTo>
                    <a:pt x="4269" y="2393"/>
                  </a:lnTo>
                  <a:cubicBezTo>
                    <a:pt x="4460" y="2393"/>
                    <a:pt x="4633" y="2221"/>
                    <a:pt x="4633" y="2030"/>
                  </a:cubicBezTo>
                  <a:lnTo>
                    <a:pt x="4633" y="365"/>
                  </a:lnTo>
                  <a:cubicBezTo>
                    <a:pt x="4633" y="173"/>
                    <a:pt x="4480" y="1"/>
                    <a:pt x="4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4972550" y="1952750"/>
              <a:ext cx="131125" cy="75150"/>
            </a:xfrm>
            <a:custGeom>
              <a:avLst/>
              <a:gdLst/>
              <a:ahLst/>
              <a:cxnLst/>
              <a:rect l="l" t="t" r="r" b="b"/>
              <a:pathLst>
                <a:path w="5245" h="3006" extrusionOk="0">
                  <a:moveTo>
                    <a:pt x="4575" y="594"/>
                  </a:moveTo>
                  <a:cubicBezTo>
                    <a:pt x="4613" y="594"/>
                    <a:pt x="4632" y="613"/>
                    <a:pt x="4632" y="671"/>
                  </a:cubicBezTo>
                  <a:lnTo>
                    <a:pt x="4632" y="2336"/>
                  </a:lnTo>
                  <a:cubicBezTo>
                    <a:pt x="4632" y="2393"/>
                    <a:pt x="4613" y="2412"/>
                    <a:pt x="4575" y="2412"/>
                  </a:cubicBezTo>
                  <a:lnTo>
                    <a:pt x="670" y="2412"/>
                  </a:lnTo>
                  <a:cubicBezTo>
                    <a:pt x="632" y="2412"/>
                    <a:pt x="594" y="2393"/>
                    <a:pt x="594" y="2336"/>
                  </a:cubicBezTo>
                  <a:lnTo>
                    <a:pt x="594" y="671"/>
                  </a:lnTo>
                  <a:cubicBezTo>
                    <a:pt x="594" y="613"/>
                    <a:pt x="613" y="594"/>
                    <a:pt x="670" y="594"/>
                  </a:cubicBezTo>
                  <a:close/>
                  <a:moveTo>
                    <a:pt x="670" y="1"/>
                  </a:moveTo>
                  <a:cubicBezTo>
                    <a:pt x="307" y="1"/>
                    <a:pt x="0" y="307"/>
                    <a:pt x="0" y="671"/>
                  </a:cubicBezTo>
                  <a:lnTo>
                    <a:pt x="0" y="2336"/>
                  </a:lnTo>
                  <a:cubicBezTo>
                    <a:pt x="0" y="2699"/>
                    <a:pt x="307" y="3006"/>
                    <a:pt x="670" y="3006"/>
                  </a:cubicBezTo>
                  <a:lnTo>
                    <a:pt x="4575" y="3006"/>
                  </a:lnTo>
                  <a:cubicBezTo>
                    <a:pt x="4939" y="3006"/>
                    <a:pt x="5226" y="2699"/>
                    <a:pt x="5245" y="2336"/>
                  </a:cubicBezTo>
                  <a:lnTo>
                    <a:pt x="5245" y="671"/>
                  </a:lnTo>
                  <a:cubicBezTo>
                    <a:pt x="5245" y="307"/>
                    <a:pt x="4939" y="1"/>
                    <a:pt x="4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4995525" y="2067600"/>
              <a:ext cx="84725" cy="45475"/>
            </a:xfrm>
            <a:custGeom>
              <a:avLst/>
              <a:gdLst/>
              <a:ahLst/>
              <a:cxnLst/>
              <a:rect l="l" t="t" r="r" b="b"/>
              <a:pathLst>
                <a:path w="3389" h="1819" extrusionOk="0">
                  <a:moveTo>
                    <a:pt x="1149" y="0"/>
                  </a:moveTo>
                  <a:lnTo>
                    <a:pt x="1149" y="594"/>
                  </a:lnTo>
                  <a:lnTo>
                    <a:pt x="2795" y="594"/>
                  </a:lnTo>
                  <a:lnTo>
                    <a:pt x="2795" y="1225"/>
                  </a:lnTo>
                  <a:lnTo>
                    <a:pt x="594" y="1225"/>
                  </a:lnTo>
                  <a:lnTo>
                    <a:pt x="594" y="536"/>
                  </a:lnTo>
                  <a:lnTo>
                    <a:pt x="0" y="536"/>
                  </a:lnTo>
                  <a:lnTo>
                    <a:pt x="0" y="1264"/>
                  </a:lnTo>
                  <a:cubicBezTo>
                    <a:pt x="0" y="1570"/>
                    <a:pt x="230" y="1819"/>
                    <a:pt x="536" y="1819"/>
                  </a:cubicBezTo>
                  <a:lnTo>
                    <a:pt x="2833" y="1819"/>
                  </a:lnTo>
                  <a:cubicBezTo>
                    <a:pt x="3158" y="1819"/>
                    <a:pt x="3388" y="1570"/>
                    <a:pt x="3388" y="1264"/>
                  </a:cubicBezTo>
                  <a:lnTo>
                    <a:pt x="3388" y="536"/>
                  </a:lnTo>
                  <a:cubicBezTo>
                    <a:pt x="3388" y="230"/>
                    <a:pt x="3158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47"/>
          <p:cNvGrpSpPr/>
          <p:nvPr/>
        </p:nvGrpSpPr>
        <p:grpSpPr>
          <a:xfrm>
            <a:off x="8622019" y="337526"/>
            <a:ext cx="274700" cy="282825"/>
            <a:chOff x="5153900" y="1900125"/>
            <a:chExt cx="274700" cy="282825"/>
          </a:xfrm>
        </p:grpSpPr>
        <p:sp>
          <p:nvSpPr>
            <p:cNvPr id="1937" name="Google Shape;1937;p47"/>
            <p:cNvSpPr/>
            <p:nvPr/>
          </p:nvSpPr>
          <p:spPr>
            <a:xfrm>
              <a:off x="5231725" y="1922125"/>
              <a:ext cx="123175" cy="109125"/>
            </a:xfrm>
            <a:custGeom>
              <a:avLst/>
              <a:gdLst/>
              <a:ahLst/>
              <a:cxnLst/>
              <a:rect l="l" t="t" r="r" b="b"/>
              <a:pathLst>
                <a:path w="4927" h="4365" extrusionOk="0">
                  <a:moveTo>
                    <a:pt x="3434" y="1"/>
                  </a:moveTo>
                  <a:cubicBezTo>
                    <a:pt x="3319" y="1"/>
                    <a:pt x="3223" y="1"/>
                    <a:pt x="3147" y="39"/>
                  </a:cubicBezTo>
                  <a:cubicBezTo>
                    <a:pt x="2955" y="116"/>
                    <a:pt x="2726" y="192"/>
                    <a:pt x="2553" y="192"/>
                  </a:cubicBezTo>
                  <a:cubicBezTo>
                    <a:pt x="2400" y="192"/>
                    <a:pt x="2151" y="116"/>
                    <a:pt x="1960" y="39"/>
                  </a:cubicBezTo>
                  <a:cubicBezTo>
                    <a:pt x="1902" y="18"/>
                    <a:pt x="1822" y="7"/>
                    <a:pt x="1729" y="7"/>
                  </a:cubicBezTo>
                  <a:cubicBezTo>
                    <a:pt x="1141" y="7"/>
                    <a:pt x="1" y="450"/>
                    <a:pt x="199" y="1704"/>
                  </a:cubicBezTo>
                  <a:cubicBezTo>
                    <a:pt x="429" y="3159"/>
                    <a:pt x="658" y="4326"/>
                    <a:pt x="1711" y="4326"/>
                  </a:cubicBezTo>
                  <a:cubicBezTo>
                    <a:pt x="2113" y="4326"/>
                    <a:pt x="2362" y="4231"/>
                    <a:pt x="2477" y="4192"/>
                  </a:cubicBezTo>
                  <a:cubicBezTo>
                    <a:pt x="2506" y="4173"/>
                    <a:pt x="2534" y="4164"/>
                    <a:pt x="2563" y="4164"/>
                  </a:cubicBezTo>
                  <a:cubicBezTo>
                    <a:pt x="2592" y="4164"/>
                    <a:pt x="2620" y="4173"/>
                    <a:pt x="2649" y="4192"/>
                  </a:cubicBezTo>
                  <a:cubicBezTo>
                    <a:pt x="2726" y="4231"/>
                    <a:pt x="2860" y="4288"/>
                    <a:pt x="2955" y="4307"/>
                  </a:cubicBezTo>
                  <a:cubicBezTo>
                    <a:pt x="2974" y="4307"/>
                    <a:pt x="3013" y="4307"/>
                    <a:pt x="3032" y="4326"/>
                  </a:cubicBezTo>
                  <a:cubicBezTo>
                    <a:pt x="3128" y="4365"/>
                    <a:pt x="3242" y="4365"/>
                    <a:pt x="3357" y="4365"/>
                  </a:cubicBezTo>
                  <a:cubicBezTo>
                    <a:pt x="3702" y="4365"/>
                    <a:pt x="3970" y="4231"/>
                    <a:pt x="4161" y="4020"/>
                  </a:cubicBezTo>
                  <a:lnTo>
                    <a:pt x="4180" y="4001"/>
                  </a:lnTo>
                  <a:cubicBezTo>
                    <a:pt x="4563" y="3542"/>
                    <a:pt x="4697" y="2699"/>
                    <a:pt x="4869" y="1742"/>
                  </a:cubicBezTo>
                  <a:cubicBezTo>
                    <a:pt x="4908" y="1628"/>
                    <a:pt x="4908" y="1532"/>
                    <a:pt x="4927" y="1455"/>
                  </a:cubicBezTo>
                  <a:lnTo>
                    <a:pt x="4927" y="1398"/>
                  </a:lnTo>
                  <a:lnTo>
                    <a:pt x="4927" y="1321"/>
                  </a:lnTo>
                  <a:cubicBezTo>
                    <a:pt x="4927" y="1245"/>
                    <a:pt x="4908" y="1168"/>
                    <a:pt x="4908" y="1092"/>
                  </a:cubicBezTo>
                  <a:cubicBezTo>
                    <a:pt x="4908" y="1073"/>
                    <a:pt x="4869" y="1034"/>
                    <a:pt x="4869" y="996"/>
                  </a:cubicBezTo>
                  <a:cubicBezTo>
                    <a:pt x="4869" y="958"/>
                    <a:pt x="4850" y="939"/>
                    <a:pt x="4831" y="881"/>
                  </a:cubicBezTo>
                  <a:cubicBezTo>
                    <a:pt x="4735" y="671"/>
                    <a:pt x="4582" y="498"/>
                    <a:pt x="4410" y="364"/>
                  </a:cubicBezTo>
                  <a:lnTo>
                    <a:pt x="4391" y="345"/>
                  </a:lnTo>
                  <a:cubicBezTo>
                    <a:pt x="4372" y="307"/>
                    <a:pt x="4314" y="288"/>
                    <a:pt x="4295" y="269"/>
                  </a:cubicBezTo>
                  <a:lnTo>
                    <a:pt x="4276" y="269"/>
                  </a:lnTo>
                  <a:cubicBezTo>
                    <a:pt x="4219" y="249"/>
                    <a:pt x="4180" y="211"/>
                    <a:pt x="4123" y="173"/>
                  </a:cubicBezTo>
                  <a:cubicBezTo>
                    <a:pt x="4065" y="116"/>
                    <a:pt x="3989" y="96"/>
                    <a:pt x="3893" y="77"/>
                  </a:cubicBezTo>
                  <a:cubicBezTo>
                    <a:pt x="3836" y="39"/>
                    <a:pt x="3798" y="39"/>
                    <a:pt x="3721" y="20"/>
                  </a:cubicBezTo>
                  <a:lnTo>
                    <a:pt x="3625" y="20"/>
                  </a:lnTo>
                  <a:cubicBezTo>
                    <a:pt x="3587" y="20"/>
                    <a:pt x="3530" y="1"/>
                    <a:pt x="3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5286925" y="1900125"/>
              <a:ext cx="16300" cy="30650"/>
            </a:xfrm>
            <a:custGeom>
              <a:avLst/>
              <a:gdLst/>
              <a:ahLst/>
              <a:cxnLst/>
              <a:rect l="l" t="t" r="r" b="b"/>
              <a:pathLst>
                <a:path w="652" h="1226" extrusionOk="0">
                  <a:moveTo>
                    <a:pt x="1" y="0"/>
                  </a:moveTo>
                  <a:lnTo>
                    <a:pt x="1" y="1225"/>
                  </a:lnTo>
                  <a:lnTo>
                    <a:pt x="652" y="1225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47"/>
            <p:cNvGrpSpPr/>
            <p:nvPr/>
          </p:nvGrpSpPr>
          <p:grpSpPr>
            <a:xfrm>
              <a:off x="5153900" y="1913050"/>
              <a:ext cx="274700" cy="269900"/>
              <a:chOff x="5153900" y="1913050"/>
              <a:chExt cx="274700" cy="269900"/>
            </a:xfrm>
          </p:grpSpPr>
          <p:sp>
            <p:nvSpPr>
              <p:cNvPr id="1940" name="Google Shape;1940;p47"/>
              <p:cNvSpPr/>
              <p:nvPr/>
            </p:nvSpPr>
            <p:spPr>
              <a:xfrm>
                <a:off x="5226650" y="1913050"/>
                <a:ext cx="1359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5034" extrusionOk="0">
                    <a:moveTo>
                      <a:pt x="3694" y="746"/>
                    </a:moveTo>
                    <a:cubicBezTo>
                      <a:pt x="3713" y="766"/>
                      <a:pt x="3733" y="766"/>
                      <a:pt x="3790" y="766"/>
                    </a:cubicBezTo>
                    <a:lnTo>
                      <a:pt x="3886" y="766"/>
                    </a:lnTo>
                    <a:cubicBezTo>
                      <a:pt x="3905" y="804"/>
                      <a:pt x="3962" y="804"/>
                      <a:pt x="4001" y="823"/>
                    </a:cubicBezTo>
                    <a:cubicBezTo>
                      <a:pt x="4077" y="842"/>
                      <a:pt x="4154" y="861"/>
                      <a:pt x="4192" y="900"/>
                    </a:cubicBezTo>
                    <a:cubicBezTo>
                      <a:pt x="4249" y="919"/>
                      <a:pt x="4268" y="938"/>
                      <a:pt x="4307" y="957"/>
                    </a:cubicBezTo>
                    <a:lnTo>
                      <a:pt x="4345" y="957"/>
                    </a:lnTo>
                    <a:cubicBezTo>
                      <a:pt x="4364" y="957"/>
                      <a:pt x="4383" y="995"/>
                      <a:pt x="4402" y="1014"/>
                    </a:cubicBezTo>
                    <a:lnTo>
                      <a:pt x="4441" y="1014"/>
                    </a:lnTo>
                    <a:cubicBezTo>
                      <a:pt x="4575" y="1110"/>
                      <a:pt x="4670" y="1244"/>
                      <a:pt x="4747" y="1397"/>
                    </a:cubicBezTo>
                    <a:cubicBezTo>
                      <a:pt x="4747" y="1416"/>
                      <a:pt x="4766" y="1436"/>
                      <a:pt x="4766" y="1474"/>
                    </a:cubicBezTo>
                    <a:cubicBezTo>
                      <a:pt x="4785" y="1493"/>
                      <a:pt x="4785" y="1512"/>
                      <a:pt x="4785" y="1531"/>
                    </a:cubicBezTo>
                    <a:cubicBezTo>
                      <a:pt x="4785" y="1589"/>
                      <a:pt x="4824" y="1627"/>
                      <a:pt x="4824" y="1704"/>
                    </a:cubicBezTo>
                    <a:lnTo>
                      <a:pt x="4824" y="1761"/>
                    </a:lnTo>
                    <a:lnTo>
                      <a:pt x="4824" y="1799"/>
                    </a:lnTo>
                    <a:cubicBezTo>
                      <a:pt x="4824" y="1876"/>
                      <a:pt x="4785" y="1933"/>
                      <a:pt x="4785" y="2010"/>
                    </a:cubicBezTo>
                    <a:cubicBezTo>
                      <a:pt x="4651" y="2909"/>
                      <a:pt x="4498" y="3732"/>
                      <a:pt x="4173" y="4115"/>
                    </a:cubicBezTo>
                    <a:lnTo>
                      <a:pt x="4154" y="4154"/>
                    </a:lnTo>
                    <a:cubicBezTo>
                      <a:pt x="4001" y="4307"/>
                      <a:pt x="3828" y="4383"/>
                      <a:pt x="3599" y="4383"/>
                    </a:cubicBezTo>
                    <a:cubicBezTo>
                      <a:pt x="3503" y="4383"/>
                      <a:pt x="3407" y="4383"/>
                      <a:pt x="3311" y="4364"/>
                    </a:cubicBezTo>
                    <a:cubicBezTo>
                      <a:pt x="3254" y="4364"/>
                      <a:pt x="3235" y="4364"/>
                      <a:pt x="3254" y="4383"/>
                    </a:cubicBezTo>
                    <a:cubicBezTo>
                      <a:pt x="3216" y="4364"/>
                      <a:pt x="3120" y="4345"/>
                      <a:pt x="3024" y="4287"/>
                    </a:cubicBezTo>
                    <a:cubicBezTo>
                      <a:pt x="2948" y="4268"/>
                      <a:pt x="2871" y="4249"/>
                      <a:pt x="2814" y="4249"/>
                    </a:cubicBezTo>
                    <a:cubicBezTo>
                      <a:pt x="2737" y="4249"/>
                      <a:pt x="2642" y="4249"/>
                      <a:pt x="2565" y="4287"/>
                    </a:cubicBezTo>
                    <a:cubicBezTo>
                      <a:pt x="2488" y="4345"/>
                      <a:pt x="2297" y="4402"/>
                      <a:pt x="1933" y="4402"/>
                    </a:cubicBezTo>
                    <a:cubicBezTo>
                      <a:pt x="1225" y="4402"/>
                      <a:pt x="976" y="3675"/>
                      <a:pt x="747" y="2067"/>
                    </a:cubicBezTo>
                    <a:cubicBezTo>
                      <a:pt x="689" y="1704"/>
                      <a:pt x="766" y="1416"/>
                      <a:pt x="957" y="1187"/>
                    </a:cubicBezTo>
                    <a:cubicBezTo>
                      <a:pt x="1225" y="900"/>
                      <a:pt x="1646" y="746"/>
                      <a:pt x="1933" y="746"/>
                    </a:cubicBezTo>
                    <a:cubicBezTo>
                      <a:pt x="2010" y="746"/>
                      <a:pt x="2067" y="766"/>
                      <a:pt x="2067" y="766"/>
                    </a:cubicBezTo>
                    <a:cubicBezTo>
                      <a:pt x="2259" y="842"/>
                      <a:pt x="2565" y="938"/>
                      <a:pt x="2776" y="938"/>
                    </a:cubicBezTo>
                    <a:cubicBezTo>
                      <a:pt x="2986" y="938"/>
                      <a:pt x="3311" y="842"/>
                      <a:pt x="3503" y="766"/>
                    </a:cubicBezTo>
                    <a:cubicBezTo>
                      <a:pt x="3503" y="746"/>
                      <a:pt x="3541" y="746"/>
                      <a:pt x="3618" y="746"/>
                    </a:cubicBezTo>
                    <a:close/>
                    <a:moveTo>
                      <a:pt x="1914" y="0"/>
                    </a:moveTo>
                    <a:cubicBezTo>
                      <a:pt x="1493" y="0"/>
                      <a:pt x="842" y="230"/>
                      <a:pt x="459" y="670"/>
                    </a:cubicBezTo>
                    <a:cubicBezTo>
                      <a:pt x="153" y="1053"/>
                      <a:pt x="0" y="1531"/>
                      <a:pt x="96" y="2086"/>
                    </a:cubicBezTo>
                    <a:cubicBezTo>
                      <a:pt x="230" y="2833"/>
                      <a:pt x="345" y="3522"/>
                      <a:pt x="574" y="4058"/>
                    </a:cubicBezTo>
                    <a:cubicBezTo>
                      <a:pt x="861" y="4689"/>
                      <a:pt x="1321" y="5015"/>
                      <a:pt x="1914" y="5015"/>
                    </a:cubicBezTo>
                    <a:cubicBezTo>
                      <a:pt x="2335" y="5015"/>
                      <a:pt x="2622" y="4938"/>
                      <a:pt x="2776" y="4862"/>
                    </a:cubicBezTo>
                    <a:cubicBezTo>
                      <a:pt x="2909" y="4938"/>
                      <a:pt x="3024" y="4957"/>
                      <a:pt x="3120" y="4977"/>
                    </a:cubicBezTo>
                    <a:cubicBezTo>
                      <a:pt x="3139" y="5015"/>
                      <a:pt x="3197" y="5015"/>
                      <a:pt x="3216" y="5015"/>
                    </a:cubicBezTo>
                    <a:cubicBezTo>
                      <a:pt x="3331" y="5034"/>
                      <a:pt x="3445" y="5034"/>
                      <a:pt x="3599" y="5034"/>
                    </a:cubicBezTo>
                    <a:cubicBezTo>
                      <a:pt x="4001" y="5034"/>
                      <a:pt x="4364" y="4881"/>
                      <a:pt x="4632" y="4536"/>
                    </a:cubicBezTo>
                    <a:cubicBezTo>
                      <a:pt x="4632" y="4498"/>
                      <a:pt x="4651" y="4498"/>
                      <a:pt x="4651" y="4479"/>
                    </a:cubicBezTo>
                    <a:cubicBezTo>
                      <a:pt x="5111" y="3962"/>
                      <a:pt x="5264" y="3062"/>
                      <a:pt x="5417" y="2067"/>
                    </a:cubicBezTo>
                    <a:cubicBezTo>
                      <a:pt x="5436" y="1933"/>
                      <a:pt x="5436" y="1837"/>
                      <a:pt x="5436" y="1742"/>
                    </a:cubicBezTo>
                    <a:lnTo>
                      <a:pt x="5436" y="1684"/>
                    </a:lnTo>
                    <a:lnTo>
                      <a:pt x="5436" y="1608"/>
                    </a:lnTo>
                    <a:cubicBezTo>
                      <a:pt x="5417" y="1512"/>
                      <a:pt x="5417" y="1416"/>
                      <a:pt x="5398" y="1321"/>
                    </a:cubicBezTo>
                    <a:cubicBezTo>
                      <a:pt x="5398" y="1263"/>
                      <a:pt x="5398" y="1244"/>
                      <a:pt x="5359" y="1206"/>
                    </a:cubicBezTo>
                    <a:cubicBezTo>
                      <a:pt x="5340" y="1148"/>
                      <a:pt x="5340" y="1110"/>
                      <a:pt x="5321" y="1053"/>
                    </a:cubicBezTo>
                    <a:cubicBezTo>
                      <a:pt x="5226" y="823"/>
                      <a:pt x="5034" y="574"/>
                      <a:pt x="4824" y="402"/>
                    </a:cubicBezTo>
                    <a:lnTo>
                      <a:pt x="4785" y="383"/>
                    </a:lnTo>
                    <a:cubicBezTo>
                      <a:pt x="4747" y="364"/>
                      <a:pt x="4728" y="345"/>
                      <a:pt x="4670" y="306"/>
                    </a:cubicBezTo>
                    <a:cubicBezTo>
                      <a:pt x="4670" y="287"/>
                      <a:pt x="4651" y="287"/>
                      <a:pt x="4651" y="287"/>
                    </a:cubicBezTo>
                    <a:cubicBezTo>
                      <a:pt x="4594" y="268"/>
                      <a:pt x="4536" y="211"/>
                      <a:pt x="4479" y="191"/>
                    </a:cubicBezTo>
                    <a:cubicBezTo>
                      <a:pt x="4402" y="153"/>
                      <a:pt x="4307" y="96"/>
                      <a:pt x="4211" y="77"/>
                    </a:cubicBezTo>
                    <a:cubicBezTo>
                      <a:pt x="4154" y="57"/>
                      <a:pt x="4096" y="57"/>
                      <a:pt x="4020" y="19"/>
                    </a:cubicBezTo>
                    <a:lnTo>
                      <a:pt x="3905" y="19"/>
                    </a:lnTo>
                    <a:cubicBezTo>
                      <a:pt x="3828" y="19"/>
                      <a:pt x="3790" y="0"/>
                      <a:pt x="3733" y="0"/>
                    </a:cubicBezTo>
                    <a:lnTo>
                      <a:pt x="3637" y="0"/>
                    </a:lnTo>
                    <a:cubicBezTo>
                      <a:pt x="3484" y="0"/>
                      <a:pt x="3331" y="38"/>
                      <a:pt x="3216" y="77"/>
                    </a:cubicBezTo>
                    <a:cubicBezTo>
                      <a:pt x="3043" y="153"/>
                      <a:pt x="2833" y="191"/>
                      <a:pt x="2756" y="191"/>
                    </a:cubicBezTo>
                    <a:cubicBezTo>
                      <a:pt x="2680" y="191"/>
                      <a:pt x="2488" y="153"/>
                      <a:pt x="2297" y="77"/>
                    </a:cubicBezTo>
                    <a:cubicBezTo>
                      <a:pt x="2182" y="19"/>
                      <a:pt x="2067" y="0"/>
                      <a:pt x="1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5171125" y="2024050"/>
                <a:ext cx="2397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485" extrusionOk="0">
                    <a:moveTo>
                      <a:pt x="8308" y="632"/>
                    </a:moveTo>
                    <a:cubicBezTo>
                      <a:pt x="8097" y="919"/>
                      <a:pt x="7963" y="1264"/>
                      <a:pt x="7963" y="1647"/>
                    </a:cubicBezTo>
                    <a:lnTo>
                      <a:pt x="7963" y="1838"/>
                    </a:lnTo>
                    <a:cubicBezTo>
                      <a:pt x="7963" y="2221"/>
                      <a:pt x="8097" y="2546"/>
                      <a:pt x="8308" y="2833"/>
                    </a:cubicBezTo>
                    <a:lnTo>
                      <a:pt x="1685" y="2833"/>
                    </a:lnTo>
                    <a:cubicBezTo>
                      <a:pt x="1130" y="2833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85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9590" y="3484"/>
                    </a:lnTo>
                    <a:lnTo>
                      <a:pt x="9590" y="2833"/>
                    </a:lnTo>
                    <a:cubicBezTo>
                      <a:pt x="9035" y="2833"/>
                      <a:pt x="8595" y="2393"/>
                      <a:pt x="8595" y="1838"/>
                    </a:cubicBezTo>
                    <a:lnTo>
                      <a:pt x="8595" y="1647"/>
                    </a:lnTo>
                    <a:cubicBezTo>
                      <a:pt x="8595" y="1092"/>
                      <a:pt x="9054" y="632"/>
                      <a:pt x="9590" y="632"/>
                    </a:cubicBezTo>
                    <a:lnTo>
                      <a:pt x="95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5153900" y="2095825"/>
                <a:ext cx="2747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3485" extrusionOk="0">
                    <a:moveTo>
                      <a:pt x="9686" y="632"/>
                    </a:moveTo>
                    <a:cubicBezTo>
                      <a:pt x="9475" y="919"/>
                      <a:pt x="9361" y="1264"/>
                      <a:pt x="9361" y="1647"/>
                    </a:cubicBezTo>
                    <a:lnTo>
                      <a:pt x="9361" y="1838"/>
                    </a:lnTo>
                    <a:cubicBezTo>
                      <a:pt x="9361" y="2221"/>
                      <a:pt x="9475" y="2546"/>
                      <a:pt x="9686" y="2834"/>
                    </a:cubicBezTo>
                    <a:lnTo>
                      <a:pt x="1666" y="2834"/>
                    </a:lnTo>
                    <a:cubicBezTo>
                      <a:pt x="1111" y="2834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66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10987" y="3484"/>
                    </a:lnTo>
                    <a:lnTo>
                      <a:pt x="10987" y="2834"/>
                    </a:lnTo>
                    <a:cubicBezTo>
                      <a:pt x="10432" y="2834"/>
                      <a:pt x="9973" y="2393"/>
                      <a:pt x="9973" y="1838"/>
                    </a:cubicBezTo>
                    <a:lnTo>
                      <a:pt x="9973" y="1647"/>
                    </a:lnTo>
                    <a:cubicBezTo>
                      <a:pt x="9973" y="1092"/>
                      <a:pt x="10432" y="632"/>
                      <a:pt x="10987" y="632"/>
                    </a:cubicBezTo>
                    <a:lnTo>
                      <a:pt x="109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5252475" y="2050375"/>
                <a:ext cx="129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32" extrusionOk="0">
                    <a:moveTo>
                      <a:pt x="1" y="0"/>
                    </a:moveTo>
                    <a:lnTo>
                      <a:pt x="1" y="632"/>
                    </a:lnTo>
                    <a:lnTo>
                      <a:pt x="5169" y="632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5217075" y="2124550"/>
                <a:ext cx="178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632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140" y="632"/>
                    </a:lnTo>
                    <a:lnTo>
                      <a:pt x="71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5" name="Google Shape;1945;p47"/>
          <p:cNvGrpSpPr/>
          <p:nvPr/>
        </p:nvGrpSpPr>
        <p:grpSpPr>
          <a:xfrm>
            <a:off x="0" y="951101"/>
            <a:ext cx="685351" cy="718085"/>
            <a:chOff x="7008140" y="2017217"/>
            <a:chExt cx="559242" cy="585953"/>
          </a:xfrm>
        </p:grpSpPr>
        <p:sp>
          <p:nvSpPr>
            <p:cNvPr id="1946" name="Google Shape;1946;p47"/>
            <p:cNvSpPr/>
            <p:nvPr/>
          </p:nvSpPr>
          <p:spPr>
            <a:xfrm rot="2101408">
              <a:off x="7109464" y="2077386"/>
              <a:ext cx="356593" cy="465615"/>
            </a:xfrm>
            <a:custGeom>
              <a:avLst/>
              <a:gdLst/>
              <a:ahLst/>
              <a:cxnLst/>
              <a:rect l="l" t="t" r="r" b="b"/>
              <a:pathLst>
                <a:path w="14264" h="18625" extrusionOk="0">
                  <a:moveTo>
                    <a:pt x="6899" y="605"/>
                  </a:moveTo>
                  <a:cubicBezTo>
                    <a:pt x="7276" y="605"/>
                    <a:pt x="7655" y="641"/>
                    <a:pt x="8037" y="718"/>
                  </a:cubicBezTo>
                  <a:cubicBezTo>
                    <a:pt x="9585" y="1015"/>
                    <a:pt x="10775" y="1849"/>
                    <a:pt x="11645" y="3134"/>
                  </a:cubicBezTo>
                  <a:cubicBezTo>
                    <a:pt x="12347" y="4147"/>
                    <a:pt x="12776" y="5278"/>
                    <a:pt x="13002" y="6480"/>
                  </a:cubicBezTo>
                  <a:cubicBezTo>
                    <a:pt x="13157" y="7266"/>
                    <a:pt x="13228" y="8064"/>
                    <a:pt x="13240" y="8754"/>
                  </a:cubicBezTo>
                  <a:cubicBezTo>
                    <a:pt x="13204" y="10409"/>
                    <a:pt x="13014" y="11909"/>
                    <a:pt x="12633" y="13398"/>
                  </a:cubicBezTo>
                  <a:cubicBezTo>
                    <a:pt x="12157" y="15243"/>
                    <a:pt x="11049" y="16541"/>
                    <a:pt x="9287" y="17255"/>
                  </a:cubicBezTo>
                  <a:cubicBezTo>
                    <a:pt x="8379" y="17611"/>
                    <a:pt x="7456" y="17794"/>
                    <a:pt x="6521" y="17794"/>
                  </a:cubicBezTo>
                  <a:cubicBezTo>
                    <a:pt x="5986" y="17794"/>
                    <a:pt x="5448" y="17734"/>
                    <a:pt x="4906" y="17612"/>
                  </a:cubicBezTo>
                  <a:cubicBezTo>
                    <a:pt x="3548" y="17291"/>
                    <a:pt x="2572" y="16446"/>
                    <a:pt x="1822" y="15315"/>
                  </a:cubicBezTo>
                  <a:cubicBezTo>
                    <a:pt x="1262" y="14469"/>
                    <a:pt x="953" y="13529"/>
                    <a:pt x="774" y="12529"/>
                  </a:cubicBezTo>
                  <a:cubicBezTo>
                    <a:pt x="596" y="11493"/>
                    <a:pt x="596" y="10433"/>
                    <a:pt x="560" y="9385"/>
                  </a:cubicBezTo>
                  <a:cubicBezTo>
                    <a:pt x="548" y="8576"/>
                    <a:pt x="560" y="7754"/>
                    <a:pt x="715" y="6968"/>
                  </a:cubicBezTo>
                  <a:cubicBezTo>
                    <a:pt x="917" y="5897"/>
                    <a:pt x="1167" y="4825"/>
                    <a:pt x="1727" y="3861"/>
                  </a:cubicBezTo>
                  <a:cubicBezTo>
                    <a:pt x="2263" y="2908"/>
                    <a:pt x="3013" y="2182"/>
                    <a:pt x="3906" y="1563"/>
                  </a:cubicBezTo>
                  <a:cubicBezTo>
                    <a:pt x="4584" y="1110"/>
                    <a:pt x="5311" y="777"/>
                    <a:pt x="6096" y="658"/>
                  </a:cubicBezTo>
                  <a:cubicBezTo>
                    <a:pt x="6364" y="623"/>
                    <a:pt x="6631" y="605"/>
                    <a:pt x="6899" y="605"/>
                  </a:cubicBezTo>
                  <a:close/>
                  <a:moveTo>
                    <a:pt x="6758" y="1"/>
                  </a:moveTo>
                  <a:cubicBezTo>
                    <a:pt x="5882" y="1"/>
                    <a:pt x="5028" y="225"/>
                    <a:pt x="4203" y="694"/>
                  </a:cubicBezTo>
                  <a:cubicBezTo>
                    <a:pt x="2453" y="1670"/>
                    <a:pt x="1286" y="3134"/>
                    <a:pt x="679" y="5039"/>
                  </a:cubicBezTo>
                  <a:cubicBezTo>
                    <a:pt x="143" y="6671"/>
                    <a:pt x="0" y="8338"/>
                    <a:pt x="12" y="10004"/>
                  </a:cubicBezTo>
                  <a:cubicBezTo>
                    <a:pt x="24" y="10838"/>
                    <a:pt x="72" y="11624"/>
                    <a:pt x="203" y="12398"/>
                  </a:cubicBezTo>
                  <a:cubicBezTo>
                    <a:pt x="369" y="13374"/>
                    <a:pt x="691" y="14279"/>
                    <a:pt x="1084" y="15172"/>
                  </a:cubicBezTo>
                  <a:cubicBezTo>
                    <a:pt x="1489" y="16065"/>
                    <a:pt x="2036" y="16839"/>
                    <a:pt x="2810" y="17422"/>
                  </a:cubicBezTo>
                  <a:cubicBezTo>
                    <a:pt x="3953" y="18279"/>
                    <a:pt x="5263" y="18624"/>
                    <a:pt x="6692" y="18624"/>
                  </a:cubicBezTo>
                  <a:cubicBezTo>
                    <a:pt x="7561" y="18624"/>
                    <a:pt x="8370" y="18434"/>
                    <a:pt x="9192" y="18160"/>
                  </a:cubicBezTo>
                  <a:cubicBezTo>
                    <a:pt x="10442" y="17743"/>
                    <a:pt x="11514" y="17065"/>
                    <a:pt x="12299" y="15993"/>
                  </a:cubicBezTo>
                  <a:cubicBezTo>
                    <a:pt x="12990" y="15053"/>
                    <a:pt x="13431" y="13993"/>
                    <a:pt x="13716" y="12874"/>
                  </a:cubicBezTo>
                  <a:cubicBezTo>
                    <a:pt x="14097" y="11243"/>
                    <a:pt x="14264" y="9576"/>
                    <a:pt x="14133" y="7873"/>
                  </a:cubicBezTo>
                  <a:cubicBezTo>
                    <a:pt x="14002" y="6111"/>
                    <a:pt x="13490" y="4444"/>
                    <a:pt x="12561" y="2920"/>
                  </a:cubicBezTo>
                  <a:cubicBezTo>
                    <a:pt x="12109" y="2206"/>
                    <a:pt x="11526" y="1610"/>
                    <a:pt x="10799" y="1182"/>
                  </a:cubicBezTo>
                  <a:cubicBezTo>
                    <a:pt x="10013" y="718"/>
                    <a:pt x="9144" y="456"/>
                    <a:pt x="8287" y="217"/>
                  </a:cubicBezTo>
                  <a:cubicBezTo>
                    <a:pt x="7771" y="74"/>
                    <a:pt x="7261" y="1"/>
                    <a:pt x="6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2101408">
              <a:off x="7235110" y="2212389"/>
              <a:ext cx="111648" cy="191271"/>
            </a:xfrm>
            <a:custGeom>
              <a:avLst/>
              <a:gdLst/>
              <a:ahLst/>
              <a:cxnLst/>
              <a:rect l="l" t="t" r="r" b="b"/>
              <a:pathLst>
                <a:path w="4466" h="7651" extrusionOk="0">
                  <a:moveTo>
                    <a:pt x="2321" y="456"/>
                  </a:moveTo>
                  <a:cubicBezTo>
                    <a:pt x="2412" y="456"/>
                    <a:pt x="2511" y="480"/>
                    <a:pt x="2620" y="530"/>
                  </a:cubicBezTo>
                  <a:cubicBezTo>
                    <a:pt x="3120" y="768"/>
                    <a:pt x="3441" y="1185"/>
                    <a:pt x="3656" y="1673"/>
                  </a:cubicBezTo>
                  <a:cubicBezTo>
                    <a:pt x="3941" y="2280"/>
                    <a:pt x="4013" y="2947"/>
                    <a:pt x="4048" y="3626"/>
                  </a:cubicBezTo>
                  <a:cubicBezTo>
                    <a:pt x="4037" y="3745"/>
                    <a:pt x="4037" y="3864"/>
                    <a:pt x="4037" y="3959"/>
                  </a:cubicBezTo>
                  <a:cubicBezTo>
                    <a:pt x="4013" y="4733"/>
                    <a:pt x="3977" y="5495"/>
                    <a:pt x="3679" y="6221"/>
                  </a:cubicBezTo>
                  <a:cubicBezTo>
                    <a:pt x="3435" y="6806"/>
                    <a:pt x="2963" y="7153"/>
                    <a:pt x="2398" y="7153"/>
                  </a:cubicBezTo>
                  <a:cubicBezTo>
                    <a:pt x="2330" y="7153"/>
                    <a:pt x="2261" y="7148"/>
                    <a:pt x="2191" y="7138"/>
                  </a:cubicBezTo>
                  <a:cubicBezTo>
                    <a:pt x="1893" y="7090"/>
                    <a:pt x="1655" y="6935"/>
                    <a:pt x="1489" y="6685"/>
                  </a:cubicBezTo>
                  <a:cubicBezTo>
                    <a:pt x="1215" y="6269"/>
                    <a:pt x="1036" y="5804"/>
                    <a:pt x="1012" y="5316"/>
                  </a:cubicBezTo>
                  <a:cubicBezTo>
                    <a:pt x="953" y="4554"/>
                    <a:pt x="905" y="3780"/>
                    <a:pt x="1060" y="3030"/>
                  </a:cubicBezTo>
                  <a:cubicBezTo>
                    <a:pt x="1203" y="2233"/>
                    <a:pt x="1381" y="1447"/>
                    <a:pt x="1846" y="744"/>
                  </a:cubicBezTo>
                  <a:cubicBezTo>
                    <a:pt x="1974" y="559"/>
                    <a:pt x="2130" y="456"/>
                    <a:pt x="2321" y="456"/>
                  </a:cubicBezTo>
                  <a:close/>
                  <a:moveTo>
                    <a:pt x="2121" y="0"/>
                  </a:moveTo>
                  <a:cubicBezTo>
                    <a:pt x="1742" y="0"/>
                    <a:pt x="1376" y="165"/>
                    <a:pt x="1060" y="494"/>
                  </a:cubicBezTo>
                  <a:cubicBezTo>
                    <a:pt x="834" y="732"/>
                    <a:pt x="655" y="982"/>
                    <a:pt x="524" y="1280"/>
                  </a:cubicBezTo>
                  <a:cubicBezTo>
                    <a:pt x="119" y="2149"/>
                    <a:pt x="0" y="3042"/>
                    <a:pt x="12" y="3995"/>
                  </a:cubicBezTo>
                  <a:cubicBezTo>
                    <a:pt x="48" y="4733"/>
                    <a:pt x="143" y="5483"/>
                    <a:pt x="429" y="6197"/>
                  </a:cubicBezTo>
                  <a:cubicBezTo>
                    <a:pt x="643" y="6721"/>
                    <a:pt x="941" y="7162"/>
                    <a:pt x="1441" y="7447"/>
                  </a:cubicBezTo>
                  <a:cubicBezTo>
                    <a:pt x="1666" y="7565"/>
                    <a:pt x="1892" y="7650"/>
                    <a:pt x="2150" y="7650"/>
                  </a:cubicBezTo>
                  <a:cubicBezTo>
                    <a:pt x="2206" y="7650"/>
                    <a:pt x="2263" y="7646"/>
                    <a:pt x="2322" y="7638"/>
                  </a:cubicBezTo>
                  <a:cubicBezTo>
                    <a:pt x="3179" y="7519"/>
                    <a:pt x="3703" y="6995"/>
                    <a:pt x="4037" y="6245"/>
                  </a:cubicBezTo>
                  <a:cubicBezTo>
                    <a:pt x="4298" y="5650"/>
                    <a:pt x="4394" y="5007"/>
                    <a:pt x="4418" y="4364"/>
                  </a:cubicBezTo>
                  <a:cubicBezTo>
                    <a:pt x="4465" y="3626"/>
                    <a:pt x="4429" y="2864"/>
                    <a:pt x="4239" y="2137"/>
                  </a:cubicBezTo>
                  <a:cubicBezTo>
                    <a:pt x="4013" y="1423"/>
                    <a:pt x="3679" y="780"/>
                    <a:pt x="3048" y="328"/>
                  </a:cubicBezTo>
                  <a:cubicBezTo>
                    <a:pt x="2744" y="109"/>
                    <a:pt x="2429" y="0"/>
                    <a:pt x="2121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2101408">
              <a:off x="7129252" y="2095299"/>
              <a:ext cx="317018" cy="429791"/>
            </a:xfrm>
            <a:custGeom>
              <a:avLst/>
              <a:gdLst/>
              <a:ahLst/>
              <a:cxnLst/>
              <a:rect l="l" t="t" r="r" b="b"/>
              <a:pathLst>
                <a:path w="12681" h="17192" extrusionOk="0">
                  <a:moveTo>
                    <a:pt x="6520" y="4722"/>
                  </a:moveTo>
                  <a:cubicBezTo>
                    <a:pt x="6830" y="4722"/>
                    <a:pt x="7148" y="4833"/>
                    <a:pt x="7454" y="5059"/>
                  </a:cubicBezTo>
                  <a:cubicBezTo>
                    <a:pt x="8085" y="5500"/>
                    <a:pt x="8418" y="6142"/>
                    <a:pt x="8621" y="6857"/>
                  </a:cubicBezTo>
                  <a:cubicBezTo>
                    <a:pt x="8811" y="7583"/>
                    <a:pt x="8835" y="8345"/>
                    <a:pt x="8799" y="9083"/>
                  </a:cubicBezTo>
                  <a:cubicBezTo>
                    <a:pt x="8764" y="9750"/>
                    <a:pt x="8680" y="10369"/>
                    <a:pt x="8442" y="10964"/>
                  </a:cubicBezTo>
                  <a:cubicBezTo>
                    <a:pt x="8109" y="11726"/>
                    <a:pt x="7585" y="12238"/>
                    <a:pt x="6728" y="12358"/>
                  </a:cubicBezTo>
                  <a:cubicBezTo>
                    <a:pt x="6664" y="12367"/>
                    <a:pt x="6603" y="12371"/>
                    <a:pt x="6544" y="12371"/>
                  </a:cubicBezTo>
                  <a:cubicBezTo>
                    <a:pt x="6290" y="12371"/>
                    <a:pt x="6068" y="12292"/>
                    <a:pt x="5847" y="12167"/>
                  </a:cubicBezTo>
                  <a:cubicBezTo>
                    <a:pt x="5347" y="11893"/>
                    <a:pt x="5049" y="11441"/>
                    <a:pt x="4835" y="10917"/>
                  </a:cubicBezTo>
                  <a:cubicBezTo>
                    <a:pt x="4549" y="10202"/>
                    <a:pt x="4454" y="9464"/>
                    <a:pt x="4418" y="8714"/>
                  </a:cubicBezTo>
                  <a:cubicBezTo>
                    <a:pt x="4406" y="7762"/>
                    <a:pt x="4525" y="6869"/>
                    <a:pt x="4930" y="6011"/>
                  </a:cubicBezTo>
                  <a:cubicBezTo>
                    <a:pt x="5061" y="5714"/>
                    <a:pt x="5239" y="5452"/>
                    <a:pt x="5466" y="5214"/>
                  </a:cubicBezTo>
                  <a:cubicBezTo>
                    <a:pt x="5779" y="4887"/>
                    <a:pt x="6143" y="4722"/>
                    <a:pt x="6520" y="4722"/>
                  </a:cubicBezTo>
                  <a:close/>
                  <a:moveTo>
                    <a:pt x="6337" y="0"/>
                  </a:moveTo>
                  <a:cubicBezTo>
                    <a:pt x="6074" y="0"/>
                    <a:pt x="5812" y="19"/>
                    <a:pt x="5549" y="58"/>
                  </a:cubicBezTo>
                  <a:cubicBezTo>
                    <a:pt x="4763" y="177"/>
                    <a:pt x="4037" y="499"/>
                    <a:pt x="3358" y="963"/>
                  </a:cubicBezTo>
                  <a:cubicBezTo>
                    <a:pt x="2465" y="1570"/>
                    <a:pt x="1715" y="2309"/>
                    <a:pt x="1179" y="3261"/>
                  </a:cubicBezTo>
                  <a:cubicBezTo>
                    <a:pt x="620" y="4226"/>
                    <a:pt x="370" y="5297"/>
                    <a:pt x="167" y="6369"/>
                  </a:cubicBezTo>
                  <a:cubicBezTo>
                    <a:pt x="13" y="7154"/>
                    <a:pt x="1" y="7976"/>
                    <a:pt x="13" y="8774"/>
                  </a:cubicBezTo>
                  <a:cubicBezTo>
                    <a:pt x="48" y="9833"/>
                    <a:pt x="48" y="10893"/>
                    <a:pt x="227" y="11929"/>
                  </a:cubicBezTo>
                  <a:cubicBezTo>
                    <a:pt x="405" y="12929"/>
                    <a:pt x="715" y="13870"/>
                    <a:pt x="1275" y="14715"/>
                  </a:cubicBezTo>
                  <a:cubicBezTo>
                    <a:pt x="2025" y="15846"/>
                    <a:pt x="3001" y="16691"/>
                    <a:pt x="4358" y="17001"/>
                  </a:cubicBezTo>
                  <a:cubicBezTo>
                    <a:pt x="4908" y="17128"/>
                    <a:pt x="5454" y="17191"/>
                    <a:pt x="5997" y="17191"/>
                  </a:cubicBezTo>
                  <a:cubicBezTo>
                    <a:pt x="6923" y="17191"/>
                    <a:pt x="7839" y="17009"/>
                    <a:pt x="8740" y="16656"/>
                  </a:cubicBezTo>
                  <a:cubicBezTo>
                    <a:pt x="10502" y="15941"/>
                    <a:pt x="11609" y="14644"/>
                    <a:pt x="12086" y="12798"/>
                  </a:cubicBezTo>
                  <a:cubicBezTo>
                    <a:pt x="12467" y="11310"/>
                    <a:pt x="12657" y="9786"/>
                    <a:pt x="12681" y="8143"/>
                  </a:cubicBezTo>
                  <a:cubicBezTo>
                    <a:pt x="12657" y="7452"/>
                    <a:pt x="12609" y="6654"/>
                    <a:pt x="12455" y="5881"/>
                  </a:cubicBezTo>
                  <a:cubicBezTo>
                    <a:pt x="12228" y="4666"/>
                    <a:pt x="11800" y="3535"/>
                    <a:pt x="11097" y="2523"/>
                  </a:cubicBezTo>
                  <a:cubicBezTo>
                    <a:pt x="10228" y="1249"/>
                    <a:pt x="9038" y="416"/>
                    <a:pt x="7490" y="118"/>
                  </a:cubicBezTo>
                  <a:cubicBezTo>
                    <a:pt x="7102" y="40"/>
                    <a:pt x="6719" y="0"/>
                    <a:pt x="6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47"/>
          <p:cNvGrpSpPr/>
          <p:nvPr/>
        </p:nvGrpSpPr>
        <p:grpSpPr>
          <a:xfrm>
            <a:off x="8569426" y="2274991"/>
            <a:ext cx="522301" cy="547523"/>
            <a:chOff x="6325497" y="1267154"/>
            <a:chExt cx="457677" cy="479778"/>
          </a:xfrm>
        </p:grpSpPr>
        <p:sp>
          <p:nvSpPr>
            <p:cNvPr id="1950" name="Google Shape;1950;p47"/>
            <p:cNvSpPr/>
            <p:nvPr/>
          </p:nvSpPr>
          <p:spPr>
            <a:xfrm rot="-1248015">
              <a:off x="6393793" y="1328108"/>
              <a:ext cx="321093" cy="357868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-1248015">
              <a:off x="6382180" y="1315825"/>
              <a:ext cx="344311" cy="382435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ribbble - 写作业.gif by Alis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620351"/>
            <a:ext cx="4212801" cy="3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61813" y="3887893"/>
            <a:ext cx="7227147" cy="578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– учебник, стр. 8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50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Lato</vt:lpstr>
      <vt:lpstr>Open Sans</vt:lpstr>
      <vt:lpstr>Poppins Medium</vt:lpstr>
      <vt:lpstr>Cambria Math</vt:lpstr>
      <vt:lpstr>Wingdings</vt:lpstr>
      <vt:lpstr>Annie Use Your Telescope</vt:lpstr>
      <vt:lpstr>Exo</vt:lpstr>
      <vt:lpstr>RocknRoll One</vt:lpstr>
      <vt:lpstr>Math Subject for Middle School - 7th Grade: Ratio, Proportion and Percent by Slidesgo</vt:lpstr>
      <vt:lpstr>Отношение. Пропорция. Упражнение</vt:lpstr>
      <vt:lpstr>В този урок ще затвърдим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User</dc:creator>
  <cp:lastModifiedBy>User</cp:lastModifiedBy>
  <cp:revision>16</cp:revision>
  <dcterms:modified xsi:type="dcterms:W3CDTF">2024-02-05T20:50:46Z</dcterms:modified>
</cp:coreProperties>
</file>