
<file path=[Content_Types].xml><?xml version="1.0" encoding="utf-8"?>
<Types xmlns="http://schemas.openxmlformats.org/package/2006/content-types">
  <Default Extension="tmp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</p:sldMasterIdLst>
  <p:notesMasterIdLst>
    <p:notesMasterId r:id="rId10"/>
  </p:notesMasterIdLst>
  <p:sldIdLst>
    <p:sldId id="256" r:id="rId2"/>
    <p:sldId id="258" r:id="rId3"/>
    <p:sldId id="266" r:id="rId4"/>
    <p:sldId id="259" r:id="rId5"/>
    <p:sldId id="260" r:id="rId6"/>
    <p:sldId id="262" r:id="rId7"/>
    <p:sldId id="261" r:id="rId8"/>
    <p:sldId id="264" r:id="rId9"/>
  </p:sldIdLst>
  <p:sldSz cx="9144000" cy="5143500" type="screen16x9"/>
  <p:notesSz cx="6858000" cy="9144000"/>
  <p:embeddedFontLst>
    <p:embeddedFont>
      <p:font typeface="Lato" panose="020B0604020202020204" charset="0"/>
      <p:regular r:id="rId11"/>
      <p:bold r:id="rId12"/>
      <p:italic r:id="rId13"/>
      <p:boldItalic r:id="rId14"/>
    </p:embeddedFont>
    <p:embeddedFont>
      <p:font typeface="Open Sans" panose="020B0604020202020204" charset="0"/>
      <p:regular r:id="rId15"/>
      <p:bold r:id="rId16"/>
      <p:italic r:id="rId17"/>
      <p:boldItalic r:id="rId18"/>
    </p:embeddedFont>
    <p:embeddedFont>
      <p:font typeface="Annie Use Your Telescope" panose="020B0604020202020204" charset="0"/>
      <p:regular r:id="rId19"/>
    </p:embeddedFont>
    <p:embeddedFont>
      <p:font typeface="Exo" panose="020B0604020202020204" charset="0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3D47CD9-6C66-4608-87AA-92386F6A6F5F}">
  <a:tblStyle styleId="{63D47CD9-6C66-4608-87AA-92386F6A6F5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1" d="100"/>
          <a:sy n="141" d="100"/>
        </p:scale>
        <p:origin x="126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9" name="Google Shape;160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0" name="Google Shape;161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0" name="Google Shape;1660;gf72f9837cb_0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1" name="Google Shape;1661;gf72f9837cb_0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7" name="Google Shape;1987;gf9ee626784_0_3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8" name="Google Shape;1988;gf9ee626784_0_3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3" name="Google Shape;1693;gfb0d0a1eae_0_1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4" name="Google Shape;1694;gfb0d0a1eae_0_1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3" name="Google Shape;1733;gf9ee626784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4" name="Google Shape;1734;gf9ee626784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8" name="Google Shape;1788;gf9ee626784_0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9" name="Google Shape;1789;gf9ee626784_0_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6" name="Google Shape;1766;gf9ee626784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7" name="Google Shape;1767;gf9ee626784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5" name="Google Shape;1895;gf9ee626784_0_1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6" name="Google Shape;1896;gf9ee626784_0_1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150" y="13800"/>
            <a:ext cx="9144000" cy="5115900"/>
            <a:chOff x="-150" y="13800"/>
            <a:chExt cx="9144000" cy="5115900"/>
          </a:xfrm>
        </p:grpSpPr>
        <p:grpSp>
          <p:nvGrpSpPr>
            <p:cNvPr id="10" name="Google Shape;10;p2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11" name="Google Shape;11;p2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" name="Google Shape;12;p2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" name="Google Shape;13;p2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" name="Google Shape;14;p2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" name="Google Shape;15;p2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" name="Google Shape;16;p2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" name="Google Shape;17;p2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" name="Google Shape;18;p2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" name="Google Shape;19;p2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" name="Google Shape;20;p2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" name="Google Shape;21;p2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" name="Google Shape;22;p2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" name="Google Shape;23;p2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" name="Google Shape;24;p2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" name="Google Shape;25;p2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" name="Google Shape;26;p2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" name="Google Shape;27;p2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" name="Google Shape;28;p2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" name="Google Shape;29;p2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" name="Google Shape;30;p2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" name="Google Shape;31;p2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" name="Google Shape;32;p2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" name="Google Shape;33;p2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34" name="Google Shape;34;p2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" name="Google Shape;35;p2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" name="Google Shape;36;p2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" name="Google Shape;37;p2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" name="Google Shape;38;p2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" name="Google Shape;39;p2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" name="Google Shape;40;p2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" name="Google Shape;41;p2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" name="Google Shape;42;p2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" name="Google Shape;43;p2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" name="Google Shape;44;p2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" name="Google Shape;45;p2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" name="Google Shape;46;p2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" name="Google Shape;47;p2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48" name="Google Shape;48;p2"/>
          <p:cNvSpPr/>
          <p:nvPr/>
        </p:nvSpPr>
        <p:spPr>
          <a:xfrm>
            <a:off x="432444" y="4092773"/>
            <a:ext cx="8073818" cy="742204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49;p2"/>
          <p:cNvGrpSpPr/>
          <p:nvPr/>
        </p:nvGrpSpPr>
        <p:grpSpPr>
          <a:xfrm>
            <a:off x="418241" y="216981"/>
            <a:ext cx="8413926" cy="4516813"/>
            <a:chOff x="418241" y="216981"/>
            <a:chExt cx="8413926" cy="4516813"/>
          </a:xfrm>
        </p:grpSpPr>
        <p:sp>
          <p:nvSpPr>
            <p:cNvPr id="50" name="Google Shape;50;p2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52;p2"/>
          <p:cNvSpPr txBox="1">
            <a:spLocks noGrp="1"/>
          </p:cNvSpPr>
          <p:nvPr>
            <p:ph type="ctrTitle"/>
          </p:nvPr>
        </p:nvSpPr>
        <p:spPr>
          <a:xfrm>
            <a:off x="1819350" y="1102813"/>
            <a:ext cx="5505300" cy="2280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200" b="1">
                <a:solidFill>
                  <a:srgbClr val="46246A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53" name="Google Shape;53;p2"/>
          <p:cNvSpPr txBox="1">
            <a:spLocks noGrp="1"/>
          </p:cNvSpPr>
          <p:nvPr>
            <p:ph type="subTitle" idx="1"/>
          </p:nvPr>
        </p:nvSpPr>
        <p:spPr>
          <a:xfrm>
            <a:off x="2547450" y="3670034"/>
            <a:ext cx="4049100" cy="297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54" name="Google Shape;54;p2"/>
          <p:cNvSpPr/>
          <p:nvPr/>
        </p:nvSpPr>
        <p:spPr>
          <a:xfrm>
            <a:off x="8315501" y="3850450"/>
            <a:ext cx="1873" cy="1798"/>
          </a:xfrm>
          <a:custGeom>
            <a:avLst/>
            <a:gdLst/>
            <a:ahLst/>
            <a:cxnLst/>
            <a:rect l="l" t="t" r="r" b="b"/>
            <a:pathLst>
              <a:path w="25" h="24" extrusionOk="0">
                <a:moveTo>
                  <a:pt x="25" y="0"/>
                </a:moveTo>
                <a:cubicBezTo>
                  <a:pt x="1" y="0"/>
                  <a:pt x="1" y="12"/>
                  <a:pt x="1" y="24"/>
                </a:cubicBezTo>
                <a:cubicBezTo>
                  <a:pt x="1" y="24"/>
                  <a:pt x="1" y="12"/>
                  <a:pt x="25" y="0"/>
                </a:cubicBezTo>
                <a:close/>
              </a:path>
            </a:pathLst>
          </a:custGeom>
          <a:solidFill>
            <a:srgbClr val="4448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2"/>
          <p:cNvSpPr/>
          <p:nvPr/>
        </p:nvSpPr>
        <p:spPr>
          <a:xfrm>
            <a:off x="7145483" y="4412278"/>
            <a:ext cx="2771" cy="75"/>
          </a:xfrm>
          <a:custGeom>
            <a:avLst/>
            <a:gdLst/>
            <a:ahLst/>
            <a:cxnLst/>
            <a:rect l="l" t="t" r="r" b="b"/>
            <a:pathLst>
              <a:path w="37" h="1" extrusionOk="0">
                <a:moveTo>
                  <a:pt x="1" y="0"/>
                </a:moveTo>
                <a:lnTo>
                  <a:pt x="37" y="0"/>
                </a:lnTo>
                <a:lnTo>
                  <a:pt x="37" y="0"/>
                </a:lnTo>
                <a:close/>
              </a:path>
            </a:pathLst>
          </a:custGeom>
          <a:solidFill>
            <a:srgbClr val="4448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">
  <p:cSld name="CUSTOM_13">
    <p:spTree>
      <p:nvGrpSpPr>
        <p:cNvPr id="1" name="Shape 1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72" name="Google Shape;1472;p34"/>
          <p:cNvGrpSpPr/>
          <p:nvPr/>
        </p:nvGrpSpPr>
        <p:grpSpPr>
          <a:xfrm>
            <a:off x="-150" y="13800"/>
            <a:ext cx="9144000" cy="5115900"/>
            <a:chOff x="-150" y="13800"/>
            <a:chExt cx="9144000" cy="5115900"/>
          </a:xfrm>
        </p:grpSpPr>
        <p:grpSp>
          <p:nvGrpSpPr>
            <p:cNvPr id="1473" name="Google Shape;1473;p34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1474" name="Google Shape;1474;p34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75" name="Google Shape;1475;p34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76" name="Google Shape;1476;p34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77" name="Google Shape;1477;p34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78" name="Google Shape;1478;p34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79" name="Google Shape;1479;p34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0" name="Google Shape;1480;p34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1" name="Google Shape;1481;p34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2" name="Google Shape;1482;p34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3" name="Google Shape;1483;p34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4" name="Google Shape;1484;p34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5" name="Google Shape;1485;p34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6" name="Google Shape;1486;p34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7" name="Google Shape;1487;p34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8" name="Google Shape;1488;p34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9" name="Google Shape;1489;p34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0" name="Google Shape;1490;p34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1" name="Google Shape;1491;p34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2" name="Google Shape;1492;p34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3" name="Google Shape;1493;p34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4" name="Google Shape;1494;p34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5" name="Google Shape;1495;p34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6" name="Google Shape;1496;p34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497" name="Google Shape;1497;p34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8" name="Google Shape;1498;p34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9" name="Google Shape;1499;p34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0" name="Google Shape;1500;p34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1" name="Google Shape;1501;p34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2" name="Google Shape;1502;p34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3" name="Google Shape;1503;p34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4" name="Google Shape;1504;p34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5" name="Google Shape;1505;p34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6" name="Google Shape;1506;p34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7" name="Google Shape;1507;p34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8" name="Google Shape;1508;p34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9" name="Google Shape;1509;p34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10" name="Google Shape;1510;p34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511" name="Google Shape;1511;p34"/>
          <p:cNvSpPr/>
          <p:nvPr/>
        </p:nvSpPr>
        <p:spPr>
          <a:xfrm flipH="1">
            <a:off x="574932" y="2386827"/>
            <a:ext cx="4530660" cy="416491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12" name="Google Shape;1512;p34"/>
          <p:cNvGrpSpPr/>
          <p:nvPr/>
        </p:nvGrpSpPr>
        <p:grpSpPr>
          <a:xfrm flipH="1">
            <a:off x="508961" y="216985"/>
            <a:ext cx="4721895" cy="2534836"/>
            <a:chOff x="418241" y="216981"/>
            <a:chExt cx="8413926" cy="4516813"/>
          </a:xfrm>
        </p:grpSpPr>
        <p:sp>
          <p:nvSpPr>
            <p:cNvPr id="1513" name="Google Shape;1513;p34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chemeClr val="accent5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34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solidFill>
              <a:schemeClr val="accent5"/>
            </a:solidFill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15" name="Google Shape;1515;p34"/>
          <p:cNvSpPr/>
          <p:nvPr/>
        </p:nvSpPr>
        <p:spPr>
          <a:xfrm flipH="1">
            <a:off x="3774857" y="4218727"/>
            <a:ext cx="4530660" cy="416491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16" name="Google Shape;1516;p34"/>
          <p:cNvGrpSpPr/>
          <p:nvPr/>
        </p:nvGrpSpPr>
        <p:grpSpPr>
          <a:xfrm flipH="1">
            <a:off x="3708886" y="2048885"/>
            <a:ext cx="4721895" cy="2534836"/>
            <a:chOff x="418241" y="216981"/>
            <a:chExt cx="8413926" cy="4516813"/>
          </a:xfrm>
        </p:grpSpPr>
        <p:sp>
          <p:nvSpPr>
            <p:cNvPr id="1517" name="Google Shape;1517;p34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chemeClr val="accent4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34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solidFill>
              <a:schemeClr val="accent4"/>
            </a:solidFill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 1">
  <p:cSld name="CUSTOM_13_1">
    <p:spTree>
      <p:nvGrpSpPr>
        <p:cNvPr id="1" name="Shape 1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0" name="Google Shape;1520;p35"/>
          <p:cNvGrpSpPr/>
          <p:nvPr/>
        </p:nvGrpSpPr>
        <p:grpSpPr>
          <a:xfrm>
            <a:off x="-150" y="13800"/>
            <a:ext cx="9144000" cy="5115900"/>
            <a:chOff x="-150" y="13800"/>
            <a:chExt cx="9144000" cy="5115900"/>
          </a:xfrm>
        </p:grpSpPr>
        <p:grpSp>
          <p:nvGrpSpPr>
            <p:cNvPr id="1521" name="Google Shape;1521;p35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1522" name="Google Shape;1522;p35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3" name="Google Shape;1523;p35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4" name="Google Shape;1524;p35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5" name="Google Shape;1525;p35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6" name="Google Shape;1526;p35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7" name="Google Shape;1527;p35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8" name="Google Shape;1528;p35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9" name="Google Shape;1529;p35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0" name="Google Shape;1530;p35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1" name="Google Shape;1531;p35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2" name="Google Shape;1532;p35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3" name="Google Shape;1533;p35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4" name="Google Shape;1534;p35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5" name="Google Shape;1535;p35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6" name="Google Shape;1536;p35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7" name="Google Shape;1537;p35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8" name="Google Shape;1538;p35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9" name="Google Shape;1539;p35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0" name="Google Shape;1540;p35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1" name="Google Shape;1541;p35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2" name="Google Shape;1542;p35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3" name="Google Shape;1543;p35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4" name="Google Shape;1544;p35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545" name="Google Shape;1545;p35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6" name="Google Shape;1546;p35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7" name="Google Shape;1547;p35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8" name="Google Shape;1548;p35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9" name="Google Shape;1549;p35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0" name="Google Shape;1550;p35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1" name="Google Shape;1551;p35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2" name="Google Shape;1552;p35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3" name="Google Shape;1553;p35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4" name="Google Shape;1554;p35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5" name="Google Shape;1555;p35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6" name="Google Shape;1556;p35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7" name="Google Shape;1557;p35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8" name="Google Shape;1558;p35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559" name="Google Shape;1559;p35"/>
          <p:cNvSpPr/>
          <p:nvPr/>
        </p:nvSpPr>
        <p:spPr>
          <a:xfrm flipH="1">
            <a:off x="840344" y="4140298"/>
            <a:ext cx="8073818" cy="742204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60" name="Google Shape;1560;p35"/>
          <p:cNvGrpSpPr/>
          <p:nvPr/>
        </p:nvGrpSpPr>
        <p:grpSpPr>
          <a:xfrm>
            <a:off x="-150" y="13800"/>
            <a:ext cx="9144000" cy="5115900"/>
            <a:chOff x="-150" y="13800"/>
            <a:chExt cx="9144000" cy="5115900"/>
          </a:xfrm>
        </p:grpSpPr>
        <p:grpSp>
          <p:nvGrpSpPr>
            <p:cNvPr id="1561" name="Google Shape;1561;p35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1562" name="Google Shape;1562;p35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3" name="Google Shape;1563;p35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4" name="Google Shape;1564;p35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5" name="Google Shape;1565;p35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6" name="Google Shape;1566;p35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7" name="Google Shape;1567;p35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8" name="Google Shape;1568;p35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9" name="Google Shape;1569;p35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0" name="Google Shape;1570;p35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1" name="Google Shape;1571;p35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2" name="Google Shape;1572;p35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3" name="Google Shape;1573;p35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4" name="Google Shape;1574;p35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5" name="Google Shape;1575;p35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6" name="Google Shape;1576;p35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7" name="Google Shape;1577;p35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8" name="Google Shape;1578;p35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9" name="Google Shape;1579;p35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0" name="Google Shape;1580;p35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1" name="Google Shape;1581;p35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2" name="Google Shape;1582;p35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3" name="Google Shape;1583;p35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4" name="Google Shape;1584;p35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585" name="Google Shape;1585;p35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6" name="Google Shape;1586;p35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7" name="Google Shape;1587;p35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8" name="Google Shape;1588;p35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9" name="Google Shape;1589;p35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0" name="Google Shape;1590;p35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1" name="Google Shape;1591;p35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2" name="Google Shape;1592;p35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3" name="Google Shape;1593;p35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4" name="Google Shape;1594;p35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5" name="Google Shape;1595;p35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6" name="Google Shape;1596;p35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7" name="Google Shape;1597;p35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8" name="Google Shape;1598;p35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599" name="Google Shape;1599;p35"/>
          <p:cNvGrpSpPr/>
          <p:nvPr/>
        </p:nvGrpSpPr>
        <p:grpSpPr>
          <a:xfrm flipH="1">
            <a:off x="418241" y="216981"/>
            <a:ext cx="8413926" cy="4516813"/>
            <a:chOff x="418241" y="216981"/>
            <a:chExt cx="8413926" cy="4516813"/>
          </a:xfrm>
        </p:grpSpPr>
        <p:sp>
          <p:nvSpPr>
            <p:cNvPr id="1600" name="Google Shape;1600;p35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chemeClr val="accent5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601;p35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solidFill>
              <a:schemeClr val="accent5"/>
            </a:solidFill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oogle Shape;57;p3"/>
          <p:cNvGrpSpPr/>
          <p:nvPr/>
        </p:nvGrpSpPr>
        <p:grpSpPr>
          <a:xfrm>
            <a:off x="-150" y="13800"/>
            <a:ext cx="9144000" cy="5115900"/>
            <a:chOff x="-150" y="13800"/>
            <a:chExt cx="9144000" cy="5115900"/>
          </a:xfrm>
        </p:grpSpPr>
        <p:grpSp>
          <p:nvGrpSpPr>
            <p:cNvPr id="58" name="Google Shape;58;p3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59" name="Google Shape;59;p3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0" name="Google Shape;60;p3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1" name="Google Shape;61;p3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" name="Google Shape;62;p3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3" name="Google Shape;63;p3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4" name="Google Shape;64;p3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5" name="Google Shape;65;p3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6" name="Google Shape;66;p3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" name="Google Shape;67;p3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" name="Google Shape;68;p3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" name="Google Shape;69;p3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0" name="Google Shape;70;p3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1" name="Google Shape;71;p3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2" name="Google Shape;72;p3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3" name="Google Shape;73;p3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4" name="Google Shape;74;p3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5" name="Google Shape;75;p3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6" name="Google Shape;76;p3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7" name="Google Shape;77;p3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8" name="Google Shape;78;p3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9" name="Google Shape;79;p3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0" name="Google Shape;80;p3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1" name="Google Shape;81;p3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82" name="Google Shape;82;p3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" name="Google Shape;83;p3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" name="Google Shape;84;p3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" name="Google Shape;85;p3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" name="Google Shape;86;p3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7" name="Google Shape;87;p3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" name="Google Shape;88;p3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" name="Google Shape;89;p3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0" name="Google Shape;90;p3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" name="Google Shape;91;p3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2" name="Google Shape;92;p3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3" name="Google Shape;93;p3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4" name="Google Shape;94;p3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5" name="Google Shape;95;p3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96" name="Google Shape;96;p3"/>
          <p:cNvSpPr/>
          <p:nvPr/>
        </p:nvSpPr>
        <p:spPr>
          <a:xfrm>
            <a:off x="432444" y="4092773"/>
            <a:ext cx="8073818" cy="742204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7" name="Google Shape;97;p3"/>
          <p:cNvGrpSpPr/>
          <p:nvPr/>
        </p:nvGrpSpPr>
        <p:grpSpPr>
          <a:xfrm>
            <a:off x="418241" y="216981"/>
            <a:ext cx="8413926" cy="4516813"/>
            <a:chOff x="418241" y="216981"/>
            <a:chExt cx="8413926" cy="4516813"/>
          </a:xfrm>
        </p:grpSpPr>
        <p:sp>
          <p:nvSpPr>
            <p:cNvPr id="98" name="Google Shape;98;p3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3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0" name="Google Shape;100;p3"/>
          <p:cNvSpPr txBox="1">
            <a:spLocks noGrp="1"/>
          </p:cNvSpPr>
          <p:nvPr>
            <p:ph type="title"/>
          </p:nvPr>
        </p:nvSpPr>
        <p:spPr>
          <a:xfrm>
            <a:off x="3534650" y="1585875"/>
            <a:ext cx="3242100" cy="1082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85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01" name="Google Shape;101;p3"/>
          <p:cNvSpPr txBox="1">
            <a:spLocks noGrp="1"/>
          </p:cNvSpPr>
          <p:nvPr>
            <p:ph type="subTitle" idx="1"/>
          </p:nvPr>
        </p:nvSpPr>
        <p:spPr>
          <a:xfrm>
            <a:off x="3534650" y="2743325"/>
            <a:ext cx="3737400" cy="31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02" name="Google Shape;102;p3"/>
          <p:cNvSpPr txBox="1">
            <a:spLocks noGrp="1"/>
          </p:cNvSpPr>
          <p:nvPr>
            <p:ph type="title" idx="2" hasCustomPrompt="1"/>
          </p:nvPr>
        </p:nvSpPr>
        <p:spPr>
          <a:xfrm>
            <a:off x="1600288" y="1585875"/>
            <a:ext cx="1711200" cy="1560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85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0" name="Google Shape;150;p5"/>
          <p:cNvGrpSpPr/>
          <p:nvPr/>
        </p:nvGrpSpPr>
        <p:grpSpPr>
          <a:xfrm>
            <a:off x="-150" y="13800"/>
            <a:ext cx="9144000" cy="5115900"/>
            <a:chOff x="-150" y="13800"/>
            <a:chExt cx="9144000" cy="5115900"/>
          </a:xfrm>
        </p:grpSpPr>
        <p:grpSp>
          <p:nvGrpSpPr>
            <p:cNvPr id="151" name="Google Shape;151;p5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152" name="Google Shape;152;p5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" name="Google Shape;153;p5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" name="Google Shape;154;p5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5" name="Google Shape;155;p5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" name="Google Shape;156;p5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" name="Google Shape;157;p5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" name="Google Shape;158;p5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9" name="Google Shape;159;p5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0" name="Google Shape;160;p5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1" name="Google Shape;161;p5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2" name="Google Shape;162;p5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3" name="Google Shape;163;p5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4" name="Google Shape;164;p5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5" name="Google Shape;165;p5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6" name="Google Shape;166;p5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7" name="Google Shape;167;p5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8" name="Google Shape;168;p5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9" name="Google Shape;169;p5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0" name="Google Shape;170;p5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1" name="Google Shape;171;p5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2" name="Google Shape;172;p5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3" name="Google Shape;173;p5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4" name="Google Shape;174;p5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75" name="Google Shape;175;p5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6" name="Google Shape;176;p5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7" name="Google Shape;177;p5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8" name="Google Shape;178;p5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9" name="Google Shape;179;p5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0" name="Google Shape;180;p5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1" name="Google Shape;181;p5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2" name="Google Shape;182;p5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3" name="Google Shape;183;p5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4" name="Google Shape;184;p5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5" name="Google Shape;185;p5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6" name="Google Shape;186;p5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7" name="Google Shape;187;p5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8" name="Google Shape;188;p5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89" name="Google Shape;189;p5"/>
          <p:cNvSpPr/>
          <p:nvPr/>
        </p:nvSpPr>
        <p:spPr>
          <a:xfrm>
            <a:off x="432444" y="4092773"/>
            <a:ext cx="8073818" cy="742204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0" name="Google Shape;190;p5"/>
          <p:cNvGrpSpPr/>
          <p:nvPr/>
        </p:nvGrpSpPr>
        <p:grpSpPr>
          <a:xfrm>
            <a:off x="418241" y="216981"/>
            <a:ext cx="8413926" cy="4516813"/>
            <a:chOff x="418241" y="216981"/>
            <a:chExt cx="8413926" cy="4516813"/>
          </a:xfrm>
        </p:grpSpPr>
        <p:sp>
          <p:nvSpPr>
            <p:cNvPr id="191" name="Google Shape;191;p5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5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3" name="Google Shape;193;p5"/>
          <p:cNvSpPr txBox="1">
            <a:spLocks noGrp="1"/>
          </p:cNvSpPr>
          <p:nvPr>
            <p:ph type="subTitle" idx="1"/>
          </p:nvPr>
        </p:nvSpPr>
        <p:spPr>
          <a:xfrm>
            <a:off x="1342950" y="2996872"/>
            <a:ext cx="2895900" cy="1024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R="9144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1600"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94" name="Google Shape;194;p5"/>
          <p:cNvSpPr txBox="1">
            <a:spLocks noGrp="1"/>
          </p:cNvSpPr>
          <p:nvPr>
            <p:ph type="subTitle" idx="2"/>
          </p:nvPr>
        </p:nvSpPr>
        <p:spPr>
          <a:xfrm>
            <a:off x="2126250" y="2444575"/>
            <a:ext cx="1329300" cy="355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195" name="Google Shape;195;p5"/>
          <p:cNvSpPr txBox="1">
            <a:spLocks noGrp="1"/>
          </p:cNvSpPr>
          <p:nvPr>
            <p:ph type="subTitle" idx="3"/>
          </p:nvPr>
        </p:nvSpPr>
        <p:spPr>
          <a:xfrm>
            <a:off x="4906444" y="2993748"/>
            <a:ext cx="2898600" cy="1024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1600"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96" name="Google Shape;196;p5"/>
          <p:cNvSpPr txBox="1">
            <a:spLocks noGrp="1"/>
          </p:cNvSpPr>
          <p:nvPr>
            <p:ph type="subTitle" idx="4"/>
          </p:nvPr>
        </p:nvSpPr>
        <p:spPr>
          <a:xfrm>
            <a:off x="5691094" y="2441450"/>
            <a:ext cx="1329300" cy="355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197" name="Google Shape;197;p5"/>
          <p:cNvSpPr txBox="1">
            <a:spLocks noGrp="1"/>
          </p:cNvSpPr>
          <p:nvPr>
            <p:ph type="title"/>
          </p:nvPr>
        </p:nvSpPr>
        <p:spPr>
          <a:xfrm>
            <a:off x="713225" y="722376"/>
            <a:ext cx="7717500" cy="572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cknRoll One"/>
              <a:buNone/>
              <a:defRPr sz="4000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4" name="Google Shape;244;p7"/>
          <p:cNvGrpSpPr/>
          <p:nvPr/>
        </p:nvGrpSpPr>
        <p:grpSpPr>
          <a:xfrm>
            <a:off x="-150" y="13800"/>
            <a:ext cx="9144000" cy="5115900"/>
            <a:chOff x="-150" y="13800"/>
            <a:chExt cx="9144000" cy="5115900"/>
          </a:xfrm>
        </p:grpSpPr>
        <p:grpSp>
          <p:nvGrpSpPr>
            <p:cNvPr id="245" name="Google Shape;245;p7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246" name="Google Shape;246;p7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7" name="Google Shape;247;p7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8" name="Google Shape;248;p7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9" name="Google Shape;249;p7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0" name="Google Shape;250;p7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1" name="Google Shape;251;p7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2" name="Google Shape;252;p7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3" name="Google Shape;253;p7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4" name="Google Shape;254;p7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5" name="Google Shape;255;p7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6" name="Google Shape;256;p7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7" name="Google Shape;257;p7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8" name="Google Shape;258;p7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9" name="Google Shape;259;p7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0" name="Google Shape;260;p7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1" name="Google Shape;261;p7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2" name="Google Shape;262;p7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3" name="Google Shape;263;p7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4" name="Google Shape;264;p7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5" name="Google Shape;265;p7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6" name="Google Shape;266;p7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7" name="Google Shape;267;p7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8" name="Google Shape;268;p7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269" name="Google Shape;269;p7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0" name="Google Shape;270;p7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1" name="Google Shape;271;p7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2" name="Google Shape;272;p7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3" name="Google Shape;273;p7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4" name="Google Shape;274;p7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5" name="Google Shape;275;p7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6" name="Google Shape;276;p7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7" name="Google Shape;277;p7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8" name="Google Shape;278;p7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9" name="Google Shape;279;p7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0" name="Google Shape;280;p7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1" name="Google Shape;281;p7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2" name="Google Shape;282;p7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83" name="Google Shape;283;p7"/>
          <p:cNvSpPr/>
          <p:nvPr/>
        </p:nvSpPr>
        <p:spPr>
          <a:xfrm flipH="1">
            <a:off x="744145" y="4092773"/>
            <a:ext cx="8073818" cy="742204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84" name="Google Shape;284;p7"/>
          <p:cNvGrpSpPr/>
          <p:nvPr/>
        </p:nvGrpSpPr>
        <p:grpSpPr>
          <a:xfrm flipH="1">
            <a:off x="418241" y="216981"/>
            <a:ext cx="8413926" cy="4516813"/>
            <a:chOff x="418241" y="216981"/>
            <a:chExt cx="8413926" cy="4516813"/>
          </a:xfrm>
        </p:grpSpPr>
        <p:sp>
          <p:nvSpPr>
            <p:cNvPr id="285" name="Google Shape;285;p7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7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7" name="Google Shape;287;p7"/>
          <p:cNvSpPr txBox="1">
            <a:spLocks noGrp="1"/>
          </p:cNvSpPr>
          <p:nvPr>
            <p:ph type="title"/>
          </p:nvPr>
        </p:nvSpPr>
        <p:spPr>
          <a:xfrm>
            <a:off x="713225" y="722376"/>
            <a:ext cx="7717500" cy="572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cknRoll One"/>
              <a:buNone/>
              <a:defRPr sz="4000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9" name="Google Shape;289;p8"/>
          <p:cNvGrpSpPr/>
          <p:nvPr/>
        </p:nvGrpSpPr>
        <p:grpSpPr>
          <a:xfrm>
            <a:off x="-150" y="13800"/>
            <a:ext cx="9144000" cy="5115900"/>
            <a:chOff x="-150" y="13800"/>
            <a:chExt cx="9144000" cy="5115900"/>
          </a:xfrm>
        </p:grpSpPr>
        <p:grpSp>
          <p:nvGrpSpPr>
            <p:cNvPr id="290" name="Google Shape;290;p8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291" name="Google Shape;291;p8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2" name="Google Shape;292;p8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3" name="Google Shape;293;p8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4" name="Google Shape;294;p8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5" name="Google Shape;295;p8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6" name="Google Shape;296;p8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7" name="Google Shape;297;p8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8" name="Google Shape;298;p8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9" name="Google Shape;299;p8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0" name="Google Shape;300;p8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1" name="Google Shape;301;p8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2" name="Google Shape;302;p8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3" name="Google Shape;303;p8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4" name="Google Shape;304;p8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5" name="Google Shape;305;p8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6" name="Google Shape;306;p8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7" name="Google Shape;307;p8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8" name="Google Shape;308;p8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9" name="Google Shape;309;p8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0" name="Google Shape;310;p8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1" name="Google Shape;311;p8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2" name="Google Shape;312;p8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3" name="Google Shape;313;p8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314" name="Google Shape;314;p8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5" name="Google Shape;315;p8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6" name="Google Shape;316;p8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7" name="Google Shape;317;p8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8" name="Google Shape;318;p8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9" name="Google Shape;319;p8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0" name="Google Shape;320;p8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1" name="Google Shape;321;p8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2" name="Google Shape;322;p8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3" name="Google Shape;323;p8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4" name="Google Shape;324;p8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5" name="Google Shape;325;p8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6" name="Google Shape;326;p8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7" name="Google Shape;327;p8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28" name="Google Shape;328;p8"/>
          <p:cNvSpPr/>
          <p:nvPr/>
        </p:nvSpPr>
        <p:spPr>
          <a:xfrm>
            <a:off x="432444" y="4092773"/>
            <a:ext cx="8073818" cy="742204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29" name="Google Shape;329;p8"/>
          <p:cNvGrpSpPr/>
          <p:nvPr/>
        </p:nvGrpSpPr>
        <p:grpSpPr>
          <a:xfrm>
            <a:off x="418241" y="216981"/>
            <a:ext cx="8413926" cy="4516813"/>
            <a:chOff x="418241" y="216981"/>
            <a:chExt cx="8413926" cy="4516813"/>
          </a:xfrm>
        </p:grpSpPr>
        <p:sp>
          <p:nvSpPr>
            <p:cNvPr id="330" name="Google Shape;330;p8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8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2" name="Google Shape;332;p8"/>
          <p:cNvSpPr txBox="1">
            <a:spLocks noGrp="1"/>
          </p:cNvSpPr>
          <p:nvPr>
            <p:ph type="title"/>
          </p:nvPr>
        </p:nvSpPr>
        <p:spPr>
          <a:xfrm>
            <a:off x="1581150" y="1763250"/>
            <a:ext cx="5981700" cy="1353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8000" b="1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accent2"/>
        </a:solidFill>
        <a:effectLst/>
      </p:bgPr>
    </p:bg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4" name="Google Shape;334;p9"/>
          <p:cNvGrpSpPr/>
          <p:nvPr/>
        </p:nvGrpSpPr>
        <p:grpSpPr>
          <a:xfrm>
            <a:off x="-150" y="13800"/>
            <a:ext cx="9144000" cy="5115900"/>
            <a:chOff x="-150" y="13800"/>
            <a:chExt cx="9144000" cy="5115900"/>
          </a:xfrm>
        </p:grpSpPr>
        <p:grpSp>
          <p:nvGrpSpPr>
            <p:cNvPr id="335" name="Google Shape;335;p9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336" name="Google Shape;336;p9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7" name="Google Shape;337;p9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8" name="Google Shape;338;p9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9" name="Google Shape;339;p9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0" name="Google Shape;340;p9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1" name="Google Shape;341;p9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2" name="Google Shape;342;p9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3" name="Google Shape;343;p9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4" name="Google Shape;344;p9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5" name="Google Shape;345;p9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6" name="Google Shape;346;p9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7" name="Google Shape;347;p9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8" name="Google Shape;348;p9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9" name="Google Shape;349;p9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0" name="Google Shape;350;p9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1" name="Google Shape;351;p9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2" name="Google Shape;352;p9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3" name="Google Shape;353;p9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4" name="Google Shape;354;p9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5" name="Google Shape;355;p9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6" name="Google Shape;356;p9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7" name="Google Shape;357;p9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8" name="Google Shape;358;p9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359" name="Google Shape;359;p9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0" name="Google Shape;360;p9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1" name="Google Shape;361;p9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2" name="Google Shape;362;p9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3" name="Google Shape;363;p9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4" name="Google Shape;364;p9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5" name="Google Shape;365;p9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6" name="Google Shape;366;p9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7" name="Google Shape;367;p9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8" name="Google Shape;368;p9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9" name="Google Shape;369;p9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0" name="Google Shape;370;p9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1" name="Google Shape;371;p9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2" name="Google Shape;372;p9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73" name="Google Shape;373;p9"/>
          <p:cNvSpPr/>
          <p:nvPr/>
        </p:nvSpPr>
        <p:spPr>
          <a:xfrm flipH="1">
            <a:off x="744145" y="4092773"/>
            <a:ext cx="8073818" cy="742204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4" name="Google Shape;374;p9"/>
          <p:cNvGrpSpPr/>
          <p:nvPr/>
        </p:nvGrpSpPr>
        <p:grpSpPr>
          <a:xfrm flipH="1">
            <a:off x="418241" y="216981"/>
            <a:ext cx="8413926" cy="4516813"/>
            <a:chOff x="418241" y="216981"/>
            <a:chExt cx="8413926" cy="4516813"/>
          </a:xfrm>
        </p:grpSpPr>
        <p:sp>
          <p:nvSpPr>
            <p:cNvPr id="375" name="Google Shape;375;p9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9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7" name="Google Shape;377;p9"/>
          <p:cNvSpPr txBox="1">
            <a:spLocks noGrp="1"/>
          </p:cNvSpPr>
          <p:nvPr>
            <p:ph type="subTitle" idx="1"/>
          </p:nvPr>
        </p:nvSpPr>
        <p:spPr>
          <a:xfrm>
            <a:off x="2184450" y="2798425"/>
            <a:ext cx="4775100" cy="444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378" name="Google Shape;378;p9"/>
          <p:cNvSpPr txBox="1">
            <a:spLocks noGrp="1"/>
          </p:cNvSpPr>
          <p:nvPr>
            <p:ph type="title"/>
          </p:nvPr>
        </p:nvSpPr>
        <p:spPr>
          <a:xfrm>
            <a:off x="2477850" y="1638500"/>
            <a:ext cx="4188300" cy="948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cknRoll One"/>
              <a:buNone/>
              <a:defRPr sz="9100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2"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9" name="Google Shape;429;p13"/>
          <p:cNvGrpSpPr/>
          <p:nvPr/>
        </p:nvGrpSpPr>
        <p:grpSpPr>
          <a:xfrm>
            <a:off x="-150" y="13800"/>
            <a:ext cx="9144000" cy="5115900"/>
            <a:chOff x="-150" y="13800"/>
            <a:chExt cx="9144000" cy="5115900"/>
          </a:xfrm>
        </p:grpSpPr>
        <p:grpSp>
          <p:nvGrpSpPr>
            <p:cNvPr id="430" name="Google Shape;430;p13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431" name="Google Shape;431;p13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2" name="Google Shape;432;p13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3" name="Google Shape;433;p13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4" name="Google Shape;434;p13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5" name="Google Shape;435;p13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6" name="Google Shape;436;p13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7" name="Google Shape;437;p13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8" name="Google Shape;438;p13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9" name="Google Shape;439;p13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0" name="Google Shape;440;p13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1" name="Google Shape;441;p13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2" name="Google Shape;442;p13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3" name="Google Shape;443;p13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4" name="Google Shape;444;p13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5" name="Google Shape;445;p13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6" name="Google Shape;446;p13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7" name="Google Shape;447;p13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8" name="Google Shape;448;p13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9" name="Google Shape;449;p13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0" name="Google Shape;450;p13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1" name="Google Shape;451;p13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2" name="Google Shape;452;p13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3" name="Google Shape;453;p13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454" name="Google Shape;454;p13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5" name="Google Shape;455;p13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6" name="Google Shape;456;p13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7" name="Google Shape;457;p13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8" name="Google Shape;458;p13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9" name="Google Shape;459;p13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0" name="Google Shape;460;p13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1" name="Google Shape;461;p13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2" name="Google Shape;462;p13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3" name="Google Shape;463;p13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4" name="Google Shape;464;p13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5" name="Google Shape;465;p13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6" name="Google Shape;466;p13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7" name="Google Shape;467;p13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468" name="Google Shape;468;p13"/>
          <p:cNvSpPr/>
          <p:nvPr/>
        </p:nvSpPr>
        <p:spPr>
          <a:xfrm>
            <a:off x="432444" y="4092773"/>
            <a:ext cx="8073818" cy="742204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69" name="Google Shape;469;p13"/>
          <p:cNvGrpSpPr/>
          <p:nvPr/>
        </p:nvGrpSpPr>
        <p:grpSpPr>
          <a:xfrm>
            <a:off x="418241" y="216981"/>
            <a:ext cx="8413926" cy="4516813"/>
            <a:chOff x="418241" y="216981"/>
            <a:chExt cx="8413926" cy="4516813"/>
          </a:xfrm>
        </p:grpSpPr>
        <p:sp>
          <p:nvSpPr>
            <p:cNvPr id="470" name="Google Shape;470;p13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13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2" name="Google Shape;472;p13"/>
          <p:cNvSpPr txBox="1">
            <a:spLocks noGrp="1"/>
          </p:cNvSpPr>
          <p:nvPr>
            <p:ph type="title"/>
          </p:nvPr>
        </p:nvSpPr>
        <p:spPr>
          <a:xfrm>
            <a:off x="713225" y="724500"/>
            <a:ext cx="7717500" cy="572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cknRoll One"/>
              <a:buNone/>
              <a:defRPr sz="4000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73" name="Google Shape;473;p13"/>
          <p:cNvSpPr txBox="1">
            <a:spLocks noGrp="1"/>
          </p:cNvSpPr>
          <p:nvPr>
            <p:ph type="subTitle" idx="1"/>
          </p:nvPr>
        </p:nvSpPr>
        <p:spPr>
          <a:xfrm>
            <a:off x="735306" y="3090672"/>
            <a:ext cx="1687800" cy="765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1600"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74" name="Google Shape;474;p13"/>
          <p:cNvSpPr txBox="1">
            <a:spLocks noGrp="1"/>
          </p:cNvSpPr>
          <p:nvPr>
            <p:ph type="subTitle" idx="2"/>
          </p:nvPr>
        </p:nvSpPr>
        <p:spPr>
          <a:xfrm>
            <a:off x="893406" y="2609550"/>
            <a:ext cx="1371600" cy="355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475" name="Google Shape;475;p13"/>
          <p:cNvSpPr txBox="1">
            <a:spLocks noGrp="1"/>
          </p:cNvSpPr>
          <p:nvPr>
            <p:ph type="title" idx="3" hasCustomPrompt="1"/>
          </p:nvPr>
        </p:nvSpPr>
        <p:spPr>
          <a:xfrm>
            <a:off x="1264201" y="1896225"/>
            <a:ext cx="630000" cy="473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476" name="Google Shape;476;p13"/>
          <p:cNvSpPr txBox="1">
            <a:spLocks noGrp="1"/>
          </p:cNvSpPr>
          <p:nvPr>
            <p:ph type="subTitle" idx="4"/>
          </p:nvPr>
        </p:nvSpPr>
        <p:spPr>
          <a:xfrm>
            <a:off x="2732566" y="3090672"/>
            <a:ext cx="1687800" cy="765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1600"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77" name="Google Shape;477;p13"/>
          <p:cNvSpPr txBox="1">
            <a:spLocks noGrp="1"/>
          </p:cNvSpPr>
          <p:nvPr>
            <p:ph type="subTitle" idx="5"/>
          </p:nvPr>
        </p:nvSpPr>
        <p:spPr>
          <a:xfrm>
            <a:off x="2890666" y="2609561"/>
            <a:ext cx="1371600" cy="355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478" name="Google Shape;478;p13"/>
          <p:cNvSpPr txBox="1">
            <a:spLocks noGrp="1"/>
          </p:cNvSpPr>
          <p:nvPr>
            <p:ph type="title" idx="6" hasCustomPrompt="1"/>
          </p:nvPr>
        </p:nvSpPr>
        <p:spPr>
          <a:xfrm>
            <a:off x="3261558" y="1896225"/>
            <a:ext cx="630900" cy="473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479" name="Google Shape;479;p13"/>
          <p:cNvSpPr txBox="1">
            <a:spLocks noGrp="1"/>
          </p:cNvSpPr>
          <p:nvPr>
            <p:ph type="subTitle" idx="7"/>
          </p:nvPr>
        </p:nvSpPr>
        <p:spPr>
          <a:xfrm>
            <a:off x="4729827" y="3090672"/>
            <a:ext cx="1687800" cy="765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1600"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80" name="Google Shape;480;p13"/>
          <p:cNvSpPr txBox="1">
            <a:spLocks noGrp="1"/>
          </p:cNvSpPr>
          <p:nvPr>
            <p:ph type="subTitle" idx="8"/>
          </p:nvPr>
        </p:nvSpPr>
        <p:spPr>
          <a:xfrm>
            <a:off x="4887493" y="2609561"/>
            <a:ext cx="1371600" cy="355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481" name="Google Shape;481;p13"/>
          <p:cNvSpPr txBox="1">
            <a:spLocks noGrp="1"/>
          </p:cNvSpPr>
          <p:nvPr>
            <p:ph type="title" idx="9" hasCustomPrompt="1"/>
          </p:nvPr>
        </p:nvSpPr>
        <p:spPr>
          <a:xfrm>
            <a:off x="5258772" y="1896225"/>
            <a:ext cx="630900" cy="473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482" name="Google Shape;482;p13"/>
          <p:cNvSpPr txBox="1">
            <a:spLocks noGrp="1"/>
          </p:cNvSpPr>
          <p:nvPr>
            <p:ph type="subTitle" idx="13"/>
          </p:nvPr>
        </p:nvSpPr>
        <p:spPr>
          <a:xfrm>
            <a:off x="6727087" y="3090672"/>
            <a:ext cx="1687800" cy="765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1600"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83" name="Google Shape;483;p13"/>
          <p:cNvSpPr txBox="1">
            <a:spLocks noGrp="1"/>
          </p:cNvSpPr>
          <p:nvPr>
            <p:ph type="subTitle" idx="14"/>
          </p:nvPr>
        </p:nvSpPr>
        <p:spPr>
          <a:xfrm>
            <a:off x="6885187" y="2609561"/>
            <a:ext cx="1371600" cy="355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484" name="Google Shape;484;p13"/>
          <p:cNvSpPr txBox="1">
            <a:spLocks noGrp="1"/>
          </p:cNvSpPr>
          <p:nvPr>
            <p:ph type="title" idx="15" hasCustomPrompt="1"/>
          </p:nvPr>
        </p:nvSpPr>
        <p:spPr>
          <a:xfrm>
            <a:off x="7257162" y="1896225"/>
            <a:ext cx="630900" cy="473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5">
    <p:spTree>
      <p:nvGrpSpPr>
        <p:cNvPr id="1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6" name="Google Shape;726;p19"/>
          <p:cNvGrpSpPr/>
          <p:nvPr/>
        </p:nvGrpSpPr>
        <p:grpSpPr>
          <a:xfrm>
            <a:off x="-150" y="13800"/>
            <a:ext cx="9144000" cy="5115900"/>
            <a:chOff x="-150" y="13800"/>
            <a:chExt cx="9144000" cy="5115900"/>
          </a:xfrm>
        </p:grpSpPr>
        <p:grpSp>
          <p:nvGrpSpPr>
            <p:cNvPr id="727" name="Google Shape;727;p19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728" name="Google Shape;728;p19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29" name="Google Shape;729;p19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30" name="Google Shape;730;p19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31" name="Google Shape;731;p19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32" name="Google Shape;732;p19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33" name="Google Shape;733;p19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34" name="Google Shape;734;p19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35" name="Google Shape;735;p19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36" name="Google Shape;736;p19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37" name="Google Shape;737;p19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38" name="Google Shape;738;p19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39" name="Google Shape;739;p19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40" name="Google Shape;740;p19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41" name="Google Shape;741;p19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42" name="Google Shape;742;p19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43" name="Google Shape;743;p19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44" name="Google Shape;744;p19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45" name="Google Shape;745;p19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46" name="Google Shape;746;p19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47" name="Google Shape;747;p19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48" name="Google Shape;748;p19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49" name="Google Shape;749;p19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50" name="Google Shape;750;p19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751" name="Google Shape;751;p19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2" name="Google Shape;752;p19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3" name="Google Shape;753;p19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4" name="Google Shape;754;p19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5" name="Google Shape;755;p19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6" name="Google Shape;756;p19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7" name="Google Shape;757;p19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8" name="Google Shape;758;p19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9" name="Google Shape;759;p19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0" name="Google Shape;760;p19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1" name="Google Shape;761;p19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2" name="Google Shape;762;p19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3" name="Google Shape;763;p19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4" name="Google Shape;764;p19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765" name="Google Shape;765;p19"/>
          <p:cNvSpPr/>
          <p:nvPr/>
        </p:nvSpPr>
        <p:spPr>
          <a:xfrm flipH="1">
            <a:off x="744145" y="4092773"/>
            <a:ext cx="8073818" cy="742204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66" name="Google Shape;766;p19"/>
          <p:cNvGrpSpPr/>
          <p:nvPr/>
        </p:nvGrpSpPr>
        <p:grpSpPr>
          <a:xfrm flipH="1">
            <a:off x="418241" y="216981"/>
            <a:ext cx="8413926" cy="4516813"/>
            <a:chOff x="418241" y="216981"/>
            <a:chExt cx="8413926" cy="4516813"/>
          </a:xfrm>
        </p:grpSpPr>
        <p:sp>
          <p:nvSpPr>
            <p:cNvPr id="767" name="Google Shape;767;p19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19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69" name="Google Shape;769;p19"/>
          <p:cNvSpPr txBox="1">
            <a:spLocks noGrp="1"/>
          </p:cNvSpPr>
          <p:nvPr>
            <p:ph type="title"/>
          </p:nvPr>
        </p:nvSpPr>
        <p:spPr>
          <a:xfrm>
            <a:off x="713225" y="722376"/>
            <a:ext cx="7717500" cy="572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cknRoll One"/>
              <a:buNone/>
              <a:defRPr sz="4000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70" name="Google Shape;770;p19"/>
          <p:cNvSpPr txBox="1">
            <a:spLocks noGrp="1"/>
          </p:cNvSpPr>
          <p:nvPr>
            <p:ph type="subTitle" idx="1"/>
          </p:nvPr>
        </p:nvSpPr>
        <p:spPr>
          <a:xfrm>
            <a:off x="2229444" y="2093250"/>
            <a:ext cx="2102700" cy="508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771" name="Google Shape;771;p19"/>
          <p:cNvSpPr txBox="1">
            <a:spLocks noGrp="1"/>
          </p:cNvSpPr>
          <p:nvPr>
            <p:ph type="subTitle" idx="2"/>
          </p:nvPr>
        </p:nvSpPr>
        <p:spPr>
          <a:xfrm>
            <a:off x="2246324" y="1684600"/>
            <a:ext cx="1013100" cy="331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Font typeface="Poppins Medium"/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772" name="Google Shape;772;p19"/>
          <p:cNvSpPr txBox="1">
            <a:spLocks noGrp="1"/>
          </p:cNvSpPr>
          <p:nvPr>
            <p:ph type="subTitle" idx="3"/>
          </p:nvPr>
        </p:nvSpPr>
        <p:spPr>
          <a:xfrm>
            <a:off x="4924438" y="2095150"/>
            <a:ext cx="2103000" cy="512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773" name="Google Shape;773;p19"/>
          <p:cNvSpPr txBox="1">
            <a:spLocks noGrp="1"/>
          </p:cNvSpPr>
          <p:nvPr>
            <p:ph type="subTitle" idx="4"/>
          </p:nvPr>
        </p:nvSpPr>
        <p:spPr>
          <a:xfrm>
            <a:off x="6014344" y="1687050"/>
            <a:ext cx="1013100" cy="331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100"/>
              <a:buFont typeface="Poppins Medium"/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774" name="Google Shape;774;p19"/>
          <p:cNvSpPr txBox="1">
            <a:spLocks noGrp="1"/>
          </p:cNvSpPr>
          <p:nvPr>
            <p:ph type="subTitle" idx="5"/>
          </p:nvPr>
        </p:nvSpPr>
        <p:spPr>
          <a:xfrm>
            <a:off x="2229432" y="3424425"/>
            <a:ext cx="2102700" cy="51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775" name="Google Shape;775;p19"/>
          <p:cNvSpPr txBox="1">
            <a:spLocks noGrp="1"/>
          </p:cNvSpPr>
          <p:nvPr>
            <p:ph type="subTitle" idx="6"/>
          </p:nvPr>
        </p:nvSpPr>
        <p:spPr>
          <a:xfrm>
            <a:off x="2246324" y="3015775"/>
            <a:ext cx="1013100" cy="331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Font typeface="Poppins Medium"/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776" name="Google Shape;776;p19"/>
          <p:cNvSpPr txBox="1">
            <a:spLocks noGrp="1"/>
          </p:cNvSpPr>
          <p:nvPr>
            <p:ph type="subTitle" idx="7"/>
          </p:nvPr>
        </p:nvSpPr>
        <p:spPr>
          <a:xfrm>
            <a:off x="4924438" y="3425476"/>
            <a:ext cx="2103000" cy="510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777" name="Google Shape;777;p19"/>
          <p:cNvSpPr txBox="1">
            <a:spLocks noGrp="1"/>
          </p:cNvSpPr>
          <p:nvPr>
            <p:ph type="subTitle" idx="8"/>
          </p:nvPr>
        </p:nvSpPr>
        <p:spPr>
          <a:xfrm>
            <a:off x="6014344" y="3018225"/>
            <a:ext cx="1013100" cy="331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oppins Medium"/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nnie Use Your Telescope"/>
              <a:buNone/>
              <a:defRPr sz="2800" b="1">
                <a:solidFill>
                  <a:schemeClr val="dk2"/>
                </a:solidFill>
                <a:latin typeface="Annie Use Your Telescope"/>
                <a:ea typeface="Annie Use Your Telescope"/>
                <a:cs typeface="Annie Use Your Telescope"/>
                <a:sym typeface="Annie Use Your Telescop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Char char="●"/>
              <a:defRPr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3" r:id="rId4"/>
    <p:sldLayoutId id="2147483654" r:id="rId5"/>
    <p:sldLayoutId id="2147483655" r:id="rId6"/>
    <p:sldLayoutId id="2147483658" r:id="rId7"/>
    <p:sldLayoutId id="2147483659" r:id="rId8"/>
    <p:sldLayoutId id="2147483665" r:id="rId9"/>
    <p:sldLayoutId id="2147483680" r:id="rId10"/>
    <p:sldLayoutId id="214748368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m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tm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tm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2" name="Google Shape;1612;p39"/>
          <p:cNvSpPr/>
          <p:nvPr/>
        </p:nvSpPr>
        <p:spPr>
          <a:xfrm>
            <a:off x="6987741" y="723250"/>
            <a:ext cx="1327800" cy="311100"/>
          </a:xfrm>
          <a:prstGeom prst="roundRect">
            <a:avLst>
              <a:gd name="adj" fmla="val 50000"/>
            </a:avLst>
          </a:prstGeom>
          <a:solidFill>
            <a:srgbClr val="4D3B6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3" name="Google Shape;1613;p39"/>
          <p:cNvSpPr txBox="1">
            <a:spLocks noGrp="1"/>
          </p:cNvSpPr>
          <p:nvPr>
            <p:ph type="ctrTitle"/>
          </p:nvPr>
        </p:nvSpPr>
        <p:spPr>
          <a:xfrm>
            <a:off x="1819350" y="1102813"/>
            <a:ext cx="6292148" cy="2280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lvl="0"/>
            <a:r>
              <a:rPr lang="bg-BG" dirty="0" smtClean="0"/>
              <a:t>83-84. </a:t>
            </a:r>
            <a:r>
              <a:rPr lang="ru-RU" sz="4000" dirty="0"/>
              <a:t>Приложение на пропорциите. Разделяне на количество в дадено отношение</a:t>
            </a:r>
            <a:endParaRPr sz="4000" dirty="0"/>
          </a:p>
        </p:txBody>
      </p:sp>
      <p:sp>
        <p:nvSpPr>
          <p:cNvPr id="1614" name="Google Shape;1614;p39"/>
          <p:cNvSpPr txBox="1">
            <a:spLocks noGrp="1"/>
          </p:cNvSpPr>
          <p:nvPr>
            <p:ph type="ctrTitle"/>
          </p:nvPr>
        </p:nvSpPr>
        <p:spPr>
          <a:xfrm>
            <a:off x="6987741" y="760608"/>
            <a:ext cx="1327800" cy="242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bg-BG" sz="1300" dirty="0" smtClean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Математика </a:t>
            </a:r>
            <a:r>
              <a:rPr lang="en-US" sz="1300" dirty="0" smtClean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VI</a:t>
            </a:r>
            <a:endParaRPr sz="4900" dirty="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615" name="Google Shape;1615;p39"/>
          <p:cNvSpPr/>
          <p:nvPr/>
        </p:nvSpPr>
        <p:spPr>
          <a:xfrm>
            <a:off x="2431950" y="3563075"/>
            <a:ext cx="4280100" cy="477600"/>
          </a:xfrm>
          <a:prstGeom prst="roundRect">
            <a:avLst>
              <a:gd name="adj" fmla="val 50000"/>
            </a:avLst>
          </a:prstGeom>
          <a:solidFill>
            <a:srgbClr val="4D3B6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6" name="Google Shape;1616;p39"/>
          <p:cNvSpPr txBox="1">
            <a:spLocks noGrp="1"/>
          </p:cNvSpPr>
          <p:nvPr>
            <p:ph type="subTitle" idx="1"/>
          </p:nvPr>
        </p:nvSpPr>
        <p:spPr>
          <a:xfrm>
            <a:off x="2547450" y="3670034"/>
            <a:ext cx="4049100" cy="297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dirty="0" smtClean="0"/>
              <a:t>Пропорции</a:t>
            </a:r>
            <a:endParaRPr dirty="0"/>
          </a:p>
        </p:txBody>
      </p:sp>
      <p:grpSp>
        <p:nvGrpSpPr>
          <p:cNvPr id="1617" name="Google Shape;1617;p39"/>
          <p:cNvGrpSpPr/>
          <p:nvPr/>
        </p:nvGrpSpPr>
        <p:grpSpPr>
          <a:xfrm flipH="1">
            <a:off x="713224" y="3320480"/>
            <a:ext cx="822181" cy="963825"/>
            <a:chOff x="1362549" y="3263217"/>
            <a:chExt cx="822181" cy="963825"/>
          </a:xfrm>
        </p:grpSpPr>
        <p:sp>
          <p:nvSpPr>
            <p:cNvPr id="1618" name="Google Shape;1618;p39"/>
            <p:cNvSpPr/>
            <p:nvPr/>
          </p:nvSpPr>
          <p:spPr>
            <a:xfrm>
              <a:off x="1810979" y="3303364"/>
              <a:ext cx="373751" cy="291661"/>
            </a:xfrm>
            <a:custGeom>
              <a:avLst/>
              <a:gdLst/>
              <a:ahLst/>
              <a:cxnLst/>
              <a:rect l="l" t="t" r="r" b="b"/>
              <a:pathLst>
                <a:path w="4990" h="3894" extrusionOk="0">
                  <a:moveTo>
                    <a:pt x="644" y="1"/>
                  </a:moveTo>
                  <a:lnTo>
                    <a:pt x="227" y="620"/>
                  </a:lnTo>
                  <a:lnTo>
                    <a:pt x="1" y="1155"/>
                  </a:lnTo>
                  <a:cubicBezTo>
                    <a:pt x="2227" y="3346"/>
                    <a:pt x="3918" y="3894"/>
                    <a:pt x="3918" y="3894"/>
                  </a:cubicBezTo>
                  <a:lnTo>
                    <a:pt x="4990" y="2858"/>
                  </a:lnTo>
                  <a:lnTo>
                    <a:pt x="2573" y="1584"/>
                  </a:lnTo>
                  <a:lnTo>
                    <a:pt x="64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" name="Google Shape;1619;p39"/>
            <p:cNvSpPr/>
            <p:nvPr/>
          </p:nvSpPr>
          <p:spPr>
            <a:xfrm>
              <a:off x="1869851" y="3263217"/>
              <a:ext cx="299750" cy="225749"/>
            </a:xfrm>
            <a:custGeom>
              <a:avLst/>
              <a:gdLst/>
              <a:ahLst/>
              <a:cxnLst/>
              <a:rect l="l" t="t" r="r" b="b"/>
              <a:pathLst>
                <a:path w="4002" h="3014" extrusionOk="0">
                  <a:moveTo>
                    <a:pt x="667" y="1"/>
                  </a:moveTo>
                  <a:lnTo>
                    <a:pt x="1" y="679"/>
                  </a:lnTo>
                  <a:cubicBezTo>
                    <a:pt x="1" y="679"/>
                    <a:pt x="1465" y="2168"/>
                    <a:pt x="3513" y="3013"/>
                  </a:cubicBezTo>
                  <a:lnTo>
                    <a:pt x="4001" y="2346"/>
                  </a:lnTo>
                  <a:lnTo>
                    <a:pt x="2191" y="1072"/>
                  </a:lnTo>
                  <a:lnTo>
                    <a:pt x="66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20" name="Google Shape;1620;p39"/>
            <p:cNvGrpSpPr/>
            <p:nvPr/>
          </p:nvGrpSpPr>
          <p:grpSpPr>
            <a:xfrm>
              <a:off x="1362549" y="3263229"/>
              <a:ext cx="822177" cy="963813"/>
              <a:chOff x="1362549" y="3263229"/>
              <a:chExt cx="822177" cy="963813"/>
            </a:xfrm>
          </p:grpSpPr>
          <p:sp>
            <p:nvSpPr>
              <p:cNvPr id="1621" name="Google Shape;1621;p39"/>
              <p:cNvSpPr/>
              <p:nvPr/>
            </p:nvSpPr>
            <p:spPr>
              <a:xfrm>
                <a:off x="1430738" y="3387837"/>
                <a:ext cx="685784" cy="763456"/>
              </a:xfrm>
              <a:custGeom>
                <a:avLst/>
                <a:gdLst/>
                <a:ahLst/>
                <a:cxnLst/>
                <a:rect l="l" t="t" r="r" b="b"/>
                <a:pathLst>
                  <a:path w="9156" h="10193" extrusionOk="0">
                    <a:moveTo>
                      <a:pt x="5072" y="0"/>
                    </a:moveTo>
                    <a:lnTo>
                      <a:pt x="4227" y="1072"/>
                    </a:lnTo>
                    <a:lnTo>
                      <a:pt x="2381" y="4013"/>
                    </a:lnTo>
                    <a:lnTo>
                      <a:pt x="1107" y="5954"/>
                    </a:lnTo>
                    <a:lnTo>
                      <a:pt x="0" y="7394"/>
                    </a:lnTo>
                    <a:lnTo>
                      <a:pt x="357" y="7978"/>
                    </a:lnTo>
                    <a:lnTo>
                      <a:pt x="1167" y="8740"/>
                    </a:lnTo>
                    <a:lnTo>
                      <a:pt x="2000" y="9466"/>
                    </a:lnTo>
                    <a:lnTo>
                      <a:pt x="2619" y="10192"/>
                    </a:lnTo>
                    <a:lnTo>
                      <a:pt x="4108" y="8502"/>
                    </a:lnTo>
                    <a:lnTo>
                      <a:pt x="5453" y="6918"/>
                    </a:lnTo>
                    <a:lnTo>
                      <a:pt x="7120" y="5025"/>
                    </a:lnTo>
                    <a:lnTo>
                      <a:pt x="9156" y="2846"/>
                    </a:lnTo>
                    <a:cubicBezTo>
                      <a:pt x="9156" y="2846"/>
                      <a:pt x="6263" y="1572"/>
                      <a:pt x="507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2" name="Google Shape;1622;p39"/>
              <p:cNvSpPr/>
              <p:nvPr/>
            </p:nvSpPr>
            <p:spPr>
              <a:xfrm>
                <a:off x="1380780" y="4071826"/>
                <a:ext cx="121338" cy="138265"/>
              </a:xfrm>
              <a:custGeom>
                <a:avLst/>
                <a:gdLst/>
                <a:ahLst/>
                <a:cxnLst/>
                <a:rect l="l" t="t" r="r" b="b"/>
                <a:pathLst>
                  <a:path w="1620" h="1846" extrusionOk="0">
                    <a:moveTo>
                      <a:pt x="405" y="1"/>
                    </a:moveTo>
                    <a:lnTo>
                      <a:pt x="0" y="1846"/>
                    </a:lnTo>
                    <a:lnTo>
                      <a:pt x="1620" y="1489"/>
                    </a:lnTo>
                    <a:lnTo>
                      <a:pt x="40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3" name="Google Shape;1623;p39"/>
              <p:cNvSpPr/>
              <p:nvPr/>
            </p:nvSpPr>
            <p:spPr>
              <a:xfrm>
                <a:off x="1408418" y="3948765"/>
                <a:ext cx="216761" cy="239081"/>
              </a:xfrm>
              <a:custGeom>
                <a:avLst/>
                <a:gdLst/>
                <a:ahLst/>
                <a:cxnLst/>
                <a:rect l="l" t="t" r="r" b="b"/>
                <a:pathLst>
                  <a:path w="2894" h="3192" extrusionOk="0">
                    <a:moveTo>
                      <a:pt x="346" y="0"/>
                    </a:moveTo>
                    <a:lnTo>
                      <a:pt x="0" y="1727"/>
                    </a:lnTo>
                    <a:lnTo>
                      <a:pt x="1227" y="3191"/>
                    </a:lnTo>
                    <a:lnTo>
                      <a:pt x="2894" y="2798"/>
                    </a:lnTo>
                    <a:lnTo>
                      <a:pt x="2060" y="1667"/>
                    </a:lnTo>
                    <a:lnTo>
                      <a:pt x="1298" y="1143"/>
                    </a:lnTo>
                    <a:lnTo>
                      <a:pt x="346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4" name="Google Shape;1624;p39"/>
              <p:cNvSpPr/>
              <p:nvPr/>
            </p:nvSpPr>
            <p:spPr>
              <a:xfrm>
                <a:off x="1362549" y="3263229"/>
                <a:ext cx="822177" cy="963813"/>
              </a:xfrm>
              <a:custGeom>
                <a:avLst/>
                <a:gdLst/>
                <a:ahLst/>
                <a:cxnLst/>
                <a:rect l="l" t="t" r="r" b="b"/>
                <a:pathLst>
                  <a:path w="10977" h="12868" extrusionOk="0">
                    <a:moveTo>
                      <a:pt x="6464" y="813"/>
                    </a:moveTo>
                    <a:lnTo>
                      <a:pt x="6678" y="1028"/>
                    </a:lnTo>
                    <a:cubicBezTo>
                      <a:pt x="6488" y="1266"/>
                      <a:pt x="6273" y="1504"/>
                      <a:pt x="6071" y="1742"/>
                    </a:cubicBezTo>
                    <a:lnTo>
                      <a:pt x="5976" y="1647"/>
                    </a:lnTo>
                    <a:cubicBezTo>
                      <a:pt x="6142" y="1385"/>
                      <a:pt x="6309" y="1099"/>
                      <a:pt x="6464" y="813"/>
                    </a:cubicBezTo>
                    <a:close/>
                    <a:moveTo>
                      <a:pt x="6904" y="1230"/>
                    </a:moveTo>
                    <a:cubicBezTo>
                      <a:pt x="7000" y="1337"/>
                      <a:pt x="7107" y="1432"/>
                      <a:pt x="7214" y="1516"/>
                    </a:cubicBezTo>
                    <a:cubicBezTo>
                      <a:pt x="7000" y="1766"/>
                      <a:pt x="6750" y="1980"/>
                      <a:pt x="6547" y="2230"/>
                    </a:cubicBezTo>
                    <a:cubicBezTo>
                      <a:pt x="6452" y="2135"/>
                      <a:pt x="6369" y="2052"/>
                      <a:pt x="6273" y="1944"/>
                    </a:cubicBezTo>
                    <a:cubicBezTo>
                      <a:pt x="6488" y="1730"/>
                      <a:pt x="6690" y="1492"/>
                      <a:pt x="6904" y="1230"/>
                    </a:cubicBezTo>
                    <a:close/>
                    <a:moveTo>
                      <a:pt x="7452" y="1706"/>
                    </a:moveTo>
                    <a:lnTo>
                      <a:pt x="7893" y="2028"/>
                    </a:lnTo>
                    <a:cubicBezTo>
                      <a:pt x="7655" y="2302"/>
                      <a:pt x="7452" y="2575"/>
                      <a:pt x="7226" y="2837"/>
                    </a:cubicBezTo>
                    <a:cubicBezTo>
                      <a:pt x="7059" y="2706"/>
                      <a:pt x="6916" y="2575"/>
                      <a:pt x="6762" y="2433"/>
                    </a:cubicBezTo>
                    <a:cubicBezTo>
                      <a:pt x="6976" y="2183"/>
                      <a:pt x="7238" y="1956"/>
                      <a:pt x="7452" y="1706"/>
                    </a:cubicBezTo>
                    <a:close/>
                    <a:moveTo>
                      <a:pt x="7262" y="337"/>
                    </a:moveTo>
                    <a:cubicBezTo>
                      <a:pt x="7833" y="682"/>
                      <a:pt x="8405" y="1028"/>
                      <a:pt x="8917" y="1456"/>
                    </a:cubicBezTo>
                    <a:cubicBezTo>
                      <a:pt x="9179" y="1671"/>
                      <a:pt x="9417" y="1909"/>
                      <a:pt x="9679" y="2099"/>
                    </a:cubicBezTo>
                    <a:cubicBezTo>
                      <a:pt x="9917" y="2266"/>
                      <a:pt x="10179" y="2385"/>
                      <a:pt x="10405" y="2540"/>
                    </a:cubicBezTo>
                    <a:cubicBezTo>
                      <a:pt x="10310" y="2683"/>
                      <a:pt x="10191" y="2825"/>
                      <a:pt x="10095" y="2980"/>
                    </a:cubicBezTo>
                    <a:cubicBezTo>
                      <a:pt x="9214" y="2564"/>
                      <a:pt x="8369" y="2052"/>
                      <a:pt x="7595" y="1456"/>
                    </a:cubicBezTo>
                    <a:cubicBezTo>
                      <a:pt x="7345" y="1266"/>
                      <a:pt x="7107" y="1028"/>
                      <a:pt x="6869" y="801"/>
                    </a:cubicBezTo>
                    <a:cubicBezTo>
                      <a:pt x="6988" y="623"/>
                      <a:pt x="7107" y="492"/>
                      <a:pt x="7262" y="337"/>
                    </a:cubicBezTo>
                    <a:close/>
                    <a:moveTo>
                      <a:pt x="8155" y="2183"/>
                    </a:moveTo>
                    <a:cubicBezTo>
                      <a:pt x="8297" y="2290"/>
                      <a:pt x="8452" y="2385"/>
                      <a:pt x="8595" y="2468"/>
                    </a:cubicBezTo>
                    <a:cubicBezTo>
                      <a:pt x="8357" y="2766"/>
                      <a:pt x="8119" y="3052"/>
                      <a:pt x="7881" y="3337"/>
                    </a:cubicBezTo>
                    <a:cubicBezTo>
                      <a:pt x="7726" y="3230"/>
                      <a:pt x="7595" y="3123"/>
                      <a:pt x="7464" y="3016"/>
                    </a:cubicBezTo>
                    <a:cubicBezTo>
                      <a:pt x="7690" y="2742"/>
                      <a:pt x="7928" y="2468"/>
                      <a:pt x="8155" y="2183"/>
                    </a:cubicBezTo>
                    <a:close/>
                    <a:moveTo>
                      <a:pt x="8833" y="2647"/>
                    </a:moveTo>
                    <a:cubicBezTo>
                      <a:pt x="8964" y="2742"/>
                      <a:pt x="9119" y="2814"/>
                      <a:pt x="9262" y="2885"/>
                    </a:cubicBezTo>
                    <a:cubicBezTo>
                      <a:pt x="9024" y="3183"/>
                      <a:pt x="8821" y="3492"/>
                      <a:pt x="8607" y="3826"/>
                    </a:cubicBezTo>
                    <a:lnTo>
                      <a:pt x="8119" y="3516"/>
                    </a:lnTo>
                    <a:cubicBezTo>
                      <a:pt x="8369" y="3230"/>
                      <a:pt x="8607" y="2933"/>
                      <a:pt x="8833" y="2647"/>
                    </a:cubicBezTo>
                    <a:close/>
                    <a:moveTo>
                      <a:pt x="9536" y="3016"/>
                    </a:moveTo>
                    <a:cubicBezTo>
                      <a:pt x="9667" y="3075"/>
                      <a:pt x="9786" y="3159"/>
                      <a:pt x="9917" y="3218"/>
                    </a:cubicBezTo>
                    <a:cubicBezTo>
                      <a:pt x="9833" y="3349"/>
                      <a:pt x="9738" y="3492"/>
                      <a:pt x="9655" y="3623"/>
                    </a:cubicBezTo>
                    <a:cubicBezTo>
                      <a:pt x="9560" y="3766"/>
                      <a:pt x="9464" y="4028"/>
                      <a:pt x="9345" y="4171"/>
                    </a:cubicBezTo>
                    <a:cubicBezTo>
                      <a:pt x="9321" y="4171"/>
                      <a:pt x="9321" y="4183"/>
                      <a:pt x="9310" y="4183"/>
                    </a:cubicBezTo>
                    <a:cubicBezTo>
                      <a:pt x="9167" y="4111"/>
                      <a:pt x="9024" y="4028"/>
                      <a:pt x="8881" y="3957"/>
                    </a:cubicBezTo>
                    <a:cubicBezTo>
                      <a:pt x="9083" y="3647"/>
                      <a:pt x="9310" y="3337"/>
                      <a:pt x="9536" y="3016"/>
                    </a:cubicBezTo>
                    <a:close/>
                    <a:moveTo>
                      <a:pt x="10202" y="3349"/>
                    </a:moveTo>
                    <a:cubicBezTo>
                      <a:pt x="10322" y="3409"/>
                      <a:pt x="10441" y="3456"/>
                      <a:pt x="10548" y="3492"/>
                    </a:cubicBezTo>
                    <a:cubicBezTo>
                      <a:pt x="10333" y="3814"/>
                      <a:pt x="10072" y="4088"/>
                      <a:pt x="9810" y="4373"/>
                    </a:cubicBezTo>
                    <a:cubicBezTo>
                      <a:pt x="9798" y="4385"/>
                      <a:pt x="9798" y="4409"/>
                      <a:pt x="9786" y="4421"/>
                    </a:cubicBezTo>
                    <a:cubicBezTo>
                      <a:pt x="9726" y="4385"/>
                      <a:pt x="9655" y="4361"/>
                      <a:pt x="9595" y="4326"/>
                    </a:cubicBezTo>
                    <a:cubicBezTo>
                      <a:pt x="9679" y="4195"/>
                      <a:pt x="9762" y="4028"/>
                      <a:pt x="9833" y="3909"/>
                    </a:cubicBezTo>
                    <a:cubicBezTo>
                      <a:pt x="9941" y="3730"/>
                      <a:pt x="10060" y="3552"/>
                      <a:pt x="10155" y="3373"/>
                    </a:cubicBezTo>
                    <a:cubicBezTo>
                      <a:pt x="10179" y="3373"/>
                      <a:pt x="10191" y="3361"/>
                      <a:pt x="10202" y="3349"/>
                    </a:cubicBezTo>
                    <a:close/>
                    <a:moveTo>
                      <a:pt x="5809" y="1921"/>
                    </a:moveTo>
                    <a:cubicBezTo>
                      <a:pt x="5845" y="1944"/>
                      <a:pt x="5869" y="1992"/>
                      <a:pt x="5904" y="2028"/>
                    </a:cubicBezTo>
                    <a:cubicBezTo>
                      <a:pt x="5916" y="2063"/>
                      <a:pt x="5952" y="2099"/>
                      <a:pt x="5988" y="2111"/>
                    </a:cubicBezTo>
                    <a:lnTo>
                      <a:pt x="6262" y="2385"/>
                    </a:lnTo>
                    <a:cubicBezTo>
                      <a:pt x="4761" y="4469"/>
                      <a:pt x="3273" y="6564"/>
                      <a:pt x="1785" y="8660"/>
                    </a:cubicBezTo>
                    <a:cubicBezTo>
                      <a:pt x="1582" y="8945"/>
                      <a:pt x="1380" y="9231"/>
                      <a:pt x="1189" y="9505"/>
                    </a:cubicBezTo>
                    <a:cubicBezTo>
                      <a:pt x="1094" y="9386"/>
                      <a:pt x="1011" y="9255"/>
                      <a:pt x="928" y="9124"/>
                    </a:cubicBezTo>
                    <a:cubicBezTo>
                      <a:pt x="1844" y="8112"/>
                      <a:pt x="2535" y="6874"/>
                      <a:pt x="3273" y="5754"/>
                    </a:cubicBezTo>
                    <a:cubicBezTo>
                      <a:pt x="4023" y="4564"/>
                      <a:pt x="4749" y="3337"/>
                      <a:pt x="5607" y="2218"/>
                    </a:cubicBezTo>
                    <a:cubicBezTo>
                      <a:pt x="5678" y="2123"/>
                      <a:pt x="5738" y="2028"/>
                      <a:pt x="5809" y="1921"/>
                    </a:cubicBezTo>
                    <a:close/>
                    <a:moveTo>
                      <a:pt x="6488" y="2587"/>
                    </a:moveTo>
                    <a:cubicBezTo>
                      <a:pt x="6738" y="2814"/>
                      <a:pt x="6988" y="3040"/>
                      <a:pt x="7262" y="3242"/>
                    </a:cubicBezTo>
                    <a:cubicBezTo>
                      <a:pt x="6440" y="4421"/>
                      <a:pt x="5607" y="5564"/>
                      <a:pt x="4749" y="6707"/>
                    </a:cubicBezTo>
                    <a:cubicBezTo>
                      <a:pt x="3856" y="7921"/>
                      <a:pt x="2821" y="9017"/>
                      <a:pt x="1904" y="10207"/>
                    </a:cubicBezTo>
                    <a:cubicBezTo>
                      <a:pt x="1725" y="10064"/>
                      <a:pt x="1547" y="9898"/>
                      <a:pt x="1380" y="9719"/>
                    </a:cubicBezTo>
                    <a:cubicBezTo>
                      <a:pt x="2821" y="7695"/>
                      <a:pt x="4249" y="5683"/>
                      <a:pt x="5690" y="3659"/>
                    </a:cubicBezTo>
                    <a:cubicBezTo>
                      <a:pt x="5940" y="3314"/>
                      <a:pt x="6214" y="2945"/>
                      <a:pt x="6488" y="2587"/>
                    </a:cubicBezTo>
                    <a:close/>
                    <a:moveTo>
                      <a:pt x="7476" y="3433"/>
                    </a:moveTo>
                    <a:cubicBezTo>
                      <a:pt x="7774" y="3659"/>
                      <a:pt x="8071" y="3849"/>
                      <a:pt x="8405" y="4052"/>
                    </a:cubicBezTo>
                    <a:cubicBezTo>
                      <a:pt x="7643" y="4826"/>
                      <a:pt x="6964" y="5695"/>
                      <a:pt x="6262" y="6528"/>
                    </a:cubicBezTo>
                    <a:cubicBezTo>
                      <a:pt x="5333" y="7636"/>
                      <a:pt x="4428" y="8755"/>
                      <a:pt x="3487" y="9838"/>
                    </a:cubicBezTo>
                    <a:cubicBezTo>
                      <a:pt x="3214" y="10160"/>
                      <a:pt x="2916" y="10517"/>
                      <a:pt x="2582" y="10803"/>
                    </a:cubicBezTo>
                    <a:cubicBezTo>
                      <a:pt x="2440" y="10672"/>
                      <a:pt x="2285" y="10541"/>
                      <a:pt x="2118" y="10422"/>
                    </a:cubicBezTo>
                    <a:cubicBezTo>
                      <a:pt x="3047" y="9231"/>
                      <a:pt x="4083" y="8124"/>
                      <a:pt x="4976" y="6909"/>
                    </a:cubicBezTo>
                    <a:cubicBezTo>
                      <a:pt x="5821" y="5754"/>
                      <a:pt x="6678" y="4599"/>
                      <a:pt x="7476" y="3433"/>
                    </a:cubicBezTo>
                    <a:close/>
                    <a:moveTo>
                      <a:pt x="8667" y="4195"/>
                    </a:moveTo>
                    <a:cubicBezTo>
                      <a:pt x="8964" y="4361"/>
                      <a:pt x="9262" y="4504"/>
                      <a:pt x="9571" y="4659"/>
                    </a:cubicBezTo>
                    <a:cubicBezTo>
                      <a:pt x="9095" y="5195"/>
                      <a:pt x="8643" y="5719"/>
                      <a:pt x="8167" y="6231"/>
                    </a:cubicBezTo>
                    <a:cubicBezTo>
                      <a:pt x="6916" y="7624"/>
                      <a:pt x="5642" y="9005"/>
                      <a:pt x="4416" y="10434"/>
                    </a:cubicBezTo>
                    <a:cubicBezTo>
                      <a:pt x="4059" y="10838"/>
                      <a:pt x="3702" y="11231"/>
                      <a:pt x="3368" y="11660"/>
                    </a:cubicBezTo>
                    <a:cubicBezTo>
                      <a:pt x="3214" y="11410"/>
                      <a:pt x="3011" y="11207"/>
                      <a:pt x="2809" y="11017"/>
                    </a:cubicBezTo>
                    <a:cubicBezTo>
                      <a:pt x="3535" y="10386"/>
                      <a:pt x="4130" y="9552"/>
                      <a:pt x="4738" y="8826"/>
                    </a:cubicBezTo>
                    <a:cubicBezTo>
                      <a:pt x="5690" y="7695"/>
                      <a:pt x="6619" y="6552"/>
                      <a:pt x="7571" y="5433"/>
                    </a:cubicBezTo>
                    <a:cubicBezTo>
                      <a:pt x="7928" y="5016"/>
                      <a:pt x="8286" y="4576"/>
                      <a:pt x="8667" y="4195"/>
                    </a:cubicBezTo>
                    <a:close/>
                    <a:moveTo>
                      <a:pt x="808" y="9505"/>
                    </a:moveTo>
                    <a:cubicBezTo>
                      <a:pt x="1451" y="10434"/>
                      <a:pt x="2594" y="10910"/>
                      <a:pt x="3166" y="11910"/>
                    </a:cubicBezTo>
                    <a:cubicBezTo>
                      <a:pt x="2737" y="12041"/>
                      <a:pt x="2273" y="12124"/>
                      <a:pt x="1809" y="12219"/>
                    </a:cubicBezTo>
                    <a:cubicBezTo>
                      <a:pt x="1368" y="11791"/>
                      <a:pt x="1011" y="11267"/>
                      <a:pt x="570" y="10815"/>
                    </a:cubicBezTo>
                    <a:cubicBezTo>
                      <a:pt x="654" y="10386"/>
                      <a:pt x="737" y="9945"/>
                      <a:pt x="808" y="9505"/>
                    </a:cubicBezTo>
                    <a:close/>
                    <a:moveTo>
                      <a:pt x="511" y="11196"/>
                    </a:moveTo>
                    <a:cubicBezTo>
                      <a:pt x="844" y="11553"/>
                      <a:pt x="1130" y="11934"/>
                      <a:pt x="1463" y="12291"/>
                    </a:cubicBezTo>
                    <a:cubicBezTo>
                      <a:pt x="1082" y="12362"/>
                      <a:pt x="689" y="12446"/>
                      <a:pt x="320" y="12541"/>
                    </a:cubicBezTo>
                    <a:cubicBezTo>
                      <a:pt x="368" y="12089"/>
                      <a:pt x="439" y="11636"/>
                      <a:pt x="511" y="11196"/>
                    </a:cubicBezTo>
                    <a:close/>
                    <a:moveTo>
                      <a:pt x="7220" y="0"/>
                    </a:moveTo>
                    <a:cubicBezTo>
                      <a:pt x="7193" y="0"/>
                      <a:pt x="7170" y="7"/>
                      <a:pt x="7154" y="28"/>
                    </a:cubicBezTo>
                    <a:cubicBezTo>
                      <a:pt x="6952" y="206"/>
                      <a:pt x="6809" y="373"/>
                      <a:pt x="6678" y="575"/>
                    </a:cubicBezTo>
                    <a:lnTo>
                      <a:pt x="6535" y="444"/>
                    </a:lnTo>
                    <a:cubicBezTo>
                      <a:pt x="6513" y="421"/>
                      <a:pt x="6485" y="412"/>
                      <a:pt x="6457" y="412"/>
                    </a:cubicBezTo>
                    <a:cubicBezTo>
                      <a:pt x="6398" y="412"/>
                      <a:pt x="6337" y="455"/>
                      <a:pt x="6321" y="504"/>
                    </a:cubicBezTo>
                    <a:cubicBezTo>
                      <a:pt x="5773" y="1468"/>
                      <a:pt x="5130" y="2361"/>
                      <a:pt x="4523" y="3290"/>
                    </a:cubicBezTo>
                    <a:cubicBezTo>
                      <a:pt x="3630" y="4659"/>
                      <a:pt x="2761" y="6040"/>
                      <a:pt x="1856" y="7386"/>
                    </a:cubicBezTo>
                    <a:cubicBezTo>
                      <a:pt x="1475" y="7933"/>
                      <a:pt x="1106" y="8493"/>
                      <a:pt x="654" y="8969"/>
                    </a:cubicBezTo>
                    <a:cubicBezTo>
                      <a:pt x="630" y="8993"/>
                      <a:pt x="618" y="9017"/>
                      <a:pt x="618" y="9052"/>
                    </a:cubicBezTo>
                    <a:cubicBezTo>
                      <a:pt x="511" y="9648"/>
                      <a:pt x="416" y="10219"/>
                      <a:pt x="296" y="10815"/>
                    </a:cubicBezTo>
                    <a:lnTo>
                      <a:pt x="296" y="10862"/>
                    </a:lnTo>
                    <a:cubicBezTo>
                      <a:pt x="189" y="11469"/>
                      <a:pt x="82" y="12100"/>
                      <a:pt x="11" y="12708"/>
                    </a:cubicBezTo>
                    <a:cubicBezTo>
                      <a:pt x="1" y="12809"/>
                      <a:pt x="86" y="12868"/>
                      <a:pt x="170" y="12868"/>
                    </a:cubicBezTo>
                    <a:cubicBezTo>
                      <a:pt x="185" y="12868"/>
                      <a:pt x="199" y="12866"/>
                      <a:pt x="213" y="12862"/>
                    </a:cubicBezTo>
                    <a:cubicBezTo>
                      <a:pt x="725" y="12708"/>
                      <a:pt x="1225" y="12600"/>
                      <a:pt x="1749" y="12517"/>
                    </a:cubicBezTo>
                    <a:cubicBezTo>
                      <a:pt x="1759" y="12521"/>
                      <a:pt x="1770" y="12522"/>
                      <a:pt x="1780" y="12522"/>
                    </a:cubicBezTo>
                    <a:cubicBezTo>
                      <a:pt x="1806" y="12522"/>
                      <a:pt x="1831" y="12514"/>
                      <a:pt x="1856" y="12505"/>
                    </a:cubicBezTo>
                    <a:cubicBezTo>
                      <a:pt x="2392" y="12398"/>
                      <a:pt x="2916" y="12291"/>
                      <a:pt x="3428" y="12148"/>
                    </a:cubicBezTo>
                    <a:cubicBezTo>
                      <a:pt x="3511" y="12124"/>
                      <a:pt x="3523" y="12065"/>
                      <a:pt x="3523" y="12029"/>
                    </a:cubicBezTo>
                    <a:cubicBezTo>
                      <a:pt x="3809" y="11588"/>
                      <a:pt x="4166" y="11207"/>
                      <a:pt x="4499" y="10815"/>
                    </a:cubicBezTo>
                    <a:cubicBezTo>
                      <a:pt x="5071" y="10160"/>
                      <a:pt x="5642" y="9505"/>
                      <a:pt x="6226" y="8874"/>
                    </a:cubicBezTo>
                    <a:cubicBezTo>
                      <a:pt x="7464" y="7505"/>
                      <a:pt x="8702" y="6135"/>
                      <a:pt x="9917" y="4742"/>
                    </a:cubicBezTo>
                    <a:cubicBezTo>
                      <a:pt x="10262" y="4361"/>
                      <a:pt x="10655" y="3957"/>
                      <a:pt x="10953" y="3528"/>
                    </a:cubicBezTo>
                    <a:cubicBezTo>
                      <a:pt x="10976" y="3456"/>
                      <a:pt x="10953" y="3349"/>
                      <a:pt x="10857" y="3302"/>
                    </a:cubicBezTo>
                    <a:cubicBezTo>
                      <a:pt x="10691" y="3242"/>
                      <a:pt x="10548" y="3171"/>
                      <a:pt x="10393" y="3099"/>
                    </a:cubicBezTo>
                    <a:cubicBezTo>
                      <a:pt x="10512" y="2921"/>
                      <a:pt x="10631" y="2766"/>
                      <a:pt x="10762" y="2599"/>
                    </a:cubicBezTo>
                    <a:cubicBezTo>
                      <a:pt x="10810" y="2540"/>
                      <a:pt x="10798" y="2444"/>
                      <a:pt x="10738" y="2397"/>
                    </a:cubicBezTo>
                    <a:cubicBezTo>
                      <a:pt x="10464" y="2183"/>
                      <a:pt x="10155" y="2052"/>
                      <a:pt x="9869" y="1861"/>
                    </a:cubicBezTo>
                    <a:cubicBezTo>
                      <a:pt x="9607" y="1671"/>
                      <a:pt x="9369" y="1432"/>
                      <a:pt x="9119" y="1218"/>
                    </a:cubicBezTo>
                    <a:cubicBezTo>
                      <a:pt x="8559" y="754"/>
                      <a:pt x="7940" y="397"/>
                      <a:pt x="7333" y="28"/>
                    </a:cubicBezTo>
                    <a:cubicBezTo>
                      <a:pt x="7299" y="14"/>
                      <a:pt x="7256" y="0"/>
                      <a:pt x="72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625" name="Google Shape;1625;p39"/>
          <p:cNvGrpSpPr/>
          <p:nvPr/>
        </p:nvGrpSpPr>
        <p:grpSpPr>
          <a:xfrm>
            <a:off x="7483928" y="3614742"/>
            <a:ext cx="608566" cy="669556"/>
            <a:chOff x="4782300" y="3673398"/>
            <a:chExt cx="468200" cy="515162"/>
          </a:xfrm>
        </p:grpSpPr>
        <p:sp>
          <p:nvSpPr>
            <p:cNvPr id="1626" name="Google Shape;1626;p39"/>
            <p:cNvSpPr/>
            <p:nvPr/>
          </p:nvSpPr>
          <p:spPr>
            <a:xfrm>
              <a:off x="4795635" y="3685969"/>
              <a:ext cx="441536" cy="489996"/>
            </a:xfrm>
            <a:custGeom>
              <a:avLst/>
              <a:gdLst/>
              <a:ahLst/>
              <a:cxnLst/>
              <a:rect l="l" t="t" r="r" b="b"/>
              <a:pathLst>
                <a:path w="5895" h="6542" extrusionOk="0">
                  <a:moveTo>
                    <a:pt x="3176" y="0"/>
                  </a:moveTo>
                  <a:cubicBezTo>
                    <a:pt x="3155" y="0"/>
                    <a:pt x="3132" y="1"/>
                    <a:pt x="3108" y="5"/>
                  </a:cubicBezTo>
                  <a:cubicBezTo>
                    <a:pt x="3037" y="17"/>
                    <a:pt x="2954" y="29"/>
                    <a:pt x="2882" y="65"/>
                  </a:cubicBezTo>
                  <a:cubicBezTo>
                    <a:pt x="2811" y="89"/>
                    <a:pt x="2763" y="124"/>
                    <a:pt x="2716" y="172"/>
                  </a:cubicBezTo>
                  <a:cubicBezTo>
                    <a:pt x="2680" y="232"/>
                    <a:pt x="2632" y="327"/>
                    <a:pt x="2585" y="470"/>
                  </a:cubicBezTo>
                  <a:cubicBezTo>
                    <a:pt x="2537" y="601"/>
                    <a:pt x="2501" y="744"/>
                    <a:pt x="2454" y="922"/>
                  </a:cubicBezTo>
                  <a:cubicBezTo>
                    <a:pt x="2406" y="1101"/>
                    <a:pt x="2358" y="1279"/>
                    <a:pt x="2323" y="1482"/>
                  </a:cubicBezTo>
                  <a:cubicBezTo>
                    <a:pt x="2287" y="1672"/>
                    <a:pt x="2239" y="1863"/>
                    <a:pt x="2216" y="2041"/>
                  </a:cubicBezTo>
                  <a:cubicBezTo>
                    <a:pt x="2168" y="2232"/>
                    <a:pt x="2156" y="2399"/>
                    <a:pt x="2120" y="2553"/>
                  </a:cubicBezTo>
                  <a:cubicBezTo>
                    <a:pt x="2096" y="2696"/>
                    <a:pt x="2085" y="2815"/>
                    <a:pt x="2061" y="2911"/>
                  </a:cubicBezTo>
                  <a:cubicBezTo>
                    <a:pt x="2037" y="3030"/>
                    <a:pt x="2001" y="3161"/>
                    <a:pt x="1977" y="3292"/>
                  </a:cubicBezTo>
                  <a:cubicBezTo>
                    <a:pt x="1942" y="3422"/>
                    <a:pt x="1918" y="3565"/>
                    <a:pt x="1906" y="3696"/>
                  </a:cubicBezTo>
                  <a:cubicBezTo>
                    <a:pt x="1692" y="3268"/>
                    <a:pt x="1489" y="2827"/>
                    <a:pt x="1287" y="2399"/>
                  </a:cubicBezTo>
                  <a:cubicBezTo>
                    <a:pt x="1084" y="1970"/>
                    <a:pt x="894" y="1541"/>
                    <a:pt x="692" y="1101"/>
                  </a:cubicBezTo>
                  <a:lnTo>
                    <a:pt x="632" y="1137"/>
                  </a:lnTo>
                  <a:cubicBezTo>
                    <a:pt x="608" y="1148"/>
                    <a:pt x="572" y="1160"/>
                    <a:pt x="537" y="1184"/>
                  </a:cubicBezTo>
                  <a:cubicBezTo>
                    <a:pt x="489" y="1196"/>
                    <a:pt x="453" y="1196"/>
                    <a:pt x="430" y="1208"/>
                  </a:cubicBezTo>
                  <a:cubicBezTo>
                    <a:pt x="406" y="1208"/>
                    <a:pt x="393" y="1213"/>
                    <a:pt x="383" y="1213"/>
                  </a:cubicBezTo>
                  <a:cubicBezTo>
                    <a:pt x="378" y="1213"/>
                    <a:pt x="374" y="1212"/>
                    <a:pt x="370" y="1208"/>
                  </a:cubicBezTo>
                  <a:cubicBezTo>
                    <a:pt x="275" y="1244"/>
                    <a:pt x="191" y="1256"/>
                    <a:pt x="144" y="1279"/>
                  </a:cubicBezTo>
                  <a:cubicBezTo>
                    <a:pt x="96" y="1315"/>
                    <a:pt x="37" y="1363"/>
                    <a:pt x="1" y="1446"/>
                  </a:cubicBezTo>
                  <a:cubicBezTo>
                    <a:pt x="25" y="1601"/>
                    <a:pt x="72" y="1744"/>
                    <a:pt x="144" y="1875"/>
                  </a:cubicBezTo>
                  <a:cubicBezTo>
                    <a:pt x="215" y="2029"/>
                    <a:pt x="299" y="2160"/>
                    <a:pt x="358" y="2291"/>
                  </a:cubicBezTo>
                  <a:cubicBezTo>
                    <a:pt x="430" y="2458"/>
                    <a:pt x="501" y="2613"/>
                    <a:pt x="561" y="2768"/>
                  </a:cubicBezTo>
                  <a:cubicBezTo>
                    <a:pt x="620" y="2934"/>
                    <a:pt x="692" y="3101"/>
                    <a:pt x="775" y="3244"/>
                  </a:cubicBezTo>
                  <a:cubicBezTo>
                    <a:pt x="977" y="3684"/>
                    <a:pt x="1168" y="4113"/>
                    <a:pt x="1346" y="4542"/>
                  </a:cubicBezTo>
                  <a:lnTo>
                    <a:pt x="1346" y="4554"/>
                  </a:lnTo>
                  <a:cubicBezTo>
                    <a:pt x="1406" y="4673"/>
                    <a:pt x="1465" y="4827"/>
                    <a:pt x="1549" y="5006"/>
                  </a:cubicBezTo>
                  <a:cubicBezTo>
                    <a:pt x="1620" y="5185"/>
                    <a:pt x="1692" y="5375"/>
                    <a:pt x="1787" y="5566"/>
                  </a:cubicBezTo>
                  <a:cubicBezTo>
                    <a:pt x="1870" y="5768"/>
                    <a:pt x="1942" y="5947"/>
                    <a:pt x="2037" y="6125"/>
                  </a:cubicBezTo>
                  <a:cubicBezTo>
                    <a:pt x="2108" y="6304"/>
                    <a:pt x="2204" y="6435"/>
                    <a:pt x="2275" y="6542"/>
                  </a:cubicBezTo>
                  <a:cubicBezTo>
                    <a:pt x="2287" y="6518"/>
                    <a:pt x="2323" y="6518"/>
                    <a:pt x="2358" y="6506"/>
                  </a:cubicBezTo>
                  <a:cubicBezTo>
                    <a:pt x="2406" y="6494"/>
                    <a:pt x="2454" y="6494"/>
                    <a:pt x="2513" y="6482"/>
                  </a:cubicBezTo>
                  <a:cubicBezTo>
                    <a:pt x="2561" y="6482"/>
                    <a:pt x="2620" y="6459"/>
                    <a:pt x="2656" y="6447"/>
                  </a:cubicBezTo>
                  <a:cubicBezTo>
                    <a:pt x="2704" y="6447"/>
                    <a:pt x="2739" y="6435"/>
                    <a:pt x="2751" y="6423"/>
                  </a:cubicBezTo>
                  <a:cubicBezTo>
                    <a:pt x="2811" y="6399"/>
                    <a:pt x="2858" y="6387"/>
                    <a:pt x="2882" y="6363"/>
                  </a:cubicBezTo>
                  <a:cubicBezTo>
                    <a:pt x="2918" y="6328"/>
                    <a:pt x="2942" y="6316"/>
                    <a:pt x="2978" y="6280"/>
                  </a:cubicBezTo>
                  <a:cubicBezTo>
                    <a:pt x="2989" y="6256"/>
                    <a:pt x="3013" y="6220"/>
                    <a:pt x="3037" y="6197"/>
                  </a:cubicBezTo>
                  <a:lnTo>
                    <a:pt x="2644" y="5256"/>
                  </a:lnTo>
                  <a:lnTo>
                    <a:pt x="2477" y="4911"/>
                  </a:lnTo>
                  <a:cubicBezTo>
                    <a:pt x="2513" y="4792"/>
                    <a:pt x="2525" y="4673"/>
                    <a:pt x="2561" y="4530"/>
                  </a:cubicBezTo>
                  <a:cubicBezTo>
                    <a:pt x="2585" y="4375"/>
                    <a:pt x="2632" y="4256"/>
                    <a:pt x="2680" y="4173"/>
                  </a:cubicBezTo>
                  <a:cubicBezTo>
                    <a:pt x="2686" y="4169"/>
                    <a:pt x="2696" y="4168"/>
                    <a:pt x="2710" y="4168"/>
                  </a:cubicBezTo>
                  <a:cubicBezTo>
                    <a:pt x="2747" y="4168"/>
                    <a:pt x="2813" y="4179"/>
                    <a:pt x="2918" y="4196"/>
                  </a:cubicBezTo>
                  <a:cubicBezTo>
                    <a:pt x="3049" y="4232"/>
                    <a:pt x="3192" y="4280"/>
                    <a:pt x="3359" y="4339"/>
                  </a:cubicBezTo>
                  <a:cubicBezTo>
                    <a:pt x="3525" y="4399"/>
                    <a:pt x="3716" y="4470"/>
                    <a:pt x="3906" y="4542"/>
                  </a:cubicBezTo>
                  <a:cubicBezTo>
                    <a:pt x="4121" y="4613"/>
                    <a:pt x="4299" y="4696"/>
                    <a:pt x="4478" y="4768"/>
                  </a:cubicBezTo>
                  <a:cubicBezTo>
                    <a:pt x="4656" y="4839"/>
                    <a:pt x="4799" y="4899"/>
                    <a:pt x="4942" y="4958"/>
                  </a:cubicBezTo>
                  <a:cubicBezTo>
                    <a:pt x="5073" y="5018"/>
                    <a:pt x="5156" y="5054"/>
                    <a:pt x="5204" y="5077"/>
                  </a:cubicBezTo>
                  <a:cubicBezTo>
                    <a:pt x="5252" y="5077"/>
                    <a:pt x="5275" y="5113"/>
                    <a:pt x="5311" y="5125"/>
                  </a:cubicBezTo>
                  <a:cubicBezTo>
                    <a:pt x="5347" y="5137"/>
                    <a:pt x="5371" y="5173"/>
                    <a:pt x="5394" y="5185"/>
                  </a:cubicBezTo>
                  <a:cubicBezTo>
                    <a:pt x="5406" y="5191"/>
                    <a:pt x="5418" y="5194"/>
                    <a:pt x="5433" y="5194"/>
                  </a:cubicBezTo>
                  <a:cubicBezTo>
                    <a:pt x="5448" y="5194"/>
                    <a:pt x="5466" y="5191"/>
                    <a:pt x="5490" y="5185"/>
                  </a:cubicBezTo>
                  <a:lnTo>
                    <a:pt x="5585" y="5137"/>
                  </a:lnTo>
                  <a:cubicBezTo>
                    <a:pt x="5609" y="5125"/>
                    <a:pt x="5645" y="5077"/>
                    <a:pt x="5668" y="5030"/>
                  </a:cubicBezTo>
                  <a:cubicBezTo>
                    <a:pt x="5704" y="4970"/>
                    <a:pt x="5740" y="4935"/>
                    <a:pt x="5775" y="4875"/>
                  </a:cubicBezTo>
                  <a:cubicBezTo>
                    <a:pt x="5823" y="4816"/>
                    <a:pt x="5847" y="4768"/>
                    <a:pt x="5859" y="4708"/>
                  </a:cubicBezTo>
                  <a:cubicBezTo>
                    <a:pt x="5895" y="4649"/>
                    <a:pt x="5895" y="4601"/>
                    <a:pt x="5895" y="4577"/>
                  </a:cubicBezTo>
                  <a:cubicBezTo>
                    <a:pt x="5787" y="4482"/>
                    <a:pt x="5656" y="4399"/>
                    <a:pt x="5502" y="4315"/>
                  </a:cubicBezTo>
                  <a:cubicBezTo>
                    <a:pt x="5359" y="4244"/>
                    <a:pt x="5204" y="4173"/>
                    <a:pt x="5049" y="4113"/>
                  </a:cubicBezTo>
                  <a:cubicBezTo>
                    <a:pt x="4894" y="4054"/>
                    <a:pt x="4728" y="3994"/>
                    <a:pt x="4573" y="3934"/>
                  </a:cubicBezTo>
                  <a:cubicBezTo>
                    <a:pt x="4406" y="3887"/>
                    <a:pt x="4251" y="3827"/>
                    <a:pt x="4109" y="3768"/>
                  </a:cubicBezTo>
                  <a:cubicBezTo>
                    <a:pt x="4049" y="3756"/>
                    <a:pt x="3954" y="3708"/>
                    <a:pt x="3835" y="3661"/>
                  </a:cubicBezTo>
                  <a:cubicBezTo>
                    <a:pt x="3716" y="3601"/>
                    <a:pt x="3597" y="3565"/>
                    <a:pt x="3466" y="3506"/>
                  </a:cubicBezTo>
                  <a:lnTo>
                    <a:pt x="3108" y="3327"/>
                  </a:lnTo>
                  <a:cubicBezTo>
                    <a:pt x="3001" y="3268"/>
                    <a:pt x="2930" y="3220"/>
                    <a:pt x="2882" y="3184"/>
                  </a:cubicBezTo>
                  <a:lnTo>
                    <a:pt x="2858" y="3161"/>
                  </a:lnTo>
                  <a:cubicBezTo>
                    <a:pt x="2847" y="3137"/>
                    <a:pt x="2858" y="3065"/>
                    <a:pt x="2870" y="2934"/>
                  </a:cubicBezTo>
                  <a:cubicBezTo>
                    <a:pt x="2906" y="2791"/>
                    <a:pt x="2930" y="2625"/>
                    <a:pt x="2978" y="2410"/>
                  </a:cubicBezTo>
                  <a:cubicBezTo>
                    <a:pt x="3025" y="2208"/>
                    <a:pt x="3061" y="1982"/>
                    <a:pt x="3120" y="1744"/>
                  </a:cubicBezTo>
                  <a:cubicBezTo>
                    <a:pt x="3180" y="1506"/>
                    <a:pt x="3228" y="1279"/>
                    <a:pt x="3275" y="1053"/>
                  </a:cubicBezTo>
                  <a:cubicBezTo>
                    <a:pt x="3323" y="851"/>
                    <a:pt x="3359" y="648"/>
                    <a:pt x="3394" y="482"/>
                  </a:cubicBezTo>
                  <a:cubicBezTo>
                    <a:pt x="3418" y="303"/>
                    <a:pt x="3418" y="184"/>
                    <a:pt x="3418" y="124"/>
                  </a:cubicBezTo>
                  <a:cubicBezTo>
                    <a:pt x="3406" y="89"/>
                    <a:pt x="3382" y="65"/>
                    <a:pt x="3299" y="5"/>
                  </a:cubicBezTo>
                  <a:cubicBezTo>
                    <a:pt x="3259" y="5"/>
                    <a:pt x="3220" y="0"/>
                    <a:pt x="31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Google Shape;1627;p39"/>
            <p:cNvSpPr/>
            <p:nvPr/>
          </p:nvSpPr>
          <p:spPr>
            <a:xfrm>
              <a:off x="4782300" y="3673398"/>
              <a:ext cx="468200" cy="515162"/>
            </a:xfrm>
            <a:custGeom>
              <a:avLst/>
              <a:gdLst/>
              <a:ahLst/>
              <a:cxnLst/>
              <a:rect l="l" t="t" r="r" b="b"/>
              <a:pathLst>
                <a:path w="6251" h="6878" extrusionOk="0">
                  <a:moveTo>
                    <a:pt x="3441" y="353"/>
                  </a:moveTo>
                  <a:cubicBezTo>
                    <a:pt x="3441" y="401"/>
                    <a:pt x="3441" y="472"/>
                    <a:pt x="3417" y="603"/>
                  </a:cubicBezTo>
                  <a:cubicBezTo>
                    <a:pt x="3382" y="770"/>
                    <a:pt x="3334" y="960"/>
                    <a:pt x="3298" y="1186"/>
                  </a:cubicBezTo>
                  <a:cubicBezTo>
                    <a:pt x="3251" y="1389"/>
                    <a:pt x="3203" y="1627"/>
                    <a:pt x="3143" y="1865"/>
                  </a:cubicBezTo>
                  <a:cubicBezTo>
                    <a:pt x="3084" y="2103"/>
                    <a:pt x="3036" y="2329"/>
                    <a:pt x="3001" y="2544"/>
                  </a:cubicBezTo>
                  <a:cubicBezTo>
                    <a:pt x="2953" y="2746"/>
                    <a:pt x="2905" y="2913"/>
                    <a:pt x="2893" y="3056"/>
                  </a:cubicBezTo>
                  <a:cubicBezTo>
                    <a:pt x="2858" y="3270"/>
                    <a:pt x="2858" y="3341"/>
                    <a:pt x="2917" y="3413"/>
                  </a:cubicBezTo>
                  <a:lnTo>
                    <a:pt x="2953" y="3449"/>
                  </a:lnTo>
                  <a:cubicBezTo>
                    <a:pt x="3001" y="3496"/>
                    <a:pt x="3084" y="3556"/>
                    <a:pt x="3203" y="3615"/>
                  </a:cubicBezTo>
                  <a:cubicBezTo>
                    <a:pt x="3322" y="3675"/>
                    <a:pt x="3441" y="3734"/>
                    <a:pt x="3572" y="3794"/>
                  </a:cubicBezTo>
                  <a:cubicBezTo>
                    <a:pt x="3691" y="3853"/>
                    <a:pt x="3834" y="3913"/>
                    <a:pt x="3953" y="3960"/>
                  </a:cubicBezTo>
                  <a:lnTo>
                    <a:pt x="4215" y="4091"/>
                  </a:lnTo>
                  <a:cubicBezTo>
                    <a:pt x="4346" y="4139"/>
                    <a:pt x="4513" y="4187"/>
                    <a:pt x="4679" y="4246"/>
                  </a:cubicBezTo>
                  <a:cubicBezTo>
                    <a:pt x="4834" y="4318"/>
                    <a:pt x="4989" y="4377"/>
                    <a:pt x="5156" y="4437"/>
                  </a:cubicBezTo>
                  <a:cubicBezTo>
                    <a:pt x="5298" y="4484"/>
                    <a:pt x="5453" y="4544"/>
                    <a:pt x="5596" y="4627"/>
                  </a:cubicBezTo>
                  <a:cubicBezTo>
                    <a:pt x="5703" y="4675"/>
                    <a:pt x="5810" y="4734"/>
                    <a:pt x="5894" y="4806"/>
                  </a:cubicBezTo>
                  <a:lnTo>
                    <a:pt x="5894" y="4818"/>
                  </a:lnTo>
                  <a:cubicBezTo>
                    <a:pt x="5882" y="4877"/>
                    <a:pt x="5846" y="4925"/>
                    <a:pt x="5822" y="4973"/>
                  </a:cubicBezTo>
                  <a:cubicBezTo>
                    <a:pt x="5799" y="5008"/>
                    <a:pt x="5751" y="5068"/>
                    <a:pt x="5715" y="5115"/>
                  </a:cubicBezTo>
                  <a:cubicBezTo>
                    <a:pt x="5691" y="5151"/>
                    <a:pt x="5679" y="5175"/>
                    <a:pt x="5656" y="5187"/>
                  </a:cubicBezTo>
                  <a:cubicBezTo>
                    <a:pt x="5644" y="5187"/>
                    <a:pt x="5632" y="5187"/>
                    <a:pt x="5620" y="5211"/>
                  </a:cubicBezTo>
                  <a:cubicBezTo>
                    <a:pt x="5596" y="5187"/>
                    <a:pt x="5584" y="5175"/>
                    <a:pt x="5584" y="5139"/>
                  </a:cubicBezTo>
                  <a:cubicBezTo>
                    <a:pt x="5537" y="5115"/>
                    <a:pt x="5501" y="5080"/>
                    <a:pt x="5453" y="5068"/>
                  </a:cubicBezTo>
                  <a:cubicBezTo>
                    <a:pt x="5406" y="5056"/>
                    <a:pt x="5322" y="5008"/>
                    <a:pt x="5179" y="4949"/>
                  </a:cubicBezTo>
                  <a:cubicBezTo>
                    <a:pt x="5048" y="4889"/>
                    <a:pt x="4906" y="4830"/>
                    <a:pt x="4727" y="4758"/>
                  </a:cubicBezTo>
                  <a:cubicBezTo>
                    <a:pt x="4548" y="4687"/>
                    <a:pt x="4346" y="4603"/>
                    <a:pt x="4155" y="4532"/>
                  </a:cubicBezTo>
                  <a:cubicBezTo>
                    <a:pt x="3965" y="4461"/>
                    <a:pt x="3786" y="4389"/>
                    <a:pt x="3608" y="4330"/>
                  </a:cubicBezTo>
                  <a:cubicBezTo>
                    <a:pt x="3429" y="4270"/>
                    <a:pt x="3274" y="4222"/>
                    <a:pt x="3143" y="4187"/>
                  </a:cubicBezTo>
                  <a:cubicBezTo>
                    <a:pt x="3045" y="4167"/>
                    <a:pt x="2972" y="4158"/>
                    <a:pt x="2914" y="4158"/>
                  </a:cubicBezTo>
                  <a:cubicBezTo>
                    <a:pt x="2867" y="4158"/>
                    <a:pt x="2830" y="4164"/>
                    <a:pt x="2798" y="4175"/>
                  </a:cubicBezTo>
                  <a:lnTo>
                    <a:pt x="2751" y="4187"/>
                  </a:lnTo>
                  <a:lnTo>
                    <a:pt x="2727" y="4234"/>
                  </a:lnTo>
                  <a:cubicBezTo>
                    <a:pt x="2667" y="4341"/>
                    <a:pt x="2620" y="4472"/>
                    <a:pt x="2596" y="4639"/>
                  </a:cubicBezTo>
                  <a:cubicBezTo>
                    <a:pt x="2572" y="4782"/>
                    <a:pt x="2548" y="4901"/>
                    <a:pt x="2512" y="5020"/>
                  </a:cubicBezTo>
                  <a:lnTo>
                    <a:pt x="2500" y="5068"/>
                  </a:lnTo>
                  <a:lnTo>
                    <a:pt x="2703" y="5461"/>
                  </a:lnTo>
                  <a:lnTo>
                    <a:pt x="3048" y="6318"/>
                  </a:lnTo>
                  <a:lnTo>
                    <a:pt x="3048" y="6330"/>
                  </a:lnTo>
                  <a:cubicBezTo>
                    <a:pt x="3036" y="6366"/>
                    <a:pt x="3024" y="6377"/>
                    <a:pt x="3001" y="6389"/>
                  </a:cubicBezTo>
                  <a:cubicBezTo>
                    <a:pt x="2977" y="6389"/>
                    <a:pt x="2953" y="6413"/>
                    <a:pt x="2905" y="6425"/>
                  </a:cubicBezTo>
                  <a:lnTo>
                    <a:pt x="2870" y="6437"/>
                  </a:lnTo>
                  <a:lnTo>
                    <a:pt x="2858" y="6449"/>
                  </a:lnTo>
                  <a:cubicBezTo>
                    <a:pt x="2858" y="6473"/>
                    <a:pt x="2846" y="6473"/>
                    <a:pt x="2834" y="6473"/>
                  </a:cubicBezTo>
                  <a:cubicBezTo>
                    <a:pt x="2786" y="6473"/>
                    <a:pt x="2739" y="6485"/>
                    <a:pt x="2679" y="6497"/>
                  </a:cubicBezTo>
                  <a:cubicBezTo>
                    <a:pt x="2631" y="6508"/>
                    <a:pt x="2572" y="6508"/>
                    <a:pt x="2536" y="6532"/>
                  </a:cubicBezTo>
                  <a:cubicBezTo>
                    <a:pt x="2489" y="6437"/>
                    <a:pt x="2429" y="6330"/>
                    <a:pt x="2370" y="6211"/>
                  </a:cubicBezTo>
                  <a:cubicBezTo>
                    <a:pt x="2274" y="6032"/>
                    <a:pt x="2191" y="5854"/>
                    <a:pt x="2119" y="5663"/>
                  </a:cubicBezTo>
                  <a:cubicBezTo>
                    <a:pt x="2024" y="5484"/>
                    <a:pt x="1953" y="5294"/>
                    <a:pt x="1881" y="5115"/>
                  </a:cubicBezTo>
                  <a:cubicBezTo>
                    <a:pt x="1798" y="4949"/>
                    <a:pt x="1738" y="4818"/>
                    <a:pt x="1703" y="4711"/>
                  </a:cubicBezTo>
                  <a:lnTo>
                    <a:pt x="1679" y="4651"/>
                  </a:lnTo>
                  <a:cubicBezTo>
                    <a:pt x="1500" y="4222"/>
                    <a:pt x="1310" y="3794"/>
                    <a:pt x="1107" y="3353"/>
                  </a:cubicBezTo>
                  <a:cubicBezTo>
                    <a:pt x="1048" y="3210"/>
                    <a:pt x="965" y="3056"/>
                    <a:pt x="905" y="2901"/>
                  </a:cubicBezTo>
                  <a:cubicBezTo>
                    <a:pt x="846" y="2734"/>
                    <a:pt x="774" y="2567"/>
                    <a:pt x="703" y="2401"/>
                  </a:cubicBezTo>
                  <a:lnTo>
                    <a:pt x="488" y="1984"/>
                  </a:lnTo>
                  <a:cubicBezTo>
                    <a:pt x="429" y="1865"/>
                    <a:pt x="393" y="1770"/>
                    <a:pt x="357" y="1651"/>
                  </a:cubicBezTo>
                  <a:lnTo>
                    <a:pt x="405" y="1603"/>
                  </a:lnTo>
                  <a:cubicBezTo>
                    <a:pt x="453" y="1591"/>
                    <a:pt x="512" y="1567"/>
                    <a:pt x="584" y="1544"/>
                  </a:cubicBezTo>
                  <a:cubicBezTo>
                    <a:pt x="619" y="1544"/>
                    <a:pt x="655" y="1532"/>
                    <a:pt x="679" y="1532"/>
                  </a:cubicBezTo>
                  <a:cubicBezTo>
                    <a:pt x="715" y="1508"/>
                    <a:pt x="750" y="1496"/>
                    <a:pt x="798" y="1484"/>
                  </a:cubicBezTo>
                  <a:cubicBezTo>
                    <a:pt x="798" y="1484"/>
                    <a:pt x="810" y="1472"/>
                    <a:pt x="822" y="1472"/>
                  </a:cubicBezTo>
                  <a:cubicBezTo>
                    <a:pt x="1000" y="1865"/>
                    <a:pt x="1179" y="2258"/>
                    <a:pt x="1357" y="2639"/>
                  </a:cubicBezTo>
                  <a:cubicBezTo>
                    <a:pt x="1572" y="3079"/>
                    <a:pt x="1762" y="3508"/>
                    <a:pt x="1965" y="3937"/>
                  </a:cubicBezTo>
                  <a:lnTo>
                    <a:pt x="2191" y="4389"/>
                  </a:lnTo>
                  <a:lnTo>
                    <a:pt x="2250" y="3889"/>
                  </a:lnTo>
                  <a:cubicBezTo>
                    <a:pt x="2262" y="3758"/>
                    <a:pt x="2298" y="3627"/>
                    <a:pt x="2322" y="3508"/>
                  </a:cubicBezTo>
                  <a:cubicBezTo>
                    <a:pt x="2370" y="3377"/>
                    <a:pt x="2405" y="3234"/>
                    <a:pt x="2417" y="3103"/>
                  </a:cubicBezTo>
                  <a:cubicBezTo>
                    <a:pt x="2429" y="3020"/>
                    <a:pt x="2441" y="2901"/>
                    <a:pt x="2477" y="2746"/>
                  </a:cubicBezTo>
                  <a:cubicBezTo>
                    <a:pt x="2500" y="2603"/>
                    <a:pt x="2536" y="2437"/>
                    <a:pt x="2560" y="2258"/>
                  </a:cubicBezTo>
                  <a:cubicBezTo>
                    <a:pt x="2596" y="2079"/>
                    <a:pt x="2620" y="1901"/>
                    <a:pt x="2667" y="1710"/>
                  </a:cubicBezTo>
                  <a:cubicBezTo>
                    <a:pt x="2703" y="1508"/>
                    <a:pt x="2739" y="1329"/>
                    <a:pt x="2786" y="1174"/>
                  </a:cubicBezTo>
                  <a:cubicBezTo>
                    <a:pt x="2834" y="1008"/>
                    <a:pt x="2881" y="853"/>
                    <a:pt x="2917" y="722"/>
                  </a:cubicBezTo>
                  <a:cubicBezTo>
                    <a:pt x="2977" y="591"/>
                    <a:pt x="3012" y="520"/>
                    <a:pt x="3036" y="472"/>
                  </a:cubicBezTo>
                  <a:cubicBezTo>
                    <a:pt x="3060" y="436"/>
                    <a:pt x="3084" y="424"/>
                    <a:pt x="3143" y="401"/>
                  </a:cubicBezTo>
                  <a:cubicBezTo>
                    <a:pt x="3203" y="377"/>
                    <a:pt x="3262" y="353"/>
                    <a:pt x="3322" y="353"/>
                  </a:cubicBezTo>
                  <a:close/>
                  <a:moveTo>
                    <a:pt x="3374" y="1"/>
                  </a:moveTo>
                  <a:cubicBezTo>
                    <a:pt x="3343" y="1"/>
                    <a:pt x="3309" y="3"/>
                    <a:pt x="3274" y="8"/>
                  </a:cubicBezTo>
                  <a:cubicBezTo>
                    <a:pt x="3191" y="31"/>
                    <a:pt x="3096" y="55"/>
                    <a:pt x="3012" y="91"/>
                  </a:cubicBezTo>
                  <a:cubicBezTo>
                    <a:pt x="2917" y="127"/>
                    <a:pt x="2846" y="174"/>
                    <a:pt x="2786" y="234"/>
                  </a:cubicBezTo>
                  <a:lnTo>
                    <a:pt x="2774" y="246"/>
                  </a:lnTo>
                  <a:cubicBezTo>
                    <a:pt x="2715" y="329"/>
                    <a:pt x="2655" y="448"/>
                    <a:pt x="2608" y="591"/>
                  </a:cubicBezTo>
                  <a:cubicBezTo>
                    <a:pt x="2560" y="746"/>
                    <a:pt x="2512" y="889"/>
                    <a:pt x="2477" y="1067"/>
                  </a:cubicBezTo>
                  <a:cubicBezTo>
                    <a:pt x="2429" y="1234"/>
                    <a:pt x="2381" y="1424"/>
                    <a:pt x="2346" y="1615"/>
                  </a:cubicBezTo>
                  <a:cubicBezTo>
                    <a:pt x="2310" y="1817"/>
                    <a:pt x="2262" y="2008"/>
                    <a:pt x="2239" y="2186"/>
                  </a:cubicBezTo>
                  <a:cubicBezTo>
                    <a:pt x="2191" y="2365"/>
                    <a:pt x="2179" y="2544"/>
                    <a:pt x="2143" y="2687"/>
                  </a:cubicBezTo>
                  <a:cubicBezTo>
                    <a:pt x="2119" y="2841"/>
                    <a:pt x="2108" y="2960"/>
                    <a:pt x="2084" y="3044"/>
                  </a:cubicBezTo>
                  <a:cubicBezTo>
                    <a:pt x="2072" y="3163"/>
                    <a:pt x="2048" y="3270"/>
                    <a:pt x="2012" y="3389"/>
                  </a:cubicBezTo>
                  <a:cubicBezTo>
                    <a:pt x="1869" y="3091"/>
                    <a:pt x="1727" y="2794"/>
                    <a:pt x="1596" y="2496"/>
                  </a:cubicBezTo>
                  <a:cubicBezTo>
                    <a:pt x="1393" y="2067"/>
                    <a:pt x="1191" y="1639"/>
                    <a:pt x="1000" y="1198"/>
                  </a:cubicBezTo>
                  <a:lnTo>
                    <a:pt x="953" y="1115"/>
                  </a:lnTo>
                  <a:lnTo>
                    <a:pt x="869" y="1115"/>
                  </a:lnTo>
                  <a:cubicBezTo>
                    <a:pt x="810" y="1115"/>
                    <a:pt x="750" y="1139"/>
                    <a:pt x="643" y="1186"/>
                  </a:cubicBezTo>
                  <a:cubicBezTo>
                    <a:pt x="631" y="1198"/>
                    <a:pt x="595" y="1222"/>
                    <a:pt x="584" y="1222"/>
                  </a:cubicBezTo>
                  <a:lnTo>
                    <a:pt x="572" y="1198"/>
                  </a:lnTo>
                  <a:lnTo>
                    <a:pt x="488" y="1234"/>
                  </a:lnTo>
                  <a:cubicBezTo>
                    <a:pt x="393" y="1258"/>
                    <a:pt x="310" y="1294"/>
                    <a:pt x="250" y="1317"/>
                  </a:cubicBezTo>
                  <a:cubicBezTo>
                    <a:pt x="167" y="1365"/>
                    <a:pt x="95" y="1424"/>
                    <a:pt x="36" y="1544"/>
                  </a:cubicBezTo>
                  <a:lnTo>
                    <a:pt x="0" y="1591"/>
                  </a:lnTo>
                  <a:lnTo>
                    <a:pt x="12" y="1651"/>
                  </a:lnTo>
                  <a:cubicBezTo>
                    <a:pt x="48" y="1817"/>
                    <a:pt x="107" y="1960"/>
                    <a:pt x="179" y="2115"/>
                  </a:cubicBezTo>
                  <a:lnTo>
                    <a:pt x="393" y="2532"/>
                  </a:lnTo>
                  <a:cubicBezTo>
                    <a:pt x="453" y="2675"/>
                    <a:pt x="524" y="2829"/>
                    <a:pt x="584" y="2984"/>
                  </a:cubicBezTo>
                  <a:cubicBezTo>
                    <a:pt x="643" y="3151"/>
                    <a:pt x="715" y="3318"/>
                    <a:pt x="786" y="3484"/>
                  </a:cubicBezTo>
                  <a:cubicBezTo>
                    <a:pt x="988" y="3901"/>
                    <a:pt x="1179" y="4294"/>
                    <a:pt x="1346" y="4711"/>
                  </a:cubicBezTo>
                  <a:lnTo>
                    <a:pt x="1346" y="4734"/>
                  </a:lnTo>
                  <a:lnTo>
                    <a:pt x="1369" y="4794"/>
                  </a:lnTo>
                  <a:cubicBezTo>
                    <a:pt x="1429" y="4889"/>
                    <a:pt x="1488" y="5044"/>
                    <a:pt x="1560" y="5223"/>
                  </a:cubicBezTo>
                  <a:cubicBezTo>
                    <a:pt x="1643" y="5401"/>
                    <a:pt x="1715" y="5592"/>
                    <a:pt x="1798" y="5782"/>
                  </a:cubicBezTo>
                  <a:cubicBezTo>
                    <a:pt x="1893" y="5985"/>
                    <a:pt x="1965" y="6163"/>
                    <a:pt x="2060" y="6342"/>
                  </a:cubicBezTo>
                  <a:cubicBezTo>
                    <a:pt x="2131" y="6532"/>
                    <a:pt x="2215" y="6675"/>
                    <a:pt x="2310" y="6782"/>
                  </a:cubicBezTo>
                  <a:lnTo>
                    <a:pt x="2381" y="6878"/>
                  </a:lnTo>
                  <a:lnTo>
                    <a:pt x="2489" y="6818"/>
                  </a:lnTo>
                  <a:cubicBezTo>
                    <a:pt x="2500" y="6818"/>
                    <a:pt x="2512" y="6794"/>
                    <a:pt x="2548" y="6794"/>
                  </a:cubicBezTo>
                  <a:cubicBezTo>
                    <a:pt x="2608" y="6794"/>
                    <a:pt x="2655" y="6782"/>
                    <a:pt x="2715" y="6770"/>
                  </a:cubicBezTo>
                  <a:cubicBezTo>
                    <a:pt x="2774" y="6770"/>
                    <a:pt x="2834" y="6758"/>
                    <a:pt x="2870" y="6735"/>
                  </a:cubicBezTo>
                  <a:cubicBezTo>
                    <a:pt x="2917" y="6723"/>
                    <a:pt x="2965" y="6711"/>
                    <a:pt x="3001" y="6699"/>
                  </a:cubicBezTo>
                  <a:cubicBezTo>
                    <a:pt x="3072" y="6675"/>
                    <a:pt x="3120" y="6651"/>
                    <a:pt x="3155" y="6616"/>
                  </a:cubicBezTo>
                  <a:cubicBezTo>
                    <a:pt x="3203" y="6592"/>
                    <a:pt x="3239" y="6556"/>
                    <a:pt x="3262" y="6532"/>
                  </a:cubicBezTo>
                  <a:lnTo>
                    <a:pt x="3274" y="6520"/>
                  </a:lnTo>
                  <a:cubicBezTo>
                    <a:pt x="3310" y="6485"/>
                    <a:pt x="3322" y="6449"/>
                    <a:pt x="3358" y="6413"/>
                  </a:cubicBezTo>
                  <a:lnTo>
                    <a:pt x="3393" y="6354"/>
                  </a:lnTo>
                  <a:lnTo>
                    <a:pt x="2965" y="5342"/>
                  </a:lnTo>
                  <a:lnTo>
                    <a:pt x="2822" y="5044"/>
                  </a:lnTo>
                  <a:cubicBezTo>
                    <a:pt x="2846" y="4937"/>
                    <a:pt x="2881" y="4818"/>
                    <a:pt x="2893" y="4699"/>
                  </a:cubicBezTo>
                  <a:cubicBezTo>
                    <a:pt x="2905" y="4615"/>
                    <a:pt x="2917" y="4520"/>
                    <a:pt x="2953" y="4461"/>
                  </a:cubicBezTo>
                  <a:cubicBezTo>
                    <a:pt x="2965" y="4472"/>
                    <a:pt x="3012" y="4472"/>
                    <a:pt x="3060" y="4496"/>
                  </a:cubicBezTo>
                  <a:cubicBezTo>
                    <a:pt x="3167" y="4520"/>
                    <a:pt x="3322" y="4568"/>
                    <a:pt x="3489" y="4627"/>
                  </a:cubicBezTo>
                  <a:cubicBezTo>
                    <a:pt x="3667" y="4675"/>
                    <a:pt x="3846" y="4746"/>
                    <a:pt x="4036" y="4818"/>
                  </a:cubicBezTo>
                  <a:cubicBezTo>
                    <a:pt x="4251" y="4889"/>
                    <a:pt x="4429" y="4973"/>
                    <a:pt x="4608" y="5044"/>
                  </a:cubicBezTo>
                  <a:cubicBezTo>
                    <a:pt x="4786" y="5115"/>
                    <a:pt x="4929" y="5175"/>
                    <a:pt x="5060" y="5234"/>
                  </a:cubicBezTo>
                  <a:cubicBezTo>
                    <a:pt x="5203" y="5294"/>
                    <a:pt x="5287" y="5318"/>
                    <a:pt x="5334" y="5354"/>
                  </a:cubicBezTo>
                  <a:lnTo>
                    <a:pt x="5346" y="5365"/>
                  </a:lnTo>
                  <a:cubicBezTo>
                    <a:pt x="5382" y="5377"/>
                    <a:pt x="5394" y="5377"/>
                    <a:pt x="5406" y="5401"/>
                  </a:cubicBezTo>
                  <a:cubicBezTo>
                    <a:pt x="5441" y="5425"/>
                    <a:pt x="5477" y="5461"/>
                    <a:pt x="5513" y="5473"/>
                  </a:cubicBezTo>
                  <a:cubicBezTo>
                    <a:pt x="5541" y="5494"/>
                    <a:pt x="5578" y="5511"/>
                    <a:pt x="5627" y="5511"/>
                  </a:cubicBezTo>
                  <a:cubicBezTo>
                    <a:pt x="5659" y="5511"/>
                    <a:pt x="5696" y="5504"/>
                    <a:pt x="5739" y="5484"/>
                  </a:cubicBezTo>
                  <a:cubicBezTo>
                    <a:pt x="5775" y="5473"/>
                    <a:pt x="5810" y="5461"/>
                    <a:pt x="5834" y="5449"/>
                  </a:cubicBezTo>
                  <a:lnTo>
                    <a:pt x="5858" y="5425"/>
                  </a:lnTo>
                  <a:lnTo>
                    <a:pt x="5894" y="5354"/>
                  </a:lnTo>
                  <a:cubicBezTo>
                    <a:pt x="5929" y="5330"/>
                    <a:pt x="5953" y="5282"/>
                    <a:pt x="6001" y="5223"/>
                  </a:cubicBezTo>
                  <a:cubicBezTo>
                    <a:pt x="6037" y="5175"/>
                    <a:pt x="6072" y="5115"/>
                    <a:pt x="6108" y="5056"/>
                  </a:cubicBezTo>
                  <a:cubicBezTo>
                    <a:pt x="6156" y="4996"/>
                    <a:pt x="6180" y="4937"/>
                    <a:pt x="6215" y="4877"/>
                  </a:cubicBezTo>
                  <a:cubicBezTo>
                    <a:pt x="6239" y="4806"/>
                    <a:pt x="6251" y="4734"/>
                    <a:pt x="6239" y="4675"/>
                  </a:cubicBezTo>
                  <a:lnTo>
                    <a:pt x="6239" y="4615"/>
                  </a:lnTo>
                  <a:lnTo>
                    <a:pt x="6191" y="4568"/>
                  </a:lnTo>
                  <a:cubicBezTo>
                    <a:pt x="6072" y="4461"/>
                    <a:pt x="5941" y="4377"/>
                    <a:pt x="5775" y="4294"/>
                  </a:cubicBezTo>
                  <a:cubicBezTo>
                    <a:pt x="5632" y="4222"/>
                    <a:pt x="5465" y="4151"/>
                    <a:pt x="5298" y="4091"/>
                  </a:cubicBezTo>
                  <a:lnTo>
                    <a:pt x="4810" y="3913"/>
                  </a:lnTo>
                  <a:cubicBezTo>
                    <a:pt x="4644" y="3853"/>
                    <a:pt x="4501" y="3806"/>
                    <a:pt x="4358" y="3746"/>
                  </a:cubicBezTo>
                  <a:lnTo>
                    <a:pt x="4096" y="3639"/>
                  </a:lnTo>
                  <a:cubicBezTo>
                    <a:pt x="3977" y="3579"/>
                    <a:pt x="3846" y="3544"/>
                    <a:pt x="3727" y="3484"/>
                  </a:cubicBezTo>
                  <a:cubicBezTo>
                    <a:pt x="3596" y="3437"/>
                    <a:pt x="3465" y="3377"/>
                    <a:pt x="3370" y="3318"/>
                  </a:cubicBezTo>
                  <a:cubicBezTo>
                    <a:pt x="3251" y="3258"/>
                    <a:pt x="3203" y="3222"/>
                    <a:pt x="3167" y="3210"/>
                  </a:cubicBezTo>
                  <a:cubicBezTo>
                    <a:pt x="3167" y="3187"/>
                    <a:pt x="3167" y="3139"/>
                    <a:pt x="3191" y="3079"/>
                  </a:cubicBezTo>
                  <a:cubicBezTo>
                    <a:pt x="3203" y="2948"/>
                    <a:pt x="3239" y="2770"/>
                    <a:pt x="3274" y="2567"/>
                  </a:cubicBezTo>
                  <a:cubicBezTo>
                    <a:pt x="3322" y="2365"/>
                    <a:pt x="3370" y="2139"/>
                    <a:pt x="3429" y="1901"/>
                  </a:cubicBezTo>
                  <a:cubicBezTo>
                    <a:pt x="3489" y="1651"/>
                    <a:pt x="3536" y="1424"/>
                    <a:pt x="3572" y="1198"/>
                  </a:cubicBezTo>
                  <a:cubicBezTo>
                    <a:pt x="3620" y="984"/>
                    <a:pt x="3667" y="782"/>
                    <a:pt x="3691" y="603"/>
                  </a:cubicBezTo>
                  <a:cubicBezTo>
                    <a:pt x="3727" y="365"/>
                    <a:pt x="3727" y="270"/>
                    <a:pt x="3727" y="222"/>
                  </a:cubicBezTo>
                  <a:cubicBezTo>
                    <a:pt x="3715" y="174"/>
                    <a:pt x="3679" y="67"/>
                    <a:pt x="3513" y="31"/>
                  </a:cubicBezTo>
                  <a:cubicBezTo>
                    <a:pt x="3475" y="9"/>
                    <a:pt x="3427" y="1"/>
                    <a:pt x="33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28" name="Google Shape;1628;p39"/>
          <p:cNvGrpSpPr/>
          <p:nvPr/>
        </p:nvGrpSpPr>
        <p:grpSpPr>
          <a:xfrm rot="-1328856">
            <a:off x="1185201" y="1775299"/>
            <a:ext cx="439073" cy="467231"/>
            <a:chOff x="4283765" y="5909097"/>
            <a:chExt cx="324692" cy="345515"/>
          </a:xfrm>
        </p:grpSpPr>
        <p:grpSp>
          <p:nvGrpSpPr>
            <p:cNvPr id="1629" name="Google Shape;1629;p39"/>
            <p:cNvGrpSpPr/>
            <p:nvPr/>
          </p:nvGrpSpPr>
          <p:grpSpPr>
            <a:xfrm>
              <a:off x="4295376" y="5920844"/>
              <a:ext cx="301472" cy="321996"/>
              <a:chOff x="4295376" y="5920844"/>
              <a:chExt cx="301472" cy="321996"/>
            </a:xfrm>
          </p:grpSpPr>
          <p:sp>
            <p:nvSpPr>
              <p:cNvPr id="1630" name="Google Shape;1630;p39"/>
              <p:cNvSpPr/>
              <p:nvPr/>
            </p:nvSpPr>
            <p:spPr>
              <a:xfrm>
                <a:off x="4397615" y="5920844"/>
                <a:ext cx="90479" cy="90554"/>
              </a:xfrm>
              <a:custGeom>
                <a:avLst/>
                <a:gdLst/>
                <a:ahLst/>
                <a:cxnLst/>
                <a:rect l="l" t="t" r="r" b="b"/>
                <a:pathLst>
                  <a:path w="1208" h="1209" extrusionOk="0">
                    <a:moveTo>
                      <a:pt x="590" y="0"/>
                    </a:moveTo>
                    <a:cubicBezTo>
                      <a:pt x="255" y="0"/>
                      <a:pt x="1" y="573"/>
                      <a:pt x="136" y="874"/>
                    </a:cubicBezTo>
                    <a:cubicBezTo>
                      <a:pt x="227" y="1082"/>
                      <a:pt x="459" y="1209"/>
                      <a:pt x="688" y="1209"/>
                    </a:cubicBezTo>
                    <a:cubicBezTo>
                      <a:pt x="786" y="1209"/>
                      <a:pt x="883" y="1185"/>
                      <a:pt x="969" y="1136"/>
                    </a:cubicBezTo>
                    <a:cubicBezTo>
                      <a:pt x="1017" y="1100"/>
                      <a:pt x="1053" y="1076"/>
                      <a:pt x="1088" y="1028"/>
                    </a:cubicBezTo>
                    <a:cubicBezTo>
                      <a:pt x="1136" y="969"/>
                      <a:pt x="1148" y="897"/>
                      <a:pt x="1160" y="826"/>
                    </a:cubicBezTo>
                    <a:cubicBezTo>
                      <a:pt x="1207" y="504"/>
                      <a:pt x="1029" y="171"/>
                      <a:pt x="743" y="40"/>
                    </a:cubicBezTo>
                    <a:cubicBezTo>
                      <a:pt x="691" y="13"/>
                      <a:pt x="640" y="0"/>
                      <a:pt x="5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1" name="Google Shape;1631;p39"/>
              <p:cNvSpPr/>
              <p:nvPr/>
            </p:nvSpPr>
            <p:spPr>
              <a:xfrm>
                <a:off x="4394394" y="6162698"/>
                <a:ext cx="106433" cy="80143"/>
              </a:xfrm>
              <a:custGeom>
                <a:avLst/>
                <a:gdLst/>
                <a:ahLst/>
                <a:cxnLst/>
                <a:rect l="l" t="t" r="r" b="b"/>
                <a:pathLst>
                  <a:path w="1421" h="1070" extrusionOk="0">
                    <a:moveTo>
                      <a:pt x="604" y="0"/>
                    </a:moveTo>
                    <a:cubicBezTo>
                      <a:pt x="535" y="0"/>
                      <a:pt x="470" y="12"/>
                      <a:pt x="417" y="38"/>
                    </a:cubicBezTo>
                    <a:cubicBezTo>
                      <a:pt x="119" y="169"/>
                      <a:pt x="0" y="585"/>
                      <a:pt x="167" y="871"/>
                    </a:cubicBezTo>
                    <a:cubicBezTo>
                      <a:pt x="191" y="919"/>
                      <a:pt x="226" y="954"/>
                      <a:pt x="262" y="990"/>
                    </a:cubicBezTo>
                    <a:cubicBezTo>
                      <a:pt x="322" y="1026"/>
                      <a:pt x="405" y="1050"/>
                      <a:pt x="476" y="1062"/>
                    </a:cubicBezTo>
                    <a:cubicBezTo>
                      <a:pt x="510" y="1067"/>
                      <a:pt x="544" y="1069"/>
                      <a:pt x="578" y="1069"/>
                    </a:cubicBezTo>
                    <a:cubicBezTo>
                      <a:pt x="858" y="1069"/>
                      <a:pt x="1145" y="900"/>
                      <a:pt x="1262" y="645"/>
                    </a:cubicBezTo>
                    <a:cubicBezTo>
                      <a:pt x="1421" y="298"/>
                      <a:pt x="951" y="0"/>
                      <a:pt x="60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2" name="Google Shape;1632;p39"/>
              <p:cNvSpPr/>
              <p:nvPr/>
            </p:nvSpPr>
            <p:spPr>
              <a:xfrm>
                <a:off x="4295376" y="6045404"/>
                <a:ext cx="301472" cy="81791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092" extrusionOk="0">
                    <a:moveTo>
                      <a:pt x="2986" y="0"/>
                    </a:moveTo>
                    <a:cubicBezTo>
                      <a:pt x="2517" y="0"/>
                      <a:pt x="2044" y="55"/>
                      <a:pt x="1572" y="115"/>
                    </a:cubicBezTo>
                    <a:cubicBezTo>
                      <a:pt x="1167" y="163"/>
                      <a:pt x="596" y="127"/>
                      <a:pt x="239" y="282"/>
                    </a:cubicBezTo>
                    <a:cubicBezTo>
                      <a:pt x="84" y="342"/>
                      <a:pt x="84" y="354"/>
                      <a:pt x="36" y="520"/>
                    </a:cubicBezTo>
                    <a:cubicBezTo>
                      <a:pt x="36" y="580"/>
                      <a:pt x="12" y="1092"/>
                      <a:pt x="1" y="1092"/>
                    </a:cubicBezTo>
                    <a:cubicBezTo>
                      <a:pt x="1334" y="1056"/>
                      <a:pt x="2691" y="973"/>
                      <a:pt x="4025" y="889"/>
                    </a:cubicBezTo>
                    <a:cubicBezTo>
                      <a:pt x="4025" y="663"/>
                      <a:pt x="4013" y="437"/>
                      <a:pt x="3953" y="223"/>
                    </a:cubicBezTo>
                    <a:cubicBezTo>
                      <a:pt x="3942" y="175"/>
                      <a:pt x="3942" y="139"/>
                      <a:pt x="3906" y="115"/>
                    </a:cubicBezTo>
                    <a:cubicBezTo>
                      <a:pt x="3882" y="80"/>
                      <a:pt x="3846" y="80"/>
                      <a:pt x="3811" y="68"/>
                    </a:cubicBezTo>
                    <a:cubicBezTo>
                      <a:pt x="3537" y="19"/>
                      <a:pt x="3262" y="0"/>
                      <a:pt x="298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33" name="Google Shape;1633;p39"/>
            <p:cNvGrpSpPr/>
            <p:nvPr/>
          </p:nvGrpSpPr>
          <p:grpSpPr>
            <a:xfrm>
              <a:off x="4283765" y="5909097"/>
              <a:ext cx="324692" cy="345515"/>
              <a:chOff x="4283765" y="5909097"/>
              <a:chExt cx="324692" cy="345515"/>
            </a:xfrm>
          </p:grpSpPr>
          <p:sp>
            <p:nvSpPr>
              <p:cNvPr id="1634" name="Google Shape;1634;p39"/>
              <p:cNvSpPr/>
              <p:nvPr/>
            </p:nvSpPr>
            <p:spPr>
              <a:xfrm>
                <a:off x="4388101" y="5909097"/>
                <a:ext cx="112425" cy="113623"/>
              </a:xfrm>
              <a:custGeom>
                <a:avLst/>
                <a:gdLst/>
                <a:ahLst/>
                <a:cxnLst/>
                <a:rect l="l" t="t" r="r" b="b"/>
                <a:pathLst>
                  <a:path w="1501" h="1517" extrusionOk="0">
                    <a:moveTo>
                      <a:pt x="721" y="319"/>
                    </a:moveTo>
                    <a:cubicBezTo>
                      <a:pt x="760" y="319"/>
                      <a:pt x="787" y="332"/>
                      <a:pt x="798" y="338"/>
                    </a:cubicBezTo>
                    <a:cubicBezTo>
                      <a:pt x="1025" y="445"/>
                      <a:pt x="1156" y="707"/>
                      <a:pt x="1132" y="969"/>
                    </a:cubicBezTo>
                    <a:cubicBezTo>
                      <a:pt x="1132" y="1029"/>
                      <a:pt x="1108" y="1064"/>
                      <a:pt x="1084" y="1100"/>
                    </a:cubicBezTo>
                    <a:cubicBezTo>
                      <a:pt x="1072" y="1112"/>
                      <a:pt x="1037" y="1136"/>
                      <a:pt x="1013" y="1160"/>
                    </a:cubicBezTo>
                    <a:cubicBezTo>
                      <a:pt x="957" y="1194"/>
                      <a:pt x="890" y="1213"/>
                      <a:pt x="819" y="1213"/>
                    </a:cubicBezTo>
                    <a:cubicBezTo>
                      <a:pt x="769" y="1213"/>
                      <a:pt x="717" y="1203"/>
                      <a:pt x="667" y="1183"/>
                    </a:cubicBezTo>
                    <a:cubicBezTo>
                      <a:pt x="548" y="1148"/>
                      <a:pt x="441" y="1064"/>
                      <a:pt x="394" y="969"/>
                    </a:cubicBezTo>
                    <a:cubicBezTo>
                      <a:pt x="334" y="814"/>
                      <a:pt x="417" y="529"/>
                      <a:pt x="560" y="398"/>
                    </a:cubicBezTo>
                    <a:cubicBezTo>
                      <a:pt x="623" y="335"/>
                      <a:pt x="678" y="319"/>
                      <a:pt x="721" y="319"/>
                    </a:cubicBezTo>
                    <a:close/>
                    <a:moveTo>
                      <a:pt x="730" y="0"/>
                    </a:moveTo>
                    <a:cubicBezTo>
                      <a:pt x="607" y="0"/>
                      <a:pt x="483" y="53"/>
                      <a:pt x="370" y="159"/>
                    </a:cubicBezTo>
                    <a:cubicBezTo>
                      <a:pt x="144" y="374"/>
                      <a:pt x="1" y="790"/>
                      <a:pt x="132" y="1088"/>
                    </a:cubicBezTo>
                    <a:cubicBezTo>
                      <a:pt x="203" y="1267"/>
                      <a:pt x="370" y="1410"/>
                      <a:pt x="572" y="1469"/>
                    </a:cubicBezTo>
                    <a:cubicBezTo>
                      <a:pt x="644" y="1505"/>
                      <a:pt x="739" y="1517"/>
                      <a:pt x="810" y="1517"/>
                    </a:cubicBezTo>
                    <a:cubicBezTo>
                      <a:pt x="929" y="1517"/>
                      <a:pt x="1048" y="1481"/>
                      <a:pt x="1168" y="1421"/>
                    </a:cubicBezTo>
                    <a:cubicBezTo>
                      <a:pt x="1227" y="1386"/>
                      <a:pt x="1287" y="1338"/>
                      <a:pt x="1334" y="1279"/>
                    </a:cubicBezTo>
                    <a:cubicBezTo>
                      <a:pt x="1394" y="1219"/>
                      <a:pt x="1418" y="1112"/>
                      <a:pt x="1441" y="1005"/>
                    </a:cubicBezTo>
                    <a:cubicBezTo>
                      <a:pt x="1501" y="624"/>
                      <a:pt x="1287" y="231"/>
                      <a:pt x="941" y="52"/>
                    </a:cubicBezTo>
                    <a:cubicBezTo>
                      <a:pt x="872" y="18"/>
                      <a:pt x="801" y="0"/>
                      <a:pt x="73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5" name="Google Shape;1635;p39"/>
              <p:cNvSpPr/>
              <p:nvPr/>
            </p:nvSpPr>
            <p:spPr>
              <a:xfrm>
                <a:off x="4384581" y="6149827"/>
                <a:ext cx="117743" cy="104785"/>
              </a:xfrm>
              <a:custGeom>
                <a:avLst/>
                <a:gdLst/>
                <a:ahLst/>
                <a:cxnLst/>
                <a:rect l="l" t="t" r="r" b="b"/>
                <a:pathLst>
                  <a:path w="1572" h="1399" extrusionOk="0">
                    <a:moveTo>
                      <a:pt x="717" y="326"/>
                    </a:moveTo>
                    <a:cubicBezTo>
                      <a:pt x="865" y="326"/>
                      <a:pt x="1055" y="405"/>
                      <a:pt x="1155" y="505"/>
                    </a:cubicBezTo>
                    <a:cubicBezTo>
                      <a:pt x="1274" y="624"/>
                      <a:pt x="1226" y="708"/>
                      <a:pt x="1215" y="743"/>
                    </a:cubicBezTo>
                    <a:cubicBezTo>
                      <a:pt x="1119" y="956"/>
                      <a:pt x="901" y="1083"/>
                      <a:pt x="678" y="1083"/>
                    </a:cubicBezTo>
                    <a:cubicBezTo>
                      <a:pt x="650" y="1083"/>
                      <a:pt x="623" y="1081"/>
                      <a:pt x="595" y="1077"/>
                    </a:cubicBezTo>
                    <a:cubicBezTo>
                      <a:pt x="536" y="1077"/>
                      <a:pt x="488" y="1065"/>
                      <a:pt x="453" y="1041"/>
                    </a:cubicBezTo>
                    <a:cubicBezTo>
                      <a:pt x="441" y="1017"/>
                      <a:pt x="417" y="994"/>
                      <a:pt x="393" y="958"/>
                    </a:cubicBezTo>
                    <a:cubicBezTo>
                      <a:pt x="345" y="874"/>
                      <a:pt x="322" y="743"/>
                      <a:pt x="369" y="624"/>
                    </a:cubicBezTo>
                    <a:cubicBezTo>
                      <a:pt x="417" y="505"/>
                      <a:pt x="488" y="398"/>
                      <a:pt x="595" y="351"/>
                    </a:cubicBezTo>
                    <a:cubicBezTo>
                      <a:pt x="629" y="334"/>
                      <a:pt x="671" y="326"/>
                      <a:pt x="717" y="326"/>
                    </a:cubicBezTo>
                    <a:close/>
                    <a:moveTo>
                      <a:pt x="700" y="1"/>
                    </a:moveTo>
                    <a:cubicBezTo>
                      <a:pt x="608" y="1"/>
                      <a:pt x="519" y="17"/>
                      <a:pt x="441" y="53"/>
                    </a:cubicBezTo>
                    <a:cubicBezTo>
                      <a:pt x="262" y="148"/>
                      <a:pt x="119" y="303"/>
                      <a:pt x="60" y="517"/>
                    </a:cubicBezTo>
                    <a:cubicBezTo>
                      <a:pt x="0" y="720"/>
                      <a:pt x="12" y="946"/>
                      <a:pt x="119" y="1113"/>
                    </a:cubicBezTo>
                    <a:cubicBezTo>
                      <a:pt x="167" y="1184"/>
                      <a:pt x="202" y="1232"/>
                      <a:pt x="262" y="1279"/>
                    </a:cubicBezTo>
                    <a:cubicBezTo>
                      <a:pt x="345" y="1339"/>
                      <a:pt x="429" y="1363"/>
                      <a:pt x="548" y="1386"/>
                    </a:cubicBezTo>
                    <a:cubicBezTo>
                      <a:pt x="595" y="1398"/>
                      <a:pt x="619" y="1398"/>
                      <a:pt x="667" y="1398"/>
                    </a:cubicBezTo>
                    <a:cubicBezTo>
                      <a:pt x="1024" y="1398"/>
                      <a:pt x="1357" y="1184"/>
                      <a:pt x="1488" y="863"/>
                    </a:cubicBezTo>
                    <a:cubicBezTo>
                      <a:pt x="1572" y="660"/>
                      <a:pt x="1536" y="458"/>
                      <a:pt x="1369" y="279"/>
                    </a:cubicBezTo>
                    <a:cubicBezTo>
                      <a:pt x="1214" y="115"/>
                      <a:pt x="945" y="1"/>
                      <a:pt x="70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6" name="Google Shape;1636;p39"/>
              <p:cNvSpPr/>
              <p:nvPr/>
            </p:nvSpPr>
            <p:spPr>
              <a:xfrm>
                <a:off x="4283765" y="6035005"/>
                <a:ext cx="324692" cy="105459"/>
              </a:xfrm>
              <a:custGeom>
                <a:avLst/>
                <a:gdLst/>
                <a:ahLst/>
                <a:cxnLst/>
                <a:rect l="l" t="t" r="r" b="b"/>
                <a:pathLst>
                  <a:path w="4335" h="1408" extrusionOk="0">
                    <a:moveTo>
                      <a:pt x="3144" y="300"/>
                    </a:moveTo>
                    <a:cubicBezTo>
                      <a:pt x="3418" y="300"/>
                      <a:pt x="3668" y="324"/>
                      <a:pt x="3954" y="372"/>
                    </a:cubicBezTo>
                    <a:lnTo>
                      <a:pt x="3965" y="372"/>
                    </a:lnTo>
                    <a:lnTo>
                      <a:pt x="3965" y="383"/>
                    </a:lnTo>
                    <a:cubicBezTo>
                      <a:pt x="3989" y="550"/>
                      <a:pt x="4025" y="717"/>
                      <a:pt x="4025" y="872"/>
                    </a:cubicBezTo>
                    <a:cubicBezTo>
                      <a:pt x="2799" y="967"/>
                      <a:pt x="1548" y="1026"/>
                      <a:pt x="334" y="1074"/>
                    </a:cubicBezTo>
                    <a:cubicBezTo>
                      <a:pt x="334" y="1026"/>
                      <a:pt x="346" y="955"/>
                      <a:pt x="346" y="872"/>
                    </a:cubicBezTo>
                    <a:cubicBezTo>
                      <a:pt x="346" y="788"/>
                      <a:pt x="358" y="717"/>
                      <a:pt x="358" y="693"/>
                    </a:cubicBezTo>
                    <a:lnTo>
                      <a:pt x="358" y="669"/>
                    </a:lnTo>
                    <a:cubicBezTo>
                      <a:pt x="358" y="633"/>
                      <a:pt x="382" y="598"/>
                      <a:pt x="382" y="598"/>
                    </a:cubicBezTo>
                    <a:cubicBezTo>
                      <a:pt x="382" y="598"/>
                      <a:pt x="394" y="598"/>
                      <a:pt x="453" y="562"/>
                    </a:cubicBezTo>
                    <a:cubicBezTo>
                      <a:pt x="679" y="479"/>
                      <a:pt x="1013" y="455"/>
                      <a:pt x="1310" y="443"/>
                    </a:cubicBezTo>
                    <a:cubicBezTo>
                      <a:pt x="1465" y="431"/>
                      <a:pt x="1608" y="431"/>
                      <a:pt x="1751" y="419"/>
                    </a:cubicBezTo>
                    <a:cubicBezTo>
                      <a:pt x="2203" y="360"/>
                      <a:pt x="2668" y="300"/>
                      <a:pt x="3144" y="300"/>
                    </a:cubicBezTo>
                    <a:close/>
                    <a:moveTo>
                      <a:pt x="13" y="1153"/>
                    </a:moveTo>
                    <a:lnTo>
                      <a:pt x="13" y="1153"/>
                    </a:lnTo>
                    <a:cubicBezTo>
                      <a:pt x="5" y="1167"/>
                      <a:pt x="1" y="1180"/>
                      <a:pt x="1" y="1193"/>
                    </a:cubicBezTo>
                    <a:cubicBezTo>
                      <a:pt x="5" y="1184"/>
                      <a:pt x="9" y="1170"/>
                      <a:pt x="13" y="1153"/>
                    </a:cubicBezTo>
                    <a:close/>
                    <a:moveTo>
                      <a:pt x="3132" y="0"/>
                    </a:moveTo>
                    <a:cubicBezTo>
                      <a:pt x="2656" y="0"/>
                      <a:pt x="2185" y="57"/>
                      <a:pt x="1715" y="110"/>
                    </a:cubicBezTo>
                    <a:cubicBezTo>
                      <a:pt x="1596" y="133"/>
                      <a:pt x="1453" y="145"/>
                      <a:pt x="1298" y="145"/>
                    </a:cubicBezTo>
                    <a:cubicBezTo>
                      <a:pt x="977" y="157"/>
                      <a:pt x="596" y="181"/>
                      <a:pt x="334" y="300"/>
                    </a:cubicBezTo>
                    <a:cubicBezTo>
                      <a:pt x="144" y="372"/>
                      <a:pt x="108" y="431"/>
                      <a:pt x="60" y="610"/>
                    </a:cubicBezTo>
                    <a:lnTo>
                      <a:pt x="60" y="633"/>
                    </a:lnTo>
                    <a:cubicBezTo>
                      <a:pt x="48" y="669"/>
                      <a:pt x="48" y="717"/>
                      <a:pt x="36" y="860"/>
                    </a:cubicBezTo>
                    <a:cubicBezTo>
                      <a:pt x="36" y="947"/>
                      <a:pt x="29" y="1081"/>
                      <a:pt x="13" y="1153"/>
                    </a:cubicBezTo>
                    <a:lnTo>
                      <a:pt x="13" y="1153"/>
                    </a:lnTo>
                    <a:cubicBezTo>
                      <a:pt x="34" y="1118"/>
                      <a:pt x="83" y="1086"/>
                      <a:pt x="144" y="1086"/>
                    </a:cubicBezTo>
                    <a:lnTo>
                      <a:pt x="144" y="1395"/>
                    </a:lnTo>
                    <a:cubicBezTo>
                      <a:pt x="144" y="1395"/>
                      <a:pt x="155" y="1395"/>
                      <a:pt x="179" y="1407"/>
                    </a:cubicBezTo>
                    <a:cubicBezTo>
                      <a:pt x="1525" y="1372"/>
                      <a:pt x="2858" y="1312"/>
                      <a:pt x="4204" y="1205"/>
                    </a:cubicBezTo>
                    <a:lnTo>
                      <a:pt x="4335" y="1193"/>
                    </a:lnTo>
                    <a:lnTo>
                      <a:pt x="4335" y="1038"/>
                    </a:lnTo>
                    <a:cubicBezTo>
                      <a:pt x="4335" y="800"/>
                      <a:pt x="4311" y="562"/>
                      <a:pt x="4263" y="336"/>
                    </a:cubicBezTo>
                    <a:cubicBezTo>
                      <a:pt x="4263" y="300"/>
                      <a:pt x="4251" y="205"/>
                      <a:pt x="4168" y="145"/>
                    </a:cubicBezTo>
                    <a:cubicBezTo>
                      <a:pt x="4108" y="86"/>
                      <a:pt x="4037" y="74"/>
                      <a:pt x="3989" y="74"/>
                    </a:cubicBezTo>
                    <a:cubicBezTo>
                      <a:pt x="3701" y="21"/>
                      <a:pt x="3415" y="0"/>
                      <a:pt x="313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637" name="Google Shape;1637;p39"/>
          <p:cNvGrpSpPr/>
          <p:nvPr/>
        </p:nvGrpSpPr>
        <p:grpSpPr>
          <a:xfrm rot="1059618">
            <a:off x="885401" y="713682"/>
            <a:ext cx="434227" cy="330249"/>
            <a:chOff x="5841679" y="4053505"/>
            <a:chExt cx="278328" cy="211668"/>
          </a:xfrm>
        </p:grpSpPr>
        <p:sp>
          <p:nvSpPr>
            <p:cNvPr id="1638" name="Google Shape;1638;p39"/>
            <p:cNvSpPr/>
            <p:nvPr/>
          </p:nvSpPr>
          <p:spPr>
            <a:xfrm>
              <a:off x="5851505" y="4063317"/>
              <a:ext cx="258705" cy="69882"/>
            </a:xfrm>
            <a:custGeom>
              <a:avLst/>
              <a:gdLst/>
              <a:ahLst/>
              <a:cxnLst/>
              <a:rect l="l" t="t" r="r" b="b"/>
              <a:pathLst>
                <a:path w="3454" h="933" extrusionOk="0">
                  <a:moveTo>
                    <a:pt x="2601" y="0"/>
                  </a:moveTo>
                  <a:cubicBezTo>
                    <a:pt x="2183" y="0"/>
                    <a:pt x="1756" y="52"/>
                    <a:pt x="1334" y="99"/>
                  </a:cubicBezTo>
                  <a:cubicBezTo>
                    <a:pt x="989" y="147"/>
                    <a:pt x="501" y="99"/>
                    <a:pt x="191" y="230"/>
                  </a:cubicBezTo>
                  <a:cubicBezTo>
                    <a:pt x="60" y="289"/>
                    <a:pt x="60" y="301"/>
                    <a:pt x="25" y="444"/>
                  </a:cubicBezTo>
                  <a:cubicBezTo>
                    <a:pt x="37" y="492"/>
                    <a:pt x="13" y="932"/>
                    <a:pt x="1" y="932"/>
                  </a:cubicBezTo>
                  <a:lnTo>
                    <a:pt x="1" y="932"/>
                  </a:lnTo>
                  <a:cubicBezTo>
                    <a:pt x="1156" y="885"/>
                    <a:pt x="2299" y="825"/>
                    <a:pt x="3454" y="754"/>
                  </a:cubicBezTo>
                  <a:cubicBezTo>
                    <a:pt x="3454" y="563"/>
                    <a:pt x="3430" y="373"/>
                    <a:pt x="3394" y="170"/>
                  </a:cubicBezTo>
                  <a:cubicBezTo>
                    <a:pt x="3394" y="147"/>
                    <a:pt x="3370" y="99"/>
                    <a:pt x="3347" y="87"/>
                  </a:cubicBezTo>
                  <a:cubicBezTo>
                    <a:pt x="3311" y="75"/>
                    <a:pt x="3287" y="51"/>
                    <a:pt x="3251" y="51"/>
                  </a:cubicBezTo>
                  <a:cubicBezTo>
                    <a:pt x="3038" y="14"/>
                    <a:pt x="2821" y="0"/>
                    <a:pt x="2601" y="0"/>
                  </a:cubicBezTo>
                  <a:close/>
                  <a:moveTo>
                    <a:pt x="1" y="932"/>
                  </a:moveTo>
                  <a:cubicBezTo>
                    <a:pt x="1" y="932"/>
                    <a:pt x="1" y="932"/>
                    <a:pt x="1" y="932"/>
                  </a:cubicBezTo>
                  <a:cubicBezTo>
                    <a:pt x="1" y="932"/>
                    <a:pt x="1" y="932"/>
                    <a:pt x="1" y="93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9" name="Google Shape;1639;p39"/>
            <p:cNvSpPr/>
            <p:nvPr/>
          </p:nvSpPr>
          <p:spPr>
            <a:xfrm>
              <a:off x="5841679" y="4053505"/>
              <a:ext cx="278328" cy="89506"/>
            </a:xfrm>
            <a:custGeom>
              <a:avLst/>
              <a:gdLst/>
              <a:ahLst/>
              <a:cxnLst/>
              <a:rect l="l" t="t" r="r" b="b"/>
              <a:pathLst>
                <a:path w="3716" h="1195" extrusionOk="0">
                  <a:moveTo>
                    <a:pt x="2704" y="266"/>
                  </a:moveTo>
                  <a:cubicBezTo>
                    <a:pt x="2930" y="266"/>
                    <a:pt x="3156" y="278"/>
                    <a:pt x="3370" y="337"/>
                  </a:cubicBezTo>
                  <a:lnTo>
                    <a:pt x="3394" y="337"/>
                  </a:lnTo>
                  <a:lnTo>
                    <a:pt x="3394" y="349"/>
                  </a:lnTo>
                  <a:cubicBezTo>
                    <a:pt x="3418" y="480"/>
                    <a:pt x="3454" y="623"/>
                    <a:pt x="3454" y="766"/>
                  </a:cubicBezTo>
                  <a:cubicBezTo>
                    <a:pt x="2394" y="837"/>
                    <a:pt x="1334" y="897"/>
                    <a:pt x="275" y="932"/>
                  </a:cubicBezTo>
                  <a:cubicBezTo>
                    <a:pt x="275" y="873"/>
                    <a:pt x="299" y="813"/>
                    <a:pt x="299" y="754"/>
                  </a:cubicBezTo>
                  <a:cubicBezTo>
                    <a:pt x="310" y="682"/>
                    <a:pt x="310" y="623"/>
                    <a:pt x="310" y="599"/>
                  </a:cubicBezTo>
                  <a:lnTo>
                    <a:pt x="310" y="575"/>
                  </a:lnTo>
                  <a:cubicBezTo>
                    <a:pt x="322" y="540"/>
                    <a:pt x="322" y="516"/>
                    <a:pt x="322" y="516"/>
                  </a:cubicBezTo>
                  <a:cubicBezTo>
                    <a:pt x="322" y="516"/>
                    <a:pt x="334" y="504"/>
                    <a:pt x="382" y="480"/>
                  </a:cubicBezTo>
                  <a:cubicBezTo>
                    <a:pt x="572" y="409"/>
                    <a:pt x="870" y="397"/>
                    <a:pt x="1132" y="385"/>
                  </a:cubicBezTo>
                  <a:cubicBezTo>
                    <a:pt x="1263" y="361"/>
                    <a:pt x="1382" y="361"/>
                    <a:pt x="1501" y="349"/>
                  </a:cubicBezTo>
                  <a:cubicBezTo>
                    <a:pt x="1906" y="301"/>
                    <a:pt x="2299" y="266"/>
                    <a:pt x="2704" y="266"/>
                  </a:cubicBezTo>
                  <a:close/>
                  <a:moveTo>
                    <a:pt x="2742" y="0"/>
                  </a:moveTo>
                  <a:cubicBezTo>
                    <a:pt x="2314" y="0"/>
                    <a:pt x="1887" y="52"/>
                    <a:pt x="1465" y="99"/>
                  </a:cubicBezTo>
                  <a:cubicBezTo>
                    <a:pt x="1370" y="111"/>
                    <a:pt x="1251" y="123"/>
                    <a:pt x="1108" y="123"/>
                  </a:cubicBezTo>
                  <a:cubicBezTo>
                    <a:pt x="834" y="123"/>
                    <a:pt x="513" y="147"/>
                    <a:pt x="275" y="242"/>
                  </a:cubicBezTo>
                  <a:cubicBezTo>
                    <a:pt x="120" y="301"/>
                    <a:pt x="84" y="349"/>
                    <a:pt x="37" y="516"/>
                  </a:cubicBezTo>
                  <a:lnTo>
                    <a:pt x="37" y="540"/>
                  </a:lnTo>
                  <a:cubicBezTo>
                    <a:pt x="37" y="575"/>
                    <a:pt x="37" y="599"/>
                    <a:pt x="25" y="742"/>
                  </a:cubicBezTo>
                  <a:cubicBezTo>
                    <a:pt x="13" y="825"/>
                    <a:pt x="13" y="992"/>
                    <a:pt x="1" y="1016"/>
                  </a:cubicBezTo>
                  <a:cubicBezTo>
                    <a:pt x="13" y="992"/>
                    <a:pt x="60" y="932"/>
                    <a:pt x="120" y="932"/>
                  </a:cubicBezTo>
                  <a:lnTo>
                    <a:pt x="120" y="1194"/>
                  </a:lnTo>
                  <a:lnTo>
                    <a:pt x="144" y="1194"/>
                  </a:lnTo>
                  <a:cubicBezTo>
                    <a:pt x="1287" y="1171"/>
                    <a:pt x="2454" y="1111"/>
                    <a:pt x="3597" y="1016"/>
                  </a:cubicBezTo>
                  <a:lnTo>
                    <a:pt x="3716" y="1004"/>
                  </a:lnTo>
                  <a:lnTo>
                    <a:pt x="3716" y="885"/>
                  </a:lnTo>
                  <a:cubicBezTo>
                    <a:pt x="3716" y="682"/>
                    <a:pt x="3704" y="468"/>
                    <a:pt x="3656" y="278"/>
                  </a:cubicBezTo>
                  <a:cubicBezTo>
                    <a:pt x="3644" y="230"/>
                    <a:pt x="3632" y="170"/>
                    <a:pt x="3573" y="111"/>
                  </a:cubicBezTo>
                  <a:cubicBezTo>
                    <a:pt x="3525" y="63"/>
                    <a:pt x="3454" y="51"/>
                    <a:pt x="3418" y="51"/>
                  </a:cubicBezTo>
                  <a:cubicBezTo>
                    <a:pt x="3193" y="15"/>
                    <a:pt x="2967" y="0"/>
                    <a:pt x="27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0" name="Google Shape;1640;p39"/>
            <p:cNvSpPr/>
            <p:nvPr/>
          </p:nvSpPr>
          <p:spPr>
            <a:xfrm>
              <a:off x="5851505" y="4184955"/>
              <a:ext cx="258705" cy="69507"/>
            </a:xfrm>
            <a:custGeom>
              <a:avLst/>
              <a:gdLst/>
              <a:ahLst/>
              <a:cxnLst/>
              <a:rect l="l" t="t" r="r" b="b"/>
              <a:pathLst>
                <a:path w="3454" h="928" extrusionOk="0">
                  <a:moveTo>
                    <a:pt x="2599" y="1"/>
                  </a:moveTo>
                  <a:cubicBezTo>
                    <a:pt x="2181" y="1"/>
                    <a:pt x="1755" y="47"/>
                    <a:pt x="1334" y="94"/>
                  </a:cubicBezTo>
                  <a:cubicBezTo>
                    <a:pt x="989" y="142"/>
                    <a:pt x="501" y="94"/>
                    <a:pt x="191" y="225"/>
                  </a:cubicBezTo>
                  <a:cubicBezTo>
                    <a:pt x="60" y="285"/>
                    <a:pt x="60" y="309"/>
                    <a:pt x="25" y="440"/>
                  </a:cubicBezTo>
                  <a:cubicBezTo>
                    <a:pt x="37" y="487"/>
                    <a:pt x="13" y="928"/>
                    <a:pt x="1" y="928"/>
                  </a:cubicBezTo>
                  <a:cubicBezTo>
                    <a:pt x="1156" y="892"/>
                    <a:pt x="2299" y="832"/>
                    <a:pt x="3454" y="749"/>
                  </a:cubicBezTo>
                  <a:cubicBezTo>
                    <a:pt x="3454" y="559"/>
                    <a:pt x="3430" y="368"/>
                    <a:pt x="3394" y="178"/>
                  </a:cubicBezTo>
                  <a:cubicBezTo>
                    <a:pt x="3394" y="142"/>
                    <a:pt x="3370" y="94"/>
                    <a:pt x="3347" y="82"/>
                  </a:cubicBezTo>
                  <a:cubicBezTo>
                    <a:pt x="3311" y="70"/>
                    <a:pt x="3287" y="47"/>
                    <a:pt x="3251" y="47"/>
                  </a:cubicBezTo>
                  <a:cubicBezTo>
                    <a:pt x="3038" y="14"/>
                    <a:pt x="2819" y="1"/>
                    <a:pt x="259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1" name="Google Shape;1641;p39"/>
            <p:cNvSpPr/>
            <p:nvPr/>
          </p:nvSpPr>
          <p:spPr>
            <a:xfrm>
              <a:off x="5841679" y="4175143"/>
              <a:ext cx="278328" cy="90030"/>
            </a:xfrm>
            <a:custGeom>
              <a:avLst/>
              <a:gdLst/>
              <a:ahLst/>
              <a:cxnLst/>
              <a:rect l="l" t="t" r="r" b="b"/>
              <a:pathLst>
                <a:path w="3716" h="1202" extrusionOk="0">
                  <a:moveTo>
                    <a:pt x="2704" y="261"/>
                  </a:moveTo>
                  <a:cubicBezTo>
                    <a:pt x="2930" y="261"/>
                    <a:pt x="3156" y="273"/>
                    <a:pt x="3370" y="332"/>
                  </a:cubicBezTo>
                  <a:lnTo>
                    <a:pt x="3394" y="332"/>
                  </a:lnTo>
                  <a:lnTo>
                    <a:pt x="3394" y="344"/>
                  </a:lnTo>
                  <a:cubicBezTo>
                    <a:pt x="3418" y="487"/>
                    <a:pt x="3454" y="618"/>
                    <a:pt x="3454" y="761"/>
                  </a:cubicBezTo>
                  <a:cubicBezTo>
                    <a:pt x="2394" y="844"/>
                    <a:pt x="1334" y="904"/>
                    <a:pt x="275" y="928"/>
                  </a:cubicBezTo>
                  <a:cubicBezTo>
                    <a:pt x="275" y="868"/>
                    <a:pt x="299" y="809"/>
                    <a:pt x="299" y="749"/>
                  </a:cubicBezTo>
                  <a:cubicBezTo>
                    <a:pt x="310" y="678"/>
                    <a:pt x="310" y="618"/>
                    <a:pt x="310" y="606"/>
                  </a:cubicBezTo>
                  <a:lnTo>
                    <a:pt x="310" y="571"/>
                  </a:lnTo>
                  <a:cubicBezTo>
                    <a:pt x="322" y="547"/>
                    <a:pt x="322" y="511"/>
                    <a:pt x="322" y="511"/>
                  </a:cubicBezTo>
                  <a:cubicBezTo>
                    <a:pt x="322" y="511"/>
                    <a:pt x="334" y="499"/>
                    <a:pt x="382" y="487"/>
                  </a:cubicBezTo>
                  <a:cubicBezTo>
                    <a:pt x="572" y="404"/>
                    <a:pt x="870" y="392"/>
                    <a:pt x="1132" y="380"/>
                  </a:cubicBezTo>
                  <a:cubicBezTo>
                    <a:pt x="1263" y="368"/>
                    <a:pt x="1382" y="368"/>
                    <a:pt x="1501" y="344"/>
                  </a:cubicBezTo>
                  <a:cubicBezTo>
                    <a:pt x="1906" y="309"/>
                    <a:pt x="2299" y="261"/>
                    <a:pt x="2704" y="261"/>
                  </a:cubicBezTo>
                  <a:close/>
                  <a:moveTo>
                    <a:pt x="2740" y="1"/>
                  </a:moveTo>
                  <a:cubicBezTo>
                    <a:pt x="2312" y="1"/>
                    <a:pt x="1886" y="48"/>
                    <a:pt x="1465" y="94"/>
                  </a:cubicBezTo>
                  <a:cubicBezTo>
                    <a:pt x="1370" y="106"/>
                    <a:pt x="1251" y="130"/>
                    <a:pt x="1108" y="130"/>
                  </a:cubicBezTo>
                  <a:cubicBezTo>
                    <a:pt x="834" y="130"/>
                    <a:pt x="513" y="142"/>
                    <a:pt x="275" y="249"/>
                  </a:cubicBezTo>
                  <a:cubicBezTo>
                    <a:pt x="120" y="309"/>
                    <a:pt x="84" y="344"/>
                    <a:pt x="37" y="511"/>
                  </a:cubicBezTo>
                  <a:lnTo>
                    <a:pt x="37" y="547"/>
                  </a:lnTo>
                  <a:cubicBezTo>
                    <a:pt x="37" y="571"/>
                    <a:pt x="37" y="606"/>
                    <a:pt x="25" y="737"/>
                  </a:cubicBezTo>
                  <a:cubicBezTo>
                    <a:pt x="13" y="821"/>
                    <a:pt x="13" y="987"/>
                    <a:pt x="1" y="1023"/>
                  </a:cubicBezTo>
                  <a:cubicBezTo>
                    <a:pt x="13" y="987"/>
                    <a:pt x="60" y="928"/>
                    <a:pt x="120" y="928"/>
                  </a:cubicBezTo>
                  <a:lnTo>
                    <a:pt x="120" y="1202"/>
                  </a:lnTo>
                  <a:lnTo>
                    <a:pt x="144" y="1202"/>
                  </a:lnTo>
                  <a:cubicBezTo>
                    <a:pt x="1287" y="1166"/>
                    <a:pt x="2454" y="1106"/>
                    <a:pt x="3597" y="1023"/>
                  </a:cubicBezTo>
                  <a:lnTo>
                    <a:pt x="3716" y="999"/>
                  </a:lnTo>
                  <a:lnTo>
                    <a:pt x="3716" y="880"/>
                  </a:lnTo>
                  <a:cubicBezTo>
                    <a:pt x="3716" y="678"/>
                    <a:pt x="3704" y="463"/>
                    <a:pt x="3656" y="273"/>
                  </a:cubicBezTo>
                  <a:cubicBezTo>
                    <a:pt x="3644" y="225"/>
                    <a:pt x="3632" y="166"/>
                    <a:pt x="3573" y="106"/>
                  </a:cubicBezTo>
                  <a:cubicBezTo>
                    <a:pt x="3525" y="70"/>
                    <a:pt x="3454" y="47"/>
                    <a:pt x="3418" y="47"/>
                  </a:cubicBezTo>
                  <a:cubicBezTo>
                    <a:pt x="3192" y="14"/>
                    <a:pt x="2966" y="1"/>
                    <a:pt x="27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42" name="Google Shape;1642;p39"/>
          <p:cNvGrpSpPr/>
          <p:nvPr/>
        </p:nvGrpSpPr>
        <p:grpSpPr>
          <a:xfrm>
            <a:off x="8096157" y="252089"/>
            <a:ext cx="501393" cy="471161"/>
            <a:chOff x="6276222" y="5478184"/>
            <a:chExt cx="335402" cy="315179"/>
          </a:xfrm>
        </p:grpSpPr>
        <p:sp>
          <p:nvSpPr>
            <p:cNvPr id="1643" name="Google Shape;1643;p39"/>
            <p:cNvSpPr/>
            <p:nvPr/>
          </p:nvSpPr>
          <p:spPr>
            <a:xfrm>
              <a:off x="6286484" y="5487174"/>
              <a:ext cx="314880" cy="297203"/>
            </a:xfrm>
            <a:custGeom>
              <a:avLst/>
              <a:gdLst/>
              <a:ahLst/>
              <a:cxnLst/>
              <a:rect l="l" t="t" r="r" b="b"/>
              <a:pathLst>
                <a:path w="4204" h="3968" extrusionOk="0">
                  <a:moveTo>
                    <a:pt x="762" y="1"/>
                  </a:moveTo>
                  <a:cubicBezTo>
                    <a:pt x="758" y="1"/>
                    <a:pt x="754" y="1"/>
                    <a:pt x="751" y="3"/>
                  </a:cubicBezTo>
                  <a:cubicBezTo>
                    <a:pt x="549" y="158"/>
                    <a:pt x="1" y="634"/>
                    <a:pt x="1" y="634"/>
                  </a:cubicBezTo>
                  <a:cubicBezTo>
                    <a:pt x="1" y="634"/>
                    <a:pt x="358" y="1039"/>
                    <a:pt x="1132" y="1837"/>
                  </a:cubicBezTo>
                  <a:cubicBezTo>
                    <a:pt x="822" y="2122"/>
                    <a:pt x="394" y="2492"/>
                    <a:pt x="72" y="2789"/>
                  </a:cubicBezTo>
                  <a:cubicBezTo>
                    <a:pt x="358" y="3135"/>
                    <a:pt x="727" y="3420"/>
                    <a:pt x="1013" y="3777"/>
                  </a:cubicBezTo>
                  <a:cubicBezTo>
                    <a:pt x="1430" y="3504"/>
                    <a:pt x="1608" y="3135"/>
                    <a:pt x="1954" y="2825"/>
                  </a:cubicBezTo>
                  <a:cubicBezTo>
                    <a:pt x="2311" y="3135"/>
                    <a:pt x="2870" y="3563"/>
                    <a:pt x="3156" y="3968"/>
                  </a:cubicBezTo>
                  <a:cubicBezTo>
                    <a:pt x="3585" y="3718"/>
                    <a:pt x="3728" y="3420"/>
                    <a:pt x="4204" y="3289"/>
                  </a:cubicBezTo>
                  <a:cubicBezTo>
                    <a:pt x="3811" y="2813"/>
                    <a:pt x="3227" y="2313"/>
                    <a:pt x="2751" y="1920"/>
                  </a:cubicBezTo>
                  <a:cubicBezTo>
                    <a:pt x="3251" y="1515"/>
                    <a:pt x="3323" y="1349"/>
                    <a:pt x="3847" y="979"/>
                  </a:cubicBezTo>
                  <a:cubicBezTo>
                    <a:pt x="3513" y="670"/>
                    <a:pt x="3382" y="503"/>
                    <a:pt x="3049" y="194"/>
                  </a:cubicBezTo>
                  <a:cubicBezTo>
                    <a:pt x="2668" y="682"/>
                    <a:pt x="2477" y="944"/>
                    <a:pt x="2001" y="1301"/>
                  </a:cubicBezTo>
                  <a:cubicBezTo>
                    <a:pt x="1999" y="1302"/>
                    <a:pt x="1997" y="1303"/>
                    <a:pt x="1995" y="1303"/>
                  </a:cubicBezTo>
                  <a:cubicBezTo>
                    <a:pt x="1879" y="1303"/>
                    <a:pt x="928" y="1"/>
                    <a:pt x="76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4" name="Google Shape;1644;p39"/>
            <p:cNvSpPr/>
            <p:nvPr/>
          </p:nvSpPr>
          <p:spPr>
            <a:xfrm>
              <a:off x="6276222" y="5478184"/>
              <a:ext cx="335402" cy="315179"/>
            </a:xfrm>
            <a:custGeom>
              <a:avLst/>
              <a:gdLst/>
              <a:ahLst/>
              <a:cxnLst/>
              <a:rect l="l" t="t" r="r" b="b"/>
              <a:pathLst>
                <a:path w="4478" h="4208" extrusionOk="0">
                  <a:moveTo>
                    <a:pt x="906" y="259"/>
                  </a:moveTo>
                  <a:cubicBezTo>
                    <a:pt x="906" y="259"/>
                    <a:pt x="918" y="271"/>
                    <a:pt x="942" y="271"/>
                  </a:cubicBezTo>
                  <a:cubicBezTo>
                    <a:pt x="977" y="295"/>
                    <a:pt x="1025" y="366"/>
                    <a:pt x="1061" y="378"/>
                  </a:cubicBezTo>
                  <a:cubicBezTo>
                    <a:pt x="1144" y="473"/>
                    <a:pt x="1215" y="557"/>
                    <a:pt x="1311" y="664"/>
                  </a:cubicBezTo>
                  <a:cubicBezTo>
                    <a:pt x="1489" y="866"/>
                    <a:pt x="1668" y="1092"/>
                    <a:pt x="1858" y="1307"/>
                  </a:cubicBezTo>
                  <a:cubicBezTo>
                    <a:pt x="1918" y="1378"/>
                    <a:pt x="2013" y="1485"/>
                    <a:pt x="2096" y="1509"/>
                  </a:cubicBezTo>
                  <a:cubicBezTo>
                    <a:pt x="2114" y="1527"/>
                    <a:pt x="2132" y="1536"/>
                    <a:pt x="2151" y="1536"/>
                  </a:cubicBezTo>
                  <a:cubicBezTo>
                    <a:pt x="2171" y="1536"/>
                    <a:pt x="2192" y="1527"/>
                    <a:pt x="2215" y="1509"/>
                  </a:cubicBezTo>
                  <a:cubicBezTo>
                    <a:pt x="2227" y="1509"/>
                    <a:pt x="2227" y="1497"/>
                    <a:pt x="2251" y="1497"/>
                  </a:cubicBezTo>
                  <a:cubicBezTo>
                    <a:pt x="2620" y="1200"/>
                    <a:pt x="2930" y="854"/>
                    <a:pt x="3228" y="485"/>
                  </a:cubicBezTo>
                  <a:cubicBezTo>
                    <a:pt x="3418" y="676"/>
                    <a:pt x="3620" y="890"/>
                    <a:pt x="3823" y="1080"/>
                  </a:cubicBezTo>
                  <a:cubicBezTo>
                    <a:pt x="3478" y="1342"/>
                    <a:pt x="3180" y="1664"/>
                    <a:pt x="2847" y="1938"/>
                  </a:cubicBezTo>
                  <a:cubicBezTo>
                    <a:pt x="2799" y="1985"/>
                    <a:pt x="2799" y="2081"/>
                    <a:pt x="2847" y="2116"/>
                  </a:cubicBezTo>
                  <a:cubicBezTo>
                    <a:pt x="3299" y="2509"/>
                    <a:pt x="3763" y="2914"/>
                    <a:pt x="4168" y="3355"/>
                  </a:cubicBezTo>
                  <a:cubicBezTo>
                    <a:pt x="3870" y="3509"/>
                    <a:pt x="3632" y="3724"/>
                    <a:pt x="3358" y="3914"/>
                  </a:cubicBezTo>
                  <a:cubicBezTo>
                    <a:pt x="2989" y="3509"/>
                    <a:pt x="2573" y="3188"/>
                    <a:pt x="2168" y="2855"/>
                  </a:cubicBezTo>
                  <a:cubicBezTo>
                    <a:pt x="2150" y="2831"/>
                    <a:pt x="2120" y="2819"/>
                    <a:pt x="2087" y="2819"/>
                  </a:cubicBezTo>
                  <a:cubicBezTo>
                    <a:pt x="2055" y="2819"/>
                    <a:pt x="2019" y="2831"/>
                    <a:pt x="1989" y="2855"/>
                  </a:cubicBezTo>
                  <a:cubicBezTo>
                    <a:pt x="1692" y="3128"/>
                    <a:pt x="1477" y="3474"/>
                    <a:pt x="1156" y="3724"/>
                  </a:cubicBezTo>
                  <a:cubicBezTo>
                    <a:pt x="906" y="3450"/>
                    <a:pt x="644" y="3188"/>
                    <a:pt x="382" y="2926"/>
                  </a:cubicBezTo>
                  <a:cubicBezTo>
                    <a:pt x="715" y="2628"/>
                    <a:pt x="1037" y="2343"/>
                    <a:pt x="1370" y="2045"/>
                  </a:cubicBezTo>
                  <a:cubicBezTo>
                    <a:pt x="1418" y="1997"/>
                    <a:pt x="1418" y="1914"/>
                    <a:pt x="1370" y="1866"/>
                  </a:cubicBezTo>
                  <a:cubicBezTo>
                    <a:pt x="1013" y="1497"/>
                    <a:pt x="668" y="1140"/>
                    <a:pt x="322" y="747"/>
                  </a:cubicBezTo>
                  <a:cubicBezTo>
                    <a:pt x="501" y="604"/>
                    <a:pt x="668" y="438"/>
                    <a:pt x="858" y="307"/>
                  </a:cubicBezTo>
                  <a:lnTo>
                    <a:pt x="906" y="259"/>
                  </a:lnTo>
                  <a:close/>
                  <a:moveTo>
                    <a:pt x="910" y="0"/>
                  </a:moveTo>
                  <a:cubicBezTo>
                    <a:pt x="860" y="0"/>
                    <a:pt x="805" y="21"/>
                    <a:pt x="739" y="68"/>
                  </a:cubicBezTo>
                  <a:cubicBezTo>
                    <a:pt x="501" y="247"/>
                    <a:pt x="275" y="449"/>
                    <a:pt x="60" y="652"/>
                  </a:cubicBezTo>
                  <a:cubicBezTo>
                    <a:pt x="1" y="688"/>
                    <a:pt x="13" y="771"/>
                    <a:pt x="60" y="830"/>
                  </a:cubicBezTo>
                  <a:cubicBezTo>
                    <a:pt x="382" y="1211"/>
                    <a:pt x="739" y="1581"/>
                    <a:pt x="1096" y="1938"/>
                  </a:cubicBezTo>
                  <a:cubicBezTo>
                    <a:pt x="775" y="2235"/>
                    <a:pt x="441" y="2521"/>
                    <a:pt x="132" y="2819"/>
                  </a:cubicBezTo>
                  <a:cubicBezTo>
                    <a:pt x="84" y="2866"/>
                    <a:pt x="84" y="2938"/>
                    <a:pt x="132" y="2997"/>
                  </a:cubicBezTo>
                  <a:cubicBezTo>
                    <a:pt x="430" y="3343"/>
                    <a:pt x="775" y="3640"/>
                    <a:pt x="1072" y="3986"/>
                  </a:cubicBezTo>
                  <a:cubicBezTo>
                    <a:pt x="1086" y="4005"/>
                    <a:pt x="1113" y="4014"/>
                    <a:pt x="1143" y="4014"/>
                  </a:cubicBezTo>
                  <a:cubicBezTo>
                    <a:pt x="1168" y="4014"/>
                    <a:pt x="1194" y="4008"/>
                    <a:pt x="1215" y="3998"/>
                  </a:cubicBezTo>
                  <a:cubicBezTo>
                    <a:pt x="1561" y="3747"/>
                    <a:pt x="1799" y="3402"/>
                    <a:pt x="2096" y="3105"/>
                  </a:cubicBezTo>
                  <a:cubicBezTo>
                    <a:pt x="2477" y="3426"/>
                    <a:pt x="2894" y="3747"/>
                    <a:pt x="3192" y="4140"/>
                  </a:cubicBezTo>
                  <a:cubicBezTo>
                    <a:pt x="3225" y="4174"/>
                    <a:pt x="3265" y="4208"/>
                    <a:pt x="3306" y="4208"/>
                  </a:cubicBezTo>
                  <a:cubicBezTo>
                    <a:pt x="3324" y="4208"/>
                    <a:pt x="3341" y="4202"/>
                    <a:pt x="3358" y="4188"/>
                  </a:cubicBezTo>
                  <a:cubicBezTo>
                    <a:pt x="3704" y="3962"/>
                    <a:pt x="3966" y="3652"/>
                    <a:pt x="4371" y="3521"/>
                  </a:cubicBezTo>
                  <a:cubicBezTo>
                    <a:pt x="4466" y="3474"/>
                    <a:pt x="4478" y="3366"/>
                    <a:pt x="4418" y="3307"/>
                  </a:cubicBezTo>
                  <a:cubicBezTo>
                    <a:pt x="4013" y="2831"/>
                    <a:pt x="3561" y="2414"/>
                    <a:pt x="3085" y="2021"/>
                  </a:cubicBezTo>
                  <a:cubicBezTo>
                    <a:pt x="3394" y="1735"/>
                    <a:pt x="3692" y="1438"/>
                    <a:pt x="4037" y="1188"/>
                  </a:cubicBezTo>
                  <a:cubicBezTo>
                    <a:pt x="4085" y="1140"/>
                    <a:pt x="4120" y="1045"/>
                    <a:pt x="4061" y="985"/>
                  </a:cubicBezTo>
                  <a:cubicBezTo>
                    <a:pt x="3787" y="735"/>
                    <a:pt x="3537" y="473"/>
                    <a:pt x="3275" y="199"/>
                  </a:cubicBezTo>
                  <a:cubicBezTo>
                    <a:pt x="3250" y="174"/>
                    <a:pt x="3215" y="159"/>
                    <a:pt x="3180" y="159"/>
                  </a:cubicBezTo>
                  <a:cubicBezTo>
                    <a:pt x="3150" y="159"/>
                    <a:pt x="3119" y="171"/>
                    <a:pt x="3097" y="199"/>
                  </a:cubicBezTo>
                  <a:cubicBezTo>
                    <a:pt x="2799" y="592"/>
                    <a:pt x="2501" y="950"/>
                    <a:pt x="2108" y="1259"/>
                  </a:cubicBezTo>
                  <a:lnTo>
                    <a:pt x="2108" y="1247"/>
                  </a:lnTo>
                  <a:cubicBezTo>
                    <a:pt x="2096" y="1200"/>
                    <a:pt x="2037" y="1164"/>
                    <a:pt x="2001" y="1128"/>
                  </a:cubicBezTo>
                  <a:cubicBezTo>
                    <a:pt x="1918" y="1021"/>
                    <a:pt x="1811" y="902"/>
                    <a:pt x="1727" y="795"/>
                  </a:cubicBezTo>
                  <a:cubicBezTo>
                    <a:pt x="1525" y="569"/>
                    <a:pt x="1358" y="318"/>
                    <a:pt x="1132" y="128"/>
                  </a:cubicBezTo>
                  <a:cubicBezTo>
                    <a:pt x="1053" y="49"/>
                    <a:pt x="987" y="0"/>
                    <a:pt x="9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7" name="Google Shape;1667;p41"/>
          <p:cNvSpPr/>
          <p:nvPr/>
        </p:nvSpPr>
        <p:spPr>
          <a:xfrm>
            <a:off x="1264206" y="1854250"/>
            <a:ext cx="630000" cy="630000"/>
          </a:xfrm>
          <a:prstGeom prst="ellipse">
            <a:avLst/>
          </a:prstGeom>
          <a:solidFill>
            <a:schemeClr val="accent3"/>
          </a:solidFill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8" name="Google Shape;1668;p41"/>
          <p:cNvSpPr/>
          <p:nvPr/>
        </p:nvSpPr>
        <p:spPr>
          <a:xfrm>
            <a:off x="3254233" y="1854250"/>
            <a:ext cx="630000" cy="630000"/>
          </a:xfrm>
          <a:prstGeom prst="ellipse">
            <a:avLst/>
          </a:prstGeom>
          <a:solidFill>
            <a:schemeClr val="accent4"/>
          </a:solidFill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9" name="Google Shape;1669;p41"/>
          <p:cNvSpPr/>
          <p:nvPr/>
        </p:nvSpPr>
        <p:spPr>
          <a:xfrm>
            <a:off x="5259809" y="1854250"/>
            <a:ext cx="630000" cy="630000"/>
          </a:xfrm>
          <a:prstGeom prst="ellipse">
            <a:avLst/>
          </a:prstGeom>
          <a:solidFill>
            <a:schemeClr val="accent6"/>
          </a:solidFill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0" name="Google Shape;1670;p41"/>
          <p:cNvSpPr/>
          <p:nvPr/>
        </p:nvSpPr>
        <p:spPr>
          <a:xfrm>
            <a:off x="7255987" y="1854250"/>
            <a:ext cx="630000" cy="630000"/>
          </a:xfrm>
          <a:prstGeom prst="ellipse">
            <a:avLst/>
          </a:prstGeom>
          <a:solidFill>
            <a:schemeClr val="accent5"/>
          </a:solidFill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1" name="Google Shape;1671;p41"/>
          <p:cNvSpPr txBox="1">
            <a:spLocks noGrp="1"/>
          </p:cNvSpPr>
          <p:nvPr>
            <p:ph type="title"/>
          </p:nvPr>
        </p:nvSpPr>
        <p:spPr>
          <a:xfrm>
            <a:off x="713225" y="724500"/>
            <a:ext cx="7717500" cy="572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dirty="0" smtClean="0"/>
              <a:t>В този урок ще научите</a:t>
            </a:r>
            <a:endParaRPr dirty="0"/>
          </a:p>
        </p:txBody>
      </p:sp>
      <p:sp>
        <p:nvSpPr>
          <p:cNvPr id="1673" name="Google Shape;1673;p41"/>
          <p:cNvSpPr txBox="1">
            <a:spLocks noGrp="1"/>
          </p:cNvSpPr>
          <p:nvPr>
            <p:ph type="subTitle" idx="1"/>
          </p:nvPr>
        </p:nvSpPr>
        <p:spPr>
          <a:xfrm>
            <a:off x="735305" y="2812966"/>
            <a:ext cx="1687800" cy="765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dirty="0" smtClean="0">
                <a:solidFill>
                  <a:schemeClr val="dk1"/>
                </a:solidFill>
              </a:rPr>
              <a:t>как да </a:t>
            </a:r>
            <a:r>
              <a:rPr lang="bg-BG" dirty="0" smtClean="0">
                <a:solidFill>
                  <a:schemeClr val="dk1"/>
                </a:solidFill>
              </a:rPr>
              <a:t>прилагаме свойствата на </a:t>
            </a:r>
            <a:r>
              <a:rPr lang="bg-BG" dirty="0" smtClean="0">
                <a:solidFill>
                  <a:schemeClr val="dk1"/>
                </a:solidFill>
              </a:rPr>
              <a:t>пропорциите;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1674" name="Google Shape;1674;p41"/>
          <p:cNvSpPr txBox="1">
            <a:spLocks noGrp="1"/>
          </p:cNvSpPr>
          <p:nvPr>
            <p:ph type="title" idx="3"/>
          </p:nvPr>
        </p:nvSpPr>
        <p:spPr>
          <a:xfrm>
            <a:off x="1264201" y="1896225"/>
            <a:ext cx="630000" cy="473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1675" name="Google Shape;1675;p41"/>
          <p:cNvSpPr txBox="1">
            <a:spLocks noGrp="1"/>
          </p:cNvSpPr>
          <p:nvPr>
            <p:ph type="subTitle" idx="4"/>
          </p:nvPr>
        </p:nvSpPr>
        <p:spPr>
          <a:xfrm>
            <a:off x="2406015" y="2873925"/>
            <a:ext cx="2132118" cy="765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ru-RU" dirty="0"/>
              <a:t>как да разделяте количество в дадено отношение;</a:t>
            </a:r>
          </a:p>
          <a:p>
            <a:r>
              <a:rPr lang="ru-RU" dirty="0"/>
              <a:t/>
            </a:r>
            <a:br>
              <a:rPr lang="ru-RU" dirty="0"/>
            </a:br>
            <a:endParaRPr dirty="0">
              <a:solidFill>
                <a:schemeClr val="dk1"/>
              </a:solidFill>
            </a:endParaRPr>
          </a:p>
        </p:txBody>
      </p:sp>
      <p:sp>
        <p:nvSpPr>
          <p:cNvPr id="1677" name="Google Shape;1677;p41"/>
          <p:cNvSpPr txBox="1">
            <a:spLocks noGrp="1"/>
          </p:cNvSpPr>
          <p:nvPr>
            <p:ph type="title" idx="6"/>
          </p:nvPr>
        </p:nvSpPr>
        <p:spPr>
          <a:xfrm>
            <a:off x="3261558" y="1896225"/>
            <a:ext cx="630900" cy="473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1678" name="Google Shape;1678;p41"/>
          <p:cNvSpPr txBox="1">
            <a:spLocks noGrp="1"/>
          </p:cNvSpPr>
          <p:nvPr>
            <p:ph type="subTitle" idx="7"/>
          </p:nvPr>
        </p:nvSpPr>
        <p:spPr>
          <a:xfrm>
            <a:off x="4726210" y="2873925"/>
            <a:ext cx="1687800" cy="1041062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/>
            <a:r>
              <a:rPr lang="ru-RU" dirty="0"/>
              <a:t>как съкратено да записватe отношенията a : b, b : c и a : </a:t>
            </a:r>
            <a:r>
              <a:rPr lang="ru-RU" dirty="0" smtClean="0"/>
              <a:t>c;</a:t>
            </a:r>
            <a:endParaRPr lang="ru-RU" dirty="0"/>
          </a:p>
        </p:txBody>
      </p:sp>
      <p:sp>
        <p:nvSpPr>
          <p:cNvPr id="1680" name="Google Shape;1680;p41"/>
          <p:cNvSpPr txBox="1">
            <a:spLocks noGrp="1"/>
          </p:cNvSpPr>
          <p:nvPr>
            <p:ph type="title" idx="9"/>
          </p:nvPr>
        </p:nvSpPr>
        <p:spPr>
          <a:xfrm>
            <a:off x="5258772" y="1896225"/>
            <a:ext cx="630900" cy="473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1681" name="Google Shape;1681;p41"/>
          <p:cNvSpPr txBox="1">
            <a:spLocks noGrp="1"/>
          </p:cNvSpPr>
          <p:nvPr>
            <p:ph type="subTitle" idx="13"/>
          </p:nvPr>
        </p:nvSpPr>
        <p:spPr>
          <a:xfrm>
            <a:off x="6742925" y="2873925"/>
            <a:ext cx="1687800" cy="765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dirty="0" smtClean="0">
                <a:solidFill>
                  <a:schemeClr val="dk1"/>
                </a:solidFill>
              </a:rPr>
              <a:t>Табличка  за бързо и лесно извършване на пресмятанията </a:t>
            </a:r>
            <a:r>
              <a:rPr lang="bg-BG" dirty="0" smtClean="0">
                <a:solidFill>
                  <a:schemeClr val="dk1"/>
                </a:solidFill>
                <a:sym typeface="Wingdings" panose="05000000000000000000" pitchFamily="2" charset="2"/>
              </a:rPr>
              <a:t>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1683" name="Google Shape;1683;p41"/>
          <p:cNvSpPr txBox="1">
            <a:spLocks noGrp="1"/>
          </p:cNvSpPr>
          <p:nvPr>
            <p:ph type="title" idx="15"/>
          </p:nvPr>
        </p:nvSpPr>
        <p:spPr>
          <a:xfrm>
            <a:off x="7257162" y="1896225"/>
            <a:ext cx="630900" cy="473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grpSp>
        <p:nvGrpSpPr>
          <p:cNvPr id="1684" name="Google Shape;1684;p41"/>
          <p:cNvGrpSpPr/>
          <p:nvPr/>
        </p:nvGrpSpPr>
        <p:grpSpPr>
          <a:xfrm rot="-2245773">
            <a:off x="1926377" y="1422240"/>
            <a:ext cx="425150" cy="323325"/>
            <a:chOff x="2447054" y="1465580"/>
            <a:chExt cx="278328" cy="211668"/>
          </a:xfrm>
        </p:grpSpPr>
        <p:sp>
          <p:nvSpPr>
            <p:cNvPr id="1685" name="Google Shape;1685;p41"/>
            <p:cNvSpPr/>
            <p:nvPr/>
          </p:nvSpPr>
          <p:spPr>
            <a:xfrm>
              <a:off x="2456892" y="1475392"/>
              <a:ext cx="258705" cy="69882"/>
            </a:xfrm>
            <a:custGeom>
              <a:avLst/>
              <a:gdLst/>
              <a:ahLst/>
              <a:cxnLst/>
              <a:rect l="l" t="t" r="r" b="b"/>
              <a:pathLst>
                <a:path w="3454" h="933" extrusionOk="0">
                  <a:moveTo>
                    <a:pt x="2601" y="0"/>
                  </a:moveTo>
                  <a:cubicBezTo>
                    <a:pt x="2183" y="0"/>
                    <a:pt x="1756" y="52"/>
                    <a:pt x="1334" y="99"/>
                  </a:cubicBezTo>
                  <a:cubicBezTo>
                    <a:pt x="989" y="147"/>
                    <a:pt x="501" y="99"/>
                    <a:pt x="191" y="230"/>
                  </a:cubicBezTo>
                  <a:cubicBezTo>
                    <a:pt x="60" y="289"/>
                    <a:pt x="60" y="301"/>
                    <a:pt x="25" y="444"/>
                  </a:cubicBezTo>
                  <a:cubicBezTo>
                    <a:pt x="37" y="492"/>
                    <a:pt x="13" y="932"/>
                    <a:pt x="1" y="932"/>
                  </a:cubicBezTo>
                  <a:lnTo>
                    <a:pt x="1" y="932"/>
                  </a:lnTo>
                  <a:cubicBezTo>
                    <a:pt x="1156" y="885"/>
                    <a:pt x="2299" y="825"/>
                    <a:pt x="3454" y="754"/>
                  </a:cubicBezTo>
                  <a:cubicBezTo>
                    <a:pt x="3454" y="563"/>
                    <a:pt x="3430" y="373"/>
                    <a:pt x="3394" y="170"/>
                  </a:cubicBezTo>
                  <a:cubicBezTo>
                    <a:pt x="3394" y="147"/>
                    <a:pt x="3370" y="99"/>
                    <a:pt x="3347" y="87"/>
                  </a:cubicBezTo>
                  <a:cubicBezTo>
                    <a:pt x="3311" y="75"/>
                    <a:pt x="3287" y="51"/>
                    <a:pt x="3251" y="51"/>
                  </a:cubicBezTo>
                  <a:cubicBezTo>
                    <a:pt x="3038" y="14"/>
                    <a:pt x="2821" y="0"/>
                    <a:pt x="2601" y="0"/>
                  </a:cubicBezTo>
                  <a:close/>
                  <a:moveTo>
                    <a:pt x="1" y="932"/>
                  </a:moveTo>
                  <a:cubicBezTo>
                    <a:pt x="1" y="932"/>
                    <a:pt x="1" y="932"/>
                    <a:pt x="1" y="932"/>
                  </a:cubicBezTo>
                  <a:cubicBezTo>
                    <a:pt x="1" y="932"/>
                    <a:pt x="1" y="932"/>
                    <a:pt x="1" y="93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" name="Google Shape;1686;p41"/>
            <p:cNvSpPr/>
            <p:nvPr/>
          </p:nvSpPr>
          <p:spPr>
            <a:xfrm>
              <a:off x="2447054" y="1465580"/>
              <a:ext cx="278328" cy="89506"/>
            </a:xfrm>
            <a:custGeom>
              <a:avLst/>
              <a:gdLst/>
              <a:ahLst/>
              <a:cxnLst/>
              <a:rect l="l" t="t" r="r" b="b"/>
              <a:pathLst>
                <a:path w="3716" h="1195" extrusionOk="0">
                  <a:moveTo>
                    <a:pt x="2704" y="266"/>
                  </a:moveTo>
                  <a:cubicBezTo>
                    <a:pt x="2930" y="266"/>
                    <a:pt x="3156" y="278"/>
                    <a:pt x="3370" y="337"/>
                  </a:cubicBezTo>
                  <a:lnTo>
                    <a:pt x="3394" y="337"/>
                  </a:lnTo>
                  <a:lnTo>
                    <a:pt x="3394" y="349"/>
                  </a:lnTo>
                  <a:cubicBezTo>
                    <a:pt x="3418" y="480"/>
                    <a:pt x="3454" y="623"/>
                    <a:pt x="3454" y="766"/>
                  </a:cubicBezTo>
                  <a:cubicBezTo>
                    <a:pt x="2394" y="837"/>
                    <a:pt x="1334" y="897"/>
                    <a:pt x="275" y="932"/>
                  </a:cubicBezTo>
                  <a:cubicBezTo>
                    <a:pt x="275" y="873"/>
                    <a:pt x="299" y="813"/>
                    <a:pt x="299" y="754"/>
                  </a:cubicBezTo>
                  <a:cubicBezTo>
                    <a:pt x="310" y="682"/>
                    <a:pt x="310" y="623"/>
                    <a:pt x="310" y="599"/>
                  </a:cubicBezTo>
                  <a:lnTo>
                    <a:pt x="310" y="575"/>
                  </a:lnTo>
                  <a:cubicBezTo>
                    <a:pt x="322" y="540"/>
                    <a:pt x="322" y="516"/>
                    <a:pt x="322" y="516"/>
                  </a:cubicBezTo>
                  <a:cubicBezTo>
                    <a:pt x="322" y="516"/>
                    <a:pt x="334" y="504"/>
                    <a:pt x="382" y="480"/>
                  </a:cubicBezTo>
                  <a:cubicBezTo>
                    <a:pt x="572" y="409"/>
                    <a:pt x="870" y="397"/>
                    <a:pt x="1132" y="385"/>
                  </a:cubicBezTo>
                  <a:cubicBezTo>
                    <a:pt x="1263" y="361"/>
                    <a:pt x="1382" y="361"/>
                    <a:pt x="1501" y="349"/>
                  </a:cubicBezTo>
                  <a:cubicBezTo>
                    <a:pt x="1906" y="301"/>
                    <a:pt x="2299" y="266"/>
                    <a:pt x="2704" y="266"/>
                  </a:cubicBezTo>
                  <a:close/>
                  <a:moveTo>
                    <a:pt x="2742" y="0"/>
                  </a:moveTo>
                  <a:cubicBezTo>
                    <a:pt x="2314" y="0"/>
                    <a:pt x="1887" y="52"/>
                    <a:pt x="1465" y="99"/>
                  </a:cubicBezTo>
                  <a:cubicBezTo>
                    <a:pt x="1370" y="111"/>
                    <a:pt x="1251" y="123"/>
                    <a:pt x="1108" y="123"/>
                  </a:cubicBezTo>
                  <a:cubicBezTo>
                    <a:pt x="834" y="123"/>
                    <a:pt x="513" y="147"/>
                    <a:pt x="275" y="242"/>
                  </a:cubicBezTo>
                  <a:cubicBezTo>
                    <a:pt x="120" y="301"/>
                    <a:pt x="84" y="349"/>
                    <a:pt x="37" y="516"/>
                  </a:cubicBezTo>
                  <a:lnTo>
                    <a:pt x="37" y="540"/>
                  </a:lnTo>
                  <a:cubicBezTo>
                    <a:pt x="37" y="575"/>
                    <a:pt x="37" y="599"/>
                    <a:pt x="25" y="742"/>
                  </a:cubicBezTo>
                  <a:cubicBezTo>
                    <a:pt x="13" y="825"/>
                    <a:pt x="13" y="992"/>
                    <a:pt x="1" y="1016"/>
                  </a:cubicBezTo>
                  <a:cubicBezTo>
                    <a:pt x="13" y="992"/>
                    <a:pt x="60" y="932"/>
                    <a:pt x="120" y="932"/>
                  </a:cubicBezTo>
                  <a:lnTo>
                    <a:pt x="120" y="1194"/>
                  </a:lnTo>
                  <a:lnTo>
                    <a:pt x="144" y="1194"/>
                  </a:lnTo>
                  <a:cubicBezTo>
                    <a:pt x="1287" y="1171"/>
                    <a:pt x="2454" y="1111"/>
                    <a:pt x="3597" y="1016"/>
                  </a:cubicBezTo>
                  <a:lnTo>
                    <a:pt x="3716" y="1004"/>
                  </a:lnTo>
                  <a:lnTo>
                    <a:pt x="3716" y="885"/>
                  </a:lnTo>
                  <a:cubicBezTo>
                    <a:pt x="3716" y="682"/>
                    <a:pt x="3704" y="468"/>
                    <a:pt x="3656" y="278"/>
                  </a:cubicBezTo>
                  <a:cubicBezTo>
                    <a:pt x="3644" y="230"/>
                    <a:pt x="3632" y="170"/>
                    <a:pt x="3573" y="111"/>
                  </a:cubicBezTo>
                  <a:cubicBezTo>
                    <a:pt x="3525" y="63"/>
                    <a:pt x="3454" y="51"/>
                    <a:pt x="3418" y="51"/>
                  </a:cubicBezTo>
                  <a:cubicBezTo>
                    <a:pt x="3193" y="15"/>
                    <a:pt x="2967" y="0"/>
                    <a:pt x="27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7" name="Google Shape;1687;p41"/>
            <p:cNvSpPr/>
            <p:nvPr/>
          </p:nvSpPr>
          <p:spPr>
            <a:xfrm>
              <a:off x="2456892" y="1597030"/>
              <a:ext cx="258705" cy="69507"/>
            </a:xfrm>
            <a:custGeom>
              <a:avLst/>
              <a:gdLst/>
              <a:ahLst/>
              <a:cxnLst/>
              <a:rect l="l" t="t" r="r" b="b"/>
              <a:pathLst>
                <a:path w="3454" h="928" extrusionOk="0">
                  <a:moveTo>
                    <a:pt x="2599" y="1"/>
                  </a:moveTo>
                  <a:cubicBezTo>
                    <a:pt x="2181" y="1"/>
                    <a:pt x="1755" y="47"/>
                    <a:pt x="1334" y="94"/>
                  </a:cubicBezTo>
                  <a:cubicBezTo>
                    <a:pt x="989" y="142"/>
                    <a:pt x="501" y="94"/>
                    <a:pt x="191" y="225"/>
                  </a:cubicBezTo>
                  <a:cubicBezTo>
                    <a:pt x="60" y="285"/>
                    <a:pt x="60" y="309"/>
                    <a:pt x="25" y="440"/>
                  </a:cubicBezTo>
                  <a:cubicBezTo>
                    <a:pt x="37" y="487"/>
                    <a:pt x="13" y="928"/>
                    <a:pt x="1" y="928"/>
                  </a:cubicBezTo>
                  <a:cubicBezTo>
                    <a:pt x="1156" y="892"/>
                    <a:pt x="2299" y="832"/>
                    <a:pt x="3454" y="749"/>
                  </a:cubicBezTo>
                  <a:cubicBezTo>
                    <a:pt x="3454" y="559"/>
                    <a:pt x="3430" y="368"/>
                    <a:pt x="3394" y="178"/>
                  </a:cubicBezTo>
                  <a:cubicBezTo>
                    <a:pt x="3394" y="142"/>
                    <a:pt x="3370" y="94"/>
                    <a:pt x="3347" y="82"/>
                  </a:cubicBezTo>
                  <a:cubicBezTo>
                    <a:pt x="3311" y="70"/>
                    <a:pt x="3287" y="47"/>
                    <a:pt x="3251" y="47"/>
                  </a:cubicBezTo>
                  <a:cubicBezTo>
                    <a:pt x="3038" y="14"/>
                    <a:pt x="2819" y="1"/>
                    <a:pt x="259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" name="Google Shape;1688;p41"/>
            <p:cNvSpPr/>
            <p:nvPr/>
          </p:nvSpPr>
          <p:spPr>
            <a:xfrm>
              <a:off x="2447054" y="1587218"/>
              <a:ext cx="278328" cy="90030"/>
            </a:xfrm>
            <a:custGeom>
              <a:avLst/>
              <a:gdLst/>
              <a:ahLst/>
              <a:cxnLst/>
              <a:rect l="l" t="t" r="r" b="b"/>
              <a:pathLst>
                <a:path w="3716" h="1202" extrusionOk="0">
                  <a:moveTo>
                    <a:pt x="2704" y="261"/>
                  </a:moveTo>
                  <a:cubicBezTo>
                    <a:pt x="2930" y="261"/>
                    <a:pt x="3156" y="273"/>
                    <a:pt x="3370" y="332"/>
                  </a:cubicBezTo>
                  <a:lnTo>
                    <a:pt x="3394" y="332"/>
                  </a:lnTo>
                  <a:lnTo>
                    <a:pt x="3394" y="344"/>
                  </a:lnTo>
                  <a:cubicBezTo>
                    <a:pt x="3418" y="487"/>
                    <a:pt x="3454" y="618"/>
                    <a:pt x="3454" y="761"/>
                  </a:cubicBezTo>
                  <a:cubicBezTo>
                    <a:pt x="2394" y="844"/>
                    <a:pt x="1334" y="904"/>
                    <a:pt x="275" y="928"/>
                  </a:cubicBezTo>
                  <a:cubicBezTo>
                    <a:pt x="275" y="868"/>
                    <a:pt x="299" y="809"/>
                    <a:pt x="299" y="749"/>
                  </a:cubicBezTo>
                  <a:cubicBezTo>
                    <a:pt x="310" y="678"/>
                    <a:pt x="310" y="618"/>
                    <a:pt x="310" y="606"/>
                  </a:cubicBezTo>
                  <a:lnTo>
                    <a:pt x="310" y="571"/>
                  </a:lnTo>
                  <a:cubicBezTo>
                    <a:pt x="322" y="547"/>
                    <a:pt x="322" y="511"/>
                    <a:pt x="322" y="511"/>
                  </a:cubicBezTo>
                  <a:cubicBezTo>
                    <a:pt x="322" y="511"/>
                    <a:pt x="334" y="499"/>
                    <a:pt x="382" y="487"/>
                  </a:cubicBezTo>
                  <a:cubicBezTo>
                    <a:pt x="572" y="404"/>
                    <a:pt x="870" y="392"/>
                    <a:pt x="1132" y="380"/>
                  </a:cubicBezTo>
                  <a:cubicBezTo>
                    <a:pt x="1263" y="368"/>
                    <a:pt x="1382" y="368"/>
                    <a:pt x="1501" y="344"/>
                  </a:cubicBezTo>
                  <a:cubicBezTo>
                    <a:pt x="1906" y="309"/>
                    <a:pt x="2299" y="261"/>
                    <a:pt x="2704" y="261"/>
                  </a:cubicBezTo>
                  <a:close/>
                  <a:moveTo>
                    <a:pt x="2740" y="1"/>
                  </a:moveTo>
                  <a:cubicBezTo>
                    <a:pt x="2312" y="1"/>
                    <a:pt x="1886" y="48"/>
                    <a:pt x="1465" y="94"/>
                  </a:cubicBezTo>
                  <a:cubicBezTo>
                    <a:pt x="1370" y="106"/>
                    <a:pt x="1251" y="130"/>
                    <a:pt x="1108" y="130"/>
                  </a:cubicBezTo>
                  <a:cubicBezTo>
                    <a:pt x="834" y="130"/>
                    <a:pt x="513" y="142"/>
                    <a:pt x="275" y="249"/>
                  </a:cubicBezTo>
                  <a:cubicBezTo>
                    <a:pt x="120" y="309"/>
                    <a:pt x="84" y="344"/>
                    <a:pt x="37" y="511"/>
                  </a:cubicBezTo>
                  <a:lnTo>
                    <a:pt x="37" y="547"/>
                  </a:lnTo>
                  <a:cubicBezTo>
                    <a:pt x="37" y="571"/>
                    <a:pt x="37" y="606"/>
                    <a:pt x="25" y="737"/>
                  </a:cubicBezTo>
                  <a:cubicBezTo>
                    <a:pt x="13" y="821"/>
                    <a:pt x="13" y="987"/>
                    <a:pt x="1" y="1023"/>
                  </a:cubicBezTo>
                  <a:cubicBezTo>
                    <a:pt x="13" y="987"/>
                    <a:pt x="60" y="928"/>
                    <a:pt x="120" y="928"/>
                  </a:cubicBezTo>
                  <a:lnTo>
                    <a:pt x="120" y="1202"/>
                  </a:lnTo>
                  <a:lnTo>
                    <a:pt x="144" y="1202"/>
                  </a:lnTo>
                  <a:cubicBezTo>
                    <a:pt x="1287" y="1166"/>
                    <a:pt x="2454" y="1106"/>
                    <a:pt x="3597" y="1023"/>
                  </a:cubicBezTo>
                  <a:lnTo>
                    <a:pt x="3716" y="999"/>
                  </a:lnTo>
                  <a:lnTo>
                    <a:pt x="3716" y="880"/>
                  </a:lnTo>
                  <a:cubicBezTo>
                    <a:pt x="3716" y="678"/>
                    <a:pt x="3704" y="463"/>
                    <a:pt x="3656" y="273"/>
                  </a:cubicBezTo>
                  <a:cubicBezTo>
                    <a:pt x="3644" y="225"/>
                    <a:pt x="3632" y="166"/>
                    <a:pt x="3573" y="106"/>
                  </a:cubicBezTo>
                  <a:cubicBezTo>
                    <a:pt x="3525" y="70"/>
                    <a:pt x="3454" y="47"/>
                    <a:pt x="3418" y="47"/>
                  </a:cubicBezTo>
                  <a:cubicBezTo>
                    <a:pt x="3192" y="14"/>
                    <a:pt x="2966" y="1"/>
                    <a:pt x="27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89" name="Google Shape;1689;p41"/>
          <p:cNvGrpSpPr/>
          <p:nvPr/>
        </p:nvGrpSpPr>
        <p:grpSpPr>
          <a:xfrm>
            <a:off x="7814997" y="1131550"/>
            <a:ext cx="626217" cy="689029"/>
            <a:chOff x="7289600" y="950423"/>
            <a:chExt cx="468200" cy="515162"/>
          </a:xfrm>
        </p:grpSpPr>
        <p:sp>
          <p:nvSpPr>
            <p:cNvPr id="1690" name="Google Shape;1690;p41"/>
            <p:cNvSpPr/>
            <p:nvPr/>
          </p:nvSpPr>
          <p:spPr>
            <a:xfrm>
              <a:off x="7302935" y="962994"/>
              <a:ext cx="441535" cy="489996"/>
            </a:xfrm>
            <a:custGeom>
              <a:avLst/>
              <a:gdLst/>
              <a:ahLst/>
              <a:cxnLst/>
              <a:rect l="l" t="t" r="r" b="b"/>
              <a:pathLst>
                <a:path w="5895" h="6542" extrusionOk="0">
                  <a:moveTo>
                    <a:pt x="3176" y="0"/>
                  </a:moveTo>
                  <a:cubicBezTo>
                    <a:pt x="3155" y="0"/>
                    <a:pt x="3132" y="1"/>
                    <a:pt x="3108" y="5"/>
                  </a:cubicBezTo>
                  <a:cubicBezTo>
                    <a:pt x="3037" y="17"/>
                    <a:pt x="2954" y="29"/>
                    <a:pt x="2882" y="65"/>
                  </a:cubicBezTo>
                  <a:cubicBezTo>
                    <a:pt x="2811" y="89"/>
                    <a:pt x="2763" y="124"/>
                    <a:pt x="2716" y="172"/>
                  </a:cubicBezTo>
                  <a:cubicBezTo>
                    <a:pt x="2680" y="232"/>
                    <a:pt x="2632" y="327"/>
                    <a:pt x="2585" y="470"/>
                  </a:cubicBezTo>
                  <a:cubicBezTo>
                    <a:pt x="2537" y="601"/>
                    <a:pt x="2501" y="744"/>
                    <a:pt x="2454" y="922"/>
                  </a:cubicBezTo>
                  <a:cubicBezTo>
                    <a:pt x="2406" y="1101"/>
                    <a:pt x="2358" y="1279"/>
                    <a:pt x="2323" y="1482"/>
                  </a:cubicBezTo>
                  <a:cubicBezTo>
                    <a:pt x="2287" y="1672"/>
                    <a:pt x="2239" y="1863"/>
                    <a:pt x="2216" y="2041"/>
                  </a:cubicBezTo>
                  <a:cubicBezTo>
                    <a:pt x="2168" y="2232"/>
                    <a:pt x="2156" y="2399"/>
                    <a:pt x="2120" y="2553"/>
                  </a:cubicBezTo>
                  <a:cubicBezTo>
                    <a:pt x="2096" y="2696"/>
                    <a:pt x="2085" y="2815"/>
                    <a:pt x="2061" y="2911"/>
                  </a:cubicBezTo>
                  <a:cubicBezTo>
                    <a:pt x="2037" y="3030"/>
                    <a:pt x="2001" y="3161"/>
                    <a:pt x="1977" y="3292"/>
                  </a:cubicBezTo>
                  <a:cubicBezTo>
                    <a:pt x="1942" y="3422"/>
                    <a:pt x="1918" y="3565"/>
                    <a:pt x="1906" y="3696"/>
                  </a:cubicBezTo>
                  <a:cubicBezTo>
                    <a:pt x="1692" y="3268"/>
                    <a:pt x="1489" y="2827"/>
                    <a:pt x="1287" y="2399"/>
                  </a:cubicBezTo>
                  <a:cubicBezTo>
                    <a:pt x="1084" y="1970"/>
                    <a:pt x="894" y="1541"/>
                    <a:pt x="692" y="1101"/>
                  </a:cubicBezTo>
                  <a:lnTo>
                    <a:pt x="632" y="1137"/>
                  </a:lnTo>
                  <a:cubicBezTo>
                    <a:pt x="608" y="1148"/>
                    <a:pt x="572" y="1160"/>
                    <a:pt x="537" y="1184"/>
                  </a:cubicBezTo>
                  <a:cubicBezTo>
                    <a:pt x="489" y="1196"/>
                    <a:pt x="453" y="1196"/>
                    <a:pt x="430" y="1208"/>
                  </a:cubicBezTo>
                  <a:cubicBezTo>
                    <a:pt x="406" y="1208"/>
                    <a:pt x="393" y="1213"/>
                    <a:pt x="383" y="1213"/>
                  </a:cubicBezTo>
                  <a:cubicBezTo>
                    <a:pt x="378" y="1213"/>
                    <a:pt x="374" y="1212"/>
                    <a:pt x="370" y="1208"/>
                  </a:cubicBezTo>
                  <a:cubicBezTo>
                    <a:pt x="275" y="1244"/>
                    <a:pt x="191" y="1256"/>
                    <a:pt x="144" y="1279"/>
                  </a:cubicBezTo>
                  <a:cubicBezTo>
                    <a:pt x="96" y="1315"/>
                    <a:pt x="37" y="1363"/>
                    <a:pt x="1" y="1446"/>
                  </a:cubicBezTo>
                  <a:cubicBezTo>
                    <a:pt x="25" y="1601"/>
                    <a:pt x="72" y="1744"/>
                    <a:pt x="144" y="1875"/>
                  </a:cubicBezTo>
                  <a:cubicBezTo>
                    <a:pt x="215" y="2029"/>
                    <a:pt x="299" y="2160"/>
                    <a:pt x="358" y="2291"/>
                  </a:cubicBezTo>
                  <a:cubicBezTo>
                    <a:pt x="430" y="2458"/>
                    <a:pt x="501" y="2613"/>
                    <a:pt x="561" y="2768"/>
                  </a:cubicBezTo>
                  <a:cubicBezTo>
                    <a:pt x="620" y="2934"/>
                    <a:pt x="692" y="3101"/>
                    <a:pt x="775" y="3244"/>
                  </a:cubicBezTo>
                  <a:cubicBezTo>
                    <a:pt x="977" y="3684"/>
                    <a:pt x="1168" y="4113"/>
                    <a:pt x="1346" y="4542"/>
                  </a:cubicBezTo>
                  <a:lnTo>
                    <a:pt x="1346" y="4554"/>
                  </a:lnTo>
                  <a:cubicBezTo>
                    <a:pt x="1406" y="4673"/>
                    <a:pt x="1465" y="4827"/>
                    <a:pt x="1549" y="5006"/>
                  </a:cubicBezTo>
                  <a:cubicBezTo>
                    <a:pt x="1620" y="5185"/>
                    <a:pt x="1692" y="5375"/>
                    <a:pt x="1787" y="5566"/>
                  </a:cubicBezTo>
                  <a:cubicBezTo>
                    <a:pt x="1870" y="5768"/>
                    <a:pt x="1942" y="5947"/>
                    <a:pt x="2037" y="6125"/>
                  </a:cubicBezTo>
                  <a:cubicBezTo>
                    <a:pt x="2108" y="6304"/>
                    <a:pt x="2204" y="6435"/>
                    <a:pt x="2275" y="6542"/>
                  </a:cubicBezTo>
                  <a:cubicBezTo>
                    <a:pt x="2287" y="6518"/>
                    <a:pt x="2323" y="6518"/>
                    <a:pt x="2358" y="6506"/>
                  </a:cubicBezTo>
                  <a:cubicBezTo>
                    <a:pt x="2406" y="6494"/>
                    <a:pt x="2454" y="6494"/>
                    <a:pt x="2513" y="6482"/>
                  </a:cubicBezTo>
                  <a:cubicBezTo>
                    <a:pt x="2561" y="6482"/>
                    <a:pt x="2620" y="6459"/>
                    <a:pt x="2656" y="6447"/>
                  </a:cubicBezTo>
                  <a:cubicBezTo>
                    <a:pt x="2704" y="6447"/>
                    <a:pt x="2739" y="6435"/>
                    <a:pt x="2751" y="6423"/>
                  </a:cubicBezTo>
                  <a:cubicBezTo>
                    <a:pt x="2811" y="6399"/>
                    <a:pt x="2858" y="6387"/>
                    <a:pt x="2882" y="6363"/>
                  </a:cubicBezTo>
                  <a:cubicBezTo>
                    <a:pt x="2918" y="6328"/>
                    <a:pt x="2942" y="6316"/>
                    <a:pt x="2978" y="6280"/>
                  </a:cubicBezTo>
                  <a:cubicBezTo>
                    <a:pt x="2989" y="6256"/>
                    <a:pt x="3013" y="6220"/>
                    <a:pt x="3037" y="6197"/>
                  </a:cubicBezTo>
                  <a:lnTo>
                    <a:pt x="2644" y="5256"/>
                  </a:lnTo>
                  <a:lnTo>
                    <a:pt x="2477" y="4911"/>
                  </a:lnTo>
                  <a:cubicBezTo>
                    <a:pt x="2513" y="4792"/>
                    <a:pt x="2525" y="4673"/>
                    <a:pt x="2561" y="4530"/>
                  </a:cubicBezTo>
                  <a:cubicBezTo>
                    <a:pt x="2585" y="4375"/>
                    <a:pt x="2632" y="4256"/>
                    <a:pt x="2680" y="4173"/>
                  </a:cubicBezTo>
                  <a:cubicBezTo>
                    <a:pt x="2686" y="4169"/>
                    <a:pt x="2696" y="4168"/>
                    <a:pt x="2710" y="4168"/>
                  </a:cubicBezTo>
                  <a:cubicBezTo>
                    <a:pt x="2747" y="4168"/>
                    <a:pt x="2813" y="4179"/>
                    <a:pt x="2918" y="4196"/>
                  </a:cubicBezTo>
                  <a:cubicBezTo>
                    <a:pt x="3049" y="4232"/>
                    <a:pt x="3192" y="4280"/>
                    <a:pt x="3359" y="4339"/>
                  </a:cubicBezTo>
                  <a:cubicBezTo>
                    <a:pt x="3525" y="4399"/>
                    <a:pt x="3716" y="4470"/>
                    <a:pt x="3906" y="4542"/>
                  </a:cubicBezTo>
                  <a:cubicBezTo>
                    <a:pt x="4121" y="4613"/>
                    <a:pt x="4299" y="4696"/>
                    <a:pt x="4478" y="4768"/>
                  </a:cubicBezTo>
                  <a:cubicBezTo>
                    <a:pt x="4656" y="4839"/>
                    <a:pt x="4799" y="4899"/>
                    <a:pt x="4942" y="4958"/>
                  </a:cubicBezTo>
                  <a:cubicBezTo>
                    <a:pt x="5073" y="5018"/>
                    <a:pt x="5156" y="5054"/>
                    <a:pt x="5204" y="5077"/>
                  </a:cubicBezTo>
                  <a:cubicBezTo>
                    <a:pt x="5252" y="5077"/>
                    <a:pt x="5275" y="5113"/>
                    <a:pt x="5311" y="5125"/>
                  </a:cubicBezTo>
                  <a:cubicBezTo>
                    <a:pt x="5347" y="5137"/>
                    <a:pt x="5371" y="5173"/>
                    <a:pt x="5394" y="5185"/>
                  </a:cubicBezTo>
                  <a:cubicBezTo>
                    <a:pt x="5406" y="5191"/>
                    <a:pt x="5418" y="5194"/>
                    <a:pt x="5433" y="5194"/>
                  </a:cubicBezTo>
                  <a:cubicBezTo>
                    <a:pt x="5448" y="5194"/>
                    <a:pt x="5466" y="5191"/>
                    <a:pt x="5490" y="5185"/>
                  </a:cubicBezTo>
                  <a:lnTo>
                    <a:pt x="5585" y="5137"/>
                  </a:lnTo>
                  <a:cubicBezTo>
                    <a:pt x="5609" y="5125"/>
                    <a:pt x="5645" y="5077"/>
                    <a:pt x="5668" y="5030"/>
                  </a:cubicBezTo>
                  <a:cubicBezTo>
                    <a:pt x="5704" y="4970"/>
                    <a:pt x="5740" y="4935"/>
                    <a:pt x="5775" y="4875"/>
                  </a:cubicBezTo>
                  <a:cubicBezTo>
                    <a:pt x="5823" y="4816"/>
                    <a:pt x="5847" y="4768"/>
                    <a:pt x="5859" y="4708"/>
                  </a:cubicBezTo>
                  <a:cubicBezTo>
                    <a:pt x="5895" y="4649"/>
                    <a:pt x="5895" y="4601"/>
                    <a:pt x="5895" y="4577"/>
                  </a:cubicBezTo>
                  <a:cubicBezTo>
                    <a:pt x="5787" y="4482"/>
                    <a:pt x="5656" y="4399"/>
                    <a:pt x="5502" y="4315"/>
                  </a:cubicBezTo>
                  <a:cubicBezTo>
                    <a:pt x="5359" y="4244"/>
                    <a:pt x="5204" y="4173"/>
                    <a:pt x="5049" y="4113"/>
                  </a:cubicBezTo>
                  <a:cubicBezTo>
                    <a:pt x="4894" y="4054"/>
                    <a:pt x="4728" y="3994"/>
                    <a:pt x="4573" y="3934"/>
                  </a:cubicBezTo>
                  <a:cubicBezTo>
                    <a:pt x="4406" y="3887"/>
                    <a:pt x="4251" y="3827"/>
                    <a:pt x="4109" y="3768"/>
                  </a:cubicBezTo>
                  <a:cubicBezTo>
                    <a:pt x="4049" y="3756"/>
                    <a:pt x="3954" y="3708"/>
                    <a:pt x="3835" y="3661"/>
                  </a:cubicBezTo>
                  <a:cubicBezTo>
                    <a:pt x="3716" y="3601"/>
                    <a:pt x="3597" y="3565"/>
                    <a:pt x="3466" y="3506"/>
                  </a:cubicBezTo>
                  <a:lnTo>
                    <a:pt x="3108" y="3327"/>
                  </a:lnTo>
                  <a:cubicBezTo>
                    <a:pt x="3001" y="3268"/>
                    <a:pt x="2930" y="3220"/>
                    <a:pt x="2882" y="3184"/>
                  </a:cubicBezTo>
                  <a:lnTo>
                    <a:pt x="2858" y="3161"/>
                  </a:lnTo>
                  <a:cubicBezTo>
                    <a:pt x="2847" y="3137"/>
                    <a:pt x="2858" y="3065"/>
                    <a:pt x="2870" y="2934"/>
                  </a:cubicBezTo>
                  <a:cubicBezTo>
                    <a:pt x="2906" y="2791"/>
                    <a:pt x="2930" y="2625"/>
                    <a:pt x="2978" y="2410"/>
                  </a:cubicBezTo>
                  <a:cubicBezTo>
                    <a:pt x="3025" y="2208"/>
                    <a:pt x="3061" y="1982"/>
                    <a:pt x="3120" y="1744"/>
                  </a:cubicBezTo>
                  <a:cubicBezTo>
                    <a:pt x="3180" y="1506"/>
                    <a:pt x="3228" y="1279"/>
                    <a:pt x="3275" y="1053"/>
                  </a:cubicBezTo>
                  <a:cubicBezTo>
                    <a:pt x="3323" y="851"/>
                    <a:pt x="3359" y="648"/>
                    <a:pt x="3394" y="482"/>
                  </a:cubicBezTo>
                  <a:cubicBezTo>
                    <a:pt x="3418" y="303"/>
                    <a:pt x="3418" y="184"/>
                    <a:pt x="3418" y="124"/>
                  </a:cubicBezTo>
                  <a:cubicBezTo>
                    <a:pt x="3406" y="89"/>
                    <a:pt x="3382" y="65"/>
                    <a:pt x="3299" y="5"/>
                  </a:cubicBezTo>
                  <a:cubicBezTo>
                    <a:pt x="3259" y="5"/>
                    <a:pt x="3220" y="0"/>
                    <a:pt x="31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" name="Google Shape;1691;p41"/>
            <p:cNvSpPr/>
            <p:nvPr/>
          </p:nvSpPr>
          <p:spPr>
            <a:xfrm>
              <a:off x="7289600" y="950423"/>
              <a:ext cx="468200" cy="515162"/>
            </a:xfrm>
            <a:custGeom>
              <a:avLst/>
              <a:gdLst/>
              <a:ahLst/>
              <a:cxnLst/>
              <a:rect l="l" t="t" r="r" b="b"/>
              <a:pathLst>
                <a:path w="6251" h="6878" extrusionOk="0">
                  <a:moveTo>
                    <a:pt x="3441" y="353"/>
                  </a:moveTo>
                  <a:cubicBezTo>
                    <a:pt x="3441" y="401"/>
                    <a:pt x="3441" y="472"/>
                    <a:pt x="3417" y="603"/>
                  </a:cubicBezTo>
                  <a:cubicBezTo>
                    <a:pt x="3382" y="770"/>
                    <a:pt x="3334" y="960"/>
                    <a:pt x="3298" y="1186"/>
                  </a:cubicBezTo>
                  <a:cubicBezTo>
                    <a:pt x="3251" y="1389"/>
                    <a:pt x="3203" y="1627"/>
                    <a:pt x="3143" y="1865"/>
                  </a:cubicBezTo>
                  <a:cubicBezTo>
                    <a:pt x="3084" y="2103"/>
                    <a:pt x="3036" y="2329"/>
                    <a:pt x="3001" y="2544"/>
                  </a:cubicBezTo>
                  <a:cubicBezTo>
                    <a:pt x="2953" y="2746"/>
                    <a:pt x="2905" y="2913"/>
                    <a:pt x="2893" y="3056"/>
                  </a:cubicBezTo>
                  <a:cubicBezTo>
                    <a:pt x="2858" y="3270"/>
                    <a:pt x="2858" y="3341"/>
                    <a:pt x="2917" y="3413"/>
                  </a:cubicBezTo>
                  <a:lnTo>
                    <a:pt x="2953" y="3449"/>
                  </a:lnTo>
                  <a:cubicBezTo>
                    <a:pt x="3001" y="3496"/>
                    <a:pt x="3084" y="3556"/>
                    <a:pt x="3203" y="3615"/>
                  </a:cubicBezTo>
                  <a:cubicBezTo>
                    <a:pt x="3322" y="3675"/>
                    <a:pt x="3441" y="3734"/>
                    <a:pt x="3572" y="3794"/>
                  </a:cubicBezTo>
                  <a:cubicBezTo>
                    <a:pt x="3691" y="3853"/>
                    <a:pt x="3834" y="3913"/>
                    <a:pt x="3953" y="3960"/>
                  </a:cubicBezTo>
                  <a:lnTo>
                    <a:pt x="4215" y="4091"/>
                  </a:lnTo>
                  <a:cubicBezTo>
                    <a:pt x="4346" y="4139"/>
                    <a:pt x="4513" y="4187"/>
                    <a:pt x="4679" y="4246"/>
                  </a:cubicBezTo>
                  <a:cubicBezTo>
                    <a:pt x="4834" y="4318"/>
                    <a:pt x="4989" y="4377"/>
                    <a:pt x="5156" y="4437"/>
                  </a:cubicBezTo>
                  <a:cubicBezTo>
                    <a:pt x="5298" y="4484"/>
                    <a:pt x="5453" y="4544"/>
                    <a:pt x="5596" y="4627"/>
                  </a:cubicBezTo>
                  <a:cubicBezTo>
                    <a:pt x="5703" y="4675"/>
                    <a:pt x="5810" y="4734"/>
                    <a:pt x="5894" y="4806"/>
                  </a:cubicBezTo>
                  <a:lnTo>
                    <a:pt x="5894" y="4818"/>
                  </a:lnTo>
                  <a:cubicBezTo>
                    <a:pt x="5882" y="4877"/>
                    <a:pt x="5846" y="4925"/>
                    <a:pt x="5822" y="4973"/>
                  </a:cubicBezTo>
                  <a:cubicBezTo>
                    <a:pt x="5799" y="5008"/>
                    <a:pt x="5751" y="5068"/>
                    <a:pt x="5715" y="5115"/>
                  </a:cubicBezTo>
                  <a:cubicBezTo>
                    <a:pt x="5691" y="5151"/>
                    <a:pt x="5679" y="5175"/>
                    <a:pt x="5656" y="5187"/>
                  </a:cubicBezTo>
                  <a:cubicBezTo>
                    <a:pt x="5644" y="5187"/>
                    <a:pt x="5632" y="5187"/>
                    <a:pt x="5620" y="5211"/>
                  </a:cubicBezTo>
                  <a:cubicBezTo>
                    <a:pt x="5596" y="5187"/>
                    <a:pt x="5584" y="5175"/>
                    <a:pt x="5584" y="5139"/>
                  </a:cubicBezTo>
                  <a:cubicBezTo>
                    <a:pt x="5537" y="5115"/>
                    <a:pt x="5501" y="5080"/>
                    <a:pt x="5453" y="5068"/>
                  </a:cubicBezTo>
                  <a:cubicBezTo>
                    <a:pt x="5406" y="5056"/>
                    <a:pt x="5322" y="5008"/>
                    <a:pt x="5179" y="4949"/>
                  </a:cubicBezTo>
                  <a:cubicBezTo>
                    <a:pt x="5048" y="4889"/>
                    <a:pt x="4906" y="4830"/>
                    <a:pt x="4727" y="4758"/>
                  </a:cubicBezTo>
                  <a:cubicBezTo>
                    <a:pt x="4548" y="4687"/>
                    <a:pt x="4346" y="4603"/>
                    <a:pt x="4155" y="4532"/>
                  </a:cubicBezTo>
                  <a:cubicBezTo>
                    <a:pt x="3965" y="4461"/>
                    <a:pt x="3786" y="4389"/>
                    <a:pt x="3608" y="4330"/>
                  </a:cubicBezTo>
                  <a:cubicBezTo>
                    <a:pt x="3429" y="4270"/>
                    <a:pt x="3274" y="4222"/>
                    <a:pt x="3143" y="4187"/>
                  </a:cubicBezTo>
                  <a:cubicBezTo>
                    <a:pt x="3045" y="4167"/>
                    <a:pt x="2972" y="4158"/>
                    <a:pt x="2914" y="4158"/>
                  </a:cubicBezTo>
                  <a:cubicBezTo>
                    <a:pt x="2867" y="4158"/>
                    <a:pt x="2830" y="4164"/>
                    <a:pt x="2798" y="4175"/>
                  </a:cubicBezTo>
                  <a:lnTo>
                    <a:pt x="2751" y="4187"/>
                  </a:lnTo>
                  <a:lnTo>
                    <a:pt x="2727" y="4234"/>
                  </a:lnTo>
                  <a:cubicBezTo>
                    <a:pt x="2667" y="4341"/>
                    <a:pt x="2620" y="4472"/>
                    <a:pt x="2596" y="4639"/>
                  </a:cubicBezTo>
                  <a:cubicBezTo>
                    <a:pt x="2572" y="4782"/>
                    <a:pt x="2548" y="4901"/>
                    <a:pt x="2512" y="5020"/>
                  </a:cubicBezTo>
                  <a:lnTo>
                    <a:pt x="2500" y="5068"/>
                  </a:lnTo>
                  <a:lnTo>
                    <a:pt x="2703" y="5461"/>
                  </a:lnTo>
                  <a:lnTo>
                    <a:pt x="3048" y="6318"/>
                  </a:lnTo>
                  <a:lnTo>
                    <a:pt x="3048" y="6330"/>
                  </a:lnTo>
                  <a:cubicBezTo>
                    <a:pt x="3036" y="6366"/>
                    <a:pt x="3024" y="6377"/>
                    <a:pt x="3001" y="6389"/>
                  </a:cubicBezTo>
                  <a:cubicBezTo>
                    <a:pt x="2977" y="6389"/>
                    <a:pt x="2953" y="6413"/>
                    <a:pt x="2905" y="6425"/>
                  </a:cubicBezTo>
                  <a:lnTo>
                    <a:pt x="2870" y="6437"/>
                  </a:lnTo>
                  <a:lnTo>
                    <a:pt x="2858" y="6449"/>
                  </a:lnTo>
                  <a:cubicBezTo>
                    <a:pt x="2858" y="6473"/>
                    <a:pt x="2846" y="6473"/>
                    <a:pt x="2834" y="6473"/>
                  </a:cubicBezTo>
                  <a:cubicBezTo>
                    <a:pt x="2786" y="6473"/>
                    <a:pt x="2739" y="6485"/>
                    <a:pt x="2679" y="6497"/>
                  </a:cubicBezTo>
                  <a:cubicBezTo>
                    <a:pt x="2631" y="6508"/>
                    <a:pt x="2572" y="6508"/>
                    <a:pt x="2536" y="6532"/>
                  </a:cubicBezTo>
                  <a:cubicBezTo>
                    <a:pt x="2489" y="6437"/>
                    <a:pt x="2429" y="6330"/>
                    <a:pt x="2370" y="6211"/>
                  </a:cubicBezTo>
                  <a:cubicBezTo>
                    <a:pt x="2274" y="6032"/>
                    <a:pt x="2191" y="5854"/>
                    <a:pt x="2119" y="5663"/>
                  </a:cubicBezTo>
                  <a:cubicBezTo>
                    <a:pt x="2024" y="5484"/>
                    <a:pt x="1953" y="5294"/>
                    <a:pt x="1881" y="5115"/>
                  </a:cubicBezTo>
                  <a:cubicBezTo>
                    <a:pt x="1798" y="4949"/>
                    <a:pt x="1738" y="4818"/>
                    <a:pt x="1703" y="4711"/>
                  </a:cubicBezTo>
                  <a:lnTo>
                    <a:pt x="1679" y="4651"/>
                  </a:lnTo>
                  <a:cubicBezTo>
                    <a:pt x="1500" y="4222"/>
                    <a:pt x="1310" y="3794"/>
                    <a:pt x="1107" y="3353"/>
                  </a:cubicBezTo>
                  <a:cubicBezTo>
                    <a:pt x="1048" y="3210"/>
                    <a:pt x="965" y="3056"/>
                    <a:pt x="905" y="2901"/>
                  </a:cubicBezTo>
                  <a:cubicBezTo>
                    <a:pt x="846" y="2734"/>
                    <a:pt x="774" y="2567"/>
                    <a:pt x="703" y="2401"/>
                  </a:cubicBezTo>
                  <a:lnTo>
                    <a:pt x="488" y="1984"/>
                  </a:lnTo>
                  <a:cubicBezTo>
                    <a:pt x="429" y="1865"/>
                    <a:pt x="393" y="1770"/>
                    <a:pt x="357" y="1651"/>
                  </a:cubicBezTo>
                  <a:lnTo>
                    <a:pt x="405" y="1603"/>
                  </a:lnTo>
                  <a:cubicBezTo>
                    <a:pt x="453" y="1591"/>
                    <a:pt x="512" y="1567"/>
                    <a:pt x="584" y="1544"/>
                  </a:cubicBezTo>
                  <a:cubicBezTo>
                    <a:pt x="619" y="1544"/>
                    <a:pt x="655" y="1532"/>
                    <a:pt x="679" y="1532"/>
                  </a:cubicBezTo>
                  <a:cubicBezTo>
                    <a:pt x="715" y="1508"/>
                    <a:pt x="750" y="1496"/>
                    <a:pt x="798" y="1484"/>
                  </a:cubicBezTo>
                  <a:cubicBezTo>
                    <a:pt x="798" y="1484"/>
                    <a:pt x="810" y="1472"/>
                    <a:pt x="822" y="1472"/>
                  </a:cubicBezTo>
                  <a:cubicBezTo>
                    <a:pt x="1000" y="1865"/>
                    <a:pt x="1179" y="2258"/>
                    <a:pt x="1357" y="2639"/>
                  </a:cubicBezTo>
                  <a:cubicBezTo>
                    <a:pt x="1572" y="3079"/>
                    <a:pt x="1762" y="3508"/>
                    <a:pt x="1965" y="3937"/>
                  </a:cubicBezTo>
                  <a:lnTo>
                    <a:pt x="2191" y="4389"/>
                  </a:lnTo>
                  <a:lnTo>
                    <a:pt x="2250" y="3889"/>
                  </a:lnTo>
                  <a:cubicBezTo>
                    <a:pt x="2262" y="3758"/>
                    <a:pt x="2298" y="3627"/>
                    <a:pt x="2322" y="3508"/>
                  </a:cubicBezTo>
                  <a:cubicBezTo>
                    <a:pt x="2370" y="3377"/>
                    <a:pt x="2405" y="3234"/>
                    <a:pt x="2417" y="3103"/>
                  </a:cubicBezTo>
                  <a:cubicBezTo>
                    <a:pt x="2429" y="3020"/>
                    <a:pt x="2441" y="2901"/>
                    <a:pt x="2477" y="2746"/>
                  </a:cubicBezTo>
                  <a:cubicBezTo>
                    <a:pt x="2500" y="2603"/>
                    <a:pt x="2536" y="2437"/>
                    <a:pt x="2560" y="2258"/>
                  </a:cubicBezTo>
                  <a:cubicBezTo>
                    <a:pt x="2596" y="2079"/>
                    <a:pt x="2620" y="1901"/>
                    <a:pt x="2667" y="1710"/>
                  </a:cubicBezTo>
                  <a:cubicBezTo>
                    <a:pt x="2703" y="1508"/>
                    <a:pt x="2739" y="1329"/>
                    <a:pt x="2786" y="1174"/>
                  </a:cubicBezTo>
                  <a:cubicBezTo>
                    <a:pt x="2834" y="1008"/>
                    <a:pt x="2881" y="853"/>
                    <a:pt x="2917" y="722"/>
                  </a:cubicBezTo>
                  <a:cubicBezTo>
                    <a:pt x="2977" y="591"/>
                    <a:pt x="3012" y="520"/>
                    <a:pt x="3036" y="472"/>
                  </a:cubicBezTo>
                  <a:cubicBezTo>
                    <a:pt x="3060" y="436"/>
                    <a:pt x="3084" y="424"/>
                    <a:pt x="3143" y="401"/>
                  </a:cubicBezTo>
                  <a:cubicBezTo>
                    <a:pt x="3203" y="377"/>
                    <a:pt x="3262" y="353"/>
                    <a:pt x="3322" y="353"/>
                  </a:cubicBezTo>
                  <a:close/>
                  <a:moveTo>
                    <a:pt x="3374" y="1"/>
                  </a:moveTo>
                  <a:cubicBezTo>
                    <a:pt x="3343" y="1"/>
                    <a:pt x="3309" y="3"/>
                    <a:pt x="3274" y="8"/>
                  </a:cubicBezTo>
                  <a:cubicBezTo>
                    <a:pt x="3191" y="31"/>
                    <a:pt x="3096" y="55"/>
                    <a:pt x="3012" y="91"/>
                  </a:cubicBezTo>
                  <a:cubicBezTo>
                    <a:pt x="2917" y="127"/>
                    <a:pt x="2846" y="174"/>
                    <a:pt x="2786" y="234"/>
                  </a:cubicBezTo>
                  <a:lnTo>
                    <a:pt x="2774" y="246"/>
                  </a:lnTo>
                  <a:cubicBezTo>
                    <a:pt x="2715" y="329"/>
                    <a:pt x="2655" y="448"/>
                    <a:pt x="2608" y="591"/>
                  </a:cubicBezTo>
                  <a:cubicBezTo>
                    <a:pt x="2560" y="746"/>
                    <a:pt x="2512" y="889"/>
                    <a:pt x="2477" y="1067"/>
                  </a:cubicBezTo>
                  <a:cubicBezTo>
                    <a:pt x="2429" y="1234"/>
                    <a:pt x="2381" y="1424"/>
                    <a:pt x="2346" y="1615"/>
                  </a:cubicBezTo>
                  <a:cubicBezTo>
                    <a:pt x="2310" y="1817"/>
                    <a:pt x="2262" y="2008"/>
                    <a:pt x="2239" y="2186"/>
                  </a:cubicBezTo>
                  <a:cubicBezTo>
                    <a:pt x="2191" y="2365"/>
                    <a:pt x="2179" y="2544"/>
                    <a:pt x="2143" y="2687"/>
                  </a:cubicBezTo>
                  <a:cubicBezTo>
                    <a:pt x="2119" y="2841"/>
                    <a:pt x="2108" y="2960"/>
                    <a:pt x="2084" y="3044"/>
                  </a:cubicBezTo>
                  <a:cubicBezTo>
                    <a:pt x="2072" y="3163"/>
                    <a:pt x="2048" y="3270"/>
                    <a:pt x="2012" y="3389"/>
                  </a:cubicBezTo>
                  <a:cubicBezTo>
                    <a:pt x="1869" y="3091"/>
                    <a:pt x="1727" y="2794"/>
                    <a:pt x="1596" y="2496"/>
                  </a:cubicBezTo>
                  <a:cubicBezTo>
                    <a:pt x="1393" y="2067"/>
                    <a:pt x="1191" y="1639"/>
                    <a:pt x="1000" y="1198"/>
                  </a:cubicBezTo>
                  <a:lnTo>
                    <a:pt x="953" y="1115"/>
                  </a:lnTo>
                  <a:lnTo>
                    <a:pt x="869" y="1115"/>
                  </a:lnTo>
                  <a:cubicBezTo>
                    <a:pt x="810" y="1115"/>
                    <a:pt x="750" y="1139"/>
                    <a:pt x="643" y="1186"/>
                  </a:cubicBezTo>
                  <a:cubicBezTo>
                    <a:pt x="631" y="1198"/>
                    <a:pt x="595" y="1222"/>
                    <a:pt x="584" y="1222"/>
                  </a:cubicBezTo>
                  <a:lnTo>
                    <a:pt x="572" y="1198"/>
                  </a:lnTo>
                  <a:lnTo>
                    <a:pt x="488" y="1234"/>
                  </a:lnTo>
                  <a:cubicBezTo>
                    <a:pt x="393" y="1258"/>
                    <a:pt x="310" y="1294"/>
                    <a:pt x="250" y="1317"/>
                  </a:cubicBezTo>
                  <a:cubicBezTo>
                    <a:pt x="167" y="1365"/>
                    <a:pt x="95" y="1424"/>
                    <a:pt x="36" y="1544"/>
                  </a:cubicBezTo>
                  <a:lnTo>
                    <a:pt x="0" y="1591"/>
                  </a:lnTo>
                  <a:lnTo>
                    <a:pt x="12" y="1651"/>
                  </a:lnTo>
                  <a:cubicBezTo>
                    <a:pt x="48" y="1817"/>
                    <a:pt x="107" y="1960"/>
                    <a:pt x="179" y="2115"/>
                  </a:cubicBezTo>
                  <a:lnTo>
                    <a:pt x="393" y="2532"/>
                  </a:lnTo>
                  <a:cubicBezTo>
                    <a:pt x="453" y="2675"/>
                    <a:pt x="524" y="2829"/>
                    <a:pt x="584" y="2984"/>
                  </a:cubicBezTo>
                  <a:cubicBezTo>
                    <a:pt x="643" y="3151"/>
                    <a:pt x="715" y="3318"/>
                    <a:pt x="786" y="3484"/>
                  </a:cubicBezTo>
                  <a:cubicBezTo>
                    <a:pt x="988" y="3901"/>
                    <a:pt x="1179" y="4294"/>
                    <a:pt x="1346" y="4711"/>
                  </a:cubicBezTo>
                  <a:lnTo>
                    <a:pt x="1346" y="4734"/>
                  </a:lnTo>
                  <a:lnTo>
                    <a:pt x="1369" y="4794"/>
                  </a:lnTo>
                  <a:cubicBezTo>
                    <a:pt x="1429" y="4889"/>
                    <a:pt x="1488" y="5044"/>
                    <a:pt x="1560" y="5223"/>
                  </a:cubicBezTo>
                  <a:cubicBezTo>
                    <a:pt x="1643" y="5401"/>
                    <a:pt x="1715" y="5592"/>
                    <a:pt x="1798" y="5782"/>
                  </a:cubicBezTo>
                  <a:cubicBezTo>
                    <a:pt x="1893" y="5985"/>
                    <a:pt x="1965" y="6163"/>
                    <a:pt x="2060" y="6342"/>
                  </a:cubicBezTo>
                  <a:cubicBezTo>
                    <a:pt x="2131" y="6532"/>
                    <a:pt x="2215" y="6675"/>
                    <a:pt x="2310" y="6782"/>
                  </a:cubicBezTo>
                  <a:lnTo>
                    <a:pt x="2381" y="6878"/>
                  </a:lnTo>
                  <a:lnTo>
                    <a:pt x="2489" y="6818"/>
                  </a:lnTo>
                  <a:cubicBezTo>
                    <a:pt x="2500" y="6818"/>
                    <a:pt x="2512" y="6794"/>
                    <a:pt x="2548" y="6794"/>
                  </a:cubicBezTo>
                  <a:cubicBezTo>
                    <a:pt x="2608" y="6794"/>
                    <a:pt x="2655" y="6782"/>
                    <a:pt x="2715" y="6770"/>
                  </a:cubicBezTo>
                  <a:cubicBezTo>
                    <a:pt x="2774" y="6770"/>
                    <a:pt x="2834" y="6758"/>
                    <a:pt x="2870" y="6735"/>
                  </a:cubicBezTo>
                  <a:cubicBezTo>
                    <a:pt x="2917" y="6723"/>
                    <a:pt x="2965" y="6711"/>
                    <a:pt x="3001" y="6699"/>
                  </a:cubicBezTo>
                  <a:cubicBezTo>
                    <a:pt x="3072" y="6675"/>
                    <a:pt x="3120" y="6651"/>
                    <a:pt x="3155" y="6616"/>
                  </a:cubicBezTo>
                  <a:cubicBezTo>
                    <a:pt x="3203" y="6592"/>
                    <a:pt x="3239" y="6556"/>
                    <a:pt x="3262" y="6532"/>
                  </a:cubicBezTo>
                  <a:lnTo>
                    <a:pt x="3274" y="6520"/>
                  </a:lnTo>
                  <a:cubicBezTo>
                    <a:pt x="3310" y="6485"/>
                    <a:pt x="3322" y="6449"/>
                    <a:pt x="3358" y="6413"/>
                  </a:cubicBezTo>
                  <a:lnTo>
                    <a:pt x="3393" y="6354"/>
                  </a:lnTo>
                  <a:lnTo>
                    <a:pt x="2965" y="5342"/>
                  </a:lnTo>
                  <a:lnTo>
                    <a:pt x="2822" y="5044"/>
                  </a:lnTo>
                  <a:cubicBezTo>
                    <a:pt x="2846" y="4937"/>
                    <a:pt x="2881" y="4818"/>
                    <a:pt x="2893" y="4699"/>
                  </a:cubicBezTo>
                  <a:cubicBezTo>
                    <a:pt x="2905" y="4615"/>
                    <a:pt x="2917" y="4520"/>
                    <a:pt x="2953" y="4461"/>
                  </a:cubicBezTo>
                  <a:cubicBezTo>
                    <a:pt x="2965" y="4472"/>
                    <a:pt x="3012" y="4472"/>
                    <a:pt x="3060" y="4496"/>
                  </a:cubicBezTo>
                  <a:cubicBezTo>
                    <a:pt x="3167" y="4520"/>
                    <a:pt x="3322" y="4568"/>
                    <a:pt x="3489" y="4627"/>
                  </a:cubicBezTo>
                  <a:cubicBezTo>
                    <a:pt x="3667" y="4675"/>
                    <a:pt x="3846" y="4746"/>
                    <a:pt x="4036" y="4818"/>
                  </a:cubicBezTo>
                  <a:cubicBezTo>
                    <a:pt x="4251" y="4889"/>
                    <a:pt x="4429" y="4973"/>
                    <a:pt x="4608" y="5044"/>
                  </a:cubicBezTo>
                  <a:cubicBezTo>
                    <a:pt x="4786" y="5115"/>
                    <a:pt x="4929" y="5175"/>
                    <a:pt x="5060" y="5234"/>
                  </a:cubicBezTo>
                  <a:cubicBezTo>
                    <a:pt x="5203" y="5294"/>
                    <a:pt x="5287" y="5318"/>
                    <a:pt x="5334" y="5354"/>
                  </a:cubicBezTo>
                  <a:lnTo>
                    <a:pt x="5346" y="5365"/>
                  </a:lnTo>
                  <a:cubicBezTo>
                    <a:pt x="5382" y="5377"/>
                    <a:pt x="5394" y="5377"/>
                    <a:pt x="5406" y="5401"/>
                  </a:cubicBezTo>
                  <a:cubicBezTo>
                    <a:pt x="5441" y="5425"/>
                    <a:pt x="5477" y="5461"/>
                    <a:pt x="5513" y="5473"/>
                  </a:cubicBezTo>
                  <a:cubicBezTo>
                    <a:pt x="5541" y="5494"/>
                    <a:pt x="5578" y="5511"/>
                    <a:pt x="5627" y="5511"/>
                  </a:cubicBezTo>
                  <a:cubicBezTo>
                    <a:pt x="5659" y="5511"/>
                    <a:pt x="5696" y="5504"/>
                    <a:pt x="5739" y="5484"/>
                  </a:cubicBezTo>
                  <a:cubicBezTo>
                    <a:pt x="5775" y="5473"/>
                    <a:pt x="5810" y="5461"/>
                    <a:pt x="5834" y="5449"/>
                  </a:cubicBezTo>
                  <a:lnTo>
                    <a:pt x="5858" y="5425"/>
                  </a:lnTo>
                  <a:lnTo>
                    <a:pt x="5894" y="5354"/>
                  </a:lnTo>
                  <a:cubicBezTo>
                    <a:pt x="5929" y="5330"/>
                    <a:pt x="5953" y="5282"/>
                    <a:pt x="6001" y="5223"/>
                  </a:cubicBezTo>
                  <a:cubicBezTo>
                    <a:pt x="6037" y="5175"/>
                    <a:pt x="6072" y="5115"/>
                    <a:pt x="6108" y="5056"/>
                  </a:cubicBezTo>
                  <a:cubicBezTo>
                    <a:pt x="6156" y="4996"/>
                    <a:pt x="6180" y="4937"/>
                    <a:pt x="6215" y="4877"/>
                  </a:cubicBezTo>
                  <a:cubicBezTo>
                    <a:pt x="6239" y="4806"/>
                    <a:pt x="6251" y="4734"/>
                    <a:pt x="6239" y="4675"/>
                  </a:cubicBezTo>
                  <a:lnTo>
                    <a:pt x="6239" y="4615"/>
                  </a:lnTo>
                  <a:lnTo>
                    <a:pt x="6191" y="4568"/>
                  </a:lnTo>
                  <a:cubicBezTo>
                    <a:pt x="6072" y="4461"/>
                    <a:pt x="5941" y="4377"/>
                    <a:pt x="5775" y="4294"/>
                  </a:cubicBezTo>
                  <a:cubicBezTo>
                    <a:pt x="5632" y="4222"/>
                    <a:pt x="5465" y="4151"/>
                    <a:pt x="5298" y="4091"/>
                  </a:cubicBezTo>
                  <a:lnTo>
                    <a:pt x="4810" y="3913"/>
                  </a:lnTo>
                  <a:cubicBezTo>
                    <a:pt x="4644" y="3853"/>
                    <a:pt x="4501" y="3806"/>
                    <a:pt x="4358" y="3746"/>
                  </a:cubicBezTo>
                  <a:lnTo>
                    <a:pt x="4096" y="3639"/>
                  </a:lnTo>
                  <a:cubicBezTo>
                    <a:pt x="3977" y="3579"/>
                    <a:pt x="3846" y="3544"/>
                    <a:pt x="3727" y="3484"/>
                  </a:cubicBezTo>
                  <a:cubicBezTo>
                    <a:pt x="3596" y="3437"/>
                    <a:pt x="3465" y="3377"/>
                    <a:pt x="3370" y="3318"/>
                  </a:cubicBezTo>
                  <a:cubicBezTo>
                    <a:pt x="3251" y="3258"/>
                    <a:pt x="3203" y="3222"/>
                    <a:pt x="3167" y="3210"/>
                  </a:cubicBezTo>
                  <a:cubicBezTo>
                    <a:pt x="3167" y="3187"/>
                    <a:pt x="3167" y="3139"/>
                    <a:pt x="3191" y="3079"/>
                  </a:cubicBezTo>
                  <a:cubicBezTo>
                    <a:pt x="3203" y="2948"/>
                    <a:pt x="3239" y="2770"/>
                    <a:pt x="3274" y="2567"/>
                  </a:cubicBezTo>
                  <a:cubicBezTo>
                    <a:pt x="3322" y="2365"/>
                    <a:pt x="3370" y="2139"/>
                    <a:pt x="3429" y="1901"/>
                  </a:cubicBezTo>
                  <a:cubicBezTo>
                    <a:pt x="3489" y="1651"/>
                    <a:pt x="3536" y="1424"/>
                    <a:pt x="3572" y="1198"/>
                  </a:cubicBezTo>
                  <a:cubicBezTo>
                    <a:pt x="3620" y="984"/>
                    <a:pt x="3667" y="782"/>
                    <a:pt x="3691" y="603"/>
                  </a:cubicBezTo>
                  <a:cubicBezTo>
                    <a:pt x="3727" y="365"/>
                    <a:pt x="3727" y="270"/>
                    <a:pt x="3727" y="222"/>
                  </a:cubicBezTo>
                  <a:cubicBezTo>
                    <a:pt x="3715" y="174"/>
                    <a:pt x="3679" y="67"/>
                    <a:pt x="3513" y="31"/>
                  </a:cubicBezTo>
                  <a:cubicBezTo>
                    <a:pt x="3475" y="9"/>
                    <a:pt x="3427" y="1"/>
                    <a:pt x="33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924" y="694706"/>
            <a:ext cx="7535327" cy="3591426"/>
          </a:xfrm>
          <a:prstGeom prst="rect">
            <a:avLst/>
          </a:prstGeom>
        </p:spPr>
      </p:pic>
      <p:grpSp>
        <p:nvGrpSpPr>
          <p:cNvPr id="1991" name="Google Shape;1991;p49"/>
          <p:cNvGrpSpPr/>
          <p:nvPr/>
        </p:nvGrpSpPr>
        <p:grpSpPr>
          <a:xfrm>
            <a:off x="165193" y="202020"/>
            <a:ext cx="545897" cy="513332"/>
            <a:chOff x="3187875" y="1320975"/>
            <a:chExt cx="545897" cy="513332"/>
          </a:xfrm>
        </p:grpSpPr>
        <p:sp>
          <p:nvSpPr>
            <p:cNvPr id="1992" name="Google Shape;1992;p49"/>
            <p:cNvSpPr/>
            <p:nvPr/>
          </p:nvSpPr>
          <p:spPr>
            <a:xfrm>
              <a:off x="3202421" y="1354900"/>
              <a:ext cx="485554" cy="448532"/>
            </a:xfrm>
            <a:custGeom>
              <a:avLst/>
              <a:gdLst/>
              <a:ahLst/>
              <a:cxnLst/>
              <a:rect l="l" t="t" r="r" b="b"/>
              <a:pathLst>
                <a:path w="10348" h="9559" extrusionOk="0">
                  <a:moveTo>
                    <a:pt x="5227" y="0"/>
                  </a:moveTo>
                  <a:cubicBezTo>
                    <a:pt x="4871" y="0"/>
                    <a:pt x="4515" y="44"/>
                    <a:pt x="4156" y="141"/>
                  </a:cubicBezTo>
                  <a:cubicBezTo>
                    <a:pt x="4120" y="141"/>
                    <a:pt x="4108" y="153"/>
                    <a:pt x="4096" y="153"/>
                  </a:cubicBezTo>
                  <a:cubicBezTo>
                    <a:pt x="3822" y="236"/>
                    <a:pt x="3703" y="415"/>
                    <a:pt x="3680" y="712"/>
                  </a:cubicBezTo>
                  <a:cubicBezTo>
                    <a:pt x="3608" y="1367"/>
                    <a:pt x="3632" y="2046"/>
                    <a:pt x="3620" y="2701"/>
                  </a:cubicBezTo>
                  <a:cubicBezTo>
                    <a:pt x="3608" y="2915"/>
                    <a:pt x="3644" y="3153"/>
                    <a:pt x="3572" y="3391"/>
                  </a:cubicBezTo>
                  <a:cubicBezTo>
                    <a:pt x="3203" y="3439"/>
                    <a:pt x="2846" y="3474"/>
                    <a:pt x="2501" y="3510"/>
                  </a:cubicBezTo>
                  <a:cubicBezTo>
                    <a:pt x="1894" y="3593"/>
                    <a:pt x="1298" y="3677"/>
                    <a:pt x="715" y="3867"/>
                  </a:cubicBezTo>
                  <a:cubicBezTo>
                    <a:pt x="274" y="4022"/>
                    <a:pt x="60" y="4308"/>
                    <a:pt x="36" y="4784"/>
                  </a:cubicBezTo>
                  <a:cubicBezTo>
                    <a:pt x="1" y="5201"/>
                    <a:pt x="72" y="5594"/>
                    <a:pt x="167" y="5987"/>
                  </a:cubicBezTo>
                  <a:cubicBezTo>
                    <a:pt x="251" y="6296"/>
                    <a:pt x="370" y="6403"/>
                    <a:pt x="703" y="6415"/>
                  </a:cubicBezTo>
                  <a:cubicBezTo>
                    <a:pt x="814" y="6425"/>
                    <a:pt x="927" y="6429"/>
                    <a:pt x="1039" y="6429"/>
                  </a:cubicBezTo>
                  <a:cubicBezTo>
                    <a:pt x="1335" y="6429"/>
                    <a:pt x="1633" y="6399"/>
                    <a:pt x="1917" y="6356"/>
                  </a:cubicBezTo>
                  <a:cubicBezTo>
                    <a:pt x="2310" y="6308"/>
                    <a:pt x="2715" y="6237"/>
                    <a:pt x="3096" y="6177"/>
                  </a:cubicBezTo>
                  <a:cubicBezTo>
                    <a:pt x="3158" y="6166"/>
                    <a:pt x="3207" y="6161"/>
                    <a:pt x="3248" y="6161"/>
                  </a:cubicBezTo>
                  <a:cubicBezTo>
                    <a:pt x="3389" y="6161"/>
                    <a:pt x="3427" y="6231"/>
                    <a:pt x="3501" y="6415"/>
                  </a:cubicBezTo>
                  <a:cubicBezTo>
                    <a:pt x="3513" y="6463"/>
                    <a:pt x="3525" y="6510"/>
                    <a:pt x="3525" y="6546"/>
                  </a:cubicBezTo>
                  <a:cubicBezTo>
                    <a:pt x="3572" y="6891"/>
                    <a:pt x="3608" y="7237"/>
                    <a:pt x="3608" y="7582"/>
                  </a:cubicBezTo>
                  <a:cubicBezTo>
                    <a:pt x="3584" y="8094"/>
                    <a:pt x="3608" y="8606"/>
                    <a:pt x="3680" y="9106"/>
                  </a:cubicBezTo>
                  <a:cubicBezTo>
                    <a:pt x="3680" y="9142"/>
                    <a:pt x="3691" y="9166"/>
                    <a:pt x="3691" y="9201"/>
                  </a:cubicBezTo>
                  <a:cubicBezTo>
                    <a:pt x="3739" y="9404"/>
                    <a:pt x="3811" y="9463"/>
                    <a:pt x="4049" y="9499"/>
                  </a:cubicBezTo>
                  <a:cubicBezTo>
                    <a:pt x="4377" y="9538"/>
                    <a:pt x="4703" y="9559"/>
                    <a:pt x="5030" y="9559"/>
                  </a:cubicBezTo>
                  <a:cubicBezTo>
                    <a:pt x="5307" y="9559"/>
                    <a:pt x="5586" y="9544"/>
                    <a:pt x="5870" y="9511"/>
                  </a:cubicBezTo>
                  <a:cubicBezTo>
                    <a:pt x="6323" y="9451"/>
                    <a:pt x="6478" y="9285"/>
                    <a:pt x="6549" y="8832"/>
                  </a:cubicBezTo>
                  <a:cubicBezTo>
                    <a:pt x="6585" y="8618"/>
                    <a:pt x="6561" y="8392"/>
                    <a:pt x="6561" y="8189"/>
                  </a:cubicBezTo>
                  <a:cubicBezTo>
                    <a:pt x="6549" y="7737"/>
                    <a:pt x="6537" y="7284"/>
                    <a:pt x="6537" y="6820"/>
                  </a:cubicBezTo>
                  <a:cubicBezTo>
                    <a:pt x="6537" y="6475"/>
                    <a:pt x="6597" y="6403"/>
                    <a:pt x="6942" y="6356"/>
                  </a:cubicBezTo>
                  <a:cubicBezTo>
                    <a:pt x="7751" y="6249"/>
                    <a:pt x="8573" y="6165"/>
                    <a:pt x="9395" y="6058"/>
                  </a:cubicBezTo>
                  <a:cubicBezTo>
                    <a:pt x="10073" y="5987"/>
                    <a:pt x="10109" y="5999"/>
                    <a:pt x="10276" y="5225"/>
                  </a:cubicBezTo>
                  <a:lnTo>
                    <a:pt x="10276" y="5165"/>
                  </a:lnTo>
                  <a:cubicBezTo>
                    <a:pt x="10347" y="4677"/>
                    <a:pt x="10288" y="4189"/>
                    <a:pt x="10228" y="3689"/>
                  </a:cubicBezTo>
                  <a:cubicBezTo>
                    <a:pt x="10192" y="3427"/>
                    <a:pt x="10133" y="3379"/>
                    <a:pt x="9918" y="3343"/>
                  </a:cubicBezTo>
                  <a:cubicBezTo>
                    <a:pt x="9526" y="3289"/>
                    <a:pt x="9136" y="3266"/>
                    <a:pt x="8747" y="3266"/>
                  </a:cubicBezTo>
                  <a:cubicBezTo>
                    <a:pt x="8191" y="3266"/>
                    <a:pt x="7638" y="3314"/>
                    <a:pt x="7085" y="3391"/>
                  </a:cubicBezTo>
                  <a:cubicBezTo>
                    <a:pt x="7003" y="3399"/>
                    <a:pt x="6915" y="3413"/>
                    <a:pt x="6817" y="3413"/>
                  </a:cubicBezTo>
                  <a:cubicBezTo>
                    <a:pt x="6774" y="3413"/>
                    <a:pt x="6728" y="3410"/>
                    <a:pt x="6680" y="3403"/>
                  </a:cubicBezTo>
                  <a:cubicBezTo>
                    <a:pt x="6597" y="3093"/>
                    <a:pt x="6585" y="2772"/>
                    <a:pt x="6585" y="2439"/>
                  </a:cubicBezTo>
                  <a:cubicBezTo>
                    <a:pt x="6597" y="1879"/>
                    <a:pt x="6597" y="1307"/>
                    <a:pt x="6585" y="748"/>
                  </a:cubicBezTo>
                  <a:cubicBezTo>
                    <a:pt x="6561" y="355"/>
                    <a:pt x="6442" y="153"/>
                    <a:pt x="6144" y="93"/>
                  </a:cubicBezTo>
                  <a:cubicBezTo>
                    <a:pt x="5837" y="33"/>
                    <a:pt x="5532" y="0"/>
                    <a:pt x="5227" y="0"/>
                  </a:cubicBezTo>
                  <a:close/>
                </a:path>
              </a:pathLst>
            </a:custGeom>
            <a:solidFill>
              <a:srgbClr val="1C0D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" name="Google Shape;1993;p49"/>
            <p:cNvSpPr/>
            <p:nvPr/>
          </p:nvSpPr>
          <p:spPr>
            <a:xfrm>
              <a:off x="3187875" y="1341902"/>
              <a:ext cx="531913" cy="492405"/>
            </a:xfrm>
            <a:custGeom>
              <a:avLst/>
              <a:gdLst/>
              <a:ahLst/>
              <a:cxnLst/>
              <a:rect l="l" t="t" r="r" b="b"/>
              <a:pathLst>
                <a:path w="11336" h="10494" extrusionOk="0">
                  <a:moveTo>
                    <a:pt x="5537" y="277"/>
                  </a:moveTo>
                  <a:cubicBezTo>
                    <a:pt x="5842" y="277"/>
                    <a:pt x="6147" y="310"/>
                    <a:pt x="6454" y="370"/>
                  </a:cubicBezTo>
                  <a:cubicBezTo>
                    <a:pt x="6752" y="430"/>
                    <a:pt x="6871" y="632"/>
                    <a:pt x="6895" y="1025"/>
                  </a:cubicBezTo>
                  <a:cubicBezTo>
                    <a:pt x="6907" y="1584"/>
                    <a:pt x="6907" y="2156"/>
                    <a:pt x="6895" y="2716"/>
                  </a:cubicBezTo>
                  <a:cubicBezTo>
                    <a:pt x="6895" y="3049"/>
                    <a:pt x="6907" y="3370"/>
                    <a:pt x="6990" y="3680"/>
                  </a:cubicBezTo>
                  <a:cubicBezTo>
                    <a:pt x="7038" y="3687"/>
                    <a:pt x="7084" y="3690"/>
                    <a:pt x="7127" y="3690"/>
                  </a:cubicBezTo>
                  <a:cubicBezTo>
                    <a:pt x="7225" y="3690"/>
                    <a:pt x="7313" y="3676"/>
                    <a:pt x="7395" y="3668"/>
                  </a:cubicBezTo>
                  <a:cubicBezTo>
                    <a:pt x="7948" y="3591"/>
                    <a:pt x="8501" y="3543"/>
                    <a:pt x="9054" y="3543"/>
                  </a:cubicBezTo>
                  <a:cubicBezTo>
                    <a:pt x="9442" y="3543"/>
                    <a:pt x="9829" y="3566"/>
                    <a:pt x="10217" y="3620"/>
                  </a:cubicBezTo>
                  <a:cubicBezTo>
                    <a:pt x="10490" y="3656"/>
                    <a:pt x="10538" y="3704"/>
                    <a:pt x="10562" y="3966"/>
                  </a:cubicBezTo>
                  <a:cubicBezTo>
                    <a:pt x="10598" y="4466"/>
                    <a:pt x="10645" y="4954"/>
                    <a:pt x="10586" y="5442"/>
                  </a:cubicBezTo>
                  <a:lnTo>
                    <a:pt x="10586" y="5502"/>
                  </a:lnTo>
                  <a:cubicBezTo>
                    <a:pt x="10419" y="6276"/>
                    <a:pt x="10383" y="6264"/>
                    <a:pt x="9705" y="6335"/>
                  </a:cubicBezTo>
                  <a:cubicBezTo>
                    <a:pt x="8883" y="6442"/>
                    <a:pt x="8061" y="6526"/>
                    <a:pt x="7252" y="6633"/>
                  </a:cubicBezTo>
                  <a:cubicBezTo>
                    <a:pt x="6907" y="6680"/>
                    <a:pt x="6847" y="6752"/>
                    <a:pt x="6847" y="7097"/>
                  </a:cubicBezTo>
                  <a:cubicBezTo>
                    <a:pt x="6847" y="7561"/>
                    <a:pt x="6859" y="8014"/>
                    <a:pt x="6871" y="8466"/>
                  </a:cubicBezTo>
                  <a:cubicBezTo>
                    <a:pt x="6871" y="8669"/>
                    <a:pt x="6895" y="8895"/>
                    <a:pt x="6859" y="9109"/>
                  </a:cubicBezTo>
                  <a:cubicBezTo>
                    <a:pt x="6788" y="9562"/>
                    <a:pt x="6633" y="9728"/>
                    <a:pt x="6168" y="9788"/>
                  </a:cubicBezTo>
                  <a:cubicBezTo>
                    <a:pt x="5890" y="9821"/>
                    <a:pt x="5614" y="9836"/>
                    <a:pt x="5338" y="9836"/>
                  </a:cubicBezTo>
                  <a:cubicBezTo>
                    <a:pt x="5013" y="9836"/>
                    <a:pt x="4687" y="9815"/>
                    <a:pt x="4359" y="9776"/>
                  </a:cubicBezTo>
                  <a:cubicBezTo>
                    <a:pt x="4121" y="9740"/>
                    <a:pt x="4049" y="9681"/>
                    <a:pt x="4001" y="9478"/>
                  </a:cubicBezTo>
                  <a:cubicBezTo>
                    <a:pt x="4001" y="9443"/>
                    <a:pt x="3990" y="9419"/>
                    <a:pt x="3990" y="9383"/>
                  </a:cubicBezTo>
                  <a:cubicBezTo>
                    <a:pt x="3918" y="8883"/>
                    <a:pt x="3894" y="8371"/>
                    <a:pt x="3918" y="7859"/>
                  </a:cubicBezTo>
                  <a:cubicBezTo>
                    <a:pt x="3918" y="7514"/>
                    <a:pt x="3882" y="7168"/>
                    <a:pt x="3835" y="6823"/>
                  </a:cubicBezTo>
                  <a:cubicBezTo>
                    <a:pt x="3835" y="6787"/>
                    <a:pt x="3823" y="6740"/>
                    <a:pt x="3811" y="6692"/>
                  </a:cubicBezTo>
                  <a:cubicBezTo>
                    <a:pt x="3737" y="6508"/>
                    <a:pt x="3699" y="6438"/>
                    <a:pt x="3558" y="6438"/>
                  </a:cubicBezTo>
                  <a:cubicBezTo>
                    <a:pt x="3517" y="6438"/>
                    <a:pt x="3468" y="6443"/>
                    <a:pt x="3406" y="6454"/>
                  </a:cubicBezTo>
                  <a:cubicBezTo>
                    <a:pt x="3025" y="6514"/>
                    <a:pt x="2620" y="6585"/>
                    <a:pt x="2227" y="6633"/>
                  </a:cubicBezTo>
                  <a:cubicBezTo>
                    <a:pt x="1943" y="6676"/>
                    <a:pt x="1645" y="6706"/>
                    <a:pt x="1349" y="6706"/>
                  </a:cubicBezTo>
                  <a:cubicBezTo>
                    <a:pt x="1237" y="6706"/>
                    <a:pt x="1124" y="6702"/>
                    <a:pt x="1013" y="6692"/>
                  </a:cubicBezTo>
                  <a:cubicBezTo>
                    <a:pt x="680" y="6680"/>
                    <a:pt x="561" y="6573"/>
                    <a:pt x="477" y="6264"/>
                  </a:cubicBezTo>
                  <a:cubicBezTo>
                    <a:pt x="382" y="5871"/>
                    <a:pt x="311" y="5478"/>
                    <a:pt x="346" y="5061"/>
                  </a:cubicBezTo>
                  <a:cubicBezTo>
                    <a:pt x="370" y="4585"/>
                    <a:pt x="584" y="4299"/>
                    <a:pt x="1025" y="4144"/>
                  </a:cubicBezTo>
                  <a:cubicBezTo>
                    <a:pt x="1608" y="3954"/>
                    <a:pt x="2204" y="3870"/>
                    <a:pt x="2811" y="3787"/>
                  </a:cubicBezTo>
                  <a:cubicBezTo>
                    <a:pt x="3156" y="3751"/>
                    <a:pt x="3513" y="3716"/>
                    <a:pt x="3882" y="3668"/>
                  </a:cubicBezTo>
                  <a:cubicBezTo>
                    <a:pt x="3954" y="3430"/>
                    <a:pt x="3918" y="3192"/>
                    <a:pt x="3930" y="2978"/>
                  </a:cubicBezTo>
                  <a:cubicBezTo>
                    <a:pt x="3942" y="2323"/>
                    <a:pt x="3918" y="1644"/>
                    <a:pt x="3990" y="989"/>
                  </a:cubicBezTo>
                  <a:cubicBezTo>
                    <a:pt x="4013" y="692"/>
                    <a:pt x="4132" y="513"/>
                    <a:pt x="4406" y="430"/>
                  </a:cubicBezTo>
                  <a:cubicBezTo>
                    <a:pt x="4418" y="430"/>
                    <a:pt x="4430" y="418"/>
                    <a:pt x="4466" y="418"/>
                  </a:cubicBezTo>
                  <a:cubicBezTo>
                    <a:pt x="4825" y="321"/>
                    <a:pt x="5181" y="277"/>
                    <a:pt x="5537" y="277"/>
                  </a:cubicBezTo>
                  <a:close/>
                  <a:moveTo>
                    <a:pt x="5591" y="1"/>
                  </a:moveTo>
                  <a:cubicBezTo>
                    <a:pt x="5168" y="1"/>
                    <a:pt x="4746" y="74"/>
                    <a:pt x="4335" y="215"/>
                  </a:cubicBezTo>
                  <a:cubicBezTo>
                    <a:pt x="4311" y="215"/>
                    <a:pt x="4299" y="239"/>
                    <a:pt x="4287" y="239"/>
                  </a:cubicBezTo>
                  <a:cubicBezTo>
                    <a:pt x="3990" y="334"/>
                    <a:pt x="3811" y="572"/>
                    <a:pt x="3751" y="882"/>
                  </a:cubicBezTo>
                  <a:cubicBezTo>
                    <a:pt x="3632" y="1442"/>
                    <a:pt x="3644" y="1989"/>
                    <a:pt x="3656" y="2537"/>
                  </a:cubicBezTo>
                  <a:cubicBezTo>
                    <a:pt x="3656" y="2835"/>
                    <a:pt x="3692" y="3132"/>
                    <a:pt x="3704" y="3418"/>
                  </a:cubicBezTo>
                  <a:cubicBezTo>
                    <a:pt x="3668" y="3442"/>
                    <a:pt x="3632" y="3448"/>
                    <a:pt x="3598" y="3448"/>
                  </a:cubicBezTo>
                  <a:cubicBezTo>
                    <a:pt x="3564" y="3448"/>
                    <a:pt x="3531" y="3442"/>
                    <a:pt x="3501" y="3442"/>
                  </a:cubicBezTo>
                  <a:cubicBezTo>
                    <a:pt x="2549" y="3478"/>
                    <a:pt x="1620" y="3620"/>
                    <a:pt x="739" y="3966"/>
                  </a:cubicBezTo>
                  <a:cubicBezTo>
                    <a:pt x="382" y="4097"/>
                    <a:pt x="168" y="4382"/>
                    <a:pt x="84" y="4752"/>
                  </a:cubicBezTo>
                  <a:cubicBezTo>
                    <a:pt x="1" y="5204"/>
                    <a:pt x="1" y="5644"/>
                    <a:pt x="84" y="6085"/>
                  </a:cubicBezTo>
                  <a:cubicBezTo>
                    <a:pt x="227" y="6799"/>
                    <a:pt x="549" y="7133"/>
                    <a:pt x="1275" y="7252"/>
                  </a:cubicBezTo>
                  <a:cubicBezTo>
                    <a:pt x="1502" y="7288"/>
                    <a:pt x="1730" y="7304"/>
                    <a:pt x="1957" y="7304"/>
                  </a:cubicBezTo>
                  <a:cubicBezTo>
                    <a:pt x="2027" y="7304"/>
                    <a:pt x="2098" y="7302"/>
                    <a:pt x="2168" y="7299"/>
                  </a:cubicBezTo>
                  <a:cubicBezTo>
                    <a:pt x="2632" y="7276"/>
                    <a:pt x="3108" y="7216"/>
                    <a:pt x="3585" y="7121"/>
                  </a:cubicBezTo>
                  <a:cubicBezTo>
                    <a:pt x="3620" y="7490"/>
                    <a:pt x="3644" y="7847"/>
                    <a:pt x="3644" y="8192"/>
                  </a:cubicBezTo>
                  <a:cubicBezTo>
                    <a:pt x="3644" y="8645"/>
                    <a:pt x="3680" y="9073"/>
                    <a:pt x="3763" y="9502"/>
                  </a:cubicBezTo>
                  <a:cubicBezTo>
                    <a:pt x="3775" y="9609"/>
                    <a:pt x="3811" y="9716"/>
                    <a:pt x="3835" y="9812"/>
                  </a:cubicBezTo>
                  <a:cubicBezTo>
                    <a:pt x="3930" y="10169"/>
                    <a:pt x="4132" y="10383"/>
                    <a:pt x="4490" y="10443"/>
                  </a:cubicBezTo>
                  <a:cubicBezTo>
                    <a:pt x="4702" y="10478"/>
                    <a:pt x="4911" y="10494"/>
                    <a:pt x="5117" y="10494"/>
                  </a:cubicBezTo>
                  <a:cubicBezTo>
                    <a:pt x="5687" y="10494"/>
                    <a:pt x="6237" y="10370"/>
                    <a:pt x="6788" y="10169"/>
                  </a:cubicBezTo>
                  <a:cubicBezTo>
                    <a:pt x="6978" y="10097"/>
                    <a:pt x="7097" y="9955"/>
                    <a:pt x="7204" y="9776"/>
                  </a:cubicBezTo>
                  <a:cubicBezTo>
                    <a:pt x="7454" y="9276"/>
                    <a:pt x="7490" y="8764"/>
                    <a:pt x="7466" y="8228"/>
                  </a:cubicBezTo>
                  <a:cubicBezTo>
                    <a:pt x="7454" y="7907"/>
                    <a:pt x="7466" y="7585"/>
                    <a:pt x="7466" y="7252"/>
                  </a:cubicBezTo>
                  <a:cubicBezTo>
                    <a:pt x="7883" y="7252"/>
                    <a:pt x="8335" y="7228"/>
                    <a:pt x="8764" y="7192"/>
                  </a:cubicBezTo>
                  <a:cubicBezTo>
                    <a:pt x="9252" y="7168"/>
                    <a:pt x="9764" y="7157"/>
                    <a:pt x="10252" y="7049"/>
                  </a:cubicBezTo>
                  <a:cubicBezTo>
                    <a:pt x="10895" y="6895"/>
                    <a:pt x="11205" y="6597"/>
                    <a:pt x="11300" y="5990"/>
                  </a:cubicBezTo>
                  <a:cubicBezTo>
                    <a:pt x="11336" y="5383"/>
                    <a:pt x="11252" y="4740"/>
                    <a:pt x="11098" y="4121"/>
                  </a:cubicBezTo>
                  <a:cubicBezTo>
                    <a:pt x="10979" y="3632"/>
                    <a:pt x="10657" y="3347"/>
                    <a:pt x="10145" y="3251"/>
                  </a:cubicBezTo>
                  <a:cubicBezTo>
                    <a:pt x="9782" y="3204"/>
                    <a:pt x="9422" y="3183"/>
                    <a:pt x="9062" y="3183"/>
                  </a:cubicBezTo>
                  <a:cubicBezTo>
                    <a:pt x="8701" y="3183"/>
                    <a:pt x="8341" y="3204"/>
                    <a:pt x="7978" y="3239"/>
                  </a:cubicBezTo>
                  <a:cubicBezTo>
                    <a:pt x="7839" y="3249"/>
                    <a:pt x="7699" y="3293"/>
                    <a:pt x="7553" y="3293"/>
                  </a:cubicBezTo>
                  <a:cubicBezTo>
                    <a:pt x="7524" y="3293"/>
                    <a:pt x="7495" y="3291"/>
                    <a:pt x="7466" y="3287"/>
                  </a:cubicBezTo>
                  <a:cubicBezTo>
                    <a:pt x="7466" y="3168"/>
                    <a:pt x="7466" y="3049"/>
                    <a:pt x="7490" y="2942"/>
                  </a:cubicBezTo>
                  <a:cubicBezTo>
                    <a:pt x="7561" y="2370"/>
                    <a:pt x="7550" y="1811"/>
                    <a:pt x="7454" y="1263"/>
                  </a:cubicBezTo>
                  <a:cubicBezTo>
                    <a:pt x="7371" y="727"/>
                    <a:pt x="7109" y="275"/>
                    <a:pt x="6561" y="132"/>
                  </a:cubicBezTo>
                  <a:cubicBezTo>
                    <a:pt x="6241" y="44"/>
                    <a:pt x="5915" y="1"/>
                    <a:pt x="55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" name="Google Shape;1994;p49"/>
            <p:cNvSpPr/>
            <p:nvPr/>
          </p:nvSpPr>
          <p:spPr>
            <a:xfrm>
              <a:off x="3384529" y="1382725"/>
              <a:ext cx="25197" cy="97223"/>
            </a:xfrm>
            <a:custGeom>
              <a:avLst/>
              <a:gdLst/>
              <a:ahLst/>
              <a:cxnLst/>
              <a:rect l="l" t="t" r="r" b="b"/>
              <a:pathLst>
                <a:path w="537" h="2072" extrusionOk="0">
                  <a:moveTo>
                    <a:pt x="239" y="0"/>
                  </a:moveTo>
                  <a:cubicBezTo>
                    <a:pt x="120" y="0"/>
                    <a:pt x="37" y="143"/>
                    <a:pt x="25" y="322"/>
                  </a:cubicBezTo>
                  <a:cubicBezTo>
                    <a:pt x="1" y="584"/>
                    <a:pt x="37" y="857"/>
                    <a:pt x="60" y="1119"/>
                  </a:cubicBezTo>
                  <a:cubicBezTo>
                    <a:pt x="108" y="1429"/>
                    <a:pt x="144" y="1762"/>
                    <a:pt x="263" y="2072"/>
                  </a:cubicBezTo>
                  <a:cubicBezTo>
                    <a:pt x="322" y="2060"/>
                    <a:pt x="346" y="2024"/>
                    <a:pt x="346" y="2000"/>
                  </a:cubicBezTo>
                  <a:cubicBezTo>
                    <a:pt x="477" y="1429"/>
                    <a:pt x="537" y="869"/>
                    <a:pt x="489" y="298"/>
                  </a:cubicBezTo>
                  <a:cubicBezTo>
                    <a:pt x="477" y="107"/>
                    <a:pt x="370" y="0"/>
                    <a:pt x="239" y="0"/>
                  </a:cubicBezTo>
                  <a:close/>
                </a:path>
              </a:pathLst>
            </a:custGeom>
            <a:solidFill>
              <a:srgbClr val="1C0D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" name="Google Shape;1995;p49"/>
            <p:cNvSpPr/>
            <p:nvPr/>
          </p:nvSpPr>
          <p:spPr>
            <a:xfrm>
              <a:off x="3574521" y="1525322"/>
              <a:ext cx="75451" cy="23790"/>
            </a:xfrm>
            <a:custGeom>
              <a:avLst/>
              <a:gdLst/>
              <a:ahLst/>
              <a:cxnLst/>
              <a:rect l="l" t="t" r="r" b="b"/>
              <a:pathLst>
                <a:path w="1608" h="507" extrusionOk="0">
                  <a:moveTo>
                    <a:pt x="736" y="0"/>
                  </a:moveTo>
                  <a:cubicBezTo>
                    <a:pt x="562" y="0"/>
                    <a:pt x="387" y="19"/>
                    <a:pt x="214" y="57"/>
                  </a:cubicBezTo>
                  <a:cubicBezTo>
                    <a:pt x="95" y="92"/>
                    <a:pt x="0" y="164"/>
                    <a:pt x="12" y="295"/>
                  </a:cubicBezTo>
                  <a:cubicBezTo>
                    <a:pt x="36" y="438"/>
                    <a:pt x="143" y="473"/>
                    <a:pt x="262" y="497"/>
                  </a:cubicBezTo>
                  <a:cubicBezTo>
                    <a:pt x="312" y="504"/>
                    <a:pt x="362" y="507"/>
                    <a:pt x="412" y="507"/>
                  </a:cubicBezTo>
                  <a:cubicBezTo>
                    <a:pt x="540" y="507"/>
                    <a:pt x="669" y="487"/>
                    <a:pt x="798" y="462"/>
                  </a:cubicBezTo>
                  <a:cubicBezTo>
                    <a:pt x="1072" y="414"/>
                    <a:pt x="1357" y="378"/>
                    <a:pt x="1607" y="223"/>
                  </a:cubicBezTo>
                  <a:cubicBezTo>
                    <a:pt x="1596" y="164"/>
                    <a:pt x="1572" y="152"/>
                    <a:pt x="1536" y="140"/>
                  </a:cubicBezTo>
                  <a:cubicBezTo>
                    <a:pt x="1275" y="46"/>
                    <a:pt x="1006" y="0"/>
                    <a:pt x="736" y="0"/>
                  </a:cubicBezTo>
                  <a:close/>
                </a:path>
              </a:pathLst>
            </a:custGeom>
            <a:solidFill>
              <a:srgbClr val="1C0D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" name="Google Shape;1996;p49"/>
            <p:cNvSpPr/>
            <p:nvPr/>
          </p:nvSpPr>
          <p:spPr>
            <a:xfrm>
              <a:off x="3226446" y="1548502"/>
              <a:ext cx="60389" cy="30218"/>
            </a:xfrm>
            <a:custGeom>
              <a:avLst/>
              <a:gdLst/>
              <a:ahLst/>
              <a:cxnLst/>
              <a:rect l="l" t="t" r="r" b="b"/>
              <a:pathLst>
                <a:path w="1287" h="644" extrusionOk="0">
                  <a:moveTo>
                    <a:pt x="751" y="1"/>
                  </a:moveTo>
                  <a:cubicBezTo>
                    <a:pt x="515" y="1"/>
                    <a:pt x="272" y="55"/>
                    <a:pt x="143" y="158"/>
                  </a:cubicBezTo>
                  <a:cubicBezTo>
                    <a:pt x="24" y="253"/>
                    <a:pt x="0" y="432"/>
                    <a:pt x="84" y="539"/>
                  </a:cubicBezTo>
                  <a:cubicBezTo>
                    <a:pt x="145" y="616"/>
                    <a:pt x="222" y="643"/>
                    <a:pt x="304" y="643"/>
                  </a:cubicBezTo>
                  <a:cubicBezTo>
                    <a:pt x="348" y="643"/>
                    <a:pt x="395" y="635"/>
                    <a:pt x="441" y="622"/>
                  </a:cubicBezTo>
                  <a:cubicBezTo>
                    <a:pt x="691" y="551"/>
                    <a:pt x="929" y="456"/>
                    <a:pt x="1155" y="313"/>
                  </a:cubicBezTo>
                  <a:cubicBezTo>
                    <a:pt x="1215" y="265"/>
                    <a:pt x="1274" y="241"/>
                    <a:pt x="1286" y="146"/>
                  </a:cubicBezTo>
                  <a:cubicBezTo>
                    <a:pt x="1286" y="137"/>
                    <a:pt x="1279" y="114"/>
                    <a:pt x="1271" y="114"/>
                  </a:cubicBezTo>
                  <a:cubicBezTo>
                    <a:pt x="1268" y="114"/>
                    <a:pt x="1265" y="117"/>
                    <a:pt x="1263" y="122"/>
                  </a:cubicBezTo>
                  <a:cubicBezTo>
                    <a:pt x="1148" y="40"/>
                    <a:pt x="952" y="1"/>
                    <a:pt x="751" y="1"/>
                  </a:cubicBezTo>
                  <a:close/>
                </a:path>
              </a:pathLst>
            </a:custGeom>
            <a:solidFill>
              <a:srgbClr val="1C0D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" name="Google Shape;1997;p49"/>
            <p:cNvSpPr/>
            <p:nvPr/>
          </p:nvSpPr>
          <p:spPr>
            <a:xfrm>
              <a:off x="3216404" y="1333644"/>
              <a:ext cx="485507" cy="449095"/>
            </a:xfrm>
            <a:custGeom>
              <a:avLst/>
              <a:gdLst/>
              <a:ahLst/>
              <a:cxnLst/>
              <a:rect l="l" t="t" r="r" b="b"/>
              <a:pathLst>
                <a:path w="10347" h="9571" extrusionOk="0">
                  <a:moveTo>
                    <a:pt x="5226" y="1"/>
                  </a:moveTo>
                  <a:cubicBezTo>
                    <a:pt x="4870" y="1"/>
                    <a:pt x="4515" y="45"/>
                    <a:pt x="4155" y="141"/>
                  </a:cubicBezTo>
                  <a:cubicBezTo>
                    <a:pt x="4120" y="141"/>
                    <a:pt x="4108" y="153"/>
                    <a:pt x="4096" y="153"/>
                  </a:cubicBezTo>
                  <a:cubicBezTo>
                    <a:pt x="3822" y="248"/>
                    <a:pt x="3703" y="427"/>
                    <a:pt x="3679" y="725"/>
                  </a:cubicBezTo>
                  <a:cubicBezTo>
                    <a:pt x="3608" y="1379"/>
                    <a:pt x="3632" y="2046"/>
                    <a:pt x="3620" y="2701"/>
                  </a:cubicBezTo>
                  <a:cubicBezTo>
                    <a:pt x="3608" y="2927"/>
                    <a:pt x="3643" y="3165"/>
                    <a:pt x="3572" y="3404"/>
                  </a:cubicBezTo>
                  <a:cubicBezTo>
                    <a:pt x="3203" y="3451"/>
                    <a:pt x="2846" y="3475"/>
                    <a:pt x="2500" y="3523"/>
                  </a:cubicBezTo>
                  <a:cubicBezTo>
                    <a:pt x="1893" y="3594"/>
                    <a:pt x="1298" y="3689"/>
                    <a:pt x="715" y="3880"/>
                  </a:cubicBezTo>
                  <a:cubicBezTo>
                    <a:pt x="274" y="4023"/>
                    <a:pt x="60" y="4308"/>
                    <a:pt x="36" y="4785"/>
                  </a:cubicBezTo>
                  <a:cubicBezTo>
                    <a:pt x="0" y="5201"/>
                    <a:pt x="72" y="5606"/>
                    <a:pt x="167" y="5987"/>
                  </a:cubicBezTo>
                  <a:cubicBezTo>
                    <a:pt x="250" y="6309"/>
                    <a:pt x="369" y="6404"/>
                    <a:pt x="703" y="6428"/>
                  </a:cubicBezTo>
                  <a:cubicBezTo>
                    <a:pt x="807" y="6434"/>
                    <a:pt x="913" y="6437"/>
                    <a:pt x="1018" y="6437"/>
                  </a:cubicBezTo>
                  <a:cubicBezTo>
                    <a:pt x="1321" y="6437"/>
                    <a:pt x="1626" y="6412"/>
                    <a:pt x="1917" y="6368"/>
                  </a:cubicBezTo>
                  <a:cubicBezTo>
                    <a:pt x="2310" y="6321"/>
                    <a:pt x="2715" y="6249"/>
                    <a:pt x="3096" y="6190"/>
                  </a:cubicBezTo>
                  <a:cubicBezTo>
                    <a:pt x="3157" y="6179"/>
                    <a:pt x="3207" y="6173"/>
                    <a:pt x="3248" y="6173"/>
                  </a:cubicBezTo>
                  <a:cubicBezTo>
                    <a:pt x="3389" y="6173"/>
                    <a:pt x="3427" y="6243"/>
                    <a:pt x="3501" y="6428"/>
                  </a:cubicBezTo>
                  <a:cubicBezTo>
                    <a:pt x="3513" y="6463"/>
                    <a:pt x="3524" y="6511"/>
                    <a:pt x="3524" y="6559"/>
                  </a:cubicBezTo>
                  <a:cubicBezTo>
                    <a:pt x="3572" y="6904"/>
                    <a:pt x="3608" y="7237"/>
                    <a:pt x="3608" y="7583"/>
                  </a:cubicBezTo>
                  <a:cubicBezTo>
                    <a:pt x="3584" y="8106"/>
                    <a:pt x="3608" y="8607"/>
                    <a:pt x="3679" y="9119"/>
                  </a:cubicBezTo>
                  <a:cubicBezTo>
                    <a:pt x="3679" y="9142"/>
                    <a:pt x="3691" y="9178"/>
                    <a:pt x="3691" y="9202"/>
                  </a:cubicBezTo>
                  <a:cubicBezTo>
                    <a:pt x="3739" y="9416"/>
                    <a:pt x="3810" y="9476"/>
                    <a:pt x="4048" y="9500"/>
                  </a:cubicBezTo>
                  <a:cubicBezTo>
                    <a:pt x="4387" y="9546"/>
                    <a:pt x="4722" y="9570"/>
                    <a:pt x="5059" y="9570"/>
                  </a:cubicBezTo>
                  <a:cubicBezTo>
                    <a:pt x="5327" y="9570"/>
                    <a:pt x="5596" y="9555"/>
                    <a:pt x="5870" y="9523"/>
                  </a:cubicBezTo>
                  <a:cubicBezTo>
                    <a:pt x="6322" y="9464"/>
                    <a:pt x="6477" y="9297"/>
                    <a:pt x="6549" y="8833"/>
                  </a:cubicBezTo>
                  <a:cubicBezTo>
                    <a:pt x="6584" y="8630"/>
                    <a:pt x="6561" y="8404"/>
                    <a:pt x="6561" y="8190"/>
                  </a:cubicBezTo>
                  <a:cubicBezTo>
                    <a:pt x="6549" y="7749"/>
                    <a:pt x="6537" y="7285"/>
                    <a:pt x="6537" y="6821"/>
                  </a:cubicBezTo>
                  <a:cubicBezTo>
                    <a:pt x="6537" y="6487"/>
                    <a:pt x="6596" y="6404"/>
                    <a:pt x="6942" y="6368"/>
                  </a:cubicBezTo>
                  <a:cubicBezTo>
                    <a:pt x="7751" y="6261"/>
                    <a:pt x="8573" y="6166"/>
                    <a:pt x="9394" y="6071"/>
                  </a:cubicBezTo>
                  <a:cubicBezTo>
                    <a:pt x="10073" y="5987"/>
                    <a:pt x="10109" y="5999"/>
                    <a:pt x="10275" y="5225"/>
                  </a:cubicBezTo>
                  <a:lnTo>
                    <a:pt x="10275" y="5178"/>
                  </a:lnTo>
                  <a:cubicBezTo>
                    <a:pt x="10347" y="4678"/>
                    <a:pt x="10287" y="4189"/>
                    <a:pt x="10228" y="3701"/>
                  </a:cubicBezTo>
                  <a:cubicBezTo>
                    <a:pt x="10192" y="3427"/>
                    <a:pt x="10132" y="3392"/>
                    <a:pt x="9918" y="3356"/>
                  </a:cubicBezTo>
                  <a:cubicBezTo>
                    <a:pt x="9513" y="3300"/>
                    <a:pt x="9110" y="3275"/>
                    <a:pt x="8709" y="3275"/>
                  </a:cubicBezTo>
                  <a:cubicBezTo>
                    <a:pt x="8166" y="3275"/>
                    <a:pt x="7625" y="3321"/>
                    <a:pt x="7084" y="3404"/>
                  </a:cubicBezTo>
                  <a:cubicBezTo>
                    <a:pt x="7000" y="3412"/>
                    <a:pt x="6910" y="3420"/>
                    <a:pt x="6810" y="3420"/>
                  </a:cubicBezTo>
                  <a:cubicBezTo>
                    <a:pt x="6768" y="3420"/>
                    <a:pt x="6725" y="3419"/>
                    <a:pt x="6680" y="3415"/>
                  </a:cubicBezTo>
                  <a:cubicBezTo>
                    <a:pt x="6596" y="3106"/>
                    <a:pt x="6584" y="2773"/>
                    <a:pt x="6584" y="2451"/>
                  </a:cubicBezTo>
                  <a:cubicBezTo>
                    <a:pt x="6596" y="1880"/>
                    <a:pt x="6596" y="1320"/>
                    <a:pt x="6584" y="748"/>
                  </a:cubicBezTo>
                  <a:cubicBezTo>
                    <a:pt x="6561" y="367"/>
                    <a:pt x="6441" y="153"/>
                    <a:pt x="6144" y="94"/>
                  </a:cubicBezTo>
                  <a:cubicBezTo>
                    <a:pt x="5836" y="33"/>
                    <a:pt x="5531" y="1"/>
                    <a:pt x="522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" name="Google Shape;1998;p49"/>
            <p:cNvSpPr/>
            <p:nvPr/>
          </p:nvSpPr>
          <p:spPr>
            <a:xfrm>
              <a:off x="3201858" y="1320975"/>
              <a:ext cx="531913" cy="492686"/>
            </a:xfrm>
            <a:custGeom>
              <a:avLst/>
              <a:gdLst/>
              <a:ahLst/>
              <a:cxnLst/>
              <a:rect l="l" t="t" r="r" b="b"/>
              <a:pathLst>
                <a:path w="11336" h="10500" extrusionOk="0">
                  <a:moveTo>
                    <a:pt x="5536" y="271"/>
                  </a:moveTo>
                  <a:cubicBezTo>
                    <a:pt x="5841" y="271"/>
                    <a:pt x="6146" y="303"/>
                    <a:pt x="6454" y="364"/>
                  </a:cubicBezTo>
                  <a:cubicBezTo>
                    <a:pt x="6751" y="423"/>
                    <a:pt x="6871" y="637"/>
                    <a:pt x="6894" y="1018"/>
                  </a:cubicBezTo>
                  <a:cubicBezTo>
                    <a:pt x="6906" y="1590"/>
                    <a:pt x="6906" y="2150"/>
                    <a:pt x="6894" y="2721"/>
                  </a:cubicBezTo>
                  <a:cubicBezTo>
                    <a:pt x="6894" y="3043"/>
                    <a:pt x="6906" y="3376"/>
                    <a:pt x="6990" y="3685"/>
                  </a:cubicBezTo>
                  <a:cubicBezTo>
                    <a:pt x="7035" y="3689"/>
                    <a:pt x="7078" y="3690"/>
                    <a:pt x="7120" y="3690"/>
                  </a:cubicBezTo>
                  <a:cubicBezTo>
                    <a:pt x="7220" y="3690"/>
                    <a:pt x="7310" y="3682"/>
                    <a:pt x="7394" y="3674"/>
                  </a:cubicBezTo>
                  <a:cubicBezTo>
                    <a:pt x="7935" y="3591"/>
                    <a:pt x="8476" y="3545"/>
                    <a:pt x="9017" y="3545"/>
                  </a:cubicBezTo>
                  <a:cubicBezTo>
                    <a:pt x="9416" y="3545"/>
                    <a:pt x="9816" y="3570"/>
                    <a:pt x="10216" y="3626"/>
                  </a:cubicBezTo>
                  <a:cubicBezTo>
                    <a:pt x="10490" y="3650"/>
                    <a:pt x="10538" y="3697"/>
                    <a:pt x="10561" y="3971"/>
                  </a:cubicBezTo>
                  <a:cubicBezTo>
                    <a:pt x="10597" y="4459"/>
                    <a:pt x="10645" y="4948"/>
                    <a:pt x="10585" y="5448"/>
                  </a:cubicBezTo>
                  <a:lnTo>
                    <a:pt x="10585" y="5495"/>
                  </a:lnTo>
                  <a:cubicBezTo>
                    <a:pt x="10419" y="6269"/>
                    <a:pt x="10383" y="6257"/>
                    <a:pt x="9704" y="6341"/>
                  </a:cubicBezTo>
                  <a:cubicBezTo>
                    <a:pt x="8883" y="6436"/>
                    <a:pt x="8061" y="6531"/>
                    <a:pt x="7252" y="6638"/>
                  </a:cubicBezTo>
                  <a:cubicBezTo>
                    <a:pt x="6906" y="6674"/>
                    <a:pt x="6847" y="6757"/>
                    <a:pt x="6847" y="7091"/>
                  </a:cubicBezTo>
                  <a:cubicBezTo>
                    <a:pt x="6847" y="7555"/>
                    <a:pt x="6859" y="8019"/>
                    <a:pt x="6871" y="8460"/>
                  </a:cubicBezTo>
                  <a:cubicBezTo>
                    <a:pt x="6871" y="8674"/>
                    <a:pt x="6894" y="8900"/>
                    <a:pt x="6859" y="9103"/>
                  </a:cubicBezTo>
                  <a:cubicBezTo>
                    <a:pt x="6787" y="9567"/>
                    <a:pt x="6632" y="9734"/>
                    <a:pt x="6168" y="9793"/>
                  </a:cubicBezTo>
                  <a:cubicBezTo>
                    <a:pt x="5899" y="9825"/>
                    <a:pt x="5633" y="9840"/>
                    <a:pt x="5367" y="9840"/>
                  </a:cubicBezTo>
                  <a:cubicBezTo>
                    <a:pt x="5032" y="9840"/>
                    <a:pt x="4697" y="9816"/>
                    <a:pt x="4358" y="9770"/>
                  </a:cubicBezTo>
                  <a:cubicBezTo>
                    <a:pt x="4120" y="9746"/>
                    <a:pt x="4049" y="9686"/>
                    <a:pt x="4001" y="9472"/>
                  </a:cubicBezTo>
                  <a:cubicBezTo>
                    <a:pt x="4001" y="9448"/>
                    <a:pt x="3989" y="9412"/>
                    <a:pt x="3989" y="9389"/>
                  </a:cubicBezTo>
                  <a:cubicBezTo>
                    <a:pt x="3918" y="8877"/>
                    <a:pt x="3894" y="8376"/>
                    <a:pt x="3918" y="7853"/>
                  </a:cubicBezTo>
                  <a:cubicBezTo>
                    <a:pt x="3918" y="7507"/>
                    <a:pt x="3882" y="7174"/>
                    <a:pt x="3834" y="6829"/>
                  </a:cubicBezTo>
                  <a:cubicBezTo>
                    <a:pt x="3834" y="6781"/>
                    <a:pt x="3823" y="6733"/>
                    <a:pt x="3811" y="6698"/>
                  </a:cubicBezTo>
                  <a:cubicBezTo>
                    <a:pt x="3737" y="6513"/>
                    <a:pt x="3699" y="6443"/>
                    <a:pt x="3558" y="6443"/>
                  </a:cubicBezTo>
                  <a:cubicBezTo>
                    <a:pt x="3517" y="6443"/>
                    <a:pt x="3467" y="6449"/>
                    <a:pt x="3406" y="6460"/>
                  </a:cubicBezTo>
                  <a:cubicBezTo>
                    <a:pt x="3025" y="6519"/>
                    <a:pt x="2620" y="6591"/>
                    <a:pt x="2227" y="6638"/>
                  </a:cubicBezTo>
                  <a:cubicBezTo>
                    <a:pt x="1936" y="6682"/>
                    <a:pt x="1631" y="6707"/>
                    <a:pt x="1328" y="6707"/>
                  </a:cubicBezTo>
                  <a:cubicBezTo>
                    <a:pt x="1223" y="6707"/>
                    <a:pt x="1117" y="6704"/>
                    <a:pt x="1013" y="6698"/>
                  </a:cubicBezTo>
                  <a:cubicBezTo>
                    <a:pt x="679" y="6674"/>
                    <a:pt x="560" y="6579"/>
                    <a:pt x="477" y="6257"/>
                  </a:cubicBezTo>
                  <a:cubicBezTo>
                    <a:pt x="382" y="5876"/>
                    <a:pt x="310" y="5471"/>
                    <a:pt x="346" y="5055"/>
                  </a:cubicBezTo>
                  <a:cubicBezTo>
                    <a:pt x="370" y="4578"/>
                    <a:pt x="584" y="4293"/>
                    <a:pt x="1025" y="4150"/>
                  </a:cubicBezTo>
                  <a:cubicBezTo>
                    <a:pt x="1608" y="3959"/>
                    <a:pt x="2203" y="3864"/>
                    <a:pt x="2810" y="3793"/>
                  </a:cubicBezTo>
                  <a:cubicBezTo>
                    <a:pt x="3156" y="3745"/>
                    <a:pt x="3513" y="3721"/>
                    <a:pt x="3882" y="3674"/>
                  </a:cubicBezTo>
                  <a:cubicBezTo>
                    <a:pt x="3953" y="3435"/>
                    <a:pt x="3918" y="3197"/>
                    <a:pt x="3930" y="2971"/>
                  </a:cubicBezTo>
                  <a:cubicBezTo>
                    <a:pt x="3942" y="2316"/>
                    <a:pt x="3918" y="1649"/>
                    <a:pt x="3989" y="995"/>
                  </a:cubicBezTo>
                  <a:cubicBezTo>
                    <a:pt x="4013" y="697"/>
                    <a:pt x="4132" y="518"/>
                    <a:pt x="4406" y="423"/>
                  </a:cubicBezTo>
                  <a:cubicBezTo>
                    <a:pt x="4418" y="423"/>
                    <a:pt x="4430" y="411"/>
                    <a:pt x="4465" y="411"/>
                  </a:cubicBezTo>
                  <a:cubicBezTo>
                    <a:pt x="4825" y="315"/>
                    <a:pt x="5180" y="271"/>
                    <a:pt x="5536" y="271"/>
                  </a:cubicBezTo>
                  <a:close/>
                  <a:moveTo>
                    <a:pt x="5591" y="0"/>
                  </a:moveTo>
                  <a:cubicBezTo>
                    <a:pt x="5168" y="0"/>
                    <a:pt x="4746" y="72"/>
                    <a:pt x="4334" y="221"/>
                  </a:cubicBezTo>
                  <a:cubicBezTo>
                    <a:pt x="4311" y="221"/>
                    <a:pt x="4299" y="233"/>
                    <a:pt x="4287" y="233"/>
                  </a:cubicBezTo>
                  <a:cubicBezTo>
                    <a:pt x="3989" y="340"/>
                    <a:pt x="3811" y="578"/>
                    <a:pt x="3751" y="887"/>
                  </a:cubicBezTo>
                  <a:cubicBezTo>
                    <a:pt x="3632" y="1435"/>
                    <a:pt x="3644" y="1983"/>
                    <a:pt x="3656" y="2542"/>
                  </a:cubicBezTo>
                  <a:cubicBezTo>
                    <a:pt x="3656" y="2840"/>
                    <a:pt x="3692" y="3138"/>
                    <a:pt x="3703" y="3412"/>
                  </a:cubicBezTo>
                  <a:cubicBezTo>
                    <a:pt x="3656" y="3443"/>
                    <a:pt x="3608" y="3449"/>
                    <a:pt x="3564" y="3449"/>
                  </a:cubicBezTo>
                  <a:cubicBezTo>
                    <a:pt x="3542" y="3449"/>
                    <a:pt x="3521" y="3447"/>
                    <a:pt x="3501" y="3447"/>
                  </a:cubicBezTo>
                  <a:cubicBezTo>
                    <a:pt x="2549" y="3471"/>
                    <a:pt x="1620" y="3626"/>
                    <a:pt x="739" y="3971"/>
                  </a:cubicBezTo>
                  <a:cubicBezTo>
                    <a:pt x="382" y="4102"/>
                    <a:pt x="167" y="4388"/>
                    <a:pt x="84" y="4757"/>
                  </a:cubicBezTo>
                  <a:cubicBezTo>
                    <a:pt x="1" y="5198"/>
                    <a:pt x="1" y="5650"/>
                    <a:pt x="84" y="6079"/>
                  </a:cubicBezTo>
                  <a:cubicBezTo>
                    <a:pt x="227" y="6793"/>
                    <a:pt x="548" y="7138"/>
                    <a:pt x="1275" y="7257"/>
                  </a:cubicBezTo>
                  <a:cubicBezTo>
                    <a:pt x="1502" y="7294"/>
                    <a:pt x="1729" y="7309"/>
                    <a:pt x="1957" y="7309"/>
                  </a:cubicBezTo>
                  <a:cubicBezTo>
                    <a:pt x="2027" y="7309"/>
                    <a:pt x="2097" y="7308"/>
                    <a:pt x="2168" y="7305"/>
                  </a:cubicBezTo>
                  <a:cubicBezTo>
                    <a:pt x="2632" y="7269"/>
                    <a:pt x="3108" y="7210"/>
                    <a:pt x="3584" y="7126"/>
                  </a:cubicBezTo>
                  <a:cubicBezTo>
                    <a:pt x="3620" y="7495"/>
                    <a:pt x="3644" y="7853"/>
                    <a:pt x="3644" y="8198"/>
                  </a:cubicBezTo>
                  <a:cubicBezTo>
                    <a:pt x="3644" y="8638"/>
                    <a:pt x="3680" y="9067"/>
                    <a:pt x="3763" y="9508"/>
                  </a:cubicBezTo>
                  <a:cubicBezTo>
                    <a:pt x="3775" y="9615"/>
                    <a:pt x="3811" y="9710"/>
                    <a:pt x="3834" y="9817"/>
                  </a:cubicBezTo>
                  <a:cubicBezTo>
                    <a:pt x="3930" y="10174"/>
                    <a:pt x="4132" y="10377"/>
                    <a:pt x="4489" y="10448"/>
                  </a:cubicBezTo>
                  <a:cubicBezTo>
                    <a:pt x="4702" y="10483"/>
                    <a:pt x="4910" y="10499"/>
                    <a:pt x="5117" y="10499"/>
                  </a:cubicBezTo>
                  <a:cubicBezTo>
                    <a:pt x="5686" y="10499"/>
                    <a:pt x="6237" y="10375"/>
                    <a:pt x="6787" y="10174"/>
                  </a:cubicBezTo>
                  <a:cubicBezTo>
                    <a:pt x="6978" y="10103"/>
                    <a:pt x="7097" y="9948"/>
                    <a:pt x="7204" y="9770"/>
                  </a:cubicBezTo>
                  <a:cubicBezTo>
                    <a:pt x="7454" y="9281"/>
                    <a:pt x="7490" y="8757"/>
                    <a:pt x="7466" y="8222"/>
                  </a:cubicBezTo>
                  <a:cubicBezTo>
                    <a:pt x="7454" y="7912"/>
                    <a:pt x="7466" y="7591"/>
                    <a:pt x="7466" y="7257"/>
                  </a:cubicBezTo>
                  <a:cubicBezTo>
                    <a:pt x="7883" y="7257"/>
                    <a:pt x="8335" y="7233"/>
                    <a:pt x="8764" y="7198"/>
                  </a:cubicBezTo>
                  <a:cubicBezTo>
                    <a:pt x="9252" y="7174"/>
                    <a:pt x="9764" y="7150"/>
                    <a:pt x="10252" y="7055"/>
                  </a:cubicBezTo>
                  <a:cubicBezTo>
                    <a:pt x="10895" y="6900"/>
                    <a:pt x="11204" y="6602"/>
                    <a:pt x="11300" y="5995"/>
                  </a:cubicBezTo>
                  <a:cubicBezTo>
                    <a:pt x="11335" y="5388"/>
                    <a:pt x="11252" y="4745"/>
                    <a:pt x="11097" y="4114"/>
                  </a:cubicBezTo>
                  <a:cubicBezTo>
                    <a:pt x="10978" y="3626"/>
                    <a:pt x="10657" y="3340"/>
                    <a:pt x="10145" y="3257"/>
                  </a:cubicBezTo>
                  <a:cubicBezTo>
                    <a:pt x="9782" y="3203"/>
                    <a:pt x="9421" y="3179"/>
                    <a:pt x="9061" y="3179"/>
                  </a:cubicBezTo>
                  <a:cubicBezTo>
                    <a:pt x="8701" y="3179"/>
                    <a:pt x="8341" y="3203"/>
                    <a:pt x="7978" y="3245"/>
                  </a:cubicBezTo>
                  <a:cubicBezTo>
                    <a:pt x="7849" y="3254"/>
                    <a:pt x="7720" y="3292"/>
                    <a:pt x="7585" y="3292"/>
                  </a:cubicBezTo>
                  <a:cubicBezTo>
                    <a:pt x="7546" y="3292"/>
                    <a:pt x="7506" y="3289"/>
                    <a:pt x="7466" y="3281"/>
                  </a:cubicBezTo>
                  <a:cubicBezTo>
                    <a:pt x="7466" y="3162"/>
                    <a:pt x="7466" y="3043"/>
                    <a:pt x="7490" y="2947"/>
                  </a:cubicBezTo>
                  <a:cubicBezTo>
                    <a:pt x="7561" y="2376"/>
                    <a:pt x="7549" y="1804"/>
                    <a:pt x="7454" y="1257"/>
                  </a:cubicBezTo>
                  <a:cubicBezTo>
                    <a:pt x="7371" y="721"/>
                    <a:pt x="7109" y="280"/>
                    <a:pt x="6561" y="125"/>
                  </a:cubicBezTo>
                  <a:cubicBezTo>
                    <a:pt x="6241" y="43"/>
                    <a:pt x="5916" y="0"/>
                    <a:pt x="55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99" name="Google Shape;1999;p49"/>
          <p:cNvGrpSpPr/>
          <p:nvPr/>
        </p:nvGrpSpPr>
        <p:grpSpPr>
          <a:xfrm>
            <a:off x="4147639" y="105978"/>
            <a:ext cx="514599" cy="575974"/>
            <a:chOff x="4222145" y="3321351"/>
            <a:chExt cx="514599" cy="575974"/>
          </a:xfrm>
        </p:grpSpPr>
        <p:sp>
          <p:nvSpPr>
            <p:cNvPr id="2000" name="Google Shape;2000;p49"/>
            <p:cNvSpPr/>
            <p:nvPr/>
          </p:nvSpPr>
          <p:spPr>
            <a:xfrm>
              <a:off x="4228292" y="3550192"/>
              <a:ext cx="471571" cy="135090"/>
            </a:xfrm>
            <a:custGeom>
              <a:avLst/>
              <a:gdLst/>
              <a:ahLst/>
              <a:cxnLst/>
              <a:rect l="l" t="t" r="r" b="b"/>
              <a:pathLst>
                <a:path w="10050" h="2879" extrusionOk="0">
                  <a:moveTo>
                    <a:pt x="5722" y="0"/>
                  </a:moveTo>
                  <a:cubicBezTo>
                    <a:pt x="5611" y="0"/>
                    <a:pt x="5501" y="6"/>
                    <a:pt x="5394" y="21"/>
                  </a:cubicBezTo>
                  <a:cubicBezTo>
                    <a:pt x="4894" y="81"/>
                    <a:pt x="4406" y="117"/>
                    <a:pt x="3918" y="141"/>
                  </a:cubicBezTo>
                  <a:cubicBezTo>
                    <a:pt x="3048" y="164"/>
                    <a:pt x="2191" y="176"/>
                    <a:pt x="1322" y="212"/>
                  </a:cubicBezTo>
                  <a:cubicBezTo>
                    <a:pt x="1072" y="212"/>
                    <a:pt x="822" y="224"/>
                    <a:pt x="572" y="283"/>
                  </a:cubicBezTo>
                  <a:cubicBezTo>
                    <a:pt x="274" y="355"/>
                    <a:pt x="96" y="510"/>
                    <a:pt x="72" y="819"/>
                  </a:cubicBezTo>
                  <a:cubicBezTo>
                    <a:pt x="60" y="938"/>
                    <a:pt x="36" y="1057"/>
                    <a:pt x="36" y="1176"/>
                  </a:cubicBezTo>
                  <a:cubicBezTo>
                    <a:pt x="12" y="1641"/>
                    <a:pt x="0" y="2117"/>
                    <a:pt x="84" y="2581"/>
                  </a:cubicBezTo>
                  <a:cubicBezTo>
                    <a:pt x="120" y="2772"/>
                    <a:pt x="227" y="2855"/>
                    <a:pt x="417" y="2855"/>
                  </a:cubicBezTo>
                  <a:cubicBezTo>
                    <a:pt x="631" y="2855"/>
                    <a:pt x="834" y="2879"/>
                    <a:pt x="1024" y="2879"/>
                  </a:cubicBezTo>
                  <a:cubicBezTo>
                    <a:pt x="2501" y="2855"/>
                    <a:pt x="3953" y="2724"/>
                    <a:pt x="5418" y="2712"/>
                  </a:cubicBezTo>
                  <a:lnTo>
                    <a:pt x="8109" y="2712"/>
                  </a:lnTo>
                  <a:cubicBezTo>
                    <a:pt x="8537" y="2712"/>
                    <a:pt x="8990" y="2665"/>
                    <a:pt x="9418" y="2593"/>
                  </a:cubicBezTo>
                  <a:cubicBezTo>
                    <a:pt x="9645" y="2546"/>
                    <a:pt x="9835" y="2462"/>
                    <a:pt x="9883" y="2200"/>
                  </a:cubicBezTo>
                  <a:cubicBezTo>
                    <a:pt x="10002" y="1653"/>
                    <a:pt x="10026" y="1105"/>
                    <a:pt x="10049" y="533"/>
                  </a:cubicBezTo>
                  <a:cubicBezTo>
                    <a:pt x="10049" y="236"/>
                    <a:pt x="9930" y="141"/>
                    <a:pt x="9633" y="93"/>
                  </a:cubicBezTo>
                  <a:cubicBezTo>
                    <a:pt x="9502" y="57"/>
                    <a:pt x="9359" y="57"/>
                    <a:pt x="9228" y="57"/>
                  </a:cubicBezTo>
                  <a:cubicBezTo>
                    <a:pt x="8287" y="45"/>
                    <a:pt x="7335" y="33"/>
                    <a:pt x="6406" y="21"/>
                  </a:cubicBezTo>
                  <a:cubicBezTo>
                    <a:pt x="6176" y="21"/>
                    <a:pt x="5946" y="0"/>
                    <a:pt x="5722" y="0"/>
                  </a:cubicBezTo>
                  <a:close/>
                </a:path>
              </a:pathLst>
            </a:custGeom>
            <a:solidFill>
              <a:srgbClr val="1C0D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" name="Google Shape;2001;p49"/>
            <p:cNvSpPr/>
            <p:nvPr/>
          </p:nvSpPr>
          <p:spPr>
            <a:xfrm>
              <a:off x="4361272" y="3718456"/>
              <a:ext cx="183842" cy="178869"/>
            </a:xfrm>
            <a:custGeom>
              <a:avLst/>
              <a:gdLst/>
              <a:ahLst/>
              <a:cxnLst/>
              <a:rect l="l" t="t" r="r" b="b"/>
              <a:pathLst>
                <a:path w="3918" h="3812" extrusionOk="0">
                  <a:moveTo>
                    <a:pt x="1744" y="281"/>
                  </a:moveTo>
                  <a:cubicBezTo>
                    <a:pt x="1750" y="281"/>
                    <a:pt x="1756" y="281"/>
                    <a:pt x="1762" y="281"/>
                  </a:cubicBezTo>
                  <a:cubicBezTo>
                    <a:pt x="2691" y="305"/>
                    <a:pt x="3405" y="924"/>
                    <a:pt x="3405" y="1746"/>
                  </a:cubicBezTo>
                  <a:cubicBezTo>
                    <a:pt x="3405" y="2584"/>
                    <a:pt x="2703" y="3282"/>
                    <a:pt x="1867" y="3282"/>
                  </a:cubicBezTo>
                  <a:cubicBezTo>
                    <a:pt x="1860" y="3282"/>
                    <a:pt x="1853" y="3282"/>
                    <a:pt x="1846" y="3282"/>
                  </a:cubicBezTo>
                  <a:cubicBezTo>
                    <a:pt x="976" y="3282"/>
                    <a:pt x="322" y="2651"/>
                    <a:pt x="322" y="1829"/>
                  </a:cubicBezTo>
                  <a:cubicBezTo>
                    <a:pt x="298" y="932"/>
                    <a:pt x="1081" y="281"/>
                    <a:pt x="1744" y="281"/>
                  </a:cubicBezTo>
                  <a:close/>
                  <a:moveTo>
                    <a:pt x="2107" y="0"/>
                  </a:moveTo>
                  <a:cubicBezTo>
                    <a:pt x="1832" y="0"/>
                    <a:pt x="1553" y="54"/>
                    <a:pt x="1274" y="138"/>
                  </a:cubicBezTo>
                  <a:cubicBezTo>
                    <a:pt x="512" y="365"/>
                    <a:pt x="0" y="1174"/>
                    <a:pt x="72" y="1948"/>
                  </a:cubicBezTo>
                  <a:cubicBezTo>
                    <a:pt x="119" y="2365"/>
                    <a:pt x="298" y="2722"/>
                    <a:pt x="512" y="3055"/>
                  </a:cubicBezTo>
                  <a:cubicBezTo>
                    <a:pt x="865" y="3533"/>
                    <a:pt x="1318" y="3812"/>
                    <a:pt x="1894" y="3812"/>
                  </a:cubicBezTo>
                  <a:cubicBezTo>
                    <a:pt x="1979" y="3812"/>
                    <a:pt x="2066" y="3806"/>
                    <a:pt x="2155" y="3794"/>
                  </a:cubicBezTo>
                  <a:cubicBezTo>
                    <a:pt x="3120" y="3663"/>
                    <a:pt x="3917" y="2662"/>
                    <a:pt x="3905" y="1412"/>
                  </a:cubicBezTo>
                  <a:cubicBezTo>
                    <a:pt x="3893" y="1055"/>
                    <a:pt x="3608" y="615"/>
                    <a:pt x="3120" y="305"/>
                  </a:cubicBezTo>
                  <a:cubicBezTo>
                    <a:pt x="2794" y="86"/>
                    <a:pt x="2454" y="0"/>
                    <a:pt x="21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" name="Google Shape;2002;p49"/>
            <p:cNvSpPr/>
            <p:nvPr/>
          </p:nvSpPr>
          <p:spPr>
            <a:xfrm>
              <a:off x="4347852" y="3342232"/>
              <a:ext cx="192241" cy="180558"/>
            </a:xfrm>
            <a:custGeom>
              <a:avLst/>
              <a:gdLst/>
              <a:ahLst/>
              <a:cxnLst/>
              <a:rect l="l" t="t" r="r" b="b"/>
              <a:pathLst>
                <a:path w="4097" h="3848" extrusionOk="0">
                  <a:moveTo>
                    <a:pt x="1827" y="321"/>
                  </a:moveTo>
                  <a:cubicBezTo>
                    <a:pt x="2038" y="321"/>
                    <a:pt x="2249" y="373"/>
                    <a:pt x="2453" y="465"/>
                  </a:cubicBezTo>
                  <a:cubicBezTo>
                    <a:pt x="2989" y="703"/>
                    <a:pt x="3382" y="1334"/>
                    <a:pt x="3382" y="1917"/>
                  </a:cubicBezTo>
                  <a:cubicBezTo>
                    <a:pt x="3382" y="2727"/>
                    <a:pt x="2798" y="3334"/>
                    <a:pt x="1965" y="3394"/>
                  </a:cubicBezTo>
                  <a:cubicBezTo>
                    <a:pt x="1925" y="3397"/>
                    <a:pt x="1886" y="3399"/>
                    <a:pt x="1847" y="3399"/>
                  </a:cubicBezTo>
                  <a:cubicBezTo>
                    <a:pt x="1146" y="3399"/>
                    <a:pt x="541" y="2903"/>
                    <a:pt x="417" y="2215"/>
                  </a:cubicBezTo>
                  <a:cubicBezTo>
                    <a:pt x="310" y="1596"/>
                    <a:pt x="727" y="715"/>
                    <a:pt x="1322" y="429"/>
                  </a:cubicBezTo>
                  <a:cubicBezTo>
                    <a:pt x="1487" y="355"/>
                    <a:pt x="1657" y="321"/>
                    <a:pt x="1827" y="321"/>
                  </a:cubicBezTo>
                  <a:close/>
                  <a:moveTo>
                    <a:pt x="2049" y="0"/>
                  </a:moveTo>
                  <a:cubicBezTo>
                    <a:pt x="1796" y="0"/>
                    <a:pt x="1538" y="59"/>
                    <a:pt x="1274" y="191"/>
                  </a:cubicBezTo>
                  <a:cubicBezTo>
                    <a:pt x="703" y="477"/>
                    <a:pt x="334" y="965"/>
                    <a:pt x="167" y="1596"/>
                  </a:cubicBezTo>
                  <a:cubicBezTo>
                    <a:pt x="0" y="2203"/>
                    <a:pt x="84" y="2787"/>
                    <a:pt x="560" y="3227"/>
                  </a:cubicBezTo>
                  <a:cubicBezTo>
                    <a:pt x="992" y="3609"/>
                    <a:pt x="1476" y="3847"/>
                    <a:pt x="2032" y="3847"/>
                  </a:cubicBezTo>
                  <a:cubicBezTo>
                    <a:pt x="2134" y="3847"/>
                    <a:pt x="2239" y="3839"/>
                    <a:pt x="2346" y="3822"/>
                  </a:cubicBezTo>
                  <a:cubicBezTo>
                    <a:pt x="3167" y="3691"/>
                    <a:pt x="4096" y="2941"/>
                    <a:pt x="4049" y="2013"/>
                  </a:cubicBezTo>
                  <a:cubicBezTo>
                    <a:pt x="4049" y="1275"/>
                    <a:pt x="3775" y="763"/>
                    <a:pt x="3227" y="405"/>
                  </a:cubicBezTo>
                  <a:cubicBezTo>
                    <a:pt x="2852" y="155"/>
                    <a:pt x="2458" y="0"/>
                    <a:pt x="20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" name="Google Shape;2003;p49"/>
            <p:cNvSpPr/>
            <p:nvPr/>
          </p:nvSpPr>
          <p:spPr>
            <a:xfrm>
              <a:off x="4375208" y="3731642"/>
              <a:ext cx="145882" cy="140251"/>
            </a:xfrm>
            <a:custGeom>
              <a:avLst/>
              <a:gdLst/>
              <a:ahLst/>
              <a:cxnLst/>
              <a:rect l="l" t="t" r="r" b="b"/>
              <a:pathLst>
                <a:path w="3109" h="2989" extrusionOk="0">
                  <a:moveTo>
                    <a:pt x="1465" y="0"/>
                  </a:moveTo>
                  <a:cubicBezTo>
                    <a:pt x="810" y="0"/>
                    <a:pt x="1" y="655"/>
                    <a:pt x="25" y="1548"/>
                  </a:cubicBezTo>
                  <a:cubicBezTo>
                    <a:pt x="25" y="2370"/>
                    <a:pt x="679" y="2989"/>
                    <a:pt x="1549" y="2989"/>
                  </a:cubicBezTo>
                  <a:cubicBezTo>
                    <a:pt x="2394" y="2989"/>
                    <a:pt x="3108" y="2298"/>
                    <a:pt x="3108" y="1465"/>
                  </a:cubicBezTo>
                  <a:cubicBezTo>
                    <a:pt x="3108" y="643"/>
                    <a:pt x="2394" y="24"/>
                    <a:pt x="14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" name="Google Shape;2004;p49"/>
            <p:cNvSpPr/>
            <p:nvPr/>
          </p:nvSpPr>
          <p:spPr>
            <a:xfrm>
              <a:off x="4361835" y="3357153"/>
              <a:ext cx="144709" cy="144568"/>
            </a:xfrm>
            <a:custGeom>
              <a:avLst/>
              <a:gdLst/>
              <a:ahLst/>
              <a:cxnLst/>
              <a:rect l="l" t="t" r="r" b="b"/>
              <a:pathLst>
                <a:path w="3084" h="3081" extrusionOk="0">
                  <a:moveTo>
                    <a:pt x="1516" y="1"/>
                  </a:moveTo>
                  <a:cubicBezTo>
                    <a:pt x="1350" y="1"/>
                    <a:pt x="1185" y="32"/>
                    <a:pt x="1024" y="99"/>
                  </a:cubicBezTo>
                  <a:cubicBezTo>
                    <a:pt x="429" y="361"/>
                    <a:pt x="0" y="1242"/>
                    <a:pt x="119" y="1897"/>
                  </a:cubicBezTo>
                  <a:cubicBezTo>
                    <a:pt x="243" y="2585"/>
                    <a:pt x="848" y="3081"/>
                    <a:pt x="1549" y="3081"/>
                  </a:cubicBezTo>
                  <a:cubicBezTo>
                    <a:pt x="1588" y="3081"/>
                    <a:pt x="1627" y="3079"/>
                    <a:pt x="1667" y="3076"/>
                  </a:cubicBezTo>
                  <a:cubicBezTo>
                    <a:pt x="2500" y="3016"/>
                    <a:pt x="3084" y="2409"/>
                    <a:pt x="3084" y="1599"/>
                  </a:cubicBezTo>
                  <a:cubicBezTo>
                    <a:pt x="3084" y="1016"/>
                    <a:pt x="2691" y="385"/>
                    <a:pt x="2155" y="147"/>
                  </a:cubicBezTo>
                  <a:cubicBezTo>
                    <a:pt x="1947" y="53"/>
                    <a:pt x="1731" y="1"/>
                    <a:pt x="15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" name="Google Shape;2005;p49"/>
            <p:cNvSpPr/>
            <p:nvPr/>
          </p:nvSpPr>
          <p:spPr>
            <a:xfrm>
              <a:off x="4471307" y="3577877"/>
              <a:ext cx="39696" cy="18675"/>
            </a:xfrm>
            <a:custGeom>
              <a:avLst/>
              <a:gdLst/>
              <a:ahLst/>
              <a:cxnLst/>
              <a:rect l="l" t="t" r="r" b="b"/>
              <a:pathLst>
                <a:path w="846" h="398" extrusionOk="0">
                  <a:moveTo>
                    <a:pt x="286" y="1"/>
                  </a:moveTo>
                  <a:cubicBezTo>
                    <a:pt x="262" y="1"/>
                    <a:pt x="239" y="2"/>
                    <a:pt x="215" y="3"/>
                  </a:cubicBezTo>
                  <a:cubicBezTo>
                    <a:pt x="96" y="3"/>
                    <a:pt x="1" y="63"/>
                    <a:pt x="1" y="205"/>
                  </a:cubicBezTo>
                  <a:cubicBezTo>
                    <a:pt x="1" y="336"/>
                    <a:pt x="84" y="384"/>
                    <a:pt x="215" y="396"/>
                  </a:cubicBezTo>
                  <a:cubicBezTo>
                    <a:pt x="228" y="397"/>
                    <a:pt x="242" y="397"/>
                    <a:pt x="255" y="397"/>
                  </a:cubicBezTo>
                  <a:cubicBezTo>
                    <a:pt x="455" y="397"/>
                    <a:pt x="645" y="315"/>
                    <a:pt x="846" y="170"/>
                  </a:cubicBezTo>
                  <a:cubicBezTo>
                    <a:pt x="657" y="43"/>
                    <a:pt x="467" y="1"/>
                    <a:pt x="286" y="1"/>
                  </a:cubicBezTo>
                  <a:close/>
                </a:path>
              </a:pathLst>
            </a:custGeom>
            <a:solidFill>
              <a:srgbClr val="1C0D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" name="Google Shape;2006;p49"/>
            <p:cNvSpPr/>
            <p:nvPr/>
          </p:nvSpPr>
          <p:spPr>
            <a:xfrm>
              <a:off x="4242275" y="3528936"/>
              <a:ext cx="471524" cy="135137"/>
            </a:xfrm>
            <a:custGeom>
              <a:avLst/>
              <a:gdLst/>
              <a:ahLst/>
              <a:cxnLst/>
              <a:rect l="l" t="t" r="r" b="b"/>
              <a:pathLst>
                <a:path w="10049" h="2880" extrusionOk="0">
                  <a:moveTo>
                    <a:pt x="5722" y="1"/>
                  </a:moveTo>
                  <a:cubicBezTo>
                    <a:pt x="5611" y="1"/>
                    <a:pt x="5501" y="6"/>
                    <a:pt x="5394" y="22"/>
                  </a:cubicBezTo>
                  <a:cubicBezTo>
                    <a:pt x="4894" y="82"/>
                    <a:pt x="4405" y="129"/>
                    <a:pt x="3917" y="141"/>
                  </a:cubicBezTo>
                  <a:cubicBezTo>
                    <a:pt x="3048" y="177"/>
                    <a:pt x="2191" y="189"/>
                    <a:pt x="1322" y="213"/>
                  </a:cubicBezTo>
                  <a:cubicBezTo>
                    <a:pt x="1072" y="213"/>
                    <a:pt x="822" y="236"/>
                    <a:pt x="572" y="296"/>
                  </a:cubicBezTo>
                  <a:cubicBezTo>
                    <a:pt x="274" y="367"/>
                    <a:pt x="95" y="510"/>
                    <a:pt x="72" y="832"/>
                  </a:cubicBezTo>
                  <a:cubicBezTo>
                    <a:pt x="60" y="951"/>
                    <a:pt x="36" y="1070"/>
                    <a:pt x="36" y="1189"/>
                  </a:cubicBezTo>
                  <a:cubicBezTo>
                    <a:pt x="12" y="1641"/>
                    <a:pt x="0" y="2118"/>
                    <a:pt x="83" y="2582"/>
                  </a:cubicBezTo>
                  <a:cubicBezTo>
                    <a:pt x="119" y="2772"/>
                    <a:pt x="226" y="2868"/>
                    <a:pt x="417" y="2868"/>
                  </a:cubicBezTo>
                  <a:cubicBezTo>
                    <a:pt x="631" y="2868"/>
                    <a:pt x="834" y="2880"/>
                    <a:pt x="1024" y="2880"/>
                  </a:cubicBezTo>
                  <a:cubicBezTo>
                    <a:pt x="2500" y="2868"/>
                    <a:pt x="3953" y="2737"/>
                    <a:pt x="5417" y="2713"/>
                  </a:cubicBezTo>
                  <a:lnTo>
                    <a:pt x="8108" y="2713"/>
                  </a:lnTo>
                  <a:cubicBezTo>
                    <a:pt x="8537" y="2713"/>
                    <a:pt x="8989" y="2677"/>
                    <a:pt x="9418" y="2594"/>
                  </a:cubicBezTo>
                  <a:cubicBezTo>
                    <a:pt x="9644" y="2558"/>
                    <a:pt x="9835" y="2463"/>
                    <a:pt x="9882" y="2213"/>
                  </a:cubicBezTo>
                  <a:cubicBezTo>
                    <a:pt x="10001" y="1665"/>
                    <a:pt x="10025" y="1106"/>
                    <a:pt x="10049" y="546"/>
                  </a:cubicBezTo>
                  <a:cubicBezTo>
                    <a:pt x="10049" y="248"/>
                    <a:pt x="9930" y="141"/>
                    <a:pt x="9632" y="93"/>
                  </a:cubicBezTo>
                  <a:cubicBezTo>
                    <a:pt x="9501" y="70"/>
                    <a:pt x="9358" y="70"/>
                    <a:pt x="9227" y="70"/>
                  </a:cubicBezTo>
                  <a:cubicBezTo>
                    <a:pt x="8287" y="58"/>
                    <a:pt x="7334" y="34"/>
                    <a:pt x="6406" y="22"/>
                  </a:cubicBezTo>
                  <a:cubicBezTo>
                    <a:pt x="6175" y="22"/>
                    <a:pt x="5945" y="1"/>
                    <a:pt x="572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" name="Google Shape;2007;p49"/>
            <p:cNvSpPr/>
            <p:nvPr/>
          </p:nvSpPr>
          <p:spPr>
            <a:xfrm>
              <a:off x="4222145" y="3515751"/>
              <a:ext cx="514599" cy="184640"/>
            </a:xfrm>
            <a:custGeom>
              <a:avLst/>
              <a:gdLst/>
              <a:ahLst/>
              <a:cxnLst/>
              <a:rect l="l" t="t" r="r" b="b"/>
              <a:pathLst>
                <a:path w="10967" h="3935" extrusionOk="0">
                  <a:moveTo>
                    <a:pt x="6151" y="282"/>
                  </a:moveTo>
                  <a:cubicBezTo>
                    <a:pt x="6374" y="282"/>
                    <a:pt x="6604" y="303"/>
                    <a:pt x="6835" y="303"/>
                  </a:cubicBezTo>
                  <a:cubicBezTo>
                    <a:pt x="7763" y="315"/>
                    <a:pt x="8716" y="339"/>
                    <a:pt x="9656" y="351"/>
                  </a:cubicBezTo>
                  <a:cubicBezTo>
                    <a:pt x="9787" y="351"/>
                    <a:pt x="9918" y="363"/>
                    <a:pt x="10049" y="374"/>
                  </a:cubicBezTo>
                  <a:cubicBezTo>
                    <a:pt x="10347" y="422"/>
                    <a:pt x="10454" y="529"/>
                    <a:pt x="10454" y="827"/>
                  </a:cubicBezTo>
                  <a:cubicBezTo>
                    <a:pt x="10442" y="1375"/>
                    <a:pt x="10418" y="1946"/>
                    <a:pt x="10311" y="2494"/>
                  </a:cubicBezTo>
                  <a:cubicBezTo>
                    <a:pt x="10264" y="2744"/>
                    <a:pt x="10073" y="2827"/>
                    <a:pt x="9847" y="2875"/>
                  </a:cubicBezTo>
                  <a:cubicBezTo>
                    <a:pt x="9418" y="2958"/>
                    <a:pt x="8966" y="2994"/>
                    <a:pt x="8537" y="2994"/>
                  </a:cubicBezTo>
                  <a:lnTo>
                    <a:pt x="5846" y="2994"/>
                  </a:lnTo>
                  <a:cubicBezTo>
                    <a:pt x="4382" y="3018"/>
                    <a:pt x="2929" y="3149"/>
                    <a:pt x="1453" y="3161"/>
                  </a:cubicBezTo>
                  <a:cubicBezTo>
                    <a:pt x="1263" y="3161"/>
                    <a:pt x="1060" y="3149"/>
                    <a:pt x="846" y="3149"/>
                  </a:cubicBezTo>
                  <a:cubicBezTo>
                    <a:pt x="655" y="3149"/>
                    <a:pt x="548" y="3053"/>
                    <a:pt x="512" y="2863"/>
                  </a:cubicBezTo>
                  <a:cubicBezTo>
                    <a:pt x="429" y="2399"/>
                    <a:pt x="441" y="1922"/>
                    <a:pt x="465" y="1470"/>
                  </a:cubicBezTo>
                  <a:cubicBezTo>
                    <a:pt x="465" y="1351"/>
                    <a:pt x="489" y="1232"/>
                    <a:pt x="501" y="1113"/>
                  </a:cubicBezTo>
                  <a:cubicBezTo>
                    <a:pt x="524" y="791"/>
                    <a:pt x="703" y="648"/>
                    <a:pt x="1001" y="577"/>
                  </a:cubicBezTo>
                  <a:cubicBezTo>
                    <a:pt x="1251" y="517"/>
                    <a:pt x="1501" y="494"/>
                    <a:pt x="1751" y="494"/>
                  </a:cubicBezTo>
                  <a:cubicBezTo>
                    <a:pt x="2620" y="470"/>
                    <a:pt x="3477" y="458"/>
                    <a:pt x="4346" y="422"/>
                  </a:cubicBezTo>
                  <a:cubicBezTo>
                    <a:pt x="4834" y="410"/>
                    <a:pt x="5323" y="363"/>
                    <a:pt x="5823" y="303"/>
                  </a:cubicBezTo>
                  <a:cubicBezTo>
                    <a:pt x="5930" y="287"/>
                    <a:pt x="6040" y="282"/>
                    <a:pt x="6151" y="282"/>
                  </a:cubicBezTo>
                  <a:close/>
                  <a:moveTo>
                    <a:pt x="7036" y="0"/>
                  </a:moveTo>
                  <a:cubicBezTo>
                    <a:pt x="6702" y="0"/>
                    <a:pt x="6368" y="2"/>
                    <a:pt x="6037" y="5"/>
                  </a:cubicBezTo>
                  <a:cubicBezTo>
                    <a:pt x="4846" y="17"/>
                    <a:pt x="3644" y="41"/>
                    <a:pt x="2453" y="136"/>
                  </a:cubicBezTo>
                  <a:cubicBezTo>
                    <a:pt x="1894" y="184"/>
                    <a:pt x="1322" y="220"/>
                    <a:pt x="786" y="374"/>
                  </a:cubicBezTo>
                  <a:cubicBezTo>
                    <a:pt x="465" y="482"/>
                    <a:pt x="251" y="696"/>
                    <a:pt x="179" y="1029"/>
                  </a:cubicBezTo>
                  <a:cubicBezTo>
                    <a:pt x="0" y="1720"/>
                    <a:pt x="60" y="2422"/>
                    <a:pt x="191" y="3101"/>
                  </a:cubicBezTo>
                  <a:cubicBezTo>
                    <a:pt x="286" y="3565"/>
                    <a:pt x="608" y="3803"/>
                    <a:pt x="1060" y="3875"/>
                  </a:cubicBezTo>
                  <a:cubicBezTo>
                    <a:pt x="1325" y="3917"/>
                    <a:pt x="1594" y="3934"/>
                    <a:pt x="1865" y="3934"/>
                  </a:cubicBezTo>
                  <a:cubicBezTo>
                    <a:pt x="2057" y="3934"/>
                    <a:pt x="2249" y="3925"/>
                    <a:pt x="2441" y="3911"/>
                  </a:cubicBezTo>
                  <a:cubicBezTo>
                    <a:pt x="3503" y="3811"/>
                    <a:pt x="4573" y="3720"/>
                    <a:pt x="5589" y="3720"/>
                  </a:cubicBezTo>
                  <a:cubicBezTo>
                    <a:pt x="5792" y="3720"/>
                    <a:pt x="5993" y="3724"/>
                    <a:pt x="6192" y="3732"/>
                  </a:cubicBezTo>
                  <a:cubicBezTo>
                    <a:pt x="7228" y="3696"/>
                    <a:pt x="8180" y="3673"/>
                    <a:pt x="9133" y="3577"/>
                  </a:cubicBezTo>
                  <a:cubicBezTo>
                    <a:pt x="9537" y="3530"/>
                    <a:pt x="9918" y="3470"/>
                    <a:pt x="10311" y="3375"/>
                  </a:cubicBezTo>
                  <a:cubicBezTo>
                    <a:pt x="10561" y="3315"/>
                    <a:pt x="10728" y="3172"/>
                    <a:pt x="10776" y="2899"/>
                  </a:cubicBezTo>
                  <a:cubicBezTo>
                    <a:pt x="10847" y="2422"/>
                    <a:pt x="10919" y="1958"/>
                    <a:pt x="10954" y="1482"/>
                  </a:cubicBezTo>
                  <a:cubicBezTo>
                    <a:pt x="10966" y="1244"/>
                    <a:pt x="10954" y="982"/>
                    <a:pt x="10883" y="732"/>
                  </a:cubicBezTo>
                  <a:cubicBezTo>
                    <a:pt x="10776" y="374"/>
                    <a:pt x="10561" y="136"/>
                    <a:pt x="10180" y="101"/>
                  </a:cubicBezTo>
                  <a:cubicBezTo>
                    <a:pt x="9942" y="65"/>
                    <a:pt x="9704" y="17"/>
                    <a:pt x="9466" y="17"/>
                  </a:cubicBezTo>
                  <a:cubicBezTo>
                    <a:pt x="8658" y="9"/>
                    <a:pt x="7844" y="0"/>
                    <a:pt x="70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" name="Google Shape;2008;p49"/>
            <p:cNvSpPr/>
            <p:nvPr/>
          </p:nvSpPr>
          <p:spPr>
            <a:xfrm>
              <a:off x="4375208" y="3697388"/>
              <a:ext cx="183842" cy="179103"/>
            </a:xfrm>
            <a:custGeom>
              <a:avLst/>
              <a:gdLst/>
              <a:ahLst/>
              <a:cxnLst/>
              <a:rect l="l" t="t" r="r" b="b"/>
              <a:pathLst>
                <a:path w="3918" h="3817" extrusionOk="0">
                  <a:moveTo>
                    <a:pt x="1745" y="290"/>
                  </a:moveTo>
                  <a:cubicBezTo>
                    <a:pt x="1751" y="290"/>
                    <a:pt x="1757" y="290"/>
                    <a:pt x="1763" y="290"/>
                  </a:cubicBezTo>
                  <a:cubicBezTo>
                    <a:pt x="2692" y="302"/>
                    <a:pt x="3406" y="933"/>
                    <a:pt x="3406" y="1742"/>
                  </a:cubicBezTo>
                  <a:cubicBezTo>
                    <a:pt x="3406" y="2592"/>
                    <a:pt x="2704" y="3278"/>
                    <a:pt x="1868" y="3278"/>
                  </a:cubicBezTo>
                  <a:cubicBezTo>
                    <a:pt x="1861" y="3278"/>
                    <a:pt x="1853" y="3278"/>
                    <a:pt x="1846" y="3278"/>
                  </a:cubicBezTo>
                  <a:cubicBezTo>
                    <a:pt x="977" y="3278"/>
                    <a:pt x="322" y="2659"/>
                    <a:pt x="322" y="1837"/>
                  </a:cubicBezTo>
                  <a:cubicBezTo>
                    <a:pt x="299" y="941"/>
                    <a:pt x="1082" y="290"/>
                    <a:pt x="1745" y="290"/>
                  </a:cubicBezTo>
                  <a:close/>
                  <a:moveTo>
                    <a:pt x="2096" y="1"/>
                  </a:moveTo>
                  <a:cubicBezTo>
                    <a:pt x="1825" y="1"/>
                    <a:pt x="1550" y="52"/>
                    <a:pt x="1275" y="135"/>
                  </a:cubicBezTo>
                  <a:cubicBezTo>
                    <a:pt x="513" y="361"/>
                    <a:pt x="1" y="1183"/>
                    <a:pt x="72" y="1957"/>
                  </a:cubicBezTo>
                  <a:cubicBezTo>
                    <a:pt x="120" y="2373"/>
                    <a:pt x="298" y="2730"/>
                    <a:pt x="513" y="3052"/>
                  </a:cubicBezTo>
                  <a:cubicBezTo>
                    <a:pt x="870" y="3545"/>
                    <a:pt x="1329" y="3817"/>
                    <a:pt x="1914" y="3817"/>
                  </a:cubicBezTo>
                  <a:cubicBezTo>
                    <a:pt x="1992" y="3817"/>
                    <a:pt x="2073" y="3812"/>
                    <a:pt x="2156" y="3802"/>
                  </a:cubicBezTo>
                  <a:cubicBezTo>
                    <a:pt x="3120" y="3671"/>
                    <a:pt x="3918" y="2671"/>
                    <a:pt x="3906" y="1421"/>
                  </a:cubicBezTo>
                  <a:cubicBezTo>
                    <a:pt x="3894" y="1064"/>
                    <a:pt x="3608" y="611"/>
                    <a:pt x="3120" y="302"/>
                  </a:cubicBezTo>
                  <a:cubicBezTo>
                    <a:pt x="2791" y="87"/>
                    <a:pt x="2447" y="1"/>
                    <a:pt x="20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" name="Google Shape;2009;p49"/>
            <p:cNvSpPr/>
            <p:nvPr/>
          </p:nvSpPr>
          <p:spPr>
            <a:xfrm>
              <a:off x="4361835" y="3321351"/>
              <a:ext cx="192195" cy="180558"/>
            </a:xfrm>
            <a:custGeom>
              <a:avLst/>
              <a:gdLst/>
              <a:ahLst/>
              <a:cxnLst/>
              <a:rect l="l" t="t" r="r" b="b"/>
              <a:pathLst>
                <a:path w="4096" h="3848" extrusionOk="0">
                  <a:moveTo>
                    <a:pt x="1847" y="320"/>
                  </a:moveTo>
                  <a:cubicBezTo>
                    <a:pt x="2051" y="320"/>
                    <a:pt x="2255" y="368"/>
                    <a:pt x="2453" y="457"/>
                  </a:cubicBezTo>
                  <a:cubicBezTo>
                    <a:pt x="2989" y="696"/>
                    <a:pt x="3381" y="1339"/>
                    <a:pt x="3381" y="1922"/>
                  </a:cubicBezTo>
                  <a:cubicBezTo>
                    <a:pt x="3381" y="2720"/>
                    <a:pt x="2798" y="3327"/>
                    <a:pt x="1965" y="3386"/>
                  </a:cubicBezTo>
                  <a:cubicBezTo>
                    <a:pt x="1924" y="3390"/>
                    <a:pt x="1884" y="3391"/>
                    <a:pt x="1844" y="3391"/>
                  </a:cubicBezTo>
                  <a:cubicBezTo>
                    <a:pt x="1144" y="3391"/>
                    <a:pt x="541" y="2907"/>
                    <a:pt x="417" y="2220"/>
                  </a:cubicBezTo>
                  <a:cubicBezTo>
                    <a:pt x="310" y="1589"/>
                    <a:pt x="726" y="708"/>
                    <a:pt x="1322" y="434"/>
                  </a:cubicBezTo>
                  <a:cubicBezTo>
                    <a:pt x="1493" y="356"/>
                    <a:pt x="1670" y="320"/>
                    <a:pt x="1847" y="320"/>
                  </a:cubicBezTo>
                  <a:close/>
                  <a:moveTo>
                    <a:pt x="2062" y="1"/>
                  </a:moveTo>
                  <a:cubicBezTo>
                    <a:pt x="1805" y="1"/>
                    <a:pt x="1542" y="61"/>
                    <a:pt x="1274" y="196"/>
                  </a:cubicBezTo>
                  <a:cubicBezTo>
                    <a:pt x="703" y="469"/>
                    <a:pt x="345" y="969"/>
                    <a:pt x="167" y="1589"/>
                  </a:cubicBezTo>
                  <a:cubicBezTo>
                    <a:pt x="0" y="2196"/>
                    <a:pt x="83" y="2779"/>
                    <a:pt x="560" y="3232"/>
                  </a:cubicBezTo>
                  <a:cubicBezTo>
                    <a:pt x="999" y="3609"/>
                    <a:pt x="1490" y="3847"/>
                    <a:pt x="2057" y="3847"/>
                  </a:cubicBezTo>
                  <a:cubicBezTo>
                    <a:pt x="2151" y="3847"/>
                    <a:pt x="2247" y="3841"/>
                    <a:pt x="2346" y="3827"/>
                  </a:cubicBezTo>
                  <a:cubicBezTo>
                    <a:pt x="3167" y="3684"/>
                    <a:pt x="4096" y="2946"/>
                    <a:pt x="4048" y="2005"/>
                  </a:cubicBezTo>
                  <a:cubicBezTo>
                    <a:pt x="4048" y="1279"/>
                    <a:pt x="3798" y="755"/>
                    <a:pt x="3227" y="398"/>
                  </a:cubicBezTo>
                  <a:cubicBezTo>
                    <a:pt x="2855" y="150"/>
                    <a:pt x="2466" y="1"/>
                    <a:pt x="20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" name="Google Shape;2010;p49"/>
            <p:cNvSpPr/>
            <p:nvPr/>
          </p:nvSpPr>
          <p:spPr>
            <a:xfrm>
              <a:off x="4394204" y="3714249"/>
              <a:ext cx="145835" cy="140298"/>
            </a:xfrm>
            <a:custGeom>
              <a:avLst/>
              <a:gdLst/>
              <a:ahLst/>
              <a:cxnLst/>
              <a:rect l="l" t="t" r="r" b="b"/>
              <a:pathLst>
                <a:path w="3108" h="2990" extrusionOk="0">
                  <a:moveTo>
                    <a:pt x="1465" y="1"/>
                  </a:moveTo>
                  <a:cubicBezTo>
                    <a:pt x="810" y="1"/>
                    <a:pt x="0" y="656"/>
                    <a:pt x="24" y="1548"/>
                  </a:cubicBezTo>
                  <a:cubicBezTo>
                    <a:pt x="24" y="2358"/>
                    <a:pt x="679" y="2989"/>
                    <a:pt x="1548" y="2989"/>
                  </a:cubicBezTo>
                  <a:cubicBezTo>
                    <a:pt x="2394" y="2989"/>
                    <a:pt x="3108" y="2287"/>
                    <a:pt x="3108" y="1453"/>
                  </a:cubicBezTo>
                  <a:cubicBezTo>
                    <a:pt x="3108" y="644"/>
                    <a:pt x="2394" y="13"/>
                    <a:pt x="14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" name="Google Shape;2011;p49"/>
            <p:cNvSpPr/>
            <p:nvPr/>
          </p:nvSpPr>
          <p:spPr>
            <a:xfrm>
              <a:off x="4375771" y="3336179"/>
              <a:ext cx="144756" cy="144334"/>
            </a:xfrm>
            <a:custGeom>
              <a:avLst/>
              <a:gdLst/>
              <a:ahLst/>
              <a:cxnLst/>
              <a:rect l="l" t="t" r="r" b="b"/>
              <a:pathLst>
                <a:path w="3085" h="3076" extrusionOk="0">
                  <a:moveTo>
                    <a:pt x="1525" y="0"/>
                  </a:moveTo>
                  <a:cubicBezTo>
                    <a:pt x="1356" y="0"/>
                    <a:pt x="1188" y="31"/>
                    <a:pt x="1025" y="94"/>
                  </a:cubicBezTo>
                  <a:cubicBezTo>
                    <a:pt x="429" y="368"/>
                    <a:pt x="1" y="1249"/>
                    <a:pt x="120" y="1904"/>
                  </a:cubicBezTo>
                  <a:cubicBezTo>
                    <a:pt x="244" y="2591"/>
                    <a:pt x="847" y="3075"/>
                    <a:pt x="1547" y="3075"/>
                  </a:cubicBezTo>
                  <a:cubicBezTo>
                    <a:pt x="1587" y="3075"/>
                    <a:pt x="1627" y="3074"/>
                    <a:pt x="1668" y="3070"/>
                  </a:cubicBezTo>
                  <a:cubicBezTo>
                    <a:pt x="2501" y="3011"/>
                    <a:pt x="3084" y="2404"/>
                    <a:pt x="3084" y="1606"/>
                  </a:cubicBezTo>
                  <a:cubicBezTo>
                    <a:pt x="3084" y="1023"/>
                    <a:pt x="2692" y="380"/>
                    <a:pt x="2156" y="141"/>
                  </a:cubicBezTo>
                  <a:cubicBezTo>
                    <a:pt x="1950" y="49"/>
                    <a:pt x="1737" y="0"/>
                    <a:pt x="15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12" name="Google Shape;2012;p49"/>
          <p:cNvGrpSpPr/>
          <p:nvPr/>
        </p:nvGrpSpPr>
        <p:grpSpPr>
          <a:xfrm>
            <a:off x="8426471" y="166077"/>
            <a:ext cx="608566" cy="669556"/>
            <a:chOff x="4782300" y="3673398"/>
            <a:chExt cx="468200" cy="515162"/>
          </a:xfrm>
        </p:grpSpPr>
        <p:sp>
          <p:nvSpPr>
            <p:cNvPr id="2013" name="Google Shape;2013;p49"/>
            <p:cNvSpPr/>
            <p:nvPr/>
          </p:nvSpPr>
          <p:spPr>
            <a:xfrm>
              <a:off x="4795635" y="3685969"/>
              <a:ext cx="441536" cy="489996"/>
            </a:xfrm>
            <a:custGeom>
              <a:avLst/>
              <a:gdLst/>
              <a:ahLst/>
              <a:cxnLst/>
              <a:rect l="l" t="t" r="r" b="b"/>
              <a:pathLst>
                <a:path w="5895" h="6542" extrusionOk="0">
                  <a:moveTo>
                    <a:pt x="3176" y="0"/>
                  </a:moveTo>
                  <a:cubicBezTo>
                    <a:pt x="3155" y="0"/>
                    <a:pt x="3132" y="1"/>
                    <a:pt x="3108" y="5"/>
                  </a:cubicBezTo>
                  <a:cubicBezTo>
                    <a:pt x="3037" y="17"/>
                    <a:pt x="2954" y="29"/>
                    <a:pt x="2882" y="65"/>
                  </a:cubicBezTo>
                  <a:cubicBezTo>
                    <a:pt x="2811" y="89"/>
                    <a:pt x="2763" y="124"/>
                    <a:pt x="2716" y="172"/>
                  </a:cubicBezTo>
                  <a:cubicBezTo>
                    <a:pt x="2680" y="232"/>
                    <a:pt x="2632" y="327"/>
                    <a:pt x="2585" y="470"/>
                  </a:cubicBezTo>
                  <a:cubicBezTo>
                    <a:pt x="2537" y="601"/>
                    <a:pt x="2501" y="744"/>
                    <a:pt x="2454" y="922"/>
                  </a:cubicBezTo>
                  <a:cubicBezTo>
                    <a:pt x="2406" y="1101"/>
                    <a:pt x="2358" y="1279"/>
                    <a:pt x="2323" y="1482"/>
                  </a:cubicBezTo>
                  <a:cubicBezTo>
                    <a:pt x="2287" y="1672"/>
                    <a:pt x="2239" y="1863"/>
                    <a:pt x="2216" y="2041"/>
                  </a:cubicBezTo>
                  <a:cubicBezTo>
                    <a:pt x="2168" y="2232"/>
                    <a:pt x="2156" y="2399"/>
                    <a:pt x="2120" y="2553"/>
                  </a:cubicBezTo>
                  <a:cubicBezTo>
                    <a:pt x="2096" y="2696"/>
                    <a:pt x="2085" y="2815"/>
                    <a:pt x="2061" y="2911"/>
                  </a:cubicBezTo>
                  <a:cubicBezTo>
                    <a:pt x="2037" y="3030"/>
                    <a:pt x="2001" y="3161"/>
                    <a:pt x="1977" y="3292"/>
                  </a:cubicBezTo>
                  <a:cubicBezTo>
                    <a:pt x="1942" y="3422"/>
                    <a:pt x="1918" y="3565"/>
                    <a:pt x="1906" y="3696"/>
                  </a:cubicBezTo>
                  <a:cubicBezTo>
                    <a:pt x="1692" y="3268"/>
                    <a:pt x="1489" y="2827"/>
                    <a:pt x="1287" y="2399"/>
                  </a:cubicBezTo>
                  <a:cubicBezTo>
                    <a:pt x="1084" y="1970"/>
                    <a:pt x="894" y="1541"/>
                    <a:pt x="692" y="1101"/>
                  </a:cubicBezTo>
                  <a:lnTo>
                    <a:pt x="632" y="1137"/>
                  </a:lnTo>
                  <a:cubicBezTo>
                    <a:pt x="608" y="1148"/>
                    <a:pt x="572" y="1160"/>
                    <a:pt x="537" y="1184"/>
                  </a:cubicBezTo>
                  <a:cubicBezTo>
                    <a:pt x="489" y="1196"/>
                    <a:pt x="453" y="1196"/>
                    <a:pt x="430" y="1208"/>
                  </a:cubicBezTo>
                  <a:cubicBezTo>
                    <a:pt x="406" y="1208"/>
                    <a:pt x="393" y="1213"/>
                    <a:pt x="383" y="1213"/>
                  </a:cubicBezTo>
                  <a:cubicBezTo>
                    <a:pt x="378" y="1213"/>
                    <a:pt x="374" y="1212"/>
                    <a:pt x="370" y="1208"/>
                  </a:cubicBezTo>
                  <a:cubicBezTo>
                    <a:pt x="275" y="1244"/>
                    <a:pt x="191" y="1256"/>
                    <a:pt x="144" y="1279"/>
                  </a:cubicBezTo>
                  <a:cubicBezTo>
                    <a:pt x="96" y="1315"/>
                    <a:pt x="37" y="1363"/>
                    <a:pt x="1" y="1446"/>
                  </a:cubicBezTo>
                  <a:cubicBezTo>
                    <a:pt x="25" y="1601"/>
                    <a:pt x="72" y="1744"/>
                    <a:pt x="144" y="1875"/>
                  </a:cubicBezTo>
                  <a:cubicBezTo>
                    <a:pt x="215" y="2029"/>
                    <a:pt x="299" y="2160"/>
                    <a:pt x="358" y="2291"/>
                  </a:cubicBezTo>
                  <a:cubicBezTo>
                    <a:pt x="430" y="2458"/>
                    <a:pt x="501" y="2613"/>
                    <a:pt x="561" y="2768"/>
                  </a:cubicBezTo>
                  <a:cubicBezTo>
                    <a:pt x="620" y="2934"/>
                    <a:pt x="692" y="3101"/>
                    <a:pt x="775" y="3244"/>
                  </a:cubicBezTo>
                  <a:cubicBezTo>
                    <a:pt x="977" y="3684"/>
                    <a:pt x="1168" y="4113"/>
                    <a:pt x="1346" y="4542"/>
                  </a:cubicBezTo>
                  <a:lnTo>
                    <a:pt x="1346" y="4554"/>
                  </a:lnTo>
                  <a:cubicBezTo>
                    <a:pt x="1406" y="4673"/>
                    <a:pt x="1465" y="4827"/>
                    <a:pt x="1549" y="5006"/>
                  </a:cubicBezTo>
                  <a:cubicBezTo>
                    <a:pt x="1620" y="5185"/>
                    <a:pt x="1692" y="5375"/>
                    <a:pt x="1787" y="5566"/>
                  </a:cubicBezTo>
                  <a:cubicBezTo>
                    <a:pt x="1870" y="5768"/>
                    <a:pt x="1942" y="5947"/>
                    <a:pt x="2037" y="6125"/>
                  </a:cubicBezTo>
                  <a:cubicBezTo>
                    <a:pt x="2108" y="6304"/>
                    <a:pt x="2204" y="6435"/>
                    <a:pt x="2275" y="6542"/>
                  </a:cubicBezTo>
                  <a:cubicBezTo>
                    <a:pt x="2287" y="6518"/>
                    <a:pt x="2323" y="6518"/>
                    <a:pt x="2358" y="6506"/>
                  </a:cubicBezTo>
                  <a:cubicBezTo>
                    <a:pt x="2406" y="6494"/>
                    <a:pt x="2454" y="6494"/>
                    <a:pt x="2513" y="6482"/>
                  </a:cubicBezTo>
                  <a:cubicBezTo>
                    <a:pt x="2561" y="6482"/>
                    <a:pt x="2620" y="6459"/>
                    <a:pt x="2656" y="6447"/>
                  </a:cubicBezTo>
                  <a:cubicBezTo>
                    <a:pt x="2704" y="6447"/>
                    <a:pt x="2739" y="6435"/>
                    <a:pt x="2751" y="6423"/>
                  </a:cubicBezTo>
                  <a:cubicBezTo>
                    <a:pt x="2811" y="6399"/>
                    <a:pt x="2858" y="6387"/>
                    <a:pt x="2882" y="6363"/>
                  </a:cubicBezTo>
                  <a:cubicBezTo>
                    <a:pt x="2918" y="6328"/>
                    <a:pt x="2942" y="6316"/>
                    <a:pt x="2978" y="6280"/>
                  </a:cubicBezTo>
                  <a:cubicBezTo>
                    <a:pt x="2989" y="6256"/>
                    <a:pt x="3013" y="6220"/>
                    <a:pt x="3037" y="6197"/>
                  </a:cubicBezTo>
                  <a:lnTo>
                    <a:pt x="2644" y="5256"/>
                  </a:lnTo>
                  <a:lnTo>
                    <a:pt x="2477" y="4911"/>
                  </a:lnTo>
                  <a:cubicBezTo>
                    <a:pt x="2513" y="4792"/>
                    <a:pt x="2525" y="4673"/>
                    <a:pt x="2561" y="4530"/>
                  </a:cubicBezTo>
                  <a:cubicBezTo>
                    <a:pt x="2585" y="4375"/>
                    <a:pt x="2632" y="4256"/>
                    <a:pt x="2680" y="4173"/>
                  </a:cubicBezTo>
                  <a:cubicBezTo>
                    <a:pt x="2686" y="4169"/>
                    <a:pt x="2696" y="4168"/>
                    <a:pt x="2710" y="4168"/>
                  </a:cubicBezTo>
                  <a:cubicBezTo>
                    <a:pt x="2747" y="4168"/>
                    <a:pt x="2813" y="4179"/>
                    <a:pt x="2918" y="4196"/>
                  </a:cubicBezTo>
                  <a:cubicBezTo>
                    <a:pt x="3049" y="4232"/>
                    <a:pt x="3192" y="4280"/>
                    <a:pt x="3359" y="4339"/>
                  </a:cubicBezTo>
                  <a:cubicBezTo>
                    <a:pt x="3525" y="4399"/>
                    <a:pt x="3716" y="4470"/>
                    <a:pt x="3906" y="4542"/>
                  </a:cubicBezTo>
                  <a:cubicBezTo>
                    <a:pt x="4121" y="4613"/>
                    <a:pt x="4299" y="4696"/>
                    <a:pt x="4478" y="4768"/>
                  </a:cubicBezTo>
                  <a:cubicBezTo>
                    <a:pt x="4656" y="4839"/>
                    <a:pt x="4799" y="4899"/>
                    <a:pt x="4942" y="4958"/>
                  </a:cubicBezTo>
                  <a:cubicBezTo>
                    <a:pt x="5073" y="5018"/>
                    <a:pt x="5156" y="5054"/>
                    <a:pt x="5204" y="5077"/>
                  </a:cubicBezTo>
                  <a:cubicBezTo>
                    <a:pt x="5252" y="5077"/>
                    <a:pt x="5275" y="5113"/>
                    <a:pt x="5311" y="5125"/>
                  </a:cubicBezTo>
                  <a:cubicBezTo>
                    <a:pt x="5347" y="5137"/>
                    <a:pt x="5371" y="5173"/>
                    <a:pt x="5394" y="5185"/>
                  </a:cubicBezTo>
                  <a:cubicBezTo>
                    <a:pt x="5406" y="5191"/>
                    <a:pt x="5418" y="5194"/>
                    <a:pt x="5433" y="5194"/>
                  </a:cubicBezTo>
                  <a:cubicBezTo>
                    <a:pt x="5448" y="5194"/>
                    <a:pt x="5466" y="5191"/>
                    <a:pt x="5490" y="5185"/>
                  </a:cubicBezTo>
                  <a:lnTo>
                    <a:pt x="5585" y="5137"/>
                  </a:lnTo>
                  <a:cubicBezTo>
                    <a:pt x="5609" y="5125"/>
                    <a:pt x="5645" y="5077"/>
                    <a:pt x="5668" y="5030"/>
                  </a:cubicBezTo>
                  <a:cubicBezTo>
                    <a:pt x="5704" y="4970"/>
                    <a:pt x="5740" y="4935"/>
                    <a:pt x="5775" y="4875"/>
                  </a:cubicBezTo>
                  <a:cubicBezTo>
                    <a:pt x="5823" y="4816"/>
                    <a:pt x="5847" y="4768"/>
                    <a:pt x="5859" y="4708"/>
                  </a:cubicBezTo>
                  <a:cubicBezTo>
                    <a:pt x="5895" y="4649"/>
                    <a:pt x="5895" y="4601"/>
                    <a:pt x="5895" y="4577"/>
                  </a:cubicBezTo>
                  <a:cubicBezTo>
                    <a:pt x="5787" y="4482"/>
                    <a:pt x="5656" y="4399"/>
                    <a:pt x="5502" y="4315"/>
                  </a:cubicBezTo>
                  <a:cubicBezTo>
                    <a:pt x="5359" y="4244"/>
                    <a:pt x="5204" y="4173"/>
                    <a:pt x="5049" y="4113"/>
                  </a:cubicBezTo>
                  <a:cubicBezTo>
                    <a:pt x="4894" y="4054"/>
                    <a:pt x="4728" y="3994"/>
                    <a:pt x="4573" y="3934"/>
                  </a:cubicBezTo>
                  <a:cubicBezTo>
                    <a:pt x="4406" y="3887"/>
                    <a:pt x="4251" y="3827"/>
                    <a:pt x="4109" y="3768"/>
                  </a:cubicBezTo>
                  <a:cubicBezTo>
                    <a:pt x="4049" y="3756"/>
                    <a:pt x="3954" y="3708"/>
                    <a:pt x="3835" y="3661"/>
                  </a:cubicBezTo>
                  <a:cubicBezTo>
                    <a:pt x="3716" y="3601"/>
                    <a:pt x="3597" y="3565"/>
                    <a:pt x="3466" y="3506"/>
                  </a:cubicBezTo>
                  <a:lnTo>
                    <a:pt x="3108" y="3327"/>
                  </a:lnTo>
                  <a:cubicBezTo>
                    <a:pt x="3001" y="3268"/>
                    <a:pt x="2930" y="3220"/>
                    <a:pt x="2882" y="3184"/>
                  </a:cubicBezTo>
                  <a:lnTo>
                    <a:pt x="2858" y="3161"/>
                  </a:lnTo>
                  <a:cubicBezTo>
                    <a:pt x="2847" y="3137"/>
                    <a:pt x="2858" y="3065"/>
                    <a:pt x="2870" y="2934"/>
                  </a:cubicBezTo>
                  <a:cubicBezTo>
                    <a:pt x="2906" y="2791"/>
                    <a:pt x="2930" y="2625"/>
                    <a:pt x="2978" y="2410"/>
                  </a:cubicBezTo>
                  <a:cubicBezTo>
                    <a:pt x="3025" y="2208"/>
                    <a:pt x="3061" y="1982"/>
                    <a:pt x="3120" y="1744"/>
                  </a:cubicBezTo>
                  <a:cubicBezTo>
                    <a:pt x="3180" y="1506"/>
                    <a:pt x="3228" y="1279"/>
                    <a:pt x="3275" y="1053"/>
                  </a:cubicBezTo>
                  <a:cubicBezTo>
                    <a:pt x="3323" y="851"/>
                    <a:pt x="3359" y="648"/>
                    <a:pt x="3394" y="482"/>
                  </a:cubicBezTo>
                  <a:cubicBezTo>
                    <a:pt x="3418" y="303"/>
                    <a:pt x="3418" y="184"/>
                    <a:pt x="3418" y="124"/>
                  </a:cubicBezTo>
                  <a:cubicBezTo>
                    <a:pt x="3406" y="89"/>
                    <a:pt x="3382" y="65"/>
                    <a:pt x="3299" y="5"/>
                  </a:cubicBezTo>
                  <a:cubicBezTo>
                    <a:pt x="3259" y="5"/>
                    <a:pt x="3220" y="0"/>
                    <a:pt x="31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4" name="Google Shape;2014;p49"/>
            <p:cNvSpPr/>
            <p:nvPr/>
          </p:nvSpPr>
          <p:spPr>
            <a:xfrm>
              <a:off x="4782300" y="3673398"/>
              <a:ext cx="468200" cy="515162"/>
            </a:xfrm>
            <a:custGeom>
              <a:avLst/>
              <a:gdLst/>
              <a:ahLst/>
              <a:cxnLst/>
              <a:rect l="l" t="t" r="r" b="b"/>
              <a:pathLst>
                <a:path w="6251" h="6878" extrusionOk="0">
                  <a:moveTo>
                    <a:pt x="3441" y="353"/>
                  </a:moveTo>
                  <a:cubicBezTo>
                    <a:pt x="3441" y="401"/>
                    <a:pt x="3441" y="472"/>
                    <a:pt x="3417" y="603"/>
                  </a:cubicBezTo>
                  <a:cubicBezTo>
                    <a:pt x="3382" y="770"/>
                    <a:pt x="3334" y="960"/>
                    <a:pt x="3298" y="1186"/>
                  </a:cubicBezTo>
                  <a:cubicBezTo>
                    <a:pt x="3251" y="1389"/>
                    <a:pt x="3203" y="1627"/>
                    <a:pt x="3143" y="1865"/>
                  </a:cubicBezTo>
                  <a:cubicBezTo>
                    <a:pt x="3084" y="2103"/>
                    <a:pt x="3036" y="2329"/>
                    <a:pt x="3001" y="2544"/>
                  </a:cubicBezTo>
                  <a:cubicBezTo>
                    <a:pt x="2953" y="2746"/>
                    <a:pt x="2905" y="2913"/>
                    <a:pt x="2893" y="3056"/>
                  </a:cubicBezTo>
                  <a:cubicBezTo>
                    <a:pt x="2858" y="3270"/>
                    <a:pt x="2858" y="3341"/>
                    <a:pt x="2917" y="3413"/>
                  </a:cubicBezTo>
                  <a:lnTo>
                    <a:pt x="2953" y="3449"/>
                  </a:lnTo>
                  <a:cubicBezTo>
                    <a:pt x="3001" y="3496"/>
                    <a:pt x="3084" y="3556"/>
                    <a:pt x="3203" y="3615"/>
                  </a:cubicBezTo>
                  <a:cubicBezTo>
                    <a:pt x="3322" y="3675"/>
                    <a:pt x="3441" y="3734"/>
                    <a:pt x="3572" y="3794"/>
                  </a:cubicBezTo>
                  <a:cubicBezTo>
                    <a:pt x="3691" y="3853"/>
                    <a:pt x="3834" y="3913"/>
                    <a:pt x="3953" y="3960"/>
                  </a:cubicBezTo>
                  <a:lnTo>
                    <a:pt x="4215" y="4091"/>
                  </a:lnTo>
                  <a:cubicBezTo>
                    <a:pt x="4346" y="4139"/>
                    <a:pt x="4513" y="4187"/>
                    <a:pt x="4679" y="4246"/>
                  </a:cubicBezTo>
                  <a:cubicBezTo>
                    <a:pt x="4834" y="4318"/>
                    <a:pt x="4989" y="4377"/>
                    <a:pt x="5156" y="4437"/>
                  </a:cubicBezTo>
                  <a:cubicBezTo>
                    <a:pt x="5298" y="4484"/>
                    <a:pt x="5453" y="4544"/>
                    <a:pt x="5596" y="4627"/>
                  </a:cubicBezTo>
                  <a:cubicBezTo>
                    <a:pt x="5703" y="4675"/>
                    <a:pt x="5810" y="4734"/>
                    <a:pt x="5894" y="4806"/>
                  </a:cubicBezTo>
                  <a:lnTo>
                    <a:pt x="5894" y="4818"/>
                  </a:lnTo>
                  <a:cubicBezTo>
                    <a:pt x="5882" y="4877"/>
                    <a:pt x="5846" y="4925"/>
                    <a:pt x="5822" y="4973"/>
                  </a:cubicBezTo>
                  <a:cubicBezTo>
                    <a:pt x="5799" y="5008"/>
                    <a:pt x="5751" y="5068"/>
                    <a:pt x="5715" y="5115"/>
                  </a:cubicBezTo>
                  <a:cubicBezTo>
                    <a:pt x="5691" y="5151"/>
                    <a:pt x="5679" y="5175"/>
                    <a:pt x="5656" y="5187"/>
                  </a:cubicBezTo>
                  <a:cubicBezTo>
                    <a:pt x="5644" y="5187"/>
                    <a:pt x="5632" y="5187"/>
                    <a:pt x="5620" y="5211"/>
                  </a:cubicBezTo>
                  <a:cubicBezTo>
                    <a:pt x="5596" y="5187"/>
                    <a:pt x="5584" y="5175"/>
                    <a:pt x="5584" y="5139"/>
                  </a:cubicBezTo>
                  <a:cubicBezTo>
                    <a:pt x="5537" y="5115"/>
                    <a:pt x="5501" y="5080"/>
                    <a:pt x="5453" y="5068"/>
                  </a:cubicBezTo>
                  <a:cubicBezTo>
                    <a:pt x="5406" y="5056"/>
                    <a:pt x="5322" y="5008"/>
                    <a:pt x="5179" y="4949"/>
                  </a:cubicBezTo>
                  <a:cubicBezTo>
                    <a:pt x="5048" y="4889"/>
                    <a:pt x="4906" y="4830"/>
                    <a:pt x="4727" y="4758"/>
                  </a:cubicBezTo>
                  <a:cubicBezTo>
                    <a:pt x="4548" y="4687"/>
                    <a:pt x="4346" y="4603"/>
                    <a:pt x="4155" y="4532"/>
                  </a:cubicBezTo>
                  <a:cubicBezTo>
                    <a:pt x="3965" y="4461"/>
                    <a:pt x="3786" y="4389"/>
                    <a:pt x="3608" y="4330"/>
                  </a:cubicBezTo>
                  <a:cubicBezTo>
                    <a:pt x="3429" y="4270"/>
                    <a:pt x="3274" y="4222"/>
                    <a:pt x="3143" y="4187"/>
                  </a:cubicBezTo>
                  <a:cubicBezTo>
                    <a:pt x="3045" y="4167"/>
                    <a:pt x="2972" y="4158"/>
                    <a:pt x="2914" y="4158"/>
                  </a:cubicBezTo>
                  <a:cubicBezTo>
                    <a:pt x="2867" y="4158"/>
                    <a:pt x="2830" y="4164"/>
                    <a:pt x="2798" y="4175"/>
                  </a:cubicBezTo>
                  <a:lnTo>
                    <a:pt x="2751" y="4187"/>
                  </a:lnTo>
                  <a:lnTo>
                    <a:pt x="2727" y="4234"/>
                  </a:lnTo>
                  <a:cubicBezTo>
                    <a:pt x="2667" y="4341"/>
                    <a:pt x="2620" y="4472"/>
                    <a:pt x="2596" y="4639"/>
                  </a:cubicBezTo>
                  <a:cubicBezTo>
                    <a:pt x="2572" y="4782"/>
                    <a:pt x="2548" y="4901"/>
                    <a:pt x="2512" y="5020"/>
                  </a:cubicBezTo>
                  <a:lnTo>
                    <a:pt x="2500" y="5068"/>
                  </a:lnTo>
                  <a:lnTo>
                    <a:pt x="2703" y="5461"/>
                  </a:lnTo>
                  <a:lnTo>
                    <a:pt x="3048" y="6318"/>
                  </a:lnTo>
                  <a:lnTo>
                    <a:pt x="3048" y="6330"/>
                  </a:lnTo>
                  <a:cubicBezTo>
                    <a:pt x="3036" y="6366"/>
                    <a:pt x="3024" y="6377"/>
                    <a:pt x="3001" y="6389"/>
                  </a:cubicBezTo>
                  <a:cubicBezTo>
                    <a:pt x="2977" y="6389"/>
                    <a:pt x="2953" y="6413"/>
                    <a:pt x="2905" y="6425"/>
                  </a:cubicBezTo>
                  <a:lnTo>
                    <a:pt x="2870" y="6437"/>
                  </a:lnTo>
                  <a:lnTo>
                    <a:pt x="2858" y="6449"/>
                  </a:lnTo>
                  <a:cubicBezTo>
                    <a:pt x="2858" y="6473"/>
                    <a:pt x="2846" y="6473"/>
                    <a:pt x="2834" y="6473"/>
                  </a:cubicBezTo>
                  <a:cubicBezTo>
                    <a:pt x="2786" y="6473"/>
                    <a:pt x="2739" y="6485"/>
                    <a:pt x="2679" y="6497"/>
                  </a:cubicBezTo>
                  <a:cubicBezTo>
                    <a:pt x="2631" y="6508"/>
                    <a:pt x="2572" y="6508"/>
                    <a:pt x="2536" y="6532"/>
                  </a:cubicBezTo>
                  <a:cubicBezTo>
                    <a:pt x="2489" y="6437"/>
                    <a:pt x="2429" y="6330"/>
                    <a:pt x="2370" y="6211"/>
                  </a:cubicBezTo>
                  <a:cubicBezTo>
                    <a:pt x="2274" y="6032"/>
                    <a:pt x="2191" y="5854"/>
                    <a:pt x="2119" y="5663"/>
                  </a:cubicBezTo>
                  <a:cubicBezTo>
                    <a:pt x="2024" y="5484"/>
                    <a:pt x="1953" y="5294"/>
                    <a:pt x="1881" y="5115"/>
                  </a:cubicBezTo>
                  <a:cubicBezTo>
                    <a:pt x="1798" y="4949"/>
                    <a:pt x="1738" y="4818"/>
                    <a:pt x="1703" y="4711"/>
                  </a:cubicBezTo>
                  <a:lnTo>
                    <a:pt x="1679" y="4651"/>
                  </a:lnTo>
                  <a:cubicBezTo>
                    <a:pt x="1500" y="4222"/>
                    <a:pt x="1310" y="3794"/>
                    <a:pt x="1107" y="3353"/>
                  </a:cubicBezTo>
                  <a:cubicBezTo>
                    <a:pt x="1048" y="3210"/>
                    <a:pt x="965" y="3056"/>
                    <a:pt x="905" y="2901"/>
                  </a:cubicBezTo>
                  <a:cubicBezTo>
                    <a:pt x="846" y="2734"/>
                    <a:pt x="774" y="2567"/>
                    <a:pt x="703" y="2401"/>
                  </a:cubicBezTo>
                  <a:lnTo>
                    <a:pt x="488" y="1984"/>
                  </a:lnTo>
                  <a:cubicBezTo>
                    <a:pt x="429" y="1865"/>
                    <a:pt x="393" y="1770"/>
                    <a:pt x="357" y="1651"/>
                  </a:cubicBezTo>
                  <a:lnTo>
                    <a:pt x="405" y="1603"/>
                  </a:lnTo>
                  <a:cubicBezTo>
                    <a:pt x="453" y="1591"/>
                    <a:pt x="512" y="1567"/>
                    <a:pt x="584" y="1544"/>
                  </a:cubicBezTo>
                  <a:cubicBezTo>
                    <a:pt x="619" y="1544"/>
                    <a:pt x="655" y="1532"/>
                    <a:pt x="679" y="1532"/>
                  </a:cubicBezTo>
                  <a:cubicBezTo>
                    <a:pt x="715" y="1508"/>
                    <a:pt x="750" y="1496"/>
                    <a:pt x="798" y="1484"/>
                  </a:cubicBezTo>
                  <a:cubicBezTo>
                    <a:pt x="798" y="1484"/>
                    <a:pt x="810" y="1472"/>
                    <a:pt x="822" y="1472"/>
                  </a:cubicBezTo>
                  <a:cubicBezTo>
                    <a:pt x="1000" y="1865"/>
                    <a:pt x="1179" y="2258"/>
                    <a:pt x="1357" y="2639"/>
                  </a:cubicBezTo>
                  <a:cubicBezTo>
                    <a:pt x="1572" y="3079"/>
                    <a:pt x="1762" y="3508"/>
                    <a:pt x="1965" y="3937"/>
                  </a:cubicBezTo>
                  <a:lnTo>
                    <a:pt x="2191" y="4389"/>
                  </a:lnTo>
                  <a:lnTo>
                    <a:pt x="2250" y="3889"/>
                  </a:lnTo>
                  <a:cubicBezTo>
                    <a:pt x="2262" y="3758"/>
                    <a:pt x="2298" y="3627"/>
                    <a:pt x="2322" y="3508"/>
                  </a:cubicBezTo>
                  <a:cubicBezTo>
                    <a:pt x="2370" y="3377"/>
                    <a:pt x="2405" y="3234"/>
                    <a:pt x="2417" y="3103"/>
                  </a:cubicBezTo>
                  <a:cubicBezTo>
                    <a:pt x="2429" y="3020"/>
                    <a:pt x="2441" y="2901"/>
                    <a:pt x="2477" y="2746"/>
                  </a:cubicBezTo>
                  <a:cubicBezTo>
                    <a:pt x="2500" y="2603"/>
                    <a:pt x="2536" y="2437"/>
                    <a:pt x="2560" y="2258"/>
                  </a:cubicBezTo>
                  <a:cubicBezTo>
                    <a:pt x="2596" y="2079"/>
                    <a:pt x="2620" y="1901"/>
                    <a:pt x="2667" y="1710"/>
                  </a:cubicBezTo>
                  <a:cubicBezTo>
                    <a:pt x="2703" y="1508"/>
                    <a:pt x="2739" y="1329"/>
                    <a:pt x="2786" y="1174"/>
                  </a:cubicBezTo>
                  <a:cubicBezTo>
                    <a:pt x="2834" y="1008"/>
                    <a:pt x="2881" y="853"/>
                    <a:pt x="2917" y="722"/>
                  </a:cubicBezTo>
                  <a:cubicBezTo>
                    <a:pt x="2977" y="591"/>
                    <a:pt x="3012" y="520"/>
                    <a:pt x="3036" y="472"/>
                  </a:cubicBezTo>
                  <a:cubicBezTo>
                    <a:pt x="3060" y="436"/>
                    <a:pt x="3084" y="424"/>
                    <a:pt x="3143" y="401"/>
                  </a:cubicBezTo>
                  <a:cubicBezTo>
                    <a:pt x="3203" y="377"/>
                    <a:pt x="3262" y="353"/>
                    <a:pt x="3322" y="353"/>
                  </a:cubicBezTo>
                  <a:close/>
                  <a:moveTo>
                    <a:pt x="3374" y="1"/>
                  </a:moveTo>
                  <a:cubicBezTo>
                    <a:pt x="3343" y="1"/>
                    <a:pt x="3309" y="3"/>
                    <a:pt x="3274" y="8"/>
                  </a:cubicBezTo>
                  <a:cubicBezTo>
                    <a:pt x="3191" y="31"/>
                    <a:pt x="3096" y="55"/>
                    <a:pt x="3012" y="91"/>
                  </a:cubicBezTo>
                  <a:cubicBezTo>
                    <a:pt x="2917" y="127"/>
                    <a:pt x="2846" y="174"/>
                    <a:pt x="2786" y="234"/>
                  </a:cubicBezTo>
                  <a:lnTo>
                    <a:pt x="2774" y="246"/>
                  </a:lnTo>
                  <a:cubicBezTo>
                    <a:pt x="2715" y="329"/>
                    <a:pt x="2655" y="448"/>
                    <a:pt x="2608" y="591"/>
                  </a:cubicBezTo>
                  <a:cubicBezTo>
                    <a:pt x="2560" y="746"/>
                    <a:pt x="2512" y="889"/>
                    <a:pt x="2477" y="1067"/>
                  </a:cubicBezTo>
                  <a:cubicBezTo>
                    <a:pt x="2429" y="1234"/>
                    <a:pt x="2381" y="1424"/>
                    <a:pt x="2346" y="1615"/>
                  </a:cubicBezTo>
                  <a:cubicBezTo>
                    <a:pt x="2310" y="1817"/>
                    <a:pt x="2262" y="2008"/>
                    <a:pt x="2239" y="2186"/>
                  </a:cubicBezTo>
                  <a:cubicBezTo>
                    <a:pt x="2191" y="2365"/>
                    <a:pt x="2179" y="2544"/>
                    <a:pt x="2143" y="2687"/>
                  </a:cubicBezTo>
                  <a:cubicBezTo>
                    <a:pt x="2119" y="2841"/>
                    <a:pt x="2108" y="2960"/>
                    <a:pt x="2084" y="3044"/>
                  </a:cubicBezTo>
                  <a:cubicBezTo>
                    <a:pt x="2072" y="3163"/>
                    <a:pt x="2048" y="3270"/>
                    <a:pt x="2012" y="3389"/>
                  </a:cubicBezTo>
                  <a:cubicBezTo>
                    <a:pt x="1869" y="3091"/>
                    <a:pt x="1727" y="2794"/>
                    <a:pt x="1596" y="2496"/>
                  </a:cubicBezTo>
                  <a:cubicBezTo>
                    <a:pt x="1393" y="2067"/>
                    <a:pt x="1191" y="1639"/>
                    <a:pt x="1000" y="1198"/>
                  </a:cubicBezTo>
                  <a:lnTo>
                    <a:pt x="953" y="1115"/>
                  </a:lnTo>
                  <a:lnTo>
                    <a:pt x="869" y="1115"/>
                  </a:lnTo>
                  <a:cubicBezTo>
                    <a:pt x="810" y="1115"/>
                    <a:pt x="750" y="1139"/>
                    <a:pt x="643" y="1186"/>
                  </a:cubicBezTo>
                  <a:cubicBezTo>
                    <a:pt x="631" y="1198"/>
                    <a:pt x="595" y="1222"/>
                    <a:pt x="584" y="1222"/>
                  </a:cubicBezTo>
                  <a:lnTo>
                    <a:pt x="572" y="1198"/>
                  </a:lnTo>
                  <a:lnTo>
                    <a:pt x="488" y="1234"/>
                  </a:lnTo>
                  <a:cubicBezTo>
                    <a:pt x="393" y="1258"/>
                    <a:pt x="310" y="1294"/>
                    <a:pt x="250" y="1317"/>
                  </a:cubicBezTo>
                  <a:cubicBezTo>
                    <a:pt x="167" y="1365"/>
                    <a:pt x="95" y="1424"/>
                    <a:pt x="36" y="1544"/>
                  </a:cubicBezTo>
                  <a:lnTo>
                    <a:pt x="0" y="1591"/>
                  </a:lnTo>
                  <a:lnTo>
                    <a:pt x="12" y="1651"/>
                  </a:lnTo>
                  <a:cubicBezTo>
                    <a:pt x="48" y="1817"/>
                    <a:pt x="107" y="1960"/>
                    <a:pt x="179" y="2115"/>
                  </a:cubicBezTo>
                  <a:lnTo>
                    <a:pt x="393" y="2532"/>
                  </a:lnTo>
                  <a:cubicBezTo>
                    <a:pt x="453" y="2675"/>
                    <a:pt x="524" y="2829"/>
                    <a:pt x="584" y="2984"/>
                  </a:cubicBezTo>
                  <a:cubicBezTo>
                    <a:pt x="643" y="3151"/>
                    <a:pt x="715" y="3318"/>
                    <a:pt x="786" y="3484"/>
                  </a:cubicBezTo>
                  <a:cubicBezTo>
                    <a:pt x="988" y="3901"/>
                    <a:pt x="1179" y="4294"/>
                    <a:pt x="1346" y="4711"/>
                  </a:cubicBezTo>
                  <a:lnTo>
                    <a:pt x="1346" y="4734"/>
                  </a:lnTo>
                  <a:lnTo>
                    <a:pt x="1369" y="4794"/>
                  </a:lnTo>
                  <a:cubicBezTo>
                    <a:pt x="1429" y="4889"/>
                    <a:pt x="1488" y="5044"/>
                    <a:pt x="1560" y="5223"/>
                  </a:cubicBezTo>
                  <a:cubicBezTo>
                    <a:pt x="1643" y="5401"/>
                    <a:pt x="1715" y="5592"/>
                    <a:pt x="1798" y="5782"/>
                  </a:cubicBezTo>
                  <a:cubicBezTo>
                    <a:pt x="1893" y="5985"/>
                    <a:pt x="1965" y="6163"/>
                    <a:pt x="2060" y="6342"/>
                  </a:cubicBezTo>
                  <a:cubicBezTo>
                    <a:pt x="2131" y="6532"/>
                    <a:pt x="2215" y="6675"/>
                    <a:pt x="2310" y="6782"/>
                  </a:cubicBezTo>
                  <a:lnTo>
                    <a:pt x="2381" y="6878"/>
                  </a:lnTo>
                  <a:lnTo>
                    <a:pt x="2489" y="6818"/>
                  </a:lnTo>
                  <a:cubicBezTo>
                    <a:pt x="2500" y="6818"/>
                    <a:pt x="2512" y="6794"/>
                    <a:pt x="2548" y="6794"/>
                  </a:cubicBezTo>
                  <a:cubicBezTo>
                    <a:pt x="2608" y="6794"/>
                    <a:pt x="2655" y="6782"/>
                    <a:pt x="2715" y="6770"/>
                  </a:cubicBezTo>
                  <a:cubicBezTo>
                    <a:pt x="2774" y="6770"/>
                    <a:pt x="2834" y="6758"/>
                    <a:pt x="2870" y="6735"/>
                  </a:cubicBezTo>
                  <a:cubicBezTo>
                    <a:pt x="2917" y="6723"/>
                    <a:pt x="2965" y="6711"/>
                    <a:pt x="3001" y="6699"/>
                  </a:cubicBezTo>
                  <a:cubicBezTo>
                    <a:pt x="3072" y="6675"/>
                    <a:pt x="3120" y="6651"/>
                    <a:pt x="3155" y="6616"/>
                  </a:cubicBezTo>
                  <a:cubicBezTo>
                    <a:pt x="3203" y="6592"/>
                    <a:pt x="3239" y="6556"/>
                    <a:pt x="3262" y="6532"/>
                  </a:cubicBezTo>
                  <a:lnTo>
                    <a:pt x="3274" y="6520"/>
                  </a:lnTo>
                  <a:cubicBezTo>
                    <a:pt x="3310" y="6485"/>
                    <a:pt x="3322" y="6449"/>
                    <a:pt x="3358" y="6413"/>
                  </a:cubicBezTo>
                  <a:lnTo>
                    <a:pt x="3393" y="6354"/>
                  </a:lnTo>
                  <a:lnTo>
                    <a:pt x="2965" y="5342"/>
                  </a:lnTo>
                  <a:lnTo>
                    <a:pt x="2822" y="5044"/>
                  </a:lnTo>
                  <a:cubicBezTo>
                    <a:pt x="2846" y="4937"/>
                    <a:pt x="2881" y="4818"/>
                    <a:pt x="2893" y="4699"/>
                  </a:cubicBezTo>
                  <a:cubicBezTo>
                    <a:pt x="2905" y="4615"/>
                    <a:pt x="2917" y="4520"/>
                    <a:pt x="2953" y="4461"/>
                  </a:cubicBezTo>
                  <a:cubicBezTo>
                    <a:pt x="2965" y="4472"/>
                    <a:pt x="3012" y="4472"/>
                    <a:pt x="3060" y="4496"/>
                  </a:cubicBezTo>
                  <a:cubicBezTo>
                    <a:pt x="3167" y="4520"/>
                    <a:pt x="3322" y="4568"/>
                    <a:pt x="3489" y="4627"/>
                  </a:cubicBezTo>
                  <a:cubicBezTo>
                    <a:pt x="3667" y="4675"/>
                    <a:pt x="3846" y="4746"/>
                    <a:pt x="4036" y="4818"/>
                  </a:cubicBezTo>
                  <a:cubicBezTo>
                    <a:pt x="4251" y="4889"/>
                    <a:pt x="4429" y="4973"/>
                    <a:pt x="4608" y="5044"/>
                  </a:cubicBezTo>
                  <a:cubicBezTo>
                    <a:pt x="4786" y="5115"/>
                    <a:pt x="4929" y="5175"/>
                    <a:pt x="5060" y="5234"/>
                  </a:cubicBezTo>
                  <a:cubicBezTo>
                    <a:pt x="5203" y="5294"/>
                    <a:pt x="5287" y="5318"/>
                    <a:pt x="5334" y="5354"/>
                  </a:cubicBezTo>
                  <a:lnTo>
                    <a:pt x="5346" y="5365"/>
                  </a:lnTo>
                  <a:cubicBezTo>
                    <a:pt x="5382" y="5377"/>
                    <a:pt x="5394" y="5377"/>
                    <a:pt x="5406" y="5401"/>
                  </a:cubicBezTo>
                  <a:cubicBezTo>
                    <a:pt x="5441" y="5425"/>
                    <a:pt x="5477" y="5461"/>
                    <a:pt x="5513" y="5473"/>
                  </a:cubicBezTo>
                  <a:cubicBezTo>
                    <a:pt x="5541" y="5494"/>
                    <a:pt x="5578" y="5511"/>
                    <a:pt x="5627" y="5511"/>
                  </a:cubicBezTo>
                  <a:cubicBezTo>
                    <a:pt x="5659" y="5511"/>
                    <a:pt x="5696" y="5504"/>
                    <a:pt x="5739" y="5484"/>
                  </a:cubicBezTo>
                  <a:cubicBezTo>
                    <a:pt x="5775" y="5473"/>
                    <a:pt x="5810" y="5461"/>
                    <a:pt x="5834" y="5449"/>
                  </a:cubicBezTo>
                  <a:lnTo>
                    <a:pt x="5858" y="5425"/>
                  </a:lnTo>
                  <a:lnTo>
                    <a:pt x="5894" y="5354"/>
                  </a:lnTo>
                  <a:cubicBezTo>
                    <a:pt x="5929" y="5330"/>
                    <a:pt x="5953" y="5282"/>
                    <a:pt x="6001" y="5223"/>
                  </a:cubicBezTo>
                  <a:cubicBezTo>
                    <a:pt x="6037" y="5175"/>
                    <a:pt x="6072" y="5115"/>
                    <a:pt x="6108" y="5056"/>
                  </a:cubicBezTo>
                  <a:cubicBezTo>
                    <a:pt x="6156" y="4996"/>
                    <a:pt x="6180" y="4937"/>
                    <a:pt x="6215" y="4877"/>
                  </a:cubicBezTo>
                  <a:cubicBezTo>
                    <a:pt x="6239" y="4806"/>
                    <a:pt x="6251" y="4734"/>
                    <a:pt x="6239" y="4675"/>
                  </a:cubicBezTo>
                  <a:lnTo>
                    <a:pt x="6239" y="4615"/>
                  </a:lnTo>
                  <a:lnTo>
                    <a:pt x="6191" y="4568"/>
                  </a:lnTo>
                  <a:cubicBezTo>
                    <a:pt x="6072" y="4461"/>
                    <a:pt x="5941" y="4377"/>
                    <a:pt x="5775" y="4294"/>
                  </a:cubicBezTo>
                  <a:cubicBezTo>
                    <a:pt x="5632" y="4222"/>
                    <a:pt x="5465" y="4151"/>
                    <a:pt x="5298" y="4091"/>
                  </a:cubicBezTo>
                  <a:lnTo>
                    <a:pt x="4810" y="3913"/>
                  </a:lnTo>
                  <a:cubicBezTo>
                    <a:pt x="4644" y="3853"/>
                    <a:pt x="4501" y="3806"/>
                    <a:pt x="4358" y="3746"/>
                  </a:cubicBezTo>
                  <a:lnTo>
                    <a:pt x="4096" y="3639"/>
                  </a:lnTo>
                  <a:cubicBezTo>
                    <a:pt x="3977" y="3579"/>
                    <a:pt x="3846" y="3544"/>
                    <a:pt x="3727" y="3484"/>
                  </a:cubicBezTo>
                  <a:cubicBezTo>
                    <a:pt x="3596" y="3437"/>
                    <a:pt x="3465" y="3377"/>
                    <a:pt x="3370" y="3318"/>
                  </a:cubicBezTo>
                  <a:cubicBezTo>
                    <a:pt x="3251" y="3258"/>
                    <a:pt x="3203" y="3222"/>
                    <a:pt x="3167" y="3210"/>
                  </a:cubicBezTo>
                  <a:cubicBezTo>
                    <a:pt x="3167" y="3187"/>
                    <a:pt x="3167" y="3139"/>
                    <a:pt x="3191" y="3079"/>
                  </a:cubicBezTo>
                  <a:cubicBezTo>
                    <a:pt x="3203" y="2948"/>
                    <a:pt x="3239" y="2770"/>
                    <a:pt x="3274" y="2567"/>
                  </a:cubicBezTo>
                  <a:cubicBezTo>
                    <a:pt x="3322" y="2365"/>
                    <a:pt x="3370" y="2139"/>
                    <a:pt x="3429" y="1901"/>
                  </a:cubicBezTo>
                  <a:cubicBezTo>
                    <a:pt x="3489" y="1651"/>
                    <a:pt x="3536" y="1424"/>
                    <a:pt x="3572" y="1198"/>
                  </a:cubicBezTo>
                  <a:cubicBezTo>
                    <a:pt x="3620" y="984"/>
                    <a:pt x="3667" y="782"/>
                    <a:pt x="3691" y="603"/>
                  </a:cubicBezTo>
                  <a:cubicBezTo>
                    <a:pt x="3727" y="365"/>
                    <a:pt x="3727" y="270"/>
                    <a:pt x="3727" y="222"/>
                  </a:cubicBezTo>
                  <a:cubicBezTo>
                    <a:pt x="3715" y="174"/>
                    <a:pt x="3679" y="67"/>
                    <a:pt x="3513" y="31"/>
                  </a:cubicBezTo>
                  <a:cubicBezTo>
                    <a:pt x="3475" y="9"/>
                    <a:pt x="3427" y="1"/>
                    <a:pt x="33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15" name="Google Shape;2015;p49"/>
          <p:cNvGrpSpPr/>
          <p:nvPr/>
        </p:nvGrpSpPr>
        <p:grpSpPr>
          <a:xfrm>
            <a:off x="-49253" y="3851952"/>
            <a:ext cx="822200" cy="963825"/>
            <a:chOff x="966049" y="2642092"/>
            <a:chExt cx="822200" cy="963825"/>
          </a:xfrm>
        </p:grpSpPr>
        <p:sp>
          <p:nvSpPr>
            <p:cNvPr id="2016" name="Google Shape;2016;p49"/>
            <p:cNvSpPr/>
            <p:nvPr/>
          </p:nvSpPr>
          <p:spPr>
            <a:xfrm flipH="1">
              <a:off x="1666912" y="3467651"/>
              <a:ext cx="121338" cy="138265"/>
            </a:xfrm>
            <a:custGeom>
              <a:avLst/>
              <a:gdLst/>
              <a:ahLst/>
              <a:cxnLst/>
              <a:rect l="l" t="t" r="r" b="b"/>
              <a:pathLst>
                <a:path w="1620" h="1846" extrusionOk="0">
                  <a:moveTo>
                    <a:pt x="405" y="1"/>
                  </a:moveTo>
                  <a:lnTo>
                    <a:pt x="0" y="1846"/>
                  </a:lnTo>
                  <a:lnTo>
                    <a:pt x="1620" y="1489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017" name="Google Shape;2017;p49"/>
            <p:cNvGrpSpPr/>
            <p:nvPr/>
          </p:nvGrpSpPr>
          <p:grpSpPr>
            <a:xfrm>
              <a:off x="966049" y="2642092"/>
              <a:ext cx="822194" cy="963825"/>
              <a:chOff x="984299" y="2659042"/>
              <a:chExt cx="822194" cy="963825"/>
            </a:xfrm>
          </p:grpSpPr>
          <p:sp>
            <p:nvSpPr>
              <p:cNvPr id="2018" name="Google Shape;2018;p49"/>
              <p:cNvSpPr/>
              <p:nvPr/>
            </p:nvSpPr>
            <p:spPr>
              <a:xfrm flipH="1">
                <a:off x="984299" y="2699189"/>
                <a:ext cx="373751" cy="291661"/>
              </a:xfrm>
              <a:custGeom>
                <a:avLst/>
                <a:gdLst/>
                <a:ahLst/>
                <a:cxnLst/>
                <a:rect l="l" t="t" r="r" b="b"/>
                <a:pathLst>
                  <a:path w="4990" h="3894" extrusionOk="0">
                    <a:moveTo>
                      <a:pt x="644" y="1"/>
                    </a:moveTo>
                    <a:lnTo>
                      <a:pt x="227" y="620"/>
                    </a:lnTo>
                    <a:lnTo>
                      <a:pt x="1" y="1155"/>
                    </a:lnTo>
                    <a:cubicBezTo>
                      <a:pt x="2227" y="3346"/>
                      <a:pt x="3918" y="3894"/>
                      <a:pt x="3918" y="3894"/>
                    </a:cubicBezTo>
                    <a:lnTo>
                      <a:pt x="4990" y="2858"/>
                    </a:lnTo>
                    <a:lnTo>
                      <a:pt x="2573" y="1584"/>
                    </a:lnTo>
                    <a:lnTo>
                      <a:pt x="644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9" name="Google Shape;2019;p49"/>
              <p:cNvSpPr/>
              <p:nvPr/>
            </p:nvSpPr>
            <p:spPr>
              <a:xfrm flipH="1">
                <a:off x="999429" y="2659042"/>
                <a:ext cx="299750" cy="225749"/>
              </a:xfrm>
              <a:custGeom>
                <a:avLst/>
                <a:gdLst/>
                <a:ahLst/>
                <a:cxnLst/>
                <a:rect l="l" t="t" r="r" b="b"/>
                <a:pathLst>
                  <a:path w="4002" h="3014" extrusionOk="0">
                    <a:moveTo>
                      <a:pt x="667" y="1"/>
                    </a:moveTo>
                    <a:lnTo>
                      <a:pt x="1" y="679"/>
                    </a:lnTo>
                    <a:cubicBezTo>
                      <a:pt x="1" y="679"/>
                      <a:pt x="1465" y="2168"/>
                      <a:pt x="3513" y="3013"/>
                    </a:cubicBezTo>
                    <a:lnTo>
                      <a:pt x="4001" y="2346"/>
                    </a:lnTo>
                    <a:lnTo>
                      <a:pt x="2191" y="1072"/>
                    </a:lnTo>
                    <a:lnTo>
                      <a:pt x="667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0" name="Google Shape;2020;p49"/>
              <p:cNvSpPr/>
              <p:nvPr/>
            </p:nvSpPr>
            <p:spPr>
              <a:xfrm flipH="1">
                <a:off x="1052507" y="2783662"/>
                <a:ext cx="685784" cy="763456"/>
              </a:xfrm>
              <a:custGeom>
                <a:avLst/>
                <a:gdLst/>
                <a:ahLst/>
                <a:cxnLst/>
                <a:rect l="l" t="t" r="r" b="b"/>
                <a:pathLst>
                  <a:path w="9156" h="10193" extrusionOk="0">
                    <a:moveTo>
                      <a:pt x="5072" y="0"/>
                    </a:moveTo>
                    <a:lnTo>
                      <a:pt x="4227" y="1072"/>
                    </a:lnTo>
                    <a:lnTo>
                      <a:pt x="2381" y="4013"/>
                    </a:lnTo>
                    <a:lnTo>
                      <a:pt x="1107" y="5954"/>
                    </a:lnTo>
                    <a:lnTo>
                      <a:pt x="0" y="7394"/>
                    </a:lnTo>
                    <a:lnTo>
                      <a:pt x="357" y="7978"/>
                    </a:lnTo>
                    <a:lnTo>
                      <a:pt x="1167" y="8740"/>
                    </a:lnTo>
                    <a:lnTo>
                      <a:pt x="2000" y="9466"/>
                    </a:lnTo>
                    <a:lnTo>
                      <a:pt x="2619" y="10192"/>
                    </a:lnTo>
                    <a:lnTo>
                      <a:pt x="4108" y="8502"/>
                    </a:lnTo>
                    <a:lnTo>
                      <a:pt x="5453" y="6918"/>
                    </a:lnTo>
                    <a:lnTo>
                      <a:pt x="7120" y="5025"/>
                    </a:lnTo>
                    <a:lnTo>
                      <a:pt x="9156" y="2846"/>
                    </a:lnTo>
                    <a:cubicBezTo>
                      <a:pt x="9156" y="2846"/>
                      <a:pt x="6263" y="1572"/>
                      <a:pt x="507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1" name="Google Shape;2021;p49"/>
              <p:cNvSpPr/>
              <p:nvPr/>
            </p:nvSpPr>
            <p:spPr>
              <a:xfrm flipH="1">
                <a:off x="1543851" y="3344590"/>
                <a:ext cx="216761" cy="239081"/>
              </a:xfrm>
              <a:custGeom>
                <a:avLst/>
                <a:gdLst/>
                <a:ahLst/>
                <a:cxnLst/>
                <a:rect l="l" t="t" r="r" b="b"/>
                <a:pathLst>
                  <a:path w="2894" h="3192" extrusionOk="0">
                    <a:moveTo>
                      <a:pt x="346" y="0"/>
                    </a:moveTo>
                    <a:lnTo>
                      <a:pt x="0" y="1727"/>
                    </a:lnTo>
                    <a:lnTo>
                      <a:pt x="1227" y="3191"/>
                    </a:lnTo>
                    <a:lnTo>
                      <a:pt x="2894" y="2798"/>
                    </a:lnTo>
                    <a:lnTo>
                      <a:pt x="2060" y="1667"/>
                    </a:lnTo>
                    <a:lnTo>
                      <a:pt x="1298" y="1143"/>
                    </a:lnTo>
                    <a:lnTo>
                      <a:pt x="346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2" name="Google Shape;2022;p49"/>
              <p:cNvSpPr/>
              <p:nvPr/>
            </p:nvSpPr>
            <p:spPr>
              <a:xfrm flipH="1">
                <a:off x="984316" y="2659054"/>
                <a:ext cx="822177" cy="963813"/>
              </a:xfrm>
              <a:custGeom>
                <a:avLst/>
                <a:gdLst/>
                <a:ahLst/>
                <a:cxnLst/>
                <a:rect l="l" t="t" r="r" b="b"/>
                <a:pathLst>
                  <a:path w="10977" h="12868" extrusionOk="0">
                    <a:moveTo>
                      <a:pt x="6464" y="813"/>
                    </a:moveTo>
                    <a:lnTo>
                      <a:pt x="6678" y="1028"/>
                    </a:lnTo>
                    <a:cubicBezTo>
                      <a:pt x="6488" y="1266"/>
                      <a:pt x="6273" y="1504"/>
                      <a:pt x="6071" y="1742"/>
                    </a:cubicBezTo>
                    <a:lnTo>
                      <a:pt x="5976" y="1647"/>
                    </a:lnTo>
                    <a:cubicBezTo>
                      <a:pt x="6142" y="1385"/>
                      <a:pt x="6309" y="1099"/>
                      <a:pt x="6464" y="813"/>
                    </a:cubicBezTo>
                    <a:close/>
                    <a:moveTo>
                      <a:pt x="6904" y="1230"/>
                    </a:moveTo>
                    <a:cubicBezTo>
                      <a:pt x="7000" y="1337"/>
                      <a:pt x="7107" y="1432"/>
                      <a:pt x="7214" y="1516"/>
                    </a:cubicBezTo>
                    <a:cubicBezTo>
                      <a:pt x="7000" y="1766"/>
                      <a:pt x="6750" y="1980"/>
                      <a:pt x="6547" y="2230"/>
                    </a:cubicBezTo>
                    <a:cubicBezTo>
                      <a:pt x="6452" y="2135"/>
                      <a:pt x="6369" y="2052"/>
                      <a:pt x="6273" y="1944"/>
                    </a:cubicBezTo>
                    <a:cubicBezTo>
                      <a:pt x="6488" y="1730"/>
                      <a:pt x="6690" y="1492"/>
                      <a:pt x="6904" y="1230"/>
                    </a:cubicBezTo>
                    <a:close/>
                    <a:moveTo>
                      <a:pt x="7452" y="1706"/>
                    </a:moveTo>
                    <a:lnTo>
                      <a:pt x="7893" y="2028"/>
                    </a:lnTo>
                    <a:cubicBezTo>
                      <a:pt x="7655" y="2302"/>
                      <a:pt x="7452" y="2575"/>
                      <a:pt x="7226" y="2837"/>
                    </a:cubicBezTo>
                    <a:cubicBezTo>
                      <a:pt x="7059" y="2706"/>
                      <a:pt x="6916" y="2575"/>
                      <a:pt x="6762" y="2433"/>
                    </a:cubicBezTo>
                    <a:cubicBezTo>
                      <a:pt x="6976" y="2183"/>
                      <a:pt x="7238" y="1956"/>
                      <a:pt x="7452" y="1706"/>
                    </a:cubicBezTo>
                    <a:close/>
                    <a:moveTo>
                      <a:pt x="7262" y="337"/>
                    </a:moveTo>
                    <a:cubicBezTo>
                      <a:pt x="7833" y="682"/>
                      <a:pt x="8405" y="1028"/>
                      <a:pt x="8917" y="1456"/>
                    </a:cubicBezTo>
                    <a:cubicBezTo>
                      <a:pt x="9179" y="1671"/>
                      <a:pt x="9417" y="1909"/>
                      <a:pt x="9679" y="2099"/>
                    </a:cubicBezTo>
                    <a:cubicBezTo>
                      <a:pt x="9917" y="2266"/>
                      <a:pt x="10179" y="2385"/>
                      <a:pt x="10405" y="2540"/>
                    </a:cubicBezTo>
                    <a:cubicBezTo>
                      <a:pt x="10310" y="2683"/>
                      <a:pt x="10191" y="2825"/>
                      <a:pt x="10095" y="2980"/>
                    </a:cubicBezTo>
                    <a:cubicBezTo>
                      <a:pt x="9214" y="2564"/>
                      <a:pt x="8369" y="2052"/>
                      <a:pt x="7595" y="1456"/>
                    </a:cubicBezTo>
                    <a:cubicBezTo>
                      <a:pt x="7345" y="1266"/>
                      <a:pt x="7107" y="1028"/>
                      <a:pt x="6869" y="801"/>
                    </a:cubicBezTo>
                    <a:cubicBezTo>
                      <a:pt x="6988" y="623"/>
                      <a:pt x="7107" y="492"/>
                      <a:pt x="7262" y="337"/>
                    </a:cubicBezTo>
                    <a:close/>
                    <a:moveTo>
                      <a:pt x="8155" y="2183"/>
                    </a:moveTo>
                    <a:cubicBezTo>
                      <a:pt x="8297" y="2290"/>
                      <a:pt x="8452" y="2385"/>
                      <a:pt x="8595" y="2468"/>
                    </a:cubicBezTo>
                    <a:cubicBezTo>
                      <a:pt x="8357" y="2766"/>
                      <a:pt x="8119" y="3052"/>
                      <a:pt x="7881" y="3337"/>
                    </a:cubicBezTo>
                    <a:cubicBezTo>
                      <a:pt x="7726" y="3230"/>
                      <a:pt x="7595" y="3123"/>
                      <a:pt x="7464" y="3016"/>
                    </a:cubicBezTo>
                    <a:cubicBezTo>
                      <a:pt x="7690" y="2742"/>
                      <a:pt x="7928" y="2468"/>
                      <a:pt x="8155" y="2183"/>
                    </a:cubicBezTo>
                    <a:close/>
                    <a:moveTo>
                      <a:pt x="8833" y="2647"/>
                    </a:moveTo>
                    <a:cubicBezTo>
                      <a:pt x="8964" y="2742"/>
                      <a:pt x="9119" y="2814"/>
                      <a:pt x="9262" y="2885"/>
                    </a:cubicBezTo>
                    <a:cubicBezTo>
                      <a:pt x="9024" y="3183"/>
                      <a:pt x="8821" y="3492"/>
                      <a:pt x="8607" y="3826"/>
                    </a:cubicBezTo>
                    <a:lnTo>
                      <a:pt x="8119" y="3516"/>
                    </a:lnTo>
                    <a:cubicBezTo>
                      <a:pt x="8369" y="3230"/>
                      <a:pt x="8607" y="2933"/>
                      <a:pt x="8833" y="2647"/>
                    </a:cubicBezTo>
                    <a:close/>
                    <a:moveTo>
                      <a:pt x="9536" y="3016"/>
                    </a:moveTo>
                    <a:cubicBezTo>
                      <a:pt x="9667" y="3075"/>
                      <a:pt x="9786" y="3159"/>
                      <a:pt x="9917" y="3218"/>
                    </a:cubicBezTo>
                    <a:cubicBezTo>
                      <a:pt x="9833" y="3349"/>
                      <a:pt x="9738" y="3492"/>
                      <a:pt x="9655" y="3623"/>
                    </a:cubicBezTo>
                    <a:cubicBezTo>
                      <a:pt x="9560" y="3766"/>
                      <a:pt x="9464" y="4028"/>
                      <a:pt x="9345" y="4171"/>
                    </a:cubicBezTo>
                    <a:cubicBezTo>
                      <a:pt x="9321" y="4171"/>
                      <a:pt x="9321" y="4183"/>
                      <a:pt x="9310" y="4183"/>
                    </a:cubicBezTo>
                    <a:cubicBezTo>
                      <a:pt x="9167" y="4111"/>
                      <a:pt x="9024" y="4028"/>
                      <a:pt x="8881" y="3957"/>
                    </a:cubicBezTo>
                    <a:cubicBezTo>
                      <a:pt x="9083" y="3647"/>
                      <a:pt x="9310" y="3337"/>
                      <a:pt x="9536" y="3016"/>
                    </a:cubicBezTo>
                    <a:close/>
                    <a:moveTo>
                      <a:pt x="10202" y="3349"/>
                    </a:moveTo>
                    <a:cubicBezTo>
                      <a:pt x="10322" y="3409"/>
                      <a:pt x="10441" y="3456"/>
                      <a:pt x="10548" y="3492"/>
                    </a:cubicBezTo>
                    <a:cubicBezTo>
                      <a:pt x="10333" y="3814"/>
                      <a:pt x="10072" y="4088"/>
                      <a:pt x="9810" y="4373"/>
                    </a:cubicBezTo>
                    <a:cubicBezTo>
                      <a:pt x="9798" y="4385"/>
                      <a:pt x="9798" y="4409"/>
                      <a:pt x="9786" y="4421"/>
                    </a:cubicBezTo>
                    <a:cubicBezTo>
                      <a:pt x="9726" y="4385"/>
                      <a:pt x="9655" y="4361"/>
                      <a:pt x="9595" y="4326"/>
                    </a:cubicBezTo>
                    <a:cubicBezTo>
                      <a:pt x="9679" y="4195"/>
                      <a:pt x="9762" y="4028"/>
                      <a:pt x="9833" y="3909"/>
                    </a:cubicBezTo>
                    <a:cubicBezTo>
                      <a:pt x="9941" y="3730"/>
                      <a:pt x="10060" y="3552"/>
                      <a:pt x="10155" y="3373"/>
                    </a:cubicBezTo>
                    <a:cubicBezTo>
                      <a:pt x="10179" y="3373"/>
                      <a:pt x="10191" y="3361"/>
                      <a:pt x="10202" y="3349"/>
                    </a:cubicBezTo>
                    <a:close/>
                    <a:moveTo>
                      <a:pt x="5809" y="1921"/>
                    </a:moveTo>
                    <a:cubicBezTo>
                      <a:pt x="5845" y="1944"/>
                      <a:pt x="5869" y="1992"/>
                      <a:pt x="5904" y="2028"/>
                    </a:cubicBezTo>
                    <a:cubicBezTo>
                      <a:pt x="5916" y="2063"/>
                      <a:pt x="5952" y="2099"/>
                      <a:pt x="5988" y="2111"/>
                    </a:cubicBezTo>
                    <a:lnTo>
                      <a:pt x="6262" y="2385"/>
                    </a:lnTo>
                    <a:cubicBezTo>
                      <a:pt x="4761" y="4469"/>
                      <a:pt x="3273" y="6564"/>
                      <a:pt x="1785" y="8660"/>
                    </a:cubicBezTo>
                    <a:cubicBezTo>
                      <a:pt x="1582" y="8945"/>
                      <a:pt x="1380" y="9231"/>
                      <a:pt x="1189" y="9505"/>
                    </a:cubicBezTo>
                    <a:cubicBezTo>
                      <a:pt x="1094" y="9386"/>
                      <a:pt x="1011" y="9255"/>
                      <a:pt x="928" y="9124"/>
                    </a:cubicBezTo>
                    <a:cubicBezTo>
                      <a:pt x="1844" y="8112"/>
                      <a:pt x="2535" y="6874"/>
                      <a:pt x="3273" y="5754"/>
                    </a:cubicBezTo>
                    <a:cubicBezTo>
                      <a:pt x="4023" y="4564"/>
                      <a:pt x="4749" y="3337"/>
                      <a:pt x="5607" y="2218"/>
                    </a:cubicBezTo>
                    <a:cubicBezTo>
                      <a:pt x="5678" y="2123"/>
                      <a:pt x="5738" y="2028"/>
                      <a:pt x="5809" y="1921"/>
                    </a:cubicBezTo>
                    <a:close/>
                    <a:moveTo>
                      <a:pt x="6488" y="2587"/>
                    </a:moveTo>
                    <a:cubicBezTo>
                      <a:pt x="6738" y="2814"/>
                      <a:pt x="6988" y="3040"/>
                      <a:pt x="7262" y="3242"/>
                    </a:cubicBezTo>
                    <a:cubicBezTo>
                      <a:pt x="6440" y="4421"/>
                      <a:pt x="5607" y="5564"/>
                      <a:pt x="4749" y="6707"/>
                    </a:cubicBezTo>
                    <a:cubicBezTo>
                      <a:pt x="3856" y="7921"/>
                      <a:pt x="2821" y="9017"/>
                      <a:pt x="1904" y="10207"/>
                    </a:cubicBezTo>
                    <a:cubicBezTo>
                      <a:pt x="1725" y="10064"/>
                      <a:pt x="1547" y="9898"/>
                      <a:pt x="1380" y="9719"/>
                    </a:cubicBezTo>
                    <a:cubicBezTo>
                      <a:pt x="2821" y="7695"/>
                      <a:pt x="4249" y="5683"/>
                      <a:pt x="5690" y="3659"/>
                    </a:cubicBezTo>
                    <a:cubicBezTo>
                      <a:pt x="5940" y="3314"/>
                      <a:pt x="6214" y="2945"/>
                      <a:pt x="6488" y="2587"/>
                    </a:cubicBezTo>
                    <a:close/>
                    <a:moveTo>
                      <a:pt x="7476" y="3433"/>
                    </a:moveTo>
                    <a:cubicBezTo>
                      <a:pt x="7774" y="3659"/>
                      <a:pt x="8071" y="3849"/>
                      <a:pt x="8405" y="4052"/>
                    </a:cubicBezTo>
                    <a:cubicBezTo>
                      <a:pt x="7643" y="4826"/>
                      <a:pt x="6964" y="5695"/>
                      <a:pt x="6262" y="6528"/>
                    </a:cubicBezTo>
                    <a:cubicBezTo>
                      <a:pt x="5333" y="7636"/>
                      <a:pt x="4428" y="8755"/>
                      <a:pt x="3487" y="9838"/>
                    </a:cubicBezTo>
                    <a:cubicBezTo>
                      <a:pt x="3214" y="10160"/>
                      <a:pt x="2916" y="10517"/>
                      <a:pt x="2582" y="10803"/>
                    </a:cubicBezTo>
                    <a:cubicBezTo>
                      <a:pt x="2440" y="10672"/>
                      <a:pt x="2285" y="10541"/>
                      <a:pt x="2118" y="10422"/>
                    </a:cubicBezTo>
                    <a:cubicBezTo>
                      <a:pt x="3047" y="9231"/>
                      <a:pt x="4083" y="8124"/>
                      <a:pt x="4976" y="6909"/>
                    </a:cubicBezTo>
                    <a:cubicBezTo>
                      <a:pt x="5821" y="5754"/>
                      <a:pt x="6678" y="4599"/>
                      <a:pt x="7476" y="3433"/>
                    </a:cubicBezTo>
                    <a:close/>
                    <a:moveTo>
                      <a:pt x="8667" y="4195"/>
                    </a:moveTo>
                    <a:cubicBezTo>
                      <a:pt x="8964" y="4361"/>
                      <a:pt x="9262" y="4504"/>
                      <a:pt x="9571" y="4659"/>
                    </a:cubicBezTo>
                    <a:cubicBezTo>
                      <a:pt x="9095" y="5195"/>
                      <a:pt x="8643" y="5719"/>
                      <a:pt x="8167" y="6231"/>
                    </a:cubicBezTo>
                    <a:cubicBezTo>
                      <a:pt x="6916" y="7624"/>
                      <a:pt x="5642" y="9005"/>
                      <a:pt x="4416" y="10434"/>
                    </a:cubicBezTo>
                    <a:cubicBezTo>
                      <a:pt x="4059" y="10838"/>
                      <a:pt x="3702" y="11231"/>
                      <a:pt x="3368" y="11660"/>
                    </a:cubicBezTo>
                    <a:cubicBezTo>
                      <a:pt x="3214" y="11410"/>
                      <a:pt x="3011" y="11207"/>
                      <a:pt x="2809" y="11017"/>
                    </a:cubicBezTo>
                    <a:cubicBezTo>
                      <a:pt x="3535" y="10386"/>
                      <a:pt x="4130" y="9552"/>
                      <a:pt x="4738" y="8826"/>
                    </a:cubicBezTo>
                    <a:cubicBezTo>
                      <a:pt x="5690" y="7695"/>
                      <a:pt x="6619" y="6552"/>
                      <a:pt x="7571" y="5433"/>
                    </a:cubicBezTo>
                    <a:cubicBezTo>
                      <a:pt x="7928" y="5016"/>
                      <a:pt x="8286" y="4576"/>
                      <a:pt x="8667" y="4195"/>
                    </a:cubicBezTo>
                    <a:close/>
                    <a:moveTo>
                      <a:pt x="808" y="9505"/>
                    </a:moveTo>
                    <a:cubicBezTo>
                      <a:pt x="1451" y="10434"/>
                      <a:pt x="2594" y="10910"/>
                      <a:pt x="3166" y="11910"/>
                    </a:cubicBezTo>
                    <a:cubicBezTo>
                      <a:pt x="2737" y="12041"/>
                      <a:pt x="2273" y="12124"/>
                      <a:pt x="1809" y="12219"/>
                    </a:cubicBezTo>
                    <a:cubicBezTo>
                      <a:pt x="1368" y="11791"/>
                      <a:pt x="1011" y="11267"/>
                      <a:pt x="570" y="10815"/>
                    </a:cubicBezTo>
                    <a:cubicBezTo>
                      <a:pt x="654" y="10386"/>
                      <a:pt x="737" y="9945"/>
                      <a:pt x="808" y="9505"/>
                    </a:cubicBezTo>
                    <a:close/>
                    <a:moveTo>
                      <a:pt x="511" y="11196"/>
                    </a:moveTo>
                    <a:cubicBezTo>
                      <a:pt x="844" y="11553"/>
                      <a:pt x="1130" y="11934"/>
                      <a:pt x="1463" y="12291"/>
                    </a:cubicBezTo>
                    <a:cubicBezTo>
                      <a:pt x="1082" y="12362"/>
                      <a:pt x="689" y="12446"/>
                      <a:pt x="320" y="12541"/>
                    </a:cubicBezTo>
                    <a:cubicBezTo>
                      <a:pt x="368" y="12089"/>
                      <a:pt x="439" y="11636"/>
                      <a:pt x="511" y="11196"/>
                    </a:cubicBezTo>
                    <a:close/>
                    <a:moveTo>
                      <a:pt x="7220" y="0"/>
                    </a:moveTo>
                    <a:cubicBezTo>
                      <a:pt x="7193" y="0"/>
                      <a:pt x="7170" y="7"/>
                      <a:pt x="7154" y="28"/>
                    </a:cubicBezTo>
                    <a:cubicBezTo>
                      <a:pt x="6952" y="206"/>
                      <a:pt x="6809" y="373"/>
                      <a:pt x="6678" y="575"/>
                    </a:cubicBezTo>
                    <a:lnTo>
                      <a:pt x="6535" y="444"/>
                    </a:lnTo>
                    <a:cubicBezTo>
                      <a:pt x="6513" y="421"/>
                      <a:pt x="6485" y="412"/>
                      <a:pt x="6457" y="412"/>
                    </a:cubicBezTo>
                    <a:cubicBezTo>
                      <a:pt x="6398" y="412"/>
                      <a:pt x="6337" y="455"/>
                      <a:pt x="6321" y="504"/>
                    </a:cubicBezTo>
                    <a:cubicBezTo>
                      <a:pt x="5773" y="1468"/>
                      <a:pt x="5130" y="2361"/>
                      <a:pt x="4523" y="3290"/>
                    </a:cubicBezTo>
                    <a:cubicBezTo>
                      <a:pt x="3630" y="4659"/>
                      <a:pt x="2761" y="6040"/>
                      <a:pt x="1856" y="7386"/>
                    </a:cubicBezTo>
                    <a:cubicBezTo>
                      <a:pt x="1475" y="7933"/>
                      <a:pt x="1106" y="8493"/>
                      <a:pt x="654" y="8969"/>
                    </a:cubicBezTo>
                    <a:cubicBezTo>
                      <a:pt x="630" y="8993"/>
                      <a:pt x="618" y="9017"/>
                      <a:pt x="618" y="9052"/>
                    </a:cubicBezTo>
                    <a:cubicBezTo>
                      <a:pt x="511" y="9648"/>
                      <a:pt x="416" y="10219"/>
                      <a:pt x="296" y="10815"/>
                    </a:cubicBezTo>
                    <a:lnTo>
                      <a:pt x="296" y="10862"/>
                    </a:lnTo>
                    <a:cubicBezTo>
                      <a:pt x="189" y="11469"/>
                      <a:pt x="82" y="12100"/>
                      <a:pt x="11" y="12708"/>
                    </a:cubicBezTo>
                    <a:cubicBezTo>
                      <a:pt x="1" y="12809"/>
                      <a:pt x="86" y="12868"/>
                      <a:pt x="170" y="12868"/>
                    </a:cubicBezTo>
                    <a:cubicBezTo>
                      <a:pt x="185" y="12868"/>
                      <a:pt x="199" y="12866"/>
                      <a:pt x="213" y="12862"/>
                    </a:cubicBezTo>
                    <a:cubicBezTo>
                      <a:pt x="725" y="12708"/>
                      <a:pt x="1225" y="12600"/>
                      <a:pt x="1749" y="12517"/>
                    </a:cubicBezTo>
                    <a:cubicBezTo>
                      <a:pt x="1759" y="12521"/>
                      <a:pt x="1770" y="12522"/>
                      <a:pt x="1780" y="12522"/>
                    </a:cubicBezTo>
                    <a:cubicBezTo>
                      <a:pt x="1806" y="12522"/>
                      <a:pt x="1831" y="12514"/>
                      <a:pt x="1856" y="12505"/>
                    </a:cubicBezTo>
                    <a:cubicBezTo>
                      <a:pt x="2392" y="12398"/>
                      <a:pt x="2916" y="12291"/>
                      <a:pt x="3428" y="12148"/>
                    </a:cubicBezTo>
                    <a:cubicBezTo>
                      <a:pt x="3511" y="12124"/>
                      <a:pt x="3523" y="12065"/>
                      <a:pt x="3523" y="12029"/>
                    </a:cubicBezTo>
                    <a:cubicBezTo>
                      <a:pt x="3809" y="11588"/>
                      <a:pt x="4166" y="11207"/>
                      <a:pt x="4499" y="10815"/>
                    </a:cubicBezTo>
                    <a:cubicBezTo>
                      <a:pt x="5071" y="10160"/>
                      <a:pt x="5642" y="9505"/>
                      <a:pt x="6226" y="8874"/>
                    </a:cubicBezTo>
                    <a:cubicBezTo>
                      <a:pt x="7464" y="7505"/>
                      <a:pt x="8702" y="6135"/>
                      <a:pt x="9917" y="4742"/>
                    </a:cubicBezTo>
                    <a:cubicBezTo>
                      <a:pt x="10262" y="4361"/>
                      <a:pt x="10655" y="3957"/>
                      <a:pt x="10953" y="3528"/>
                    </a:cubicBezTo>
                    <a:cubicBezTo>
                      <a:pt x="10976" y="3456"/>
                      <a:pt x="10953" y="3349"/>
                      <a:pt x="10857" y="3302"/>
                    </a:cubicBezTo>
                    <a:cubicBezTo>
                      <a:pt x="10691" y="3242"/>
                      <a:pt x="10548" y="3171"/>
                      <a:pt x="10393" y="3099"/>
                    </a:cubicBezTo>
                    <a:cubicBezTo>
                      <a:pt x="10512" y="2921"/>
                      <a:pt x="10631" y="2766"/>
                      <a:pt x="10762" y="2599"/>
                    </a:cubicBezTo>
                    <a:cubicBezTo>
                      <a:pt x="10810" y="2540"/>
                      <a:pt x="10798" y="2444"/>
                      <a:pt x="10738" y="2397"/>
                    </a:cubicBezTo>
                    <a:cubicBezTo>
                      <a:pt x="10464" y="2183"/>
                      <a:pt x="10155" y="2052"/>
                      <a:pt x="9869" y="1861"/>
                    </a:cubicBezTo>
                    <a:cubicBezTo>
                      <a:pt x="9607" y="1671"/>
                      <a:pt x="9369" y="1432"/>
                      <a:pt x="9119" y="1218"/>
                    </a:cubicBezTo>
                    <a:cubicBezTo>
                      <a:pt x="8559" y="754"/>
                      <a:pt x="7940" y="397"/>
                      <a:pt x="7333" y="28"/>
                    </a:cubicBezTo>
                    <a:cubicBezTo>
                      <a:pt x="7299" y="14"/>
                      <a:pt x="7256" y="0"/>
                      <a:pt x="72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023" name="Google Shape;2023;p49"/>
          <p:cNvGrpSpPr/>
          <p:nvPr/>
        </p:nvGrpSpPr>
        <p:grpSpPr>
          <a:xfrm rot="1059618">
            <a:off x="8543624" y="4310872"/>
            <a:ext cx="434227" cy="330249"/>
            <a:chOff x="5841679" y="4053505"/>
            <a:chExt cx="278328" cy="211668"/>
          </a:xfrm>
        </p:grpSpPr>
        <p:sp>
          <p:nvSpPr>
            <p:cNvPr id="2024" name="Google Shape;2024;p49"/>
            <p:cNvSpPr/>
            <p:nvPr/>
          </p:nvSpPr>
          <p:spPr>
            <a:xfrm>
              <a:off x="5851505" y="4063317"/>
              <a:ext cx="258705" cy="69882"/>
            </a:xfrm>
            <a:custGeom>
              <a:avLst/>
              <a:gdLst/>
              <a:ahLst/>
              <a:cxnLst/>
              <a:rect l="l" t="t" r="r" b="b"/>
              <a:pathLst>
                <a:path w="3454" h="933" extrusionOk="0">
                  <a:moveTo>
                    <a:pt x="2601" y="0"/>
                  </a:moveTo>
                  <a:cubicBezTo>
                    <a:pt x="2183" y="0"/>
                    <a:pt x="1756" y="52"/>
                    <a:pt x="1334" y="99"/>
                  </a:cubicBezTo>
                  <a:cubicBezTo>
                    <a:pt x="989" y="147"/>
                    <a:pt x="501" y="99"/>
                    <a:pt x="191" y="230"/>
                  </a:cubicBezTo>
                  <a:cubicBezTo>
                    <a:pt x="60" y="289"/>
                    <a:pt x="60" y="301"/>
                    <a:pt x="25" y="444"/>
                  </a:cubicBezTo>
                  <a:cubicBezTo>
                    <a:pt x="37" y="492"/>
                    <a:pt x="13" y="932"/>
                    <a:pt x="1" y="932"/>
                  </a:cubicBezTo>
                  <a:lnTo>
                    <a:pt x="1" y="932"/>
                  </a:lnTo>
                  <a:cubicBezTo>
                    <a:pt x="1156" y="885"/>
                    <a:pt x="2299" y="825"/>
                    <a:pt x="3454" y="754"/>
                  </a:cubicBezTo>
                  <a:cubicBezTo>
                    <a:pt x="3454" y="563"/>
                    <a:pt x="3430" y="373"/>
                    <a:pt x="3394" y="170"/>
                  </a:cubicBezTo>
                  <a:cubicBezTo>
                    <a:pt x="3394" y="147"/>
                    <a:pt x="3370" y="99"/>
                    <a:pt x="3347" y="87"/>
                  </a:cubicBezTo>
                  <a:cubicBezTo>
                    <a:pt x="3311" y="75"/>
                    <a:pt x="3287" y="51"/>
                    <a:pt x="3251" y="51"/>
                  </a:cubicBezTo>
                  <a:cubicBezTo>
                    <a:pt x="3038" y="14"/>
                    <a:pt x="2821" y="0"/>
                    <a:pt x="2601" y="0"/>
                  </a:cubicBezTo>
                  <a:close/>
                  <a:moveTo>
                    <a:pt x="1" y="932"/>
                  </a:moveTo>
                  <a:cubicBezTo>
                    <a:pt x="1" y="932"/>
                    <a:pt x="1" y="932"/>
                    <a:pt x="1" y="932"/>
                  </a:cubicBezTo>
                  <a:cubicBezTo>
                    <a:pt x="1" y="932"/>
                    <a:pt x="1" y="932"/>
                    <a:pt x="1" y="93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5" name="Google Shape;2025;p49"/>
            <p:cNvSpPr/>
            <p:nvPr/>
          </p:nvSpPr>
          <p:spPr>
            <a:xfrm>
              <a:off x="5841679" y="4053505"/>
              <a:ext cx="278328" cy="89506"/>
            </a:xfrm>
            <a:custGeom>
              <a:avLst/>
              <a:gdLst/>
              <a:ahLst/>
              <a:cxnLst/>
              <a:rect l="l" t="t" r="r" b="b"/>
              <a:pathLst>
                <a:path w="3716" h="1195" extrusionOk="0">
                  <a:moveTo>
                    <a:pt x="2704" y="266"/>
                  </a:moveTo>
                  <a:cubicBezTo>
                    <a:pt x="2930" y="266"/>
                    <a:pt x="3156" y="278"/>
                    <a:pt x="3370" y="337"/>
                  </a:cubicBezTo>
                  <a:lnTo>
                    <a:pt x="3394" y="337"/>
                  </a:lnTo>
                  <a:lnTo>
                    <a:pt x="3394" y="349"/>
                  </a:lnTo>
                  <a:cubicBezTo>
                    <a:pt x="3418" y="480"/>
                    <a:pt x="3454" y="623"/>
                    <a:pt x="3454" y="766"/>
                  </a:cubicBezTo>
                  <a:cubicBezTo>
                    <a:pt x="2394" y="837"/>
                    <a:pt x="1334" y="897"/>
                    <a:pt x="275" y="932"/>
                  </a:cubicBezTo>
                  <a:cubicBezTo>
                    <a:pt x="275" y="873"/>
                    <a:pt x="299" y="813"/>
                    <a:pt x="299" y="754"/>
                  </a:cubicBezTo>
                  <a:cubicBezTo>
                    <a:pt x="310" y="682"/>
                    <a:pt x="310" y="623"/>
                    <a:pt x="310" y="599"/>
                  </a:cubicBezTo>
                  <a:lnTo>
                    <a:pt x="310" y="575"/>
                  </a:lnTo>
                  <a:cubicBezTo>
                    <a:pt x="322" y="540"/>
                    <a:pt x="322" y="516"/>
                    <a:pt x="322" y="516"/>
                  </a:cubicBezTo>
                  <a:cubicBezTo>
                    <a:pt x="322" y="516"/>
                    <a:pt x="334" y="504"/>
                    <a:pt x="382" y="480"/>
                  </a:cubicBezTo>
                  <a:cubicBezTo>
                    <a:pt x="572" y="409"/>
                    <a:pt x="870" y="397"/>
                    <a:pt x="1132" y="385"/>
                  </a:cubicBezTo>
                  <a:cubicBezTo>
                    <a:pt x="1263" y="361"/>
                    <a:pt x="1382" y="361"/>
                    <a:pt x="1501" y="349"/>
                  </a:cubicBezTo>
                  <a:cubicBezTo>
                    <a:pt x="1906" y="301"/>
                    <a:pt x="2299" y="266"/>
                    <a:pt x="2704" y="266"/>
                  </a:cubicBezTo>
                  <a:close/>
                  <a:moveTo>
                    <a:pt x="2742" y="0"/>
                  </a:moveTo>
                  <a:cubicBezTo>
                    <a:pt x="2314" y="0"/>
                    <a:pt x="1887" y="52"/>
                    <a:pt x="1465" y="99"/>
                  </a:cubicBezTo>
                  <a:cubicBezTo>
                    <a:pt x="1370" y="111"/>
                    <a:pt x="1251" y="123"/>
                    <a:pt x="1108" y="123"/>
                  </a:cubicBezTo>
                  <a:cubicBezTo>
                    <a:pt x="834" y="123"/>
                    <a:pt x="513" y="147"/>
                    <a:pt x="275" y="242"/>
                  </a:cubicBezTo>
                  <a:cubicBezTo>
                    <a:pt x="120" y="301"/>
                    <a:pt x="84" y="349"/>
                    <a:pt x="37" y="516"/>
                  </a:cubicBezTo>
                  <a:lnTo>
                    <a:pt x="37" y="540"/>
                  </a:lnTo>
                  <a:cubicBezTo>
                    <a:pt x="37" y="575"/>
                    <a:pt x="37" y="599"/>
                    <a:pt x="25" y="742"/>
                  </a:cubicBezTo>
                  <a:cubicBezTo>
                    <a:pt x="13" y="825"/>
                    <a:pt x="13" y="992"/>
                    <a:pt x="1" y="1016"/>
                  </a:cubicBezTo>
                  <a:cubicBezTo>
                    <a:pt x="13" y="992"/>
                    <a:pt x="60" y="932"/>
                    <a:pt x="120" y="932"/>
                  </a:cubicBezTo>
                  <a:lnTo>
                    <a:pt x="120" y="1194"/>
                  </a:lnTo>
                  <a:lnTo>
                    <a:pt x="144" y="1194"/>
                  </a:lnTo>
                  <a:cubicBezTo>
                    <a:pt x="1287" y="1171"/>
                    <a:pt x="2454" y="1111"/>
                    <a:pt x="3597" y="1016"/>
                  </a:cubicBezTo>
                  <a:lnTo>
                    <a:pt x="3716" y="1004"/>
                  </a:lnTo>
                  <a:lnTo>
                    <a:pt x="3716" y="885"/>
                  </a:lnTo>
                  <a:cubicBezTo>
                    <a:pt x="3716" y="682"/>
                    <a:pt x="3704" y="468"/>
                    <a:pt x="3656" y="278"/>
                  </a:cubicBezTo>
                  <a:cubicBezTo>
                    <a:pt x="3644" y="230"/>
                    <a:pt x="3632" y="170"/>
                    <a:pt x="3573" y="111"/>
                  </a:cubicBezTo>
                  <a:cubicBezTo>
                    <a:pt x="3525" y="63"/>
                    <a:pt x="3454" y="51"/>
                    <a:pt x="3418" y="51"/>
                  </a:cubicBezTo>
                  <a:cubicBezTo>
                    <a:pt x="3193" y="15"/>
                    <a:pt x="2967" y="0"/>
                    <a:pt x="27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" name="Google Shape;2026;p49"/>
            <p:cNvSpPr/>
            <p:nvPr/>
          </p:nvSpPr>
          <p:spPr>
            <a:xfrm>
              <a:off x="5851505" y="4184955"/>
              <a:ext cx="258705" cy="69507"/>
            </a:xfrm>
            <a:custGeom>
              <a:avLst/>
              <a:gdLst/>
              <a:ahLst/>
              <a:cxnLst/>
              <a:rect l="l" t="t" r="r" b="b"/>
              <a:pathLst>
                <a:path w="3454" h="928" extrusionOk="0">
                  <a:moveTo>
                    <a:pt x="2599" y="1"/>
                  </a:moveTo>
                  <a:cubicBezTo>
                    <a:pt x="2181" y="1"/>
                    <a:pt x="1755" y="47"/>
                    <a:pt x="1334" y="94"/>
                  </a:cubicBezTo>
                  <a:cubicBezTo>
                    <a:pt x="989" y="142"/>
                    <a:pt x="501" y="94"/>
                    <a:pt x="191" y="225"/>
                  </a:cubicBezTo>
                  <a:cubicBezTo>
                    <a:pt x="60" y="285"/>
                    <a:pt x="60" y="309"/>
                    <a:pt x="25" y="440"/>
                  </a:cubicBezTo>
                  <a:cubicBezTo>
                    <a:pt x="37" y="487"/>
                    <a:pt x="13" y="928"/>
                    <a:pt x="1" y="928"/>
                  </a:cubicBezTo>
                  <a:cubicBezTo>
                    <a:pt x="1156" y="892"/>
                    <a:pt x="2299" y="832"/>
                    <a:pt x="3454" y="749"/>
                  </a:cubicBezTo>
                  <a:cubicBezTo>
                    <a:pt x="3454" y="559"/>
                    <a:pt x="3430" y="368"/>
                    <a:pt x="3394" y="178"/>
                  </a:cubicBezTo>
                  <a:cubicBezTo>
                    <a:pt x="3394" y="142"/>
                    <a:pt x="3370" y="94"/>
                    <a:pt x="3347" y="82"/>
                  </a:cubicBezTo>
                  <a:cubicBezTo>
                    <a:pt x="3311" y="70"/>
                    <a:pt x="3287" y="47"/>
                    <a:pt x="3251" y="47"/>
                  </a:cubicBezTo>
                  <a:cubicBezTo>
                    <a:pt x="3038" y="14"/>
                    <a:pt x="2819" y="1"/>
                    <a:pt x="259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" name="Google Shape;2027;p49"/>
            <p:cNvSpPr/>
            <p:nvPr/>
          </p:nvSpPr>
          <p:spPr>
            <a:xfrm>
              <a:off x="5841679" y="4175143"/>
              <a:ext cx="278328" cy="90030"/>
            </a:xfrm>
            <a:custGeom>
              <a:avLst/>
              <a:gdLst/>
              <a:ahLst/>
              <a:cxnLst/>
              <a:rect l="l" t="t" r="r" b="b"/>
              <a:pathLst>
                <a:path w="3716" h="1202" extrusionOk="0">
                  <a:moveTo>
                    <a:pt x="2704" y="261"/>
                  </a:moveTo>
                  <a:cubicBezTo>
                    <a:pt x="2930" y="261"/>
                    <a:pt x="3156" y="273"/>
                    <a:pt x="3370" y="332"/>
                  </a:cubicBezTo>
                  <a:lnTo>
                    <a:pt x="3394" y="332"/>
                  </a:lnTo>
                  <a:lnTo>
                    <a:pt x="3394" y="344"/>
                  </a:lnTo>
                  <a:cubicBezTo>
                    <a:pt x="3418" y="487"/>
                    <a:pt x="3454" y="618"/>
                    <a:pt x="3454" y="761"/>
                  </a:cubicBezTo>
                  <a:cubicBezTo>
                    <a:pt x="2394" y="844"/>
                    <a:pt x="1334" y="904"/>
                    <a:pt x="275" y="928"/>
                  </a:cubicBezTo>
                  <a:cubicBezTo>
                    <a:pt x="275" y="868"/>
                    <a:pt x="299" y="809"/>
                    <a:pt x="299" y="749"/>
                  </a:cubicBezTo>
                  <a:cubicBezTo>
                    <a:pt x="310" y="678"/>
                    <a:pt x="310" y="618"/>
                    <a:pt x="310" y="606"/>
                  </a:cubicBezTo>
                  <a:lnTo>
                    <a:pt x="310" y="571"/>
                  </a:lnTo>
                  <a:cubicBezTo>
                    <a:pt x="322" y="547"/>
                    <a:pt x="322" y="511"/>
                    <a:pt x="322" y="511"/>
                  </a:cubicBezTo>
                  <a:cubicBezTo>
                    <a:pt x="322" y="511"/>
                    <a:pt x="334" y="499"/>
                    <a:pt x="382" y="487"/>
                  </a:cubicBezTo>
                  <a:cubicBezTo>
                    <a:pt x="572" y="404"/>
                    <a:pt x="870" y="392"/>
                    <a:pt x="1132" y="380"/>
                  </a:cubicBezTo>
                  <a:cubicBezTo>
                    <a:pt x="1263" y="368"/>
                    <a:pt x="1382" y="368"/>
                    <a:pt x="1501" y="344"/>
                  </a:cubicBezTo>
                  <a:cubicBezTo>
                    <a:pt x="1906" y="309"/>
                    <a:pt x="2299" y="261"/>
                    <a:pt x="2704" y="261"/>
                  </a:cubicBezTo>
                  <a:close/>
                  <a:moveTo>
                    <a:pt x="2740" y="1"/>
                  </a:moveTo>
                  <a:cubicBezTo>
                    <a:pt x="2312" y="1"/>
                    <a:pt x="1886" y="48"/>
                    <a:pt x="1465" y="94"/>
                  </a:cubicBezTo>
                  <a:cubicBezTo>
                    <a:pt x="1370" y="106"/>
                    <a:pt x="1251" y="130"/>
                    <a:pt x="1108" y="130"/>
                  </a:cubicBezTo>
                  <a:cubicBezTo>
                    <a:pt x="834" y="130"/>
                    <a:pt x="513" y="142"/>
                    <a:pt x="275" y="249"/>
                  </a:cubicBezTo>
                  <a:cubicBezTo>
                    <a:pt x="120" y="309"/>
                    <a:pt x="84" y="344"/>
                    <a:pt x="37" y="511"/>
                  </a:cubicBezTo>
                  <a:lnTo>
                    <a:pt x="37" y="547"/>
                  </a:lnTo>
                  <a:cubicBezTo>
                    <a:pt x="37" y="571"/>
                    <a:pt x="37" y="606"/>
                    <a:pt x="25" y="737"/>
                  </a:cubicBezTo>
                  <a:cubicBezTo>
                    <a:pt x="13" y="821"/>
                    <a:pt x="13" y="987"/>
                    <a:pt x="1" y="1023"/>
                  </a:cubicBezTo>
                  <a:cubicBezTo>
                    <a:pt x="13" y="987"/>
                    <a:pt x="60" y="928"/>
                    <a:pt x="120" y="928"/>
                  </a:cubicBezTo>
                  <a:lnTo>
                    <a:pt x="120" y="1202"/>
                  </a:lnTo>
                  <a:lnTo>
                    <a:pt x="144" y="1202"/>
                  </a:lnTo>
                  <a:cubicBezTo>
                    <a:pt x="1287" y="1166"/>
                    <a:pt x="2454" y="1106"/>
                    <a:pt x="3597" y="1023"/>
                  </a:cubicBezTo>
                  <a:lnTo>
                    <a:pt x="3716" y="999"/>
                  </a:lnTo>
                  <a:lnTo>
                    <a:pt x="3716" y="880"/>
                  </a:lnTo>
                  <a:cubicBezTo>
                    <a:pt x="3716" y="678"/>
                    <a:pt x="3704" y="463"/>
                    <a:pt x="3656" y="273"/>
                  </a:cubicBezTo>
                  <a:cubicBezTo>
                    <a:pt x="3644" y="225"/>
                    <a:pt x="3632" y="166"/>
                    <a:pt x="3573" y="106"/>
                  </a:cubicBezTo>
                  <a:cubicBezTo>
                    <a:pt x="3525" y="70"/>
                    <a:pt x="3454" y="47"/>
                    <a:pt x="3418" y="47"/>
                  </a:cubicBezTo>
                  <a:cubicBezTo>
                    <a:pt x="3192" y="14"/>
                    <a:pt x="2966" y="1"/>
                    <a:pt x="27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Rectangle 3"/>
          <p:cNvSpPr/>
          <p:nvPr/>
        </p:nvSpPr>
        <p:spPr>
          <a:xfrm>
            <a:off x="772941" y="1244186"/>
            <a:ext cx="7653530" cy="32734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942" y="651072"/>
            <a:ext cx="6980933" cy="3752514"/>
          </a:xfrm>
          <a:prstGeom prst="rect">
            <a:avLst/>
          </a:prstGeom>
        </p:spPr>
      </p:pic>
      <p:grpSp>
        <p:nvGrpSpPr>
          <p:cNvPr id="1698" name="Google Shape;1698;p42"/>
          <p:cNvGrpSpPr/>
          <p:nvPr/>
        </p:nvGrpSpPr>
        <p:grpSpPr>
          <a:xfrm flipH="1">
            <a:off x="106654" y="228562"/>
            <a:ext cx="545897" cy="513332"/>
            <a:chOff x="3187875" y="1320975"/>
            <a:chExt cx="545897" cy="513332"/>
          </a:xfrm>
        </p:grpSpPr>
        <p:sp>
          <p:nvSpPr>
            <p:cNvPr id="1699" name="Google Shape;1699;p42"/>
            <p:cNvSpPr/>
            <p:nvPr/>
          </p:nvSpPr>
          <p:spPr>
            <a:xfrm>
              <a:off x="3202421" y="1354900"/>
              <a:ext cx="485554" cy="448532"/>
            </a:xfrm>
            <a:custGeom>
              <a:avLst/>
              <a:gdLst/>
              <a:ahLst/>
              <a:cxnLst/>
              <a:rect l="l" t="t" r="r" b="b"/>
              <a:pathLst>
                <a:path w="10348" h="9559" extrusionOk="0">
                  <a:moveTo>
                    <a:pt x="5227" y="0"/>
                  </a:moveTo>
                  <a:cubicBezTo>
                    <a:pt x="4871" y="0"/>
                    <a:pt x="4515" y="44"/>
                    <a:pt x="4156" y="141"/>
                  </a:cubicBezTo>
                  <a:cubicBezTo>
                    <a:pt x="4120" y="141"/>
                    <a:pt x="4108" y="153"/>
                    <a:pt x="4096" y="153"/>
                  </a:cubicBezTo>
                  <a:cubicBezTo>
                    <a:pt x="3822" y="236"/>
                    <a:pt x="3703" y="415"/>
                    <a:pt x="3680" y="712"/>
                  </a:cubicBezTo>
                  <a:cubicBezTo>
                    <a:pt x="3608" y="1367"/>
                    <a:pt x="3632" y="2046"/>
                    <a:pt x="3620" y="2701"/>
                  </a:cubicBezTo>
                  <a:cubicBezTo>
                    <a:pt x="3608" y="2915"/>
                    <a:pt x="3644" y="3153"/>
                    <a:pt x="3572" y="3391"/>
                  </a:cubicBezTo>
                  <a:cubicBezTo>
                    <a:pt x="3203" y="3439"/>
                    <a:pt x="2846" y="3474"/>
                    <a:pt x="2501" y="3510"/>
                  </a:cubicBezTo>
                  <a:cubicBezTo>
                    <a:pt x="1894" y="3593"/>
                    <a:pt x="1298" y="3677"/>
                    <a:pt x="715" y="3867"/>
                  </a:cubicBezTo>
                  <a:cubicBezTo>
                    <a:pt x="274" y="4022"/>
                    <a:pt x="60" y="4308"/>
                    <a:pt x="36" y="4784"/>
                  </a:cubicBezTo>
                  <a:cubicBezTo>
                    <a:pt x="1" y="5201"/>
                    <a:pt x="72" y="5594"/>
                    <a:pt x="167" y="5987"/>
                  </a:cubicBezTo>
                  <a:cubicBezTo>
                    <a:pt x="251" y="6296"/>
                    <a:pt x="370" y="6403"/>
                    <a:pt x="703" y="6415"/>
                  </a:cubicBezTo>
                  <a:cubicBezTo>
                    <a:pt x="814" y="6425"/>
                    <a:pt x="927" y="6429"/>
                    <a:pt x="1039" y="6429"/>
                  </a:cubicBezTo>
                  <a:cubicBezTo>
                    <a:pt x="1335" y="6429"/>
                    <a:pt x="1633" y="6399"/>
                    <a:pt x="1917" y="6356"/>
                  </a:cubicBezTo>
                  <a:cubicBezTo>
                    <a:pt x="2310" y="6308"/>
                    <a:pt x="2715" y="6237"/>
                    <a:pt x="3096" y="6177"/>
                  </a:cubicBezTo>
                  <a:cubicBezTo>
                    <a:pt x="3158" y="6166"/>
                    <a:pt x="3207" y="6161"/>
                    <a:pt x="3248" y="6161"/>
                  </a:cubicBezTo>
                  <a:cubicBezTo>
                    <a:pt x="3389" y="6161"/>
                    <a:pt x="3427" y="6231"/>
                    <a:pt x="3501" y="6415"/>
                  </a:cubicBezTo>
                  <a:cubicBezTo>
                    <a:pt x="3513" y="6463"/>
                    <a:pt x="3525" y="6510"/>
                    <a:pt x="3525" y="6546"/>
                  </a:cubicBezTo>
                  <a:cubicBezTo>
                    <a:pt x="3572" y="6891"/>
                    <a:pt x="3608" y="7237"/>
                    <a:pt x="3608" y="7582"/>
                  </a:cubicBezTo>
                  <a:cubicBezTo>
                    <a:pt x="3584" y="8094"/>
                    <a:pt x="3608" y="8606"/>
                    <a:pt x="3680" y="9106"/>
                  </a:cubicBezTo>
                  <a:cubicBezTo>
                    <a:pt x="3680" y="9142"/>
                    <a:pt x="3691" y="9166"/>
                    <a:pt x="3691" y="9201"/>
                  </a:cubicBezTo>
                  <a:cubicBezTo>
                    <a:pt x="3739" y="9404"/>
                    <a:pt x="3811" y="9463"/>
                    <a:pt x="4049" y="9499"/>
                  </a:cubicBezTo>
                  <a:cubicBezTo>
                    <a:pt x="4377" y="9538"/>
                    <a:pt x="4703" y="9559"/>
                    <a:pt x="5030" y="9559"/>
                  </a:cubicBezTo>
                  <a:cubicBezTo>
                    <a:pt x="5307" y="9559"/>
                    <a:pt x="5586" y="9544"/>
                    <a:pt x="5870" y="9511"/>
                  </a:cubicBezTo>
                  <a:cubicBezTo>
                    <a:pt x="6323" y="9451"/>
                    <a:pt x="6478" y="9285"/>
                    <a:pt x="6549" y="8832"/>
                  </a:cubicBezTo>
                  <a:cubicBezTo>
                    <a:pt x="6585" y="8618"/>
                    <a:pt x="6561" y="8392"/>
                    <a:pt x="6561" y="8189"/>
                  </a:cubicBezTo>
                  <a:cubicBezTo>
                    <a:pt x="6549" y="7737"/>
                    <a:pt x="6537" y="7284"/>
                    <a:pt x="6537" y="6820"/>
                  </a:cubicBezTo>
                  <a:cubicBezTo>
                    <a:pt x="6537" y="6475"/>
                    <a:pt x="6597" y="6403"/>
                    <a:pt x="6942" y="6356"/>
                  </a:cubicBezTo>
                  <a:cubicBezTo>
                    <a:pt x="7751" y="6249"/>
                    <a:pt x="8573" y="6165"/>
                    <a:pt x="9395" y="6058"/>
                  </a:cubicBezTo>
                  <a:cubicBezTo>
                    <a:pt x="10073" y="5987"/>
                    <a:pt x="10109" y="5999"/>
                    <a:pt x="10276" y="5225"/>
                  </a:cubicBezTo>
                  <a:lnTo>
                    <a:pt x="10276" y="5165"/>
                  </a:lnTo>
                  <a:cubicBezTo>
                    <a:pt x="10347" y="4677"/>
                    <a:pt x="10288" y="4189"/>
                    <a:pt x="10228" y="3689"/>
                  </a:cubicBezTo>
                  <a:cubicBezTo>
                    <a:pt x="10192" y="3427"/>
                    <a:pt x="10133" y="3379"/>
                    <a:pt x="9918" y="3343"/>
                  </a:cubicBezTo>
                  <a:cubicBezTo>
                    <a:pt x="9526" y="3289"/>
                    <a:pt x="9136" y="3266"/>
                    <a:pt x="8747" y="3266"/>
                  </a:cubicBezTo>
                  <a:cubicBezTo>
                    <a:pt x="8191" y="3266"/>
                    <a:pt x="7638" y="3314"/>
                    <a:pt x="7085" y="3391"/>
                  </a:cubicBezTo>
                  <a:cubicBezTo>
                    <a:pt x="7003" y="3399"/>
                    <a:pt x="6915" y="3413"/>
                    <a:pt x="6817" y="3413"/>
                  </a:cubicBezTo>
                  <a:cubicBezTo>
                    <a:pt x="6774" y="3413"/>
                    <a:pt x="6728" y="3410"/>
                    <a:pt x="6680" y="3403"/>
                  </a:cubicBezTo>
                  <a:cubicBezTo>
                    <a:pt x="6597" y="3093"/>
                    <a:pt x="6585" y="2772"/>
                    <a:pt x="6585" y="2439"/>
                  </a:cubicBezTo>
                  <a:cubicBezTo>
                    <a:pt x="6597" y="1879"/>
                    <a:pt x="6597" y="1307"/>
                    <a:pt x="6585" y="748"/>
                  </a:cubicBezTo>
                  <a:cubicBezTo>
                    <a:pt x="6561" y="355"/>
                    <a:pt x="6442" y="153"/>
                    <a:pt x="6144" y="93"/>
                  </a:cubicBezTo>
                  <a:cubicBezTo>
                    <a:pt x="5837" y="33"/>
                    <a:pt x="5532" y="0"/>
                    <a:pt x="5227" y="0"/>
                  </a:cubicBezTo>
                  <a:close/>
                </a:path>
              </a:pathLst>
            </a:custGeom>
            <a:solidFill>
              <a:srgbClr val="1C0D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42"/>
            <p:cNvSpPr/>
            <p:nvPr/>
          </p:nvSpPr>
          <p:spPr>
            <a:xfrm>
              <a:off x="3187875" y="1341902"/>
              <a:ext cx="531913" cy="492405"/>
            </a:xfrm>
            <a:custGeom>
              <a:avLst/>
              <a:gdLst/>
              <a:ahLst/>
              <a:cxnLst/>
              <a:rect l="l" t="t" r="r" b="b"/>
              <a:pathLst>
                <a:path w="11336" h="10494" extrusionOk="0">
                  <a:moveTo>
                    <a:pt x="5537" y="277"/>
                  </a:moveTo>
                  <a:cubicBezTo>
                    <a:pt x="5842" y="277"/>
                    <a:pt x="6147" y="310"/>
                    <a:pt x="6454" y="370"/>
                  </a:cubicBezTo>
                  <a:cubicBezTo>
                    <a:pt x="6752" y="430"/>
                    <a:pt x="6871" y="632"/>
                    <a:pt x="6895" y="1025"/>
                  </a:cubicBezTo>
                  <a:cubicBezTo>
                    <a:pt x="6907" y="1584"/>
                    <a:pt x="6907" y="2156"/>
                    <a:pt x="6895" y="2716"/>
                  </a:cubicBezTo>
                  <a:cubicBezTo>
                    <a:pt x="6895" y="3049"/>
                    <a:pt x="6907" y="3370"/>
                    <a:pt x="6990" y="3680"/>
                  </a:cubicBezTo>
                  <a:cubicBezTo>
                    <a:pt x="7038" y="3687"/>
                    <a:pt x="7084" y="3690"/>
                    <a:pt x="7127" y="3690"/>
                  </a:cubicBezTo>
                  <a:cubicBezTo>
                    <a:pt x="7225" y="3690"/>
                    <a:pt x="7313" y="3676"/>
                    <a:pt x="7395" y="3668"/>
                  </a:cubicBezTo>
                  <a:cubicBezTo>
                    <a:pt x="7948" y="3591"/>
                    <a:pt x="8501" y="3543"/>
                    <a:pt x="9054" y="3543"/>
                  </a:cubicBezTo>
                  <a:cubicBezTo>
                    <a:pt x="9442" y="3543"/>
                    <a:pt x="9829" y="3566"/>
                    <a:pt x="10217" y="3620"/>
                  </a:cubicBezTo>
                  <a:cubicBezTo>
                    <a:pt x="10490" y="3656"/>
                    <a:pt x="10538" y="3704"/>
                    <a:pt x="10562" y="3966"/>
                  </a:cubicBezTo>
                  <a:cubicBezTo>
                    <a:pt x="10598" y="4466"/>
                    <a:pt x="10645" y="4954"/>
                    <a:pt x="10586" y="5442"/>
                  </a:cubicBezTo>
                  <a:lnTo>
                    <a:pt x="10586" y="5502"/>
                  </a:lnTo>
                  <a:cubicBezTo>
                    <a:pt x="10419" y="6276"/>
                    <a:pt x="10383" y="6264"/>
                    <a:pt x="9705" y="6335"/>
                  </a:cubicBezTo>
                  <a:cubicBezTo>
                    <a:pt x="8883" y="6442"/>
                    <a:pt x="8061" y="6526"/>
                    <a:pt x="7252" y="6633"/>
                  </a:cubicBezTo>
                  <a:cubicBezTo>
                    <a:pt x="6907" y="6680"/>
                    <a:pt x="6847" y="6752"/>
                    <a:pt x="6847" y="7097"/>
                  </a:cubicBezTo>
                  <a:cubicBezTo>
                    <a:pt x="6847" y="7561"/>
                    <a:pt x="6859" y="8014"/>
                    <a:pt x="6871" y="8466"/>
                  </a:cubicBezTo>
                  <a:cubicBezTo>
                    <a:pt x="6871" y="8669"/>
                    <a:pt x="6895" y="8895"/>
                    <a:pt x="6859" y="9109"/>
                  </a:cubicBezTo>
                  <a:cubicBezTo>
                    <a:pt x="6788" y="9562"/>
                    <a:pt x="6633" y="9728"/>
                    <a:pt x="6168" y="9788"/>
                  </a:cubicBezTo>
                  <a:cubicBezTo>
                    <a:pt x="5890" y="9821"/>
                    <a:pt x="5614" y="9836"/>
                    <a:pt x="5338" y="9836"/>
                  </a:cubicBezTo>
                  <a:cubicBezTo>
                    <a:pt x="5013" y="9836"/>
                    <a:pt x="4687" y="9815"/>
                    <a:pt x="4359" y="9776"/>
                  </a:cubicBezTo>
                  <a:cubicBezTo>
                    <a:pt x="4121" y="9740"/>
                    <a:pt x="4049" y="9681"/>
                    <a:pt x="4001" y="9478"/>
                  </a:cubicBezTo>
                  <a:cubicBezTo>
                    <a:pt x="4001" y="9443"/>
                    <a:pt x="3990" y="9419"/>
                    <a:pt x="3990" y="9383"/>
                  </a:cubicBezTo>
                  <a:cubicBezTo>
                    <a:pt x="3918" y="8883"/>
                    <a:pt x="3894" y="8371"/>
                    <a:pt x="3918" y="7859"/>
                  </a:cubicBezTo>
                  <a:cubicBezTo>
                    <a:pt x="3918" y="7514"/>
                    <a:pt x="3882" y="7168"/>
                    <a:pt x="3835" y="6823"/>
                  </a:cubicBezTo>
                  <a:cubicBezTo>
                    <a:pt x="3835" y="6787"/>
                    <a:pt x="3823" y="6740"/>
                    <a:pt x="3811" y="6692"/>
                  </a:cubicBezTo>
                  <a:cubicBezTo>
                    <a:pt x="3737" y="6508"/>
                    <a:pt x="3699" y="6438"/>
                    <a:pt x="3558" y="6438"/>
                  </a:cubicBezTo>
                  <a:cubicBezTo>
                    <a:pt x="3517" y="6438"/>
                    <a:pt x="3468" y="6443"/>
                    <a:pt x="3406" y="6454"/>
                  </a:cubicBezTo>
                  <a:cubicBezTo>
                    <a:pt x="3025" y="6514"/>
                    <a:pt x="2620" y="6585"/>
                    <a:pt x="2227" y="6633"/>
                  </a:cubicBezTo>
                  <a:cubicBezTo>
                    <a:pt x="1943" y="6676"/>
                    <a:pt x="1645" y="6706"/>
                    <a:pt x="1349" y="6706"/>
                  </a:cubicBezTo>
                  <a:cubicBezTo>
                    <a:pt x="1237" y="6706"/>
                    <a:pt x="1124" y="6702"/>
                    <a:pt x="1013" y="6692"/>
                  </a:cubicBezTo>
                  <a:cubicBezTo>
                    <a:pt x="680" y="6680"/>
                    <a:pt x="561" y="6573"/>
                    <a:pt x="477" y="6264"/>
                  </a:cubicBezTo>
                  <a:cubicBezTo>
                    <a:pt x="382" y="5871"/>
                    <a:pt x="311" y="5478"/>
                    <a:pt x="346" y="5061"/>
                  </a:cubicBezTo>
                  <a:cubicBezTo>
                    <a:pt x="370" y="4585"/>
                    <a:pt x="584" y="4299"/>
                    <a:pt x="1025" y="4144"/>
                  </a:cubicBezTo>
                  <a:cubicBezTo>
                    <a:pt x="1608" y="3954"/>
                    <a:pt x="2204" y="3870"/>
                    <a:pt x="2811" y="3787"/>
                  </a:cubicBezTo>
                  <a:cubicBezTo>
                    <a:pt x="3156" y="3751"/>
                    <a:pt x="3513" y="3716"/>
                    <a:pt x="3882" y="3668"/>
                  </a:cubicBezTo>
                  <a:cubicBezTo>
                    <a:pt x="3954" y="3430"/>
                    <a:pt x="3918" y="3192"/>
                    <a:pt x="3930" y="2978"/>
                  </a:cubicBezTo>
                  <a:cubicBezTo>
                    <a:pt x="3942" y="2323"/>
                    <a:pt x="3918" y="1644"/>
                    <a:pt x="3990" y="989"/>
                  </a:cubicBezTo>
                  <a:cubicBezTo>
                    <a:pt x="4013" y="692"/>
                    <a:pt x="4132" y="513"/>
                    <a:pt x="4406" y="430"/>
                  </a:cubicBezTo>
                  <a:cubicBezTo>
                    <a:pt x="4418" y="430"/>
                    <a:pt x="4430" y="418"/>
                    <a:pt x="4466" y="418"/>
                  </a:cubicBezTo>
                  <a:cubicBezTo>
                    <a:pt x="4825" y="321"/>
                    <a:pt x="5181" y="277"/>
                    <a:pt x="5537" y="277"/>
                  </a:cubicBezTo>
                  <a:close/>
                  <a:moveTo>
                    <a:pt x="5591" y="1"/>
                  </a:moveTo>
                  <a:cubicBezTo>
                    <a:pt x="5168" y="1"/>
                    <a:pt x="4746" y="74"/>
                    <a:pt x="4335" y="215"/>
                  </a:cubicBezTo>
                  <a:cubicBezTo>
                    <a:pt x="4311" y="215"/>
                    <a:pt x="4299" y="239"/>
                    <a:pt x="4287" y="239"/>
                  </a:cubicBezTo>
                  <a:cubicBezTo>
                    <a:pt x="3990" y="334"/>
                    <a:pt x="3811" y="572"/>
                    <a:pt x="3751" y="882"/>
                  </a:cubicBezTo>
                  <a:cubicBezTo>
                    <a:pt x="3632" y="1442"/>
                    <a:pt x="3644" y="1989"/>
                    <a:pt x="3656" y="2537"/>
                  </a:cubicBezTo>
                  <a:cubicBezTo>
                    <a:pt x="3656" y="2835"/>
                    <a:pt x="3692" y="3132"/>
                    <a:pt x="3704" y="3418"/>
                  </a:cubicBezTo>
                  <a:cubicBezTo>
                    <a:pt x="3668" y="3442"/>
                    <a:pt x="3632" y="3448"/>
                    <a:pt x="3598" y="3448"/>
                  </a:cubicBezTo>
                  <a:cubicBezTo>
                    <a:pt x="3564" y="3448"/>
                    <a:pt x="3531" y="3442"/>
                    <a:pt x="3501" y="3442"/>
                  </a:cubicBezTo>
                  <a:cubicBezTo>
                    <a:pt x="2549" y="3478"/>
                    <a:pt x="1620" y="3620"/>
                    <a:pt x="739" y="3966"/>
                  </a:cubicBezTo>
                  <a:cubicBezTo>
                    <a:pt x="382" y="4097"/>
                    <a:pt x="168" y="4382"/>
                    <a:pt x="84" y="4752"/>
                  </a:cubicBezTo>
                  <a:cubicBezTo>
                    <a:pt x="1" y="5204"/>
                    <a:pt x="1" y="5644"/>
                    <a:pt x="84" y="6085"/>
                  </a:cubicBezTo>
                  <a:cubicBezTo>
                    <a:pt x="227" y="6799"/>
                    <a:pt x="549" y="7133"/>
                    <a:pt x="1275" y="7252"/>
                  </a:cubicBezTo>
                  <a:cubicBezTo>
                    <a:pt x="1502" y="7288"/>
                    <a:pt x="1730" y="7304"/>
                    <a:pt x="1957" y="7304"/>
                  </a:cubicBezTo>
                  <a:cubicBezTo>
                    <a:pt x="2027" y="7304"/>
                    <a:pt x="2098" y="7302"/>
                    <a:pt x="2168" y="7299"/>
                  </a:cubicBezTo>
                  <a:cubicBezTo>
                    <a:pt x="2632" y="7276"/>
                    <a:pt x="3108" y="7216"/>
                    <a:pt x="3585" y="7121"/>
                  </a:cubicBezTo>
                  <a:cubicBezTo>
                    <a:pt x="3620" y="7490"/>
                    <a:pt x="3644" y="7847"/>
                    <a:pt x="3644" y="8192"/>
                  </a:cubicBezTo>
                  <a:cubicBezTo>
                    <a:pt x="3644" y="8645"/>
                    <a:pt x="3680" y="9073"/>
                    <a:pt x="3763" y="9502"/>
                  </a:cubicBezTo>
                  <a:cubicBezTo>
                    <a:pt x="3775" y="9609"/>
                    <a:pt x="3811" y="9716"/>
                    <a:pt x="3835" y="9812"/>
                  </a:cubicBezTo>
                  <a:cubicBezTo>
                    <a:pt x="3930" y="10169"/>
                    <a:pt x="4132" y="10383"/>
                    <a:pt x="4490" y="10443"/>
                  </a:cubicBezTo>
                  <a:cubicBezTo>
                    <a:pt x="4702" y="10478"/>
                    <a:pt x="4911" y="10494"/>
                    <a:pt x="5117" y="10494"/>
                  </a:cubicBezTo>
                  <a:cubicBezTo>
                    <a:pt x="5687" y="10494"/>
                    <a:pt x="6237" y="10370"/>
                    <a:pt x="6788" y="10169"/>
                  </a:cubicBezTo>
                  <a:cubicBezTo>
                    <a:pt x="6978" y="10097"/>
                    <a:pt x="7097" y="9955"/>
                    <a:pt x="7204" y="9776"/>
                  </a:cubicBezTo>
                  <a:cubicBezTo>
                    <a:pt x="7454" y="9276"/>
                    <a:pt x="7490" y="8764"/>
                    <a:pt x="7466" y="8228"/>
                  </a:cubicBezTo>
                  <a:cubicBezTo>
                    <a:pt x="7454" y="7907"/>
                    <a:pt x="7466" y="7585"/>
                    <a:pt x="7466" y="7252"/>
                  </a:cubicBezTo>
                  <a:cubicBezTo>
                    <a:pt x="7883" y="7252"/>
                    <a:pt x="8335" y="7228"/>
                    <a:pt x="8764" y="7192"/>
                  </a:cubicBezTo>
                  <a:cubicBezTo>
                    <a:pt x="9252" y="7168"/>
                    <a:pt x="9764" y="7157"/>
                    <a:pt x="10252" y="7049"/>
                  </a:cubicBezTo>
                  <a:cubicBezTo>
                    <a:pt x="10895" y="6895"/>
                    <a:pt x="11205" y="6597"/>
                    <a:pt x="11300" y="5990"/>
                  </a:cubicBezTo>
                  <a:cubicBezTo>
                    <a:pt x="11336" y="5383"/>
                    <a:pt x="11252" y="4740"/>
                    <a:pt x="11098" y="4121"/>
                  </a:cubicBezTo>
                  <a:cubicBezTo>
                    <a:pt x="10979" y="3632"/>
                    <a:pt x="10657" y="3347"/>
                    <a:pt x="10145" y="3251"/>
                  </a:cubicBezTo>
                  <a:cubicBezTo>
                    <a:pt x="9782" y="3204"/>
                    <a:pt x="9422" y="3183"/>
                    <a:pt x="9062" y="3183"/>
                  </a:cubicBezTo>
                  <a:cubicBezTo>
                    <a:pt x="8701" y="3183"/>
                    <a:pt x="8341" y="3204"/>
                    <a:pt x="7978" y="3239"/>
                  </a:cubicBezTo>
                  <a:cubicBezTo>
                    <a:pt x="7839" y="3249"/>
                    <a:pt x="7699" y="3293"/>
                    <a:pt x="7553" y="3293"/>
                  </a:cubicBezTo>
                  <a:cubicBezTo>
                    <a:pt x="7524" y="3293"/>
                    <a:pt x="7495" y="3291"/>
                    <a:pt x="7466" y="3287"/>
                  </a:cubicBezTo>
                  <a:cubicBezTo>
                    <a:pt x="7466" y="3168"/>
                    <a:pt x="7466" y="3049"/>
                    <a:pt x="7490" y="2942"/>
                  </a:cubicBezTo>
                  <a:cubicBezTo>
                    <a:pt x="7561" y="2370"/>
                    <a:pt x="7550" y="1811"/>
                    <a:pt x="7454" y="1263"/>
                  </a:cubicBezTo>
                  <a:cubicBezTo>
                    <a:pt x="7371" y="727"/>
                    <a:pt x="7109" y="275"/>
                    <a:pt x="6561" y="132"/>
                  </a:cubicBezTo>
                  <a:cubicBezTo>
                    <a:pt x="6241" y="44"/>
                    <a:pt x="5915" y="1"/>
                    <a:pt x="55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42"/>
            <p:cNvSpPr/>
            <p:nvPr/>
          </p:nvSpPr>
          <p:spPr>
            <a:xfrm>
              <a:off x="3384529" y="1382725"/>
              <a:ext cx="25197" cy="97223"/>
            </a:xfrm>
            <a:custGeom>
              <a:avLst/>
              <a:gdLst/>
              <a:ahLst/>
              <a:cxnLst/>
              <a:rect l="l" t="t" r="r" b="b"/>
              <a:pathLst>
                <a:path w="537" h="2072" extrusionOk="0">
                  <a:moveTo>
                    <a:pt x="239" y="0"/>
                  </a:moveTo>
                  <a:cubicBezTo>
                    <a:pt x="120" y="0"/>
                    <a:pt x="37" y="143"/>
                    <a:pt x="25" y="322"/>
                  </a:cubicBezTo>
                  <a:cubicBezTo>
                    <a:pt x="1" y="584"/>
                    <a:pt x="37" y="857"/>
                    <a:pt x="60" y="1119"/>
                  </a:cubicBezTo>
                  <a:cubicBezTo>
                    <a:pt x="108" y="1429"/>
                    <a:pt x="144" y="1762"/>
                    <a:pt x="263" y="2072"/>
                  </a:cubicBezTo>
                  <a:cubicBezTo>
                    <a:pt x="322" y="2060"/>
                    <a:pt x="346" y="2024"/>
                    <a:pt x="346" y="2000"/>
                  </a:cubicBezTo>
                  <a:cubicBezTo>
                    <a:pt x="477" y="1429"/>
                    <a:pt x="537" y="869"/>
                    <a:pt x="489" y="298"/>
                  </a:cubicBezTo>
                  <a:cubicBezTo>
                    <a:pt x="477" y="107"/>
                    <a:pt x="370" y="0"/>
                    <a:pt x="239" y="0"/>
                  </a:cubicBezTo>
                  <a:close/>
                </a:path>
              </a:pathLst>
            </a:custGeom>
            <a:solidFill>
              <a:srgbClr val="1C0D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42"/>
            <p:cNvSpPr/>
            <p:nvPr/>
          </p:nvSpPr>
          <p:spPr>
            <a:xfrm>
              <a:off x="3574521" y="1525322"/>
              <a:ext cx="75451" cy="23790"/>
            </a:xfrm>
            <a:custGeom>
              <a:avLst/>
              <a:gdLst/>
              <a:ahLst/>
              <a:cxnLst/>
              <a:rect l="l" t="t" r="r" b="b"/>
              <a:pathLst>
                <a:path w="1608" h="507" extrusionOk="0">
                  <a:moveTo>
                    <a:pt x="736" y="0"/>
                  </a:moveTo>
                  <a:cubicBezTo>
                    <a:pt x="562" y="0"/>
                    <a:pt x="387" y="19"/>
                    <a:pt x="214" y="57"/>
                  </a:cubicBezTo>
                  <a:cubicBezTo>
                    <a:pt x="95" y="92"/>
                    <a:pt x="0" y="164"/>
                    <a:pt x="12" y="295"/>
                  </a:cubicBezTo>
                  <a:cubicBezTo>
                    <a:pt x="36" y="438"/>
                    <a:pt x="143" y="473"/>
                    <a:pt x="262" y="497"/>
                  </a:cubicBezTo>
                  <a:cubicBezTo>
                    <a:pt x="312" y="504"/>
                    <a:pt x="362" y="507"/>
                    <a:pt x="412" y="507"/>
                  </a:cubicBezTo>
                  <a:cubicBezTo>
                    <a:pt x="540" y="507"/>
                    <a:pt x="669" y="487"/>
                    <a:pt x="798" y="462"/>
                  </a:cubicBezTo>
                  <a:cubicBezTo>
                    <a:pt x="1072" y="414"/>
                    <a:pt x="1357" y="378"/>
                    <a:pt x="1607" y="223"/>
                  </a:cubicBezTo>
                  <a:cubicBezTo>
                    <a:pt x="1596" y="164"/>
                    <a:pt x="1572" y="152"/>
                    <a:pt x="1536" y="140"/>
                  </a:cubicBezTo>
                  <a:cubicBezTo>
                    <a:pt x="1275" y="46"/>
                    <a:pt x="1006" y="0"/>
                    <a:pt x="736" y="0"/>
                  </a:cubicBezTo>
                  <a:close/>
                </a:path>
              </a:pathLst>
            </a:custGeom>
            <a:solidFill>
              <a:srgbClr val="1C0D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42"/>
            <p:cNvSpPr/>
            <p:nvPr/>
          </p:nvSpPr>
          <p:spPr>
            <a:xfrm>
              <a:off x="3226446" y="1548502"/>
              <a:ext cx="60389" cy="30218"/>
            </a:xfrm>
            <a:custGeom>
              <a:avLst/>
              <a:gdLst/>
              <a:ahLst/>
              <a:cxnLst/>
              <a:rect l="l" t="t" r="r" b="b"/>
              <a:pathLst>
                <a:path w="1287" h="644" extrusionOk="0">
                  <a:moveTo>
                    <a:pt x="751" y="1"/>
                  </a:moveTo>
                  <a:cubicBezTo>
                    <a:pt x="515" y="1"/>
                    <a:pt x="272" y="55"/>
                    <a:pt x="143" y="158"/>
                  </a:cubicBezTo>
                  <a:cubicBezTo>
                    <a:pt x="24" y="253"/>
                    <a:pt x="0" y="432"/>
                    <a:pt x="84" y="539"/>
                  </a:cubicBezTo>
                  <a:cubicBezTo>
                    <a:pt x="145" y="616"/>
                    <a:pt x="222" y="643"/>
                    <a:pt x="304" y="643"/>
                  </a:cubicBezTo>
                  <a:cubicBezTo>
                    <a:pt x="348" y="643"/>
                    <a:pt x="395" y="635"/>
                    <a:pt x="441" y="622"/>
                  </a:cubicBezTo>
                  <a:cubicBezTo>
                    <a:pt x="691" y="551"/>
                    <a:pt x="929" y="456"/>
                    <a:pt x="1155" y="313"/>
                  </a:cubicBezTo>
                  <a:cubicBezTo>
                    <a:pt x="1215" y="265"/>
                    <a:pt x="1274" y="241"/>
                    <a:pt x="1286" y="146"/>
                  </a:cubicBezTo>
                  <a:cubicBezTo>
                    <a:pt x="1286" y="137"/>
                    <a:pt x="1279" y="114"/>
                    <a:pt x="1271" y="114"/>
                  </a:cubicBezTo>
                  <a:cubicBezTo>
                    <a:pt x="1268" y="114"/>
                    <a:pt x="1265" y="117"/>
                    <a:pt x="1263" y="122"/>
                  </a:cubicBezTo>
                  <a:cubicBezTo>
                    <a:pt x="1148" y="40"/>
                    <a:pt x="952" y="1"/>
                    <a:pt x="751" y="1"/>
                  </a:cubicBezTo>
                  <a:close/>
                </a:path>
              </a:pathLst>
            </a:custGeom>
            <a:solidFill>
              <a:srgbClr val="1C0D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42"/>
            <p:cNvSpPr/>
            <p:nvPr/>
          </p:nvSpPr>
          <p:spPr>
            <a:xfrm>
              <a:off x="3216404" y="1333644"/>
              <a:ext cx="485507" cy="449095"/>
            </a:xfrm>
            <a:custGeom>
              <a:avLst/>
              <a:gdLst/>
              <a:ahLst/>
              <a:cxnLst/>
              <a:rect l="l" t="t" r="r" b="b"/>
              <a:pathLst>
                <a:path w="10347" h="9571" extrusionOk="0">
                  <a:moveTo>
                    <a:pt x="5226" y="1"/>
                  </a:moveTo>
                  <a:cubicBezTo>
                    <a:pt x="4870" y="1"/>
                    <a:pt x="4515" y="45"/>
                    <a:pt x="4155" y="141"/>
                  </a:cubicBezTo>
                  <a:cubicBezTo>
                    <a:pt x="4120" y="141"/>
                    <a:pt x="4108" y="153"/>
                    <a:pt x="4096" y="153"/>
                  </a:cubicBezTo>
                  <a:cubicBezTo>
                    <a:pt x="3822" y="248"/>
                    <a:pt x="3703" y="427"/>
                    <a:pt x="3679" y="725"/>
                  </a:cubicBezTo>
                  <a:cubicBezTo>
                    <a:pt x="3608" y="1379"/>
                    <a:pt x="3632" y="2046"/>
                    <a:pt x="3620" y="2701"/>
                  </a:cubicBezTo>
                  <a:cubicBezTo>
                    <a:pt x="3608" y="2927"/>
                    <a:pt x="3643" y="3165"/>
                    <a:pt x="3572" y="3404"/>
                  </a:cubicBezTo>
                  <a:cubicBezTo>
                    <a:pt x="3203" y="3451"/>
                    <a:pt x="2846" y="3475"/>
                    <a:pt x="2500" y="3523"/>
                  </a:cubicBezTo>
                  <a:cubicBezTo>
                    <a:pt x="1893" y="3594"/>
                    <a:pt x="1298" y="3689"/>
                    <a:pt x="715" y="3880"/>
                  </a:cubicBezTo>
                  <a:cubicBezTo>
                    <a:pt x="274" y="4023"/>
                    <a:pt x="60" y="4308"/>
                    <a:pt x="36" y="4785"/>
                  </a:cubicBezTo>
                  <a:cubicBezTo>
                    <a:pt x="0" y="5201"/>
                    <a:pt x="72" y="5606"/>
                    <a:pt x="167" y="5987"/>
                  </a:cubicBezTo>
                  <a:cubicBezTo>
                    <a:pt x="250" y="6309"/>
                    <a:pt x="369" y="6404"/>
                    <a:pt x="703" y="6428"/>
                  </a:cubicBezTo>
                  <a:cubicBezTo>
                    <a:pt x="807" y="6434"/>
                    <a:pt x="913" y="6437"/>
                    <a:pt x="1018" y="6437"/>
                  </a:cubicBezTo>
                  <a:cubicBezTo>
                    <a:pt x="1321" y="6437"/>
                    <a:pt x="1626" y="6412"/>
                    <a:pt x="1917" y="6368"/>
                  </a:cubicBezTo>
                  <a:cubicBezTo>
                    <a:pt x="2310" y="6321"/>
                    <a:pt x="2715" y="6249"/>
                    <a:pt x="3096" y="6190"/>
                  </a:cubicBezTo>
                  <a:cubicBezTo>
                    <a:pt x="3157" y="6179"/>
                    <a:pt x="3207" y="6173"/>
                    <a:pt x="3248" y="6173"/>
                  </a:cubicBezTo>
                  <a:cubicBezTo>
                    <a:pt x="3389" y="6173"/>
                    <a:pt x="3427" y="6243"/>
                    <a:pt x="3501" y="6428"/>
                  </a:cubicBezTo>
                  <a:cubicBezTo>
                    <a:pt x="3513" y="6463"/>
                    <a:pt x="3524" y="6511"/>
                    <a:pt x="3524" y="6559"/>
                  </a:cubicBezTo>
                  <a:cubicBezTo>
                    <a:pt x="3572" y="6904"/>
                    <a:pt x="3608" y="7237"/>
                    <a:pt x="3608" y="7583"/>
                  </a:cubicBezTo>
                  <a:cubicBezTo>
                    <a:pt x="3584" y="8106"/>
                    <a:pt x="3608" y="8607"/>
                    <a:pt x="3679" y="9119"/>
                  </a:cubicBezTo>
                  <a:cubicBezTo>
                    <a:pt x="3679" y="9142"/>
                    <a:pt x="3691" y="9178"/>
                    <a:pt x="3691" y="9202"/>
                  </a:cubicBezTo>
                  <a:cubicBezTo>
                    <a:pt x="3739" y="9416"/>
                    <a:pt x="3810" y="9476"/>
                    <a:pt x="4048" y="9500"/>
                  </a:cubicBezTo>
                  <a:cubicBezTo>
                    <a:pt x="4387" y="9546"/>
                    <a:pt x="4722" y="9570"/>
                    <a:pt x="5059" y="9570"/>
                  </a:cubicBezTo>
                  <a:cubicBezTo>
                    <a:pt x="5327" y="9570"/>
                    <a:pt x="5596" y="9555"/>
                    <a:pt x="5870" y="9523"/>
                  </a:cubicBezTo>
                  <a:cubicBezTo>
                    <a:pt x="6322" y="9464"/>
                    <a:pt x="6477" y="9297"/>
                    <a:pt x="6549" y="8833"/>
                  </a:cubicBezTo>
                  <a:cubicBezTo>
                    <a:pt x="6584" y="8630"/>
                    <a:pt x="6561" y="8404"/>
                    <a:pt x="6561" y="8190"/>
                  </a:cubicBezTo>
                  <a:cubicBezTo>
                    <a:pt x="6549" y="7749"/>
                    <a:pt x="6537" y="7285"/>
                    <a:pt x="6537" y="6821"/>
                  </a:cubicBezTo>
                  <a:cubicBezTo>
                    <a:pt x="6537" y="6487"/>
                    <a:pt x="6596" y="6404"/>
                    <a:pt x="6942" y="6368"/>
                  </a:cubicBezTo>
                  <a:cubicBezTo>
                    <a:pt x="7751" y="6261"/>
                    <a:pt x="8573" y="6166"/>
                    <a:pt x="9394" y="6071"/>
                  </a:cubicBezTo>
                  <a:cubicBezTo>
                    <a:pt x="10073" y="5987"/>
                    <a:pt x="10109" y="5999"/>
                    <a:pt x="10275" y="5225"/>
                  </a:cubicBezTo>
                  <a:lnTo>
                    <a:pt x="10275" y="5178"/>
                  </a:lnTo>
                  <a:cubicBezTo>
                    <a:pt x="10347" y="4678"/>
                    <a:pt x="10287" y="4189"/>
                    <a:pt x="10228" y="3701"/>
                  </a:cubicBezTo>
                  <a:cubicBezTo>
                    <a:pt x="10192" y="3427"/>
                    <a:pt x="10132" y="3392"/>
                    <a:pt x="9918" y="3356"/>
                  </a:cubicBezTo>
                  <a:cubicBezTo>
                    <a:pt x="9513" y="3300"/>
                    <a:pt x="9110" y="3275"/>
                    <a:pt x="8709" y="3275"/>
                  </a:cubicBezTo>
                  <a:cubicBezTo>
                    <a:pt x="8166" y="3275"/>
                    <a:pt x="7625" y="3321"/>
                    <a:pt x="7084" y="3404"/>
                  </a:cubicBezTo>
                  <a:cubicBezTo>
                    <a:pt x="7000" y="3412"/>
                    <a:pt x="6910" y="3420"/>
                    <a:pt x="6810" y="3420"/>
                  </a:cubicBezTo>
                  <a:cubicBezTo>
                    <a:pt x="6768" y="3420"/>
                    <a:pt x="6725" y="3419"/>
                    <a:pt x="6680" y="3415"/>
                  </a:cubicBezTo>
                  <a:cubicBezTo>
                    <a:pt x="6596" y="3106"/>
                    <a:pt x="6584" y="2773"/>
                    <a:pt x="6584" y="2451"/>
                  </a:cubicBezTo>
                  <a:cubicBezTo>
                    <a:pt x="6596" y="1880"/>
                    <a:pt x="6596" y="1320"/>
                    <a:pt x="6584" y="748"/>
                  </a:cubicBezTo>
                  <a:cubicBezTo>
                    <a:pt x="6561" y="367"/>
                    <a:pt x="6441" y="153"/>
                    <a:pt x="6144" y="94"/>
                  </a:cubicBezTo>
                  <a:cubicBezTo>
                    <a:pt x="5836" y="33"/>
                    <a:pt x="5531" y="1"/>
                    <a:pt x="522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42"/>
            <p:cNvSpPr/>
            <p:nvPr/>
          </p:nvSpPr>
          <p:spPr>
            <a:xfrm>
              <a:off x="3201858" y="1320975"/>
              <a:ext cx="531913" cy="492686"/>
            </a:xfrm>
            <a:custGeom>
              <a:avLst/>
              <a:gdLst/>
              <a:ahLst/>
              <a:cxnLst/>
              <a:rect l="l" t="t" r="r" b="b"/>
              <a:pathLst>
                <a:path w="11336" h="10500" extrusionOk="0">
                  <a:moveTo>
                    <a:pt x="5536" y="271"/>
                  </a:moveTo>
                  <a:cubicBezTo>
                    <a:pt x="5841" y="271"/>
                    <a:pt x="6146" y="303"/>
                    <a:pt x="6454" y="364"/>
                  </a:cubicBezTo>
                  <a:cubicBezTo>
                    <a:pt x="6751" y="423"/>
                    <a:pt x="6871" y="637"/>
                    <a:pt x="6894" y="1018"/>
                  </a:cubicBezTo>
                  <a:cubicBezTo>
                    <a:pt x="6906" y="1590"/>
                    <a:pt x="6906" y="2150"/>
                    <a:pt x="6894" y="2721"/>
                  </a:cubicBezTo>
                  <a:cubicBezTo>
                    <a:pt x="6894" y="3043"/>
                    <a:pt x="6906" y="3376"/>
                    <a:pt x="6990" y="3685"/>
                  </a:cubicBezTo>
                  <a:cubicBezTo>
                    <a:pt x="7035" y="3689"/>
                    <a:pt x="7078" y="3690"/>
                    <a:pt x="7120" y="3690"/>
                  </a:cubicBezTo>
                  <a:cubicBezTo>
                    <a:pt x="7220" y="3690"/>
                    <a:pt x="7310" y="3682"/>
                    <a:pt x="7394" y="3674"/>
                  </a:cubicBezTo>
                  <a:cubicBezTo>
                    <a:pt x="7935" y="3591"/>
                    <a:pt x="8476" y="3545"/>
                    <a:pt x="9017" y="3545"/>
                  </a:cubicBezTo>
                  <a:cubicBezTo>
                    <a:pt x="9416" y="3545"/>
                    <a:pt x="9816" y="3570"/>
                    <a:pt x="10216" y="3626"/>
                  </a:cubicBezTo>
                  <a:cubicBezTo>
                    <a:pt x="10490" y="3650"/>
                    <a:pt x="10538" y="3697"/>
                    <a:pt x="10561" y="3971"/>
                  </a:cubicBezTo>
                  <a:cubicBezTo>
                    <a:pt x="10597" y="4459"/>
                    <a:pt x="10645" y="4948"/>
                    <a:pt x="10585" y="5448"/>
                  </a:cubicBezTo>
                  <a:lnTo>
                    <a:pt x="10585" y="5495"/>
                  </a:lnTo>
                  <a:cubicBezTo>
                    <a:pt x="10419" y="6269"/>
                    <a:pt x="10383" y="6257"/>
                    <a:pt x="9704" y="6341"/>
                  </a:cubicBezTo>
                  <a:cubicBezTo>
                    <a:pt x="8883" y="6436"/>
                    <a:pt x="8061" y="6531"/>
                    <a:pt x="7252" y="6638"/>
                  </a:cubicBezTo>
                  <a:cubicBezTo>
                    <a:pt x="6906" y="6674"/>
                    <a:pt x="6847" y="6757"/>
                    <a:pt x="6847" y="7091"/>
                  </a:cubicBezTo>
                  <a:cubicBezTo>
                    <a:pt x="6847" y="7555"/>
                    <a:pt x="6859" y="8019"/>
                    <a:pt x="6871" y="8460"/>
                  </a:cubicBezTo>
                  <a:cubicBezTo>
                    <a:pt x="6871" y="8674"/>
                    <a:pt x="6894" y="8900"/>
                    <a:pt x="6859" y="9103"/>
                  </a:cubicBezTo>
                  <a:cubicBezTo>
                    <a:pt x="6787" y="9567"/>
                    <a:pt x="6632" y="9734"/>
                    <a:pt x="6168" y="9793"/>
                  </a:cubicBezTo>
                  <a:cubicBezTo>
                    <a:pt x="5899" y="9825"/>
                    <a:pt x="5633" y="9840"/>
                    <a:pt x="5367" y="9840"/>
                  </a:cubicBezTo>
                  <a:cubicBezTo>
                    <a:pt x="5032" y="9840"/>
                    <a:pt x="4697" y="9816"/>
                    <a:pt x="4358" y="9770"/>
                  </a:cubicBezTo>
                  <a:cubicBezTo>
                    <a:pt x="4120" y="9746"/>
                    <a:pt x="4049" y="9686"/>
                    <a:pt x="4001" y="9472"/>
                  </a:cubicBezTo>
                  <a:cubicBezTo>
                    <a:pt x="4001" y="9448"/>
                    <a:pt x="3989" y="9412"/>
                    <a:pt x="3989" y="9389"/>
                  </a:cubicBezTo>
                  <a:cubicBezTo>
                    <a:pt x="3918" y="8877"/>
                    <a:pt x="3894" y="8376"/>
                    <a:pt x="3918" y="7853"/>
                  </a:cubicBezTo>
                  <a:cubicBezTo>
                    <a:pt x="3918" y="7507"/>
                    <a:pt x="3882" y="7174"/>
                    <a:pt x="3834" y="6829"/>
                  </a:cubicBezTo>
                  <a:cubicBezTo>
                    <a:pt x="3834" y="6781"/>
                    <a:pt x="3823" y="6733"/>
                    <a:pt x="3811" y="6698"/>
                  </a:cubicBezTo>
                  <a:cubicBezTo>
                    <a:pt x="3737" y="6513"/>
                    <a:pt x="3699" y="6443"/>
                    <a:pt x="3558" y="6443"/>
                  </a:cubicBezTo>
                  <a:cubicBezTo>
                    <a:pt x="3517" y="6443"/>
                    <a:pt x="3467" y="6449"/>
                    <a:pt x="3406" y="6460"/>
                  </a:cubicBezTo>
                  <a:cubicBezTo>
                    <a:pt x="3025" y="6519"/>
                    <a:pt x="2620" y="6591"/>
                    <a:pt x="2227" y="6638"/>
                  </a:cubicBezTo>
                  <a:cubicBezTo>
                    <a:pt x="1936" y="6682"/>
                    <a:pt x="1631" y="6707"/>
                    <a:pt x="1328" y="6707"/>
                  </a:cubicBezTo>
                  <a:cubicBezTo>
                    <a:pt x="1223" y="6707"/>
                    <a:pt x="1117" y="6704"/>
                    <a:pt x="1013" y="6698"/>
                  </a:cubicBezTo>
                  <a:cubicBezTo>
                    <a:pt x="679" y="6674"/>
                    <a:pt x="560" y="6579"/>
                    <a:pt x="477" y="6257"/>
                  </a:cubicBezTo>
                  <a:cubicBezTo>
                    <a:pt x="382" y="5876"/>
                    <a:pt x="310" y="5471"/>
                    <a:pt x="346" y="5055"/>
                  </a:cubicBezTo>
                  <a:cubicBezTo>
                    <a:pt x="370" y="4578"/>
                    <a:pt x="584" y="4293"/>
                    <a:pt x="1025" y="4150"/>
                  </a:cubicBezTo>
                  <a:cubicBezTo>
                    <a:pt x="1608" y="3959"/>
                    <a:pt x="2203" y="3864"/>
                    <a:pt x="2810" y="3793"/>
                  </a:cubicBezTo>
                  <a:cubicBezTo>
                    <a:pt x="3156" y="3745"/>
                    <a:pt x="3513" y="3721"/>
                    <a:pt x="3882" y="3674"/>
                  </a:cubicBezTo>
                  <a:cubicBezTo>
                    <a:pt x="3953" y="3435"/>
                    <a:pt x="3918" y="3197"/>
                    <a:pt x="3930" y="2971"/>
                  </a:cubicBezTo>
                  <a:cubicBezTo>
                    <a:pt x="3942" y="2316"/>
                    <a:pt x="3918" y="1649"/>
                    <a:pt x="3989" y="995"/>
                  </a:cubicBezTo>
                  <a:cubicBezTo>
                    <a:pt x="4013" y="697"/>
                    <a:pt x="4132" y="518"/>
                    <a:pt x="4406" y="423"/>
                  </a:cubicBezTo>
                  <a:cubicBezTo>
                    <a:pt x="4418" y="423"/>
                    <a:pt x="4430" y="411"/>
                    <a:pt x="4465" y="411"/>
                  </a:cubicBezTo>
                  <a:cubicBezTo>
                    <a:pt x="4825" y="315"/>
                    <a:pt x="5180" y="271"/>
                    <a:pt x="5536" y="271"/>
                  </a:cubicBezTo>
                  <a:close/>
                  <a:moveTo>
                    <a:pt x="5591" y="0"/>
                  </a:moveTo>
                  <a:cubicBezTo>
                    <a:pt x="5168" y="0"/>
                    <a:pt x="4746" y="72"/>
                    <a:pt x="4334" y="221"/>
                  </a:cubicBezTo>
                  <a:cubicBezTo>
                    <a:pt x="4311" y="221"/>
                    <a:pt x="4299" y="233"/>
                    <a:pt x="4287" y="233"/>
                  </a:cubicBezTo>
                  <a:cubicBezTo>
                    <a:pt x="3989" y="340"/>
                    <a:pt x="3811" y="578"/>
                    <a:pt x="3751" y="887"/>
                  </a:cubicBezTo>
                  <a:cubicBezTo>
                    <a:pt x="3632" y="1435"/>
                    <a:pt x="3644" y="1983"/>
                    <a:pt x="3656" y="2542"/>
                  </a:cubicBezTo>
                  <a:cubicBezTo>
                    <a:pt x="3656" y="2840"/>
                    <a:pt x="3692" y="3138"/>
                    <a:pt x="3703" y="3412"/>
                  </a:cubicBezTo>
                  <a:cubicBezTo>
                    <a:pt x="3656" y="3443"/>
                    <a:pt x="3608" y="3449"/>
                    <a:pt x="3564" y="3449"/>
                  </a:cubicBezTo>
                  <a:cubicBezTo>
                    <a:pt x="3542" y="3449"/>
                    <a:pt x="3521" y="3447"/>
                    <a:pt x="3501" y="3447"/>
                  </a:cubicBezTo>
                  <a:cubicBezTo>
                    <a:pt x="2549" y="3471"/>
                    <a:pt x="1620" y="3626"/>
                    <a:pt x="739" y="3971"/>
                  </a:cubicBezTo>
                  <a:cubicBezTo>
                    <a:pt x="382" y="4102"/>
                    <a:pt x="167" y="4388"/>
                    <a:pt x="84" y="4757"/>
                  </a:cubicBezTo>
                  <a:cubicBezTo>
                    <a:pt x="1" y="5198"/>
                    <a:pt x="1" y="5650"/>
                    <a:pt x="84" y="6079"/>
                  </a:cubicBezTo>
                  <a:cubicBezTo>
                    <a:pt x="227" y="6793"/>
                    <a:pt x="548" y="7138"/>
                    <a:pt x="1275" y="7257"/>
                  </a:cubicBezTo>
                  <a:cubicBezTo>
                    <a:pt x="1502" y="7294"/>
                    <a:pt x="1729" y="7309"/>
                    <a:pt x="1957" y="7309"/>
                  </a:cubicBezTo>
                  <a:cubicBezTo>
                    <a:pt x="2027" y="7309"/>
                    <a:pt x="2097" y="7308"/>
                    <a:pt x="2168" y="7305"/>
                  </a:cubicBezTo>
                  <a:cubicBezTo>
                    <a:pt x="2632" y="7269"/>
                    <a:pt x="3108" y="7210"/>
                    <a:pt x="3584" y="7126"/>
                  </a:cubicBezTo>
                  <a:cubicBezTo>
                    <a:pt x="3620" y="7495"/>
                    <a:pt x="3644" y="7853"/>
                    <a:pt x="3644" y="8198"/>
                  </a:cubicBezTo>
                  <a:cubicBezTo>
                    <a:pt x="3644" y="8638"/>
                    <a:pt x="3680" y="9067"/>
                    <a:pt x="3763" y="9508"/>
                  </a:cubicBezTo>
                  <a:cubicBezTo>
                    <a:pt x="3775" y="9615"/>
                    <a:pt x="3811" y="9710"/>
                    <a:pt x="3834" y="9817"/>
                  </a:cubicBezTo>
                  <a:cubicBezTo>
                    <a:pt x="3930" y="10174"/>
                    <a:pt x="4132" y="10377"/>
                    <a:pt x="4489" y="10448"/>
                  </a:cubicBezTo>
                  <a:cubicBezTo>
                    <a:pt x="4702" y="10483"/>
                    <a:pt x="4910" y="10499"/>
                    <a:pt x="5117" y="10499"/>
                  </a:cubicBezTo>
                  <a:cubicBezTo>
                    <a:pt x="5686" y="10499"/>
                    <a:pt x="6237" y="10375"/>
                    <a:pt x="6787" y="10174"/>
                  </a:cubicBezTo>
                  <a:cubicBezTo>
                    <a:pt x="6978" y="10103"/>
                    <a:pt x="7097" y="9948"/>
                    <a:pt x="7204" y="9770"/>
                  </a:cubicBezTo>
                  <a:cubicBezTo>
                    <a:pt x="7454" y="9281"/>
                    <a:pt x="7490" y="8757"/>
                    <a:pt x="7466" y="8222"/>
                  </a:cubicBezTo>
                  <a:cubicBezTo>
                    <a:pt x="7454" y="7912"/>
                    <a:pt x="7466" y="7591"/>
                    <a:pt x="7466" y="7257"/>
                  </a:cubicBezTo>
                  <a:cubicBezTo>
                    <a:pt x="7883" y="7257"/>
                    <a:pt x="8335" y="7233"/>
                    <a:pt x="8764" y="7198"/>
                  </a:cubicBezTo>
                  <a:cubicBezTo>
                    <a:pt x="9252" y="7174"/>
                    <a:pt x="9764" y="7150"/>
                    <a:pt x="10252" y="7055"/>
                  </a:cubicBezTo>
                  <a:cubicBezTo>
                    <a:pt x="10895" y="6900"/>
                    <a:pt x="11204" y="6602"/>
                    <a:pt x="11300" y="5995"/>
                  </a:cubicBezTo>
                  <a:cubicBezTo>
                    <a:pt x="11335" y="5388"/>
                    <a:pt x="11252" y="4745"/>
                    <a:pt x="11097" y="4114"/>
                  </a:cubicBezTo>
                  <a:cubicBezTo>
                    <a:pt x="10978" y="3626"/>
                    <a:pt x="10657" y="3340"/>
                    <a:pt x="10145" y="3257"/>
                  </a:cubicBezTo>
                  <a:cubicBezTo>
                    <a:pt x="9782" y="3203"/>
                    <a:pt x="9421" y="3179"/>
                    <a:pt x="9061" y="3179"/>
                  </a:cubicBezTo>
                  <a:cubicBezTo>
                    <a:pt x="8701" y="3179"/>
                    <a:pt x="8341" y="3203"/>
                    <a:pt x="7978" y="3245"/>
                  </a:cubicBezTo>
                  <a:cubicBezTo>
                    <a:pt x="7849" y="3254"/>
                    <a:pt x="7720" y="3292"/>
                    <a:pt x="7585" y="3292"/>
                  </a:cubicBezTo>
                  <a:cubicBezTo>
                    <a:pt x="7546" y="3292"/>
                    <a:pt x="7506" y="3289"/>
                    <a:pt x="7466" y="3281"/>
                  </a:cubicBezTo>
                  <a:cubicBezTo>
                    <a:pt x="7466" y="3162"/>
                    <a:pt x="7466" y="3043"/>
                    <a:pt x="7490" y="2947"/>
                  </a:cubicBezTo>
                  <a:cubicBezTo>
                    <a:pt x="7561" y="2376"/>
                    <a:pt x="7549" y="1804"/>
                    <a:pt x="7454" y="1257"/>
                  </a:cubicBezTo>
                  <a:cubicBezTo>
                    <a:pt x="7371" y="721"/>
                    <a:pt x="7109" y="280"/>
                    <a:pt x="6561" y="125"/>
                  </a:cubicBezTo>
                  <a:cubicBezTo>
                    <a:pt x="6241" y="43"/>
                    <a:pt x="5916" y="0"/>
                    <a:pt x="55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06" name="Google Shape;1706;p42"/>
          <p:cNvGrpSpPr/>
          <p:nvPr/>
        </p:nvGrpSpPr>
        <p:grpSpPr>
          <a:xfrm flipH="1">
            <a:off x="8225374" y="4388758"/>
            <a:ext cx="514599" cy="575974"/>
            <a:chOff x="4222145" y="3321351"/>
            <a:chExt cx="514599" cy="575974"/>
          </a:xfrm>
        </p:grpSpPr>
        <p:sp>
          <p:nvSpPr>
            <p:cNvPr id="1707" name="Google Shape;1707;p42"/>
            <p:cNvSpPr/>
            <p:nvPr/>
          </p:nvSpPr>
          <p:spPr>
            <a:xfrm>
              <a:off x="4228292" y="3550192"/>
              <a:ext cx="471571" cy="135090"/>
            </a:xfrm>
            <a:custGeom>
              <a:avLst/>
              <a:gdLst/>
              <a:ahLst/>
              <a:cxnLst/>
              <a:rect l="l" t="t" r="r" b="b"/>
              <a:pathLst>
                <a:path w="10050" h="2879" extrusionOk="0">
                  <a:moveTo>
                    <a:pt x="5722" y="0"/>
                  </a:moveTo>
                  <a:cubicBezTo>
                    <a:pt x="5611" y="0"/>
                    <a:pt x="5501" y="6"/>
                    <a:pt x="5394" y="21"/>
                  </a:cubicBezTo>
                  <a:cubicBezTo>
                    <a:pt x="4894" y="81"/>
                    <a:pt x="4406" y="117"/>
                    <a:pt x="3918" y="141"/>
                  </a:cubicBezTo>
                  <a:cubicBezTo>
                    <a:pt x="3048" y="164"/>
                    <a:pt x="2191" y="176"/>
                    <a:pt x="1322" y="212"/>
                  </a:cubicBezTo>
                  <a:cubicBezTo>
                    <a:pt x="1072" y="212"/>
                    <a:pt x="822" y="224"/>
                    <a:pt x="572" y="283"/>
                  </a:cubicBezTo>
                  <a:cubicBezTo>
                    <a:pt x="274" y="355"/>
                    <a:pt x="96" y="510"/>
                    <a:pt x="72" y="819"/>
                  </a:cubicBezTo>
                  <a:cubicBezTo>
                    <a:pt x="60" y="938"/>
                    <a:pt x="36" y="1057"/>
                    <a:pt x="36" y="1176"/>
                  </a:cubicBezTo>
                  <a:cubicBezTo>
                    <a:pt x="12" y="1641"/>
                    <a:pt x="0" y="2117"/>
                    <a:pt x="84" y="2581"/>
                  </a:cubicBezTo>
                  <a:cubicBezTo>
                    <a:pt x="120" y="2772"/>
                    <a:pt x="227" y="2855"/>
                    <a:pt x="417" y="2855"/>
                  </a:cubicBezTo>
                  <a:cubicBezTo>
                    <a:pt x="631" y="2855"/>
                    <a:pt x="834" y="2879"/>
                    <a:pt x="1024" y="2879"/>
                  </a:cubicBezTo>
                  <a:cubicBezTo>
                    <a:pt x="2501" y="2855"/>
                    <a:pt x="3953" y="2724"/>
                    <a:pt x="5418" y="2712"/>
                  </a:cubicBezTo>
                  <a:lnTo>
                    <a:pt x="8109" y="2712"/>
                  </a:lnTo>
                  <a:cubicBezTo>
                    <a:pt x="8537" y="2712"/>
                    <a:pt x="8990" y="2665"/>
                    <a:pt x="9418" y="2593"/>
                  </a:cubicBezTo>
                  <a:cubicBezTo>
                    <a:pt x="9645" y="2546"/>
                    <a:pt x="9835" y="2462"/>
                    <a:pt x="9883" y="2200"/>
                  </a:cubicBezTo>
                  <a:cubicBezTo>
                    <a:pt x="10002" y="1653"/>
                    <a:pt x="10026" y="1105"/>
                    <a:pt x="10049" y="533"/>
                  </a:cubicBezTo>
                  <a:cubicBezTo>
                    <a:pt x="10049" y="236"/>
                    <a:pt x="9930" y="141"/>
                    <a:pt x="9633" y="93"/>
                  </a:cubicBezTo>
                  <a:cubicBezTo>
                    <a:pt x="9502" y="57"/>
                    <a:pt x="9359" y="57"/>
                    <a:pt x="9228" y="57"/>
                  </a:cubicBezTo>
                  <a:cubicBezTo>
                    <a:pt x="8287" y="45"/>
                    <a:pt x="7335" y="33"/>
                    <a:pt x="6406" y="21"/>
                  </a:cubicBezTo>
                  <a:cubicBezTo>
                    <a:pt x="6176" y="21"/>
                    <a:pt x="5946" y="0"/>
                    <a:pt x="5722" y="0"/>
                  </a:cubicBezTo>
                  <a:close/>
                </a:path>
              </a:pathLst>
            </a:custGeom>
            <a:solidFill>
              <a:srgbClr val="1C0D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42"/>
            <p:cNvSpPr/>
            <p:nvPr/>
          </p:nvSpPr>
          <p:spPr>
            <a:xfrm>
              <a:off x="4361272" y="3718456"/>
              <a:ext cx="183842" cy="178869"/>
            </a:xfrm>
            <a:custGeom>
              <a:avLst/>
              <a:gdLst/>
              <a:ahLst/>
              <a:cxnLst/>
              <a:rect l="l" t="t" r="r" b="b"/>
              <a:pathLst>
                <a:path w="3918" h="3812" extrusionOk="0">
                  <a:moveTo>
                    <a:pt x="1744" y="281"/>
                  </a:moveTo>
                  <a:cubicBezTo>
                    <a:pt x="1750" y="281"/>
                    <a:pt x="1756" y="281"/>
                    <a:pt x="1762" y="281"/>
                  </a:cubicBezTo>
                  <a:cubicBezTo>
                    <a:pt x="2691" y="305"/>
                    <a:pt x="3405" y="924"/>
                    <a:pt x="3405" y="1746"/>
                  </a:cubicBezTo>
                  <a:cubicBezTo>
                    <a:pt x="3405" y="2584"/>
                    <a:pt x="2703" y="3282"/>
                    <a:pt x="1867" y="3282"/>
                  </a:cubicBezTo>
                  <a:cubicBezTo>
                    <a:pt x="1860" y="3282"/>
                    <a:pt x="1853" y="3282"/>
                    <a:pt x="1846" y="3282"/>
                  </a:cubicBezTo>
                  <a:cubicBezTo>
                    <a:pt x="976" y="3282"/>
                    <a:pt x="322" y="2651"/>
                    <a:pt x="322" y="1829"/>
                  </a:cubicBezTo>
                  <a:cubicBezTo>
                    <a:pt x="298" y="932"/>
                    <a:pt x="1081" y="281"/>
                    <a:pt x="1744" y="281"/>
                  </a:cubicBezTo>
                  <a:close/>
                  <a:moveTo>
                    <a:pt x="2107" y="0"/>
                  </a:moveTo>
                  <a:cubicBezTo>
                    <a:pt x="1832" y="0"/>
                    <a:pt x="1553" y="54"/>
                    <a:pt x="1274" y="138"/>
                  </a:cubicBezTo>
                  <a:cubicBezTo>
                    <a:pt x="512" y="365"/>
                    <a:pt x="0" y="1174"/>
                    <a:pt x="72" y="1948"/>
                  </a:cubicBezTo>
                  <a:cubicBezTo>
                    <a:pt x="119" y="2365"/>
                    <a:pt x="298" y="2722"/>
                    <a:pt x="512" y="3055"/>
                  </a:cubicBezTo>
                  <a:cubicBezTo>
                    <a:pt x="865" y="3533"/>
                    <a:pt x="1318" y="3812"/>
                    <a:pt x="1894" y="3812"/>
                  </a:cubicBezTo>
                  <a:cubicBezTo>
                    <a:pt x="1979" y="3812"/>
                    <a:pt x="2066" y="3806"/>
                    <a:pt x="2155" y="3794"/>
                  </a:cubicBezTo>
                  <a:cubicBezTo>
                    <a:pt x="3120" y="3663"/>
                    <a:pt x="3917" y="2662"/>
                    <a:pt x="3905" y="1412"/>
                  </a:cubicBezTo>
                  <a:cubicBezTo>
                    <a:pt x="3893" y="1055"/>
                    <a:pt x="3608" y="615"/>
                    <a:pt x="3120" y="305"/>
                  </a:cubicBezTo>
                  <a:cubicBezTo>
                    <a:pt x="2794" y="86"/>
                    <a:pt x="2454" y="0"/>
                    <a:pt x="21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42"/>
            <p:cNvSpPr/>
            <p:nvPr/>
          </p:nvSpPr>
          <p:spPr>
            <a:xfrm>
              <a:off x="4347852" y="3342232"/>
              <a:ext cx="192241" cy="180558"/>
            </a:xfrm>
            <a:custGeom>
              <a:avLst/>
              <a:gdLst/>
              <a:ahLst/>
              <a:cxnLst/>
              <a:rect l="l" t="t" r="r" b="b"/>
              <a:pathLst>
                <a:path w="4097" h="3848" extrusionOk="0">
                  <a:moveTo>
                    <a:pt x="1827" y="321"/>
                  </a:moveTo>
                  <a:cubicBezTo>
                    <a:pt x="2038" y="321"/>
                    <a:pt x="2249" y="373"/>
                    <a:pt x="2453" y="465"/>
                  </a:cubicBezTo>
                  <a:cubicBezTo>
                    <a:pt x="2989" y="703"/>
                    <a:pt x="3382" y="1334"/>
                    <a:pt x="3382" y="1917"/>
                  </a:cubicBezTo>
                  <a:cubicBezTo>
                    <a:pt x="3382" y="2727"/>
                    <a:pt x="2798" y="3334"/>
                    <a:pt x="1965" y="3394"/>
                  </a:cubicBezTo>
                  <a:cubicBezTo>
                    <a:pt x="1925" y="3397"/>
                    <a:pt x="1886" y="3399"/>
                    <a:pt x="1847" y="3399"/>
                  </a:cubicBezTo>
                  <a:cubicBezTo>
                    <a:pt x="1146" y="3399"/>
                    <a:pt x="541" y="2903"/>
                    <a:pt x="417" y="2215"/>
                  </a:cubicBezTo>
                  <a:cubicBezTo>
                    <a:pt x="310" y="1596"/>
                    <a:pt x="727" y="715"/>
                    <a:pt x="1322" y="429"/>
                  </a:cubicBezTo>
                  <a:cubicBezTo>
                    <a:pt x="1487" y="355"/>
                    <a:pt x="1657" y="321"/>
                    <a:pt x="1827" y="321"/>
                  </a:cubicBezTo>
                  <a:close/>
                  <a:moveTo>
                    <a:pt x="2049" y="0"/>
                  </a:moveTo>
                  <a:cubicBezTo>
                    <a:pt x="1796" y="0"/>
                    <a:pt x="1538" y="59"/>
                    <a:pt x="1274" y="191"/>
                  </a:cubicBezTo>
                  <a:cubicBezTo>
                    <a:pt x="703" y="477"/>
                    <a:pt x="334" y="965"/>
                    <a:pt x="167" y="1596"/>
                  </a:cubicBezTo>
                  <a:cubicBezTo>
                    <a:pt x="0" y="2203"/>
                    <a:pt x="84" y="2787"/>
                    <a:pt x="560" y="3227"/>
                  </a:cubicBezTo>
                  <a:cubicBezTo>
                    <a:pt x="992" y="3609"/>
                    <a:pt x="1476" y="3847"/>
                    <a:pt x="2032" y="3847"/>
                  </a:cubicBezTo>
                  <a:cubicBezTo>
                    <a:pt x="2134" y="3847"/>
                    <a:pt x="2239" y="3839"/>
                    <a:pt x="2346" y="3822"/>
                  </a:cubicBezTo>
                  <a:cubicBezTo>
                    <a:pt x="3167" y="3691"/>
                    <a:pt x="4096" y="2941"/>
                    <a:pt x="4049" y="2013"/>
                  </a:cubicBezTo>
                  <a:cubicBezTo>
                    <a:pt x="4049" y="1275"/>
                    <a:pt x="3775" y="763"/>
                    <a:pt x="3227" y="405"/>
                  </a:cubicBezTo>
                  <a:cubicBezTo>
                    <a:pt x="2852" y="155"/>
                    <a:pt x="2458" y="0"/>
                    <a:pt x="20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42"/>
            <p:cNvSpPr/>
            <p:nvPr/>
          </p:nvSpPr>
          <p:spPr>
            <a:xfrm>
              <a:off x="4375208" y="3731642"/>
              <a:ext cx="145882" cy="140251"/>
            </a:xfrm>
            <a:custGeom>
              <a:avLst/>
              <a:gdLst/>
              <a:ahLst/>
              <a:cxnLst/>
              <a:rect l="l" t="t" r="r" b="b"/>
              <a:pathLst>
                <a:path w="3109" h="2989" extrusionOk="0">
                  <a:moveTo>
                    <a:pt x="1465" y="0"/>
                  </a:moveTo>
                  <a:cubicBezTo>
                    <a:pt x="810" y="0"/>
                    <a:pt x="1" y="655"/>
                    <a:pt x="25" y="1548"/>
                  </a:cubicBezTo>
                  <a:cubicBezTo>
                    <a:pt x="25" y="2370"/>
                    <a:pt x="679" y="2989"/>
                    <a:pt x="1549" y="2989"/>
                  </a:cubicBezTo>
                  <a:cubicBezTo>
                    <a:pt x="2394" y="2989"/>
                    <a:pt x="3108" y="2298"/>
                    <a:pt x="3108" y="1465"/>
                  </a:cubicBezTo>
                  <a:cubicBezTo>
                    <a:pt x="3108" y="643"/>
                    <a:pt x="2394" y="24"/>
                    <a:pt x="14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42"/>
            <p:cNvSpPr/>
            <p:nvPr/>
          </p:nvSpPr>
          <p:spPr>
            <a:xfrm>
              <a:off x="4361835" y="3357153"/>
              <a:ext cx="144709" cy="144568"/>
            </a:xfrm>
            <a:custGeom>
              <a:avLst/>
              <a:gdLst/>
              <a:ahLst/>
              <a:cxnLst/>
              <a:rect l="l" t="t" r="r" b="b"/>
              <a:pathLst>
                <a:path w="3084" h="3081" extrusionOk="0">
                  <a:moveTo>
                    <a:pt x="1516" y="1"/>
                  </a:moveTo>
                  <a:cubicBezTo>
                    <a:pt x="1350" y="1"/>
                    <a:pt x="1185" y="32"/>
                    <a:pt x="1024" y="99"/>
                  </a:cubicBezTo>
                  <a:cubicBezTo>
                    <a:pt x="429" y="361"/>
                    <a:pt x="0" y="1242"/>
                    <a:pt x="119" y="1897"/>
                  </a:cubicBezTo>
                  <a:cubicBezTo>
                    <a:pt x="243" y="2585"/>
                    <a:pt x="848" y="3081"/>
                    <a:pt x="1549" y="3081"/>
                  </a:cubicBezTo>
                  <a:cubicBezTo>
                    <a:pt x="1588" y="3081"/>
                    <a:pt x="1627" y="3079"/>
                    <a:pt x="1667" y="3076"/>
                  </a:cubicBezTo>
                  <a:cubicBezTo>
                    <a:pt x="2500" y="3016"/>
                    <a:pt x="3084" y="2409"/>
                    <a:pt x="3084" y="1599"/>
                  </a:cubicBezTo>
                  <a:cubicBezTo>
                    <a:pt x="3084" y="1016"/>
                    <a:pt x="2691" y="385"/>
                    <a:pt x="2155" y="147"/>
                  </a:cubicBezTo>
                  <a:cubicBezTo>
                    <a:pt x="1947" y="53"/>
                    <a:pt x="1731" y="1"/>
                    <a:pt x="15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42"/>
            <p:cNvSpPr/>
            <p:nvPr/>
          </p:nvSpPr>
          <p:spPr>
            <a:xfrm>
              <a:off x="4471307" y="3577877"/>
              <a:ext cx="39696" cy="18675"/>
            </a:xfrm>
            <a:custGeom>
              <a:avLst/>
              <a:gdLst/>
              <a:ahLst/>
              <a:cxnLst/>
              <a:rect l="l" t="t" r="r" b="b"/>
              <a:pathLst>
                <a:path w="846" h="398" extrusionOk="0">
                  <a:moveTo>
                    <a:pt x="286" y="1"/>
                  </a:moveTo>
                  <a:cubicBezTo>
                    <a:pt x="262" y="1"/>
                    <a:pt x="239" y="2"/>
                    <a:pt x="215" y="3"/>
                  </a:cubicBezTo>
                  <a:cubicBezTo>
                    <a:pt x="96" y="3"/>
                    <a:pt x="1" y="63"/>
                    <a:pt x="1" y="205"/>
                  </a:cubicBezTo>
                  <a:cubicBezTo>
                    <a:pt x="1" y="336"/>
                    <a:pt x="84" y="384"/>
                    <a:pt x="215" y="396"/>
                  </a:cubicBezTo>
                  <a:cubicBezTo>
                    <a:pt x="228" y="397"/>
                    <a:pt x="242" y="397"/>
                    <a:pt x="255" y="397"/>
                  </a:cubicBezTo>
                  <a:cubicBezTo>
                    <a:pt x="455" y="397"/>
                    <a:pt x="645" y="315"/>
                    <a:pt x="846" y="170"/>
                  </a:cubicBezTo>
                  <a:cubicBezTo>
                    <a:pt x="657" y="43"/>
                    <a:pt x="467" y="1"/>
                    <a:pt x="286" y="1"/>
                  </a:cubicBezTo>
                  <a:close/>
                </a:path>
              </a:pathLst>
            </a:custGeom>
            <a:solidFill>
              <a:srgbClr val="1C0D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42"/>
            <p:cNvSpPr/>
            <p:nvPr/>
          </p:nvSpPr>
          <p:spPr>
            <a:xfrm>
              <a:off x="4242275" y="3528936"/>
              <a:ext cx="471524" cy="135137"/>
            </a:xfrm>
            <a:custGeom>
              <a:avLst/>
              <a:gdLst/>
              <a:ahLst/>
              <a:cxnLst/>
              <a:rect l="l" t="t" r="r" b="b"/>
              <a:pathLst>
                <a:path w="10049" h="2880" extrusionOk="0">
                  <a:moveTo>
                    <a:pt x="5722" y="1"/>
                  </a:moveTo>
                  <a:cubicBezTo>
                    <a:pt x="5611" y="1"/>
                    <a:pt x="5501" y="6"/>
                    <a:pt x="5394" y="22"/>
                  </a:cubicBezTo>
                  <a:cubicBezTo>
                    <a:pt x="4894" y="82"/>
                    <a:pt x="4405" y="129"/>
                    <a:pt x="3917" y="141"/>
                  </a:cubicBezTo>
                  <a:cubicBezTo>
                    <a:pt x="3048" y="177"/>
                    <a:pt x="2191" y="189"/>
                    <a:pt x="1322" y="213"/>
                  </a:cubicBezTo>
                  <a:cubicBezTo>
                    <a:pt x="1072" y="213"/>
                    <a:pt x="822" y="236"/>
                    <a:pt x="572" y="296"/>
                  </a:cubicBezTo>
                  <a:cubicBezTo>
                    <a:pt x="274" y="367"/>
                    <a:pt x="95" y="510"/>
                    <a:pt x="72" y="832"/>
                  </a:cubicBezTo>
                  <a:cubicBezTo>
                    <a:pt x="60" y="951"/>
                    <a:pt x="36" y="1070"/>
                    <a:pt x="36" y="1189"/>
                  </a:cubicBezTo>
                  <a:cubicBezTo>
                    <a:pt x="12" y="1641"/>
                    <a:pt x="0" y="2118"/>
                    <a:pt x="83" y="2582"/>
                  </a:cubicBezTo>
                  <a:cubicBezTo>
                    <a:pt x="119" y="2772"/>
                    <a:pt x="226" y="2868"/>
                    <a:pt x="417" y="2868"/>
                  </a:cubicBezTo>
                  <a:cubicBezTo>
                    <a:pt x="631" y="2868"/>
                    <a:pt x="834" y="2880"/>
                    <a:pt x="1024" y="2880"/>
                  </a:cubicBezTo>
                  <a:cubicBezTo>
                    <a:pt x="2500" y="2868"/>
                    <a:pt x="3953" y="2737"/>
                    <a:pt x="5417" y="2713"/>
                  </a:cubicBezTo>
                  <a:lnTo>
                    <a:pt x="8108" y="2713"/>
                  </a:lnTo>
                  <a:cubicBezTo>
                    <a:pt x="8537" y="2713"/>
                    <a:pt x="8989" y="2677"/>
                    <a:pt x="9418" y="2594"/>
                  </a:cubicBezTo>
                  <a:cubicBezTo>
                    <a:pt x="9644" y="2558"/>
                    <a:pt x="9835" y="2463"/>
                    <a:pt x="9882" y="2213"/>
                  </a:cubicBezTo>
                  <a:cubicBezTo>
                    <a:pt x="10001" y="1665"/>
                    <a:pt x="10025" y="1106"/>
                    <a:pt x="10049" y="546"/>
                  </a:cubicBezTo>
                  <a:cubicBezTo>
                    <a:pt x="10049" y="248"/>
                    <a:pt x="9930" y="141"/>
                    <a:pt x="9632" y="93"/>
                  </a:cubicBezTo>
                  <a:cubicBezTo>
                    <a:pt x="9501" y="70"/>
                    <a:pt x="9358" y="70"/>
                    <a:pt x="9227" y="70"/>
                  </a:cubicBezTo>
                  <a:cubicBezTo>
                    <a:pt x="8287" y="58"/>
                    <a:pt x="7334" y="34"/>
                    <a:pt x="6406" y="22"/>
                  </a:cubicBezTo>
                  <a:cubicBezTo>
                    <a:pt x="6175" y="22"/>
                    <a:pt x="5945" y="1"/>
                    <a:pt x="572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42"/>
            <p:cNvSpPr/>
            <p:nvPr/>
          </p:nvSpPr>
          <p:spPr>
            <a:xfrm>
              <a:off x="4222145" y="3515751"/>
              <a:ext cx="514599" cy="184640"/>
            </a:xfrm>
            <a:custGeom>
              <a:avLst/>
              <a:gdLst/>
              <a:ahLst/>
              <a:cxnLst/>
              <a:rect l="l" t="t" r="r" b="b"/>
              <a:pathLst>
                <a:path w="10967" h="3935" extrusionOk="0">
                  <a:moveTo>
                    <a:pt x="6151" y="282"/>
                  </a:moveTo>
                  <a:cubicBezTo>
                    <a:pt x="6374" y="282"/>
                    <a:pt x="6604" y="303"/>
                    <a:pt x="6835" y="303"/>
                  </a:cubicBezTo>
                  <a:cubicBezTo>
                    <a:pt x="7763" y="315"/>
                    <a:pt x="8716" y="339"/>
                    <a:pt x="9656" y="351"/>
                  </a:cubicBezTo>
                  <a:cubicBezTo>
                    <a:pt x="9787" y="351"/>
                    <a:pt x="9918" y="363"/>
                    <a:pt x="10049" y="374"/>
                  </a:cubicBezTo>
                  <a:cubicBezTo>
                    <a:pt x="10347" y="422"/>
                    <a:pt x="10454" y="529"/>
                    <a:pt x="10454" y="827"/>
                  </a:cubicBezTo>
                  <a:cubicBezTo>
                    <a:pt x="10442" y="1375"/>
                    <a:pt x="10418" y="1946"/>
                    <a:pt x="10311" y="2494"/>
                  </a:cubicBezTo>
                  <a:cubicBezTo>
                    <a:pt x="10264" y="2744"/>
                    <a:pt x="10073" y="2827"/>
                    <a:pt x="9847" y="2875"/>
                  </a:cubicBezTo>
                  <a:cubicBezTo>
                    <a:pt x="9418" y="2958"/>
                    <a:pt x="8966" y="2994"/>
                    <a:pt x="8537" y="2994"/>
                  </a:cubicBezTo>
                  <a:lnTo>
                    <a:pt x="5846" y="2994"/>
                  </a:lnTo>
                  <a:cubicBezTo>
                    <a:pt x="4382" y="3018"/>
                    <a:pt x="2929" y="3149"/>
                    <a:pt x="1453" y="3161"/>
                  </a:cubicBezTo>
                  <a:cubicBezTo>
                    <a:pt x="1263" y="3161"/>
                    <a:pt x="1060" y="3149"/>
                    <a:pt x="846" y="3149"/>
                  </a:cubicBezTo>
                  <a:cubicBezTo>
                    <a:pt x="655" y="3149"/>
                    <a:pt x="548" y="3053"/>
                    <a:pt x="512" y="2863"/>
                  </a:cubicBezTo>
                  <a:cubicBezTo>
                    <a:pt x="429" y="2399"/>
                    <a:pt x="441" y="1922"/>
                    <a:pt x="465" y="1470"/>
                  </a:cubicBezTo>
                  <a:cubicBezTo>
                    <a:pt x="465" y="1351"/>
                    <a:pt x="489" y="1232"/>
                    <a:pt x="501" y="1113"/>
                  </a:cubicBezTo>
                  <a:cubicBezTo>
                    <a:pt x="524" y="791"/>
                    <a:pt x="703" y="648"/>
                    <a:pt x="1001" y="577"/>
                  </a:cubicBezTo>
                  <a:cubicBezTo>
                    <a:pt x="1251" y="517"/>
                    <a:pt x="1501" y="494"/>
                    <a:pt x="1751" y="494"/>
                  </a:cubicBezTo>
                  <a:cubicBezTo>
                    <a:pt x="2620" y="470"/>
                    <a:pt x="3477" y="458"/>
                    <a:pt x="4346" y="422"/>
                  </a:cubicBezTo>
                  <a:cubicBezTo>
                    <a:pt x="4834" y="410"/>
                    <a:pt x="5323" y="363"/>
                    <a:pt x="5823" y="303"/>
                  </a:cubicBezTo>
                  <a:cubicBezTo>
                    <a:pt x="5930" y="287"/>
                    <a:pt x="6040" y="282"/>
                    <a:pt x="6151" y="282"/>
                  </a:cubicBezTo>
                  <a:close/>
                  <a:moveTo>
                    <a:pt x="7036" y="0"/>
                  </a:moveTo>
                  <a:cubicBezTo>
                    <a:pt x="6702" y="0"/>
                    <a:pt x="6368" y="2"/>
                    <a:pt x="6037" y="5"/>
                  </a:cubicBezTo>
                  <a:cubicBezTo>
                    <a:pt x="4846" y="17"/>
                    <a:pt x="3644" y="41"/>
                    <a:pt x="2453" y="136"/>
                  </a:cubicBezTo>
                  <a:cubicBezTo>
                    <a:pt x="1894" y="184"/>
                    <a:pt x="1322" y="220"/>
                    <a:pt x="786" y="374"/>
                  </a:cubicBezTo>
                  <a:cubicBezTo>
                    <a:pt x="465" y="482"/>
                    <a:pt x="251" y="696"/>
                    <a:pt x="179" y="1029"/>
                  </a:cubicBezTo>
                  <a:cubicBezTo>
                    <a:pt x="0" y="1720"/>
                    <a:pt x="60" y="2422"/>
                    <a:pt x="191" y="3101"/>
                  </a:cubicBezTo>
                  <a:cubicBezTo>
                    <a:pt x="286" y="3565"/>
                    <a:pt x="608" y="3803"/>
                    <a:pt x="1060" y="3875"/>
                  </a:cubicBezTo>
                  <a:cubicBezTo>
                    <a:pt x="1325" y="3917"/>
                    <a:pt x="1594" y="3934"/>
                    <a:pt x="1865" y="3934"/>
                  </a:cubicBezTo>
                  <a:cubicBezTo>
                    <a:pt x="2057" y="3934"/>
                    <a:pt x="2249" y="3925"/>
                    <a:pt x="2441" y="3911"/>
                  </a:cubicBezTo>
                  <a:cubicBezTo>
                    <a:pt x="3503" y="3811"/>
                    <a:pt x="4573" y="3720"/>
                    <a:pt x="5589" y="3720"/>
                  </a:cubicBezTo>
                  <a:cubicBezTo>
                    <a:pt x="5792" y="3720"/>
                    <a:pt x="5993" y="3724"/>
                    <a:pt x="6192" y="3732"/>
                  </a:cubicBezTo>
                  <a:cubicBezTo>
                    <a:pt x="7228" y="3696"/>
                    <a:pt x="8180" y="3673"/>
                    <a:pt x="9133" y="3577"/>
                  </a:cubicBezTo>
                  <a:cubicBezTo>
                    <a:pt x="9537" y="3530"/>
                    <a:pt x="9918" y="3470"/>
                    <a:pt x="10311" y="3375"/>
                  </a:cubicBezTo>
                  <a:cubicBezTo>
                    <a:pt x="10561" y="3315"/>
                    <a:pt x="10728" y="3172"/>
                    <a:pt x="10776" y="2899"/>
                  </a:cubicBezTo>
                  <a:cubicBezTo>
                    <a:pt x="10847" y="2422"/>
                    <a:pt x="10919" y="1958"/>
                    <a:pt x="10954" y="1482"/>
                  </a:cubicBezTo>
                  <a:cubicBezTo>
                    <a:pt x="10966" y="1244"/>
                    <a:pt x="10954" y="982"/>
                    <a:pt x="10883" y="732"/>
                  </a:cubicBezTo>
                  <a:cubicBezTo>
                    <a:pt x="10776" y="374"/>
                    <a:pt x="10561" y="136"/>
                    <a:pt x="10180" y="101"/>
                  </a:cubicBezTo>
                  <a:cubicBezTo>
                    <a:pt x="9942" y="65"/>
                    <a:pt x="9704" y="17"/>
                    <a:pt x="9466" y="17"/>
                  </a:cubicBezTo>
                  <a:cubicBezTo>
                    <a:pt x="8658" y="9"/>
                    <a:pt x="7844" y="0"/>
                    <a:pt x="70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42"/>
            <p:cNvSpPr/>
            <p:nvPr/>
          </p:nvSpPr>
          <p:spPr>
            <a:xfrm>
              <a:off x="4375208" y="3697388"/>
              <a:ext cx="183842" cy="179103"/>
            </a:xfrm>
            <a:custGeom>
              <a:avLst/>
              <a:gdLst/>
              <a:ahLst/>
              <a:cxnLst/>
              <a:rect l="l" t="t" r="r" b="b"/>
              <a:pathLst>
                <a:path w="3918" h="3817" extrusionOk="0">
                  <a:moveTo>
                    <a:pt x="1745" y="290"/>
                  </a:moveTo>
                  <a:cubicBezTo>
                    <a:pt x="1751" y="290"/>
                    <a:pt x="1757" y="290"/>
                    <a:pt x="1763" y="290"/>
                  </a:cubicBezTo>
                  <a:cubicBezTo>
                    <a:pt x="2692" y="302"/>
                    <a:pt x="3406" y="933"/>
                    <a:pt x="3406" y="1742"/>
                  </a:cubicBezTo>
                  <a:cubicBezTo>
                    <a:pt x="3406" y="2592"/>
                    <a:pt x="2704" y="3278"/>
                    <a:pt x="1868" y="3278"/>
                  </a:cubicBezTo>
                  <a:cubicBezTo>
                    <a:pt x="1861" y="3278"/>
                    <a:pt x="1853" y="3278"/>
                    <a:pt x="1846" y="3278"/>
                  </a:cubicBezTo>
                  <a:cubicBezTo>
                    <a:pt x="977" y="3278"/>
                    <a:pt x="322" y="2659"/>
                    <a:pt x="322" y="1837"/>
                  </a:cubicBezTo>
                  <a:cubicBezTo>
                    <a:pt x="299" y="941"/>
                    <a:pt x="1082" y="290"/>
                    <a:pt x="1745" y="290"/>
                  </a:cubicBezTo>
                  <a:close/>
                  <a:moveTo>
                    <a:pt x="2096" y="1"/>
                  </a:moveTo>
                  <a:cubicBezTo>
                    <a:pt x="1825" y="1"/>
                    <a:pt x="1550" y="52"/>
                    <a:pt x="1275" y="135"/>
                  </a:cubicBezTo>
                  <a:cubicBezTo>
                    <a:pt x="513" y="361"/>
                    <a:pt x="1" y="1183"/>
                    <a:pt x="72" y="1957"/>
                  </a:cubicBezTo>
                  <a:cubicBezTo>
                    <a:pt x="120" y="2373"/>
                    <a:pt x="298" y="2730"/>
                    <a:pt x="513" y="3052"/>
                  </a:cubicBezTo>
                  <a:cubicBezTo>
                    <a:pt x="870" y="3545"/>
                    <a:pt x="1329" y="3817"/>
                    <a:pt x="1914" y="3817"/>
                  </a:cubicBezTo>
                  <a:cubicBezTo>
                    <a:pt x="1992" y="3817"/>
                    <a:pt x="2073" y="3812"/>
                    <a:pt x="2156" y="3802"/>
                  </a:cubicBezTo>
                  <a:cubicBezTo>
                    <a:pt x="3120" y="3671"/>
                    <a:pt x="3918" y="2671"/>
                    <a:pt x="3906" y="1421"/>
                  </a:cubicBezTo>
                  <a:cubicBezTo>
                    <a:pt x="3894" y="1064"/>
                    <a:pt x="3608" y="611"/>
                    <a:pt x="3120" y="302"/>
                  </a:cubicBezTo>
                  <a:cubicBezTo>
                    <a:pt x="2791" y="87"/>
                    <a:pt x="2447" y="1"/>
                    <a:pt x="20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42"/>
            <p:cNvSpPr/>
            <p:nvPr/>
          </p:nvSpPr>
          <p:spPr>
            <a:xfrm>
              <a:off x="4361835" y="3321351"/>
              <a:ext cx="192195" cy="180558"/>
            </a:xfrm>
            <a:custGeom>
              <a:avLst/>
              <a:gdLst/>
              <a:ahLst/>
              <a:cxnLst/>
              <a:rect l="l" t="t" r="r" b="b"/>
              <a:pathLst>
                <a:path w="4096" h="3848" extrusionOk="0">
                  <a:moveTo>
                    <a:pt x="1847" y="320"/>
                  </a:moveTo>
                  <a:cubicBezTo>
                    <a:pt x="2051" y="320"/>
                    <a:pt x="2255" y="368"/>
                    <a:pt x="2453" y="457"/>
                  </a:cubicBezTo>
                  <a:cubicBezTo>
                    <a:pt x="2989" y="696"/>
                    <a:pt x="3381" y="1339"/>
                    <a:pt x="3381" y="1922"/>
                  </a:cubicBezTo>
                  <a:cubicBezTo>
                    <a:pt x="3381" y="2720"/>
                    <a:pt x="2798" y="3327"/>
                    <a:pt x="1965" y="3386"/>
                  </a:cubicBezTo>
                  <a:cubicBezTo>
                    <a:pt x="1924" y="3390"/>
                    <a:pt x="1884" y="3391"/>
                    <a:pt x="1844" y="3391"/>
                  </a:cubicBezTo>
                  <a:cubicBezTo>
                    <a:pt x="1144" y="3391"/>
                    <a:pt x="541" y="2907"/>
                    <a:pt x="417" y="2220"/>
                  </a:cubicBezTo>
                  <a:cubicBezTo>
                    <a:pt x="310" y="1589"/>
                    <a:pt x="726" y="708"/>
                    <a:pt x="1322" y="434"/>
                  </a:cubicBezTo>
                  <a:cubicBezTo>
                    <a:pt x="1493" y="356"/>
                    <a:pt x="1670" y="320"/>
                    <a:pt x="1847" y="320"/>
                  </a:cubicBezTo>
                  <a:close/>
                  <a:moveTo>
                    <a:pt x="2062" y="1"/>
                  </a:moveTo>
                  <a:cubicBezTo>
                    <a:pt x="1805" y="1"/>
                    <a:pt x="1542" y="61"/>
                    <a:pt x="1274" y="196"/>
                  </a:cubicBezTo>
                  <a:cubicBezTo>
                    <a:pt x="703" y="469"/>
                    <a:pt x="345" y="969"/>
                    <a:pt x="167" y="1589"/>
                  </a:cubicBezTo>
                  <a:cubicBezTo>
                    <a:pt x="0" y="2196"/>
                    <a:pt x="83" y="2779"/>
                    <a:pt x="560" y="3232"/>
                  </a:cubicBezTo>
                  <a:cubicBezTo>
                    <a:pt x="999" y="3609"/>
                    <a:pt x="1490" y="3847"/>
                    <a:pt x="2057" y="3847"/>
                  </a:cubicBezTo>
                  <a:cubicBezTo>
                    <a:pt x="2151" y="3847"/>
                    <a:pt x="2247" y="3841"/>
                    <a:pt x="2346" y="3827"/>
                  </a:cubicBezTo>
                  <a:cubicBezTo>
                    <a:pt x="3167" y="3684"/>
                    <a:pt x="4096" y="2946"/>
                    <a:pt x="4048" y="2005"/>
                  </a:cubicBezTo>
                  <a:cubicBezTo>
                    <a:pt x="4048" y="1279"/>
                    <a:pt x="3798" y="755"/>
                    <a:pt x="3227" y="398"/>
                  </a:cubicBezTo>
                  <a:cubicBezTo>
                    <a:pt x="2855" y="150"/>
                    <a:pt x="2466" y="1"/>
                    <a:pt x="20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42"/>
            <p:cNvSpPr/>
            <p:nvPr/>
          </p:nvSpPr>
          <p:spPr>
            <a:xfrm>
              <a:off x="4394204" y="3714249"/>
              <a:ext cx="145835" cy="140298"/>
            </a:xfrm>
            <a:custGeom>
              <a:avLst/>
              <a:gdLst/>
              <a:ahLst/>
              <a:cxnLst/>
              <a:rect l="l" t="t" r="r" b="b"/>
              <a:pathLst>
                <a:path w="3108" h="2990" extrusionOk="0">
                  <a:moveTo>
                    <a:pt x="1465" y="1"/>
                  </a:moveTo>
                  <a:cubicBezTo>
                    <a:pt x="810" y="1"/>
                    <a:pt x="0" y="656"/>
                    <a:pt x="24" y="1548"/>
                  </a:cubicBezTo>
                  <a:cubicBezTo>
                    <a:pt x="24" y="2358"/>
                    <a:pt x="679" y="2989"/>
                    <a:pt x="1548" y="2989"/>
                  </a:cubicBezTo>
                  <a:cubicBezTo>
                    <a:pt x="2394" y="2989"/>
                    <a:pt x="3108" y="2287"/>
                    <a:pt x="3108" y="1453"/>
                  </a:cubicBezTo>
                  <a:cubicBezTo>
                    <a:pt x="3108" y="644"/>
                    <a:pt x="2394" y="13"/>
                    <a:pt x="14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42"/>
            <p:cNvSpPr/>
            <p:nvPr/>
          </p:nvSpPr>
          <p:spPr>
            <a:xfrm>
              <a:off x="4375771" y="3336179"/>
              <a:ext cx="144756" cy="144334"/>
            </a:xfrm>
            <a:custGeom>
              <a:avLst/>
              <a:gdLst/>
              <a:ahLst/>
              <a:cxnLst/>
              <a:rect l="l" t="t" r="r" b="b"/>
              <a:pathLst>
                <a:path w="3085" h="3076" extrusionOk="0">
                  <a:moveTo>
                    <a:pt x="1525" y="0"/>
                  </a:moveTo>
                  <a:cubicBezTo>
                    <a:pt x="1356" y="0"/>
                    <a:pt x="1188" y="31"/>
                    <a:pt x="1025" y="94"/>
                  </a:cubicBezTo>
                  <a:cubicBezTo>
                    <a:pt x="429" y="368"/>
                    <a:pt x="1" y="1249"/>
                    <a:pt x="120" y="1904"/>
                  </a:cubicBezTo>
                  <a:cubicBezTo>
                    <a:pt x="244" y="2591"/>
                    <a:pt x="847" y="3075"/>
                    <a:pt x="1547" y="3075"/>
                  </a:cubicBezTo>
                  <a:cubicBezTo>
                    <a:pt x="1587" y="3075"/>
                    <a:pt x="1627" y="3074"/>
                    <a:pt x="1668" y="3070"/>
                  </a:cubicBezTo>
                  <a:cubicBezTo>
                    <a:pt x="2501" y="3011"/>
                    <a:pt x="3084" y="2404"/>
                    <a:pt x="3084" y="1606"/>
                  </a:cubicBezTo>
                  <a:cubicBezTo>
                    <a:pt x="3084" y="1023"/>
                    <a:pt x="2692" y="380"/>
                    <a:pt x="2156" y="141"/>
                  </a:cubicBezTo>
                  <a:cubicBezTo>
                    <a:pt x="1950" y="49"/>
                    <a:pt x="1737" y="0"/>
                    <a:pt x="15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27" name="Google Shape;1727;p42"/>
          <p:cNvGrpSpPr/>
          <p:nvPr/>
        </p:nvGrpSpPr>
        <p:grpSpPr>
          <a:xfrm rot="-1059618" flipH="1">
            <a:off x="178462" y="4602430"/>
            <a:ext cx="434227" cy="330249"/>
            <a:chOff x="5841679" y="4053505"/>
            <a:chExt cx="278328" cy="211668"/>
          </a:xfrm>
        </p:grpSpPr>
        <p:sp>
          <p:nvSpPr>
            <p:cNvPr id="1728" name="Google Shape;1728;p42"/>
            <p:cNvSpPr/>
            <p:nvPr/>
          </p:nvSpPr>
          <p:spPr>
            <a:xfrm>
              <a:off x="5851505" y="4063317"/>
              <a:ext cx="258705" cy="69882"/>
            </a:xfrm>
            <a:custGeom>
              <a:avLst/>
              <a:gdLst/>
              <a:ahLst/>
              <a:cxnLst/>
              <a:rect l="l" t="t" r="r" b="b"/>
              <a:pathLst>
                <a:path w="3454" h="933" extrusionOk="0">
                  <a:moveTo>
                    <a:pt x="2601" y="0"/>
                  </a:moveTo>
                  <a:cubicBezTo>
                    <a:pt x="2183" y="0"/>
                    <a:pt x="1756" y="52"/>
                    <a:pt x="1334" y="99"/>
                  </a:cubicBezTo>
                  <a:cubicBezTo>
                    <a:pt x="989" y="147"/>
                    <a:pt x="501" y="99"/>
                    <a:pt x="191" y="230"/>
                  </a:cubicBezTo>
                  <a:cubicBezTo>
                    <a:pt x="60" y="289"/>
                    <a:pt x="60" y="301"/>
                    <a:pt x="25" y="444"/>
                  </a:cubicBezTo>
                  <a:cubicBezTo>
                    <a:pt x="37" y="492"/>
                    <a:pt x="13" y="932"/>
                    <a:pt x="1" y="932"/>
                  </a:cubicBezTo>
                  <a:lnTo>
                    <a:pt x="1" y="932"/>
                  </a:lnTo>
                  <a:cubicBezTo>
                    <a:pt x="1156" y="885"/>
                    <a:pt x="2299" y="825"/>
                    <a:pt x="3454" y="754"/>
                  </a:cubicBezTo>
                  <a:cubicBezTo>
                    <a:pt x="3454" y="563"/>
                    <a:pt x="3430" y="373"/>
                    <a:pt x="3394" y="170"/>
                  </a:cubicBezTo>
                  <a:cubicBezTo>
                    <a:pt x="3394" y="147"/>
                    <a:pt x="3370" y="99"/>
                    <a:pt x="3347" y="87"/>
                  </a:cubicBezTo>
                  <a:cubicBezTo>
                    <a:pt x="3311" y="75"/>
                    <a:pt x="3287" y="51"/>
                    <a:pt x="3251" y="51"/>
                  </a:cubicBezTo>
                  <a:cubicBezTo>
                    <a:pt x="3038" y="14"/>
                    <a:pt x="2821" y="0"/>
                    <a:pt x="2601" y="0"/>
                  </a:cubicBezTo>
                  <a:close/>
                  <a:moveTo>
                    <a:pt x="1" y="932"/>
                  </a:moveTo>
                  <a:cubicBezTo>
                    <a:pt x="1" y="932"/>
                    <a:pt x="1" y="932"/>
                    <a:pt x="1" y="932"/>
                  </a:cubicBezTo>
                  <a:cubicBezTo>
                    <a:pt x="1" y="932"/>
                    <a:pt x="1" y="932"/>
                    <a:pt x="1" y="93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" name="Google Shape;1729;p42"/>
            <p:cNvSpPr/>
            <p:nvPr/>
          </p:nvSpPr>
          <p:spPr>
            <a:xfrm>
              <a:off x="5841679" y="4053505"/>
              <a:ext cx="278328" cy="89506"/>
            </a:xfrm>
            <a:custGeom>
              <a:avLst/>
              <a:gdLst/>
              <a:ahLst/>
              <a:cxnLst/>
              <a:rect l="l" t="t" r="r" b="b"/>
              <a:pathLst>
                <a:path w="3716" h="1195" extrusionOk="0">
                  <a:moveTo>
                    <a:pt x="2704" y="266"/>
                  </a:moveTo>
                  <a:cubicBezTo>
                    <a:pt x="2930" y="266"/>
                    <a:pt x="3156" y="278"/>
                    <a:pt x="3370" y="337"/>
                  </a:cubicBezTo>
                  <a:lnTo>
                    <a:pt x="3394" y="337"/>
                  </a:lnTo>
                  <a:lnTo>
                    <a:pt x="3394" y="349"/>
                  </a:lnTo>
                  <a:cubicBezTo>
                    <a:pt x="3418" y="480"/>
                    <a:pt x="3454" y="623"/>
                    <a:pt x="3454" y="766"/>
                  </a:cubicBezTo>
                  <a:cubicBezTo>
                    <a:pt x="2394" y="837"/>
                    <a:pt x="1334" y="897"/>
                    <a:pt x="275" y="932"/>
                  </a:cubicBezTo>
                  <a:cubicBezTo>
                    <a:pt x="275" y="873"/>
                    <a:pt x="299" y="813"/>
                    <a:pt x="299" y="754"/>
                  </a:cubicBezTo>
                  <a:cubicBezTo>
                    <a:pt x="310" y="682"/>
                    <a:pt x="310" y="623"/>
                    <a:pt x="310" y="599"/>
                  </a:cubicBezTo>
                  <a:lnTo>
                    <a:pt x="310" y="575"/>
                  </a:lnTo>
                  <a:cubicBezTo>
                    <a:pt x="322" y="540"/>
                    <a:pt x="322" y="516"/>
                    <a:pt x="322" y="516"/>
                  </a:cubicBezTo>
                  <a:cubicBezTo>
                    <a:pt x="322" y="516"/>
                    <a:pt x="334" y="504"/>
                    <a:pt x="382" y="480"/>
                  </a:cubicBezTo>
                  <a:cubicBezTo>
                    <a:pt x="572" y="409"/>
                    <a:pt x="870" y="397"/>
                    <a:pt x="1132" y="385"/>
                  </a:cubicBezTo>
                  <a:cubicBezTo>
                    <a:pt x="1263" y="361"/>
                    <a:pt x="1382" y="361"/>
                    <a:pt x="1501" y="349"/>
                  </a:cubicBezTo>
                  <a:cubicBezTo>
                    <a:pt x="1906" y="301"/>
                    <a:pt x="2299" y="266"/>
                    <a:pt x="2704" y="266"/>
                  </a:cubicBezTo>
                  <a:close/>
                  <a:moveTo>
                    <a:pt x="2742" y="0"/>
                  </a:moveTo>
                  <a:cubicBezTo>
                    <a:pt x="2314" y="0"/>
                    <a:pt x="1887" y="52"/>
                    <a:pt x="1465" y="99"/>
                  </a:cubicBezTo>
                  <a:cubicBezTo>
                    <a:pt x="1370" y="111"/>
                    <a:pt x="1251" y="123"/>
                    <a:pt x="1108" y="123"/>
                  </a:cubicBezTo>
                  <a:cubicBezTo>
                    <a:pt x="834" y="123"/>
                    <a:pt x="513" y="147"/>
                    <a:pt x="275" y="242"/>
                  </a:cubicBezTo>
                  <a:cubicBezTo>
                    <a:pt x="120" y="301"/>
                    <a:pt x="84" y="349"/>
                    <a:pt x="37" y="516"/>
                  </a:cubicBezTo>
                  <a:lnTo>
                    <a:pt x="37" y="540"/>
                  </a:lnTo>
                  <a:cubicBezTo>
                    <a:pt x="37" y="575"/>
                    <a:pt x="37" y="599"/>
                    <a:pt x="25" y="742"/>
                  </a:cubicBezTo>
                  <a:cubicBezTo>
                    <a:pt x="13" y="825"/>
                    <a:pt x="13" y="992"/>
                    <a:pt x="1" y="1016"/>
                  </a:cubicBezTo>
                  <a:cubicBezTo>
                    <a:pt x="13" y="992"/>
                    <a:pt x="60" y="932"/>
                    <a:pt x="120" y="932"/>
                  </a:cubicBezTo>
                  <a:lnTo>
                    <a:pt x="120" y="1194"/>
                  </a:lnTo>
                  <a:lnTo>
                    <a:pt x="144" y="1194"/>
                  </a:lnTo>
                  <a:cubicBezTo>
                    <a:pt x="1287" y="1171"/>
                    <a:pt x="2454" y="1111"/>
                    <a:pt x="3597" y="1016"/>
                  </a:cubicBezTo>
                  <a:lnTo>
                    <a:pt x="3716" y="1004"/>
                  </a:lnTo>
                  <a:lnTo>
                    <a:pt x="3716" y="885"/>
                  </a:lnTo>
                  <a:cubicBezTo>
                    <a:pt x="3716" y="682"/>
                    <a:pt x="3704" y="468"/>
                    <a:pt x="3656" y="278"/>
                  </a:cubicBezTo>
                  <a:cubicBezTo>
                    <a:pt x="3644" y="230"/>
                    <a:pt x="3632" y="170"/>
                    <a:pt x="3573" y="111"/>
                  </a:cubicBezTo>
                  <a:cubicBezTo>
                    <a:pt x="3525" y="63"/>
                    <a:pt x="3454" y="51"/>
                    <a:pt x="3418" y="51"/>
                  </a:cubicBezTo>
                  <a:cubicBezTo>
                    <a:pt x="3193" y="15"/>
                    <a:pt x="2967" y="0"/>
                    <a:pt x="27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" name="Google Shape;1730;p42"/>
            <p:cNvSpPr/>
            <p:nvPr/>
          </p:nvSpPr>
          <p:spPr>
            <a:xfrm>
              <a:off x="5851505" y="4184955"/>
              <a:ext cx="258705" cy="69507"/>
            </a:xfrm>
            <a:custGeom>
              <a:avLst/>
              <a:gdLst/>
              <a:ahLst/>
              <a:cxnLst/>
              <a:rect l="l" t="t" r="r" b="b"/>
              <a:pathLst>
                <a:path w="3454" h="928" extrusionOk="0">
                  <a:moveTo>
                    <a:pt x="2599" y="1"/>
                  </a:moveTo>
                  <a:cubicBezTo>
                    <a:pt x="2181" y="1"/>
                    <a:pt x="1755" y="47"/>
                    <a:pt x="1334" y="94"/>
                  </a:cubicBezTo>
                  <a:cubicBezTo>
                    <a:pt x="989" y="142"/>
                    <a:pt x="501" y="94"/>
                    <a:pt x="191" y="225"/>
                  </a:cubicBezTo>
                  <a:cubicBezTo>
                    <a:pt x="60" y="285"/>
                    <a:pt x="60" y="309"/>
                    <a:pt x="25" y="440"/>
                  </a:cubicBezTo>
                  <a:cubicBezTo>
                    <a:pt x="37" y="487"/>
                    <a:pt x="13" y="928"/>
                    <a:pt x="1" y="928"/>
                  </a:cubicBezTo>
                  <a:cubicBezTo>
                    <a:pt x="1156" y="892"/>
                    <a:pt x="2299" y="832"/>
                    <a:pt x="3454" y="749"/>
                  </a:cubicBezTo>
                  <a:cubicBezTo>
                    <a:pt x="3454" y="559"/>
                    <a:pt x="3430" y="368"/>
                    <a:pt x="3394" y="178"/>
                  </a:cubicBezTo>
                  <a:cubicBezTo>
                    <a:pt x="3394" y="142"/>
                    <a:pt x="3370" y="94"/>
                    <a:pt x="3347" y="82"/>
                  </a:cubicBezTo>
                  <a:cubicBezTo>
                    <a:pt x="3311" y="70"/>
                    <a:pt x="3287" y="47"/>
                    <a:pt x="3251" y="47"/>
                  </a:cubicBezTo>
                  <a:cubicBezTo>
                    <a:pt x="3038" y="14"/>
                    <a:pt x="2819" y="1"/>
                    <a:pt x="259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42"/>
            <p:cNvSpPr/>
            <p:nvPr/>
          </p:nvSpPr>
          <p:spPr>
            <a:xfrm>
              <a:off x="5841679" y="4175143"/>
              <a:ext cx="278328" cy="90030"/>
            </a:xfrm>
            <a:custGeom>
              <a:avLst/>
              <a:gdLst/>
              <a:ahLst/>
              <a:cxnLst/>
              <a:rect l="l" t="t" r="r" b="b"/>
              <a:pathLst>
                <a:path w="3716" h="1202" extrusionOk="0">
                  <a:moveTo>
                    <a:pt x="2704" y="261"/>
                  </a:moveTo>
                  <a:cubicBezTo>
                    <a:pt x="2930" y="261"/>
                    <a:pt x="3156" y="273"/>
                    <a:pt x="3370" y="332"/>
                  </a:cubicBezTo>
                  <a:lnTo>
                    <a:pt x="3394" y="332"/>
                  </a:lnTo>
                  <a:lnTo>
                    <a:pt x="3394" y="344"/>
                  </a:lnTo>
                  <a:cubicBezTo>
                    <a:pt x="3418" y="487"/>
                    <a:pt x="3454" y="618"/>
                    <a:pt x="3454" y="761"/>
                  </a:cubicBezTo>
                  <a:cubicBezTo>
                    <a:pt x="2394" y="844"/>
                    <a:pt x="1334" y="904"/>
                    <a:pt x="275" y="928"/>
                  </a:cubicBezTo>
                  <a:cubicBezTo>
                    <a:pt x="275" y="868"/>
                    <a:pt x="299" y="809"/>
                    <a:pt x="299" y="749"/>
                  </a:cubicBezTo>
                  <a:cubicBezTo>
                    <a:pt x="310" y="678"/>
                    <a:pt x="310" y="618"/>
                    <a:pt x="310" y="606"/>
                  </a:cubicBezTo>
                  <a:lnTo>
                    <a:pt x="310" y="571"/>
                  </a:lnTo>
                  <a:cubicBezTo>
                    <a:pt x="322" y="547"/>
                    <a:pt x="322" y="511"/>
                    <a:pt x="322" y="511"/>
                  </a:cubicBezTo>
                  <a:cubicBezTo>
                    <a:pt x="322" y="511"/>
                    <a:pt x="334" y="499"/>
                    <a:pt x="382" y="487"/>
                  </a:cubicBezTo>
                  <a:cubicBezTo>
                    <a:pt x="572" y="404"/>
                    <a:pt x="870" y="392"/>
                    <a:pt x="1132" y="380"/>
                  </a:cubicBezTo>
                  <a:cubicBezTo>
                    <a:pt x="1263" y="368"/>
                    <a:pt x="1382" y="368"/>
                    <a:pt x="1501" y="344"/>
                  </a:cubicBezTo>
                  <a:cubicBezTo>
                    <a:pt x="1906" y="309"/>
                    <a:pt x="2299" y="261"/>
                    <a:pt x="2704" y="261"/>
                  </a:cubicBezTo>
                  <a:close/>
                  <a:moveTo>
                    <a:pt x="2740" y="1"/>
                  </a:moveTo>
                  <a:cubicBezTo>
                    <a:pt x="2312" y="1"/>
                    <a:pt x="1886" y="48"/>
                    <a:pt x="1465" y="94"/>
                  </a:cubicBezTo>
                  <a:cubicBezTo>
                    <a:pt x="1370" y="106"/>
                    <a:pt x="1251" y="130"/>
                    <a:pt x="1108" y="130"/>
                  </a:cubicBezTo>
                  <a:cubicBezTo>
                    <a:pt x="834" y="130"/>
                    <a:pt x="513" y="142"/>
                    <a:pt x="275" y="249"/>
                  </a:cubicBezTo>
                  <a:cubicBezTo>
                    <a:pt x="120" y="309"/>
                    <a:pt x="84" y="344"/>
                    <a:pt x="37" y="511"/>
                  </a:cubicBezTo>
                  <a:lnTo>
                    <a:pt x="37" y="547"/>
                  </a:lnTo>
                  <a:cubicBezTo>
                    <a:pt x="37" y="571"/>
                    <a:pt x="37" y="606"/>
                    <a:pt x="25" y="737"/>
                  </a:cubicBezTo>
                  <a:cubicBezTo>
                    <a:pt x="13" y="821"/>
                    <a:pt x="13" y="987"/>
                    <a:pt x="1" y="1023"/>
                  </a:cubicBezTo>
                  <a:cubicBezTo>
                    <a:pt x="13" y="987"/>
                    <a:pt x="60" y="928"/>
                    <a:pt x="120" y="928"/>
                  </a:cubicBezTo>
                  <a:lnTo>
                    <a:pt x="120" y="1202"/>
                  </a:lnTo>
                  <a:lnTo>
                    <a:pt x="144" y="1202"/>
                  </a:lnTo>
                  <a:cubicBezTo>
                    <a:pt x="1287" y="1166"/>
                    <a:pt x="2454" y="1106"/>
                    <a:pt x="3597" y="1023"/>
                  </a:cubicBezTo>
                  <a:lnTo>
                    <a:pt x="3716" y="999"/>
                  </a:lnTo>
                  <a:lnTo>
                    <a:pt x="3716" y="880"/>
                  </a:lnTo>
                  <a:cubicBezTo>
                    <a:pt x="3716" y="678"/>
                    <a:pt x="3704" y="463"/>
                    <a:pt x="3656" y="273"/>
                  </a:cubicBezTo>
                  <a:cubicBezTo>
                    <a:pt x="3644" y="225"/>
                    <a:pt x="3632" y="166"/>
                    <a:pt x="3573" y="106"/>
                  </a:cubicBezTo>
                  <a:cubicBezTo>
                    <a:pt x="3525" y="70"/>
                    <a:pt x="3454" y="47"/>
                    <a:pt x="3418" y="47"/>
                  </a:cubicBezTo>
                  <a:cubicBezTo>
                    <a:pt x="3192" y="14"/>
                    <a:pt x="2966" y="1"/>
                    <a:pt x="27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19" name="Google Shape;1719;p42"/>
          <p:cNvGrpSpPr/>
          <p:nvPr/>
        </p:nvGrpSpPr>
        <p:grpSpPr>
          <a:xfrm flipH="1">
            <a:off x="8034225" y="208413"/>
            <a:ext cx="822200" cy="963825"/>
            <a:chOff x="966049" y="2642092"/>
            <a:chExt cx="822200" cy="963825"/>
          </a:xfrm>
        </p:grpSpPr>
        <p:sp>
          <p:nvSpPr>
            <p:cNvPr id="1720" name="Google Shape;1720;p42"/>
            <p:cNvSpPr/>
            <p:nvPr/>
          </p:nvSpPr>
          <p:spPr>
            <a:xfrm flipH="1">
              <a:off x="1666912" y="3467651"/>
              <a:ext cx="121338" cy="138265"/>
            </a:xfrm>
            <a:custGeom>
              <a:avLst/>
              <a:gdLst/>
              <a:ahLst/>
              <a:cxnLst/>
              <a:rect l="l" t="t" r="r" b="b"/>
              <a:pathLst>
                <a:path w="1620" h="1846" extrusionOk="0">
                  <a:moveTo>
                    <a:pt x="405" y="1"/>
                  </a:moveTo>
                  <a:lnTo>
                    <a:pt x="0" y="1846"/>
                  </a:lnTo>
                  <a:lnTo>
                    <a:pt x="1620" y="1489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21" name="Google Shape;1721;p42"/>
            <p:cNvGrpSpPr/>
            <p:nvPr/>
          </p:nvGrpSpPr>
          <p:grpSpPr>
            <a:xfrm>
              <a:off x="966049" y="2642092"/>
              <a:ext cx="822194" cy="963825"/>
              <a:chOff x="984299" y="2659042"/>
              <a:chExt cx="822194" cy="963825"/>
            </a:xfrm>
          </p:grpSpPr>
          <p:sp>
            <p:nvSpPr>
              <p:cNvPr id="1722" name="Google Shape;1722;p42"/>
              <p:cNvSpPr/>
              <p:nvPr/>
            </p:nvSpPr>
            <p:spPr>
              <a:xfrm flipH="1">
                <a:off x="984299" y="2699189"/>
                <a:ext cx="373751" cy="291661"/>
              </a:xfrm>
              <a:custGeom>
                <a:avLst/>
                <a:gdLst/>
                <a:ahLst/>
                <a:cxnLst/>
                <a:rect l="l" t="t" r="r" b="b"/>
                <a:pathLst>
                  <a:path w="4990" h="3894" extrusionOk="0">
                    <a:moveTo>
                      <a:pt x="644" y="1"/>
                    </a:moveTo>
                    <a:lnTo>
                      <a:pt x="227" y="620"/>
                    </a:lnTo>
                    <a:lnTo>
                      <a:pt x="1" y="1155"/>
                    </a:lnTo>
                    <a:cubicBezTo>
                      <a:pt x="2227" y="3346"/>
                      <a:pt x="3918" y="3894"/>
                      <a:pt x="3918" y="3894"/>
                    </a:cubicBezTo>
                    <a:lnTo>
                      <a:pt x="4990" y="2858"/>
                    </a:lnTo>
                    <a:lnTo>
                      <a:pt x="2573" y="1584"/>
                    </a:lnTo>
                    <a:lnTo>
                      <a:pt x="644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3" name="Google Shape;1723;p42"/>
              <p:cNvSpPr/>
              <p:nvPr/>
            </p:nvSpPr>
            <p:spPr>
              <a:xfrm flipH="1">
                <a:off x="999429" y="2659042"/>
                <a:ext cx="299750" cy="225749"/>
              </a:xfrm>
              <a:custGeom>
                <a:avLst/>
                <a:gdLst/>
                <a:ahLst/>
                <a:cxnLst/>
                <a:rect l="l" t="t" r="r" b="b"/>
                <a:pathLst>
                  <a:path w="4002" h="3014" extrusionOk="0">
                    <a:moveTo>
                      <a:pt x="667" y="1"/>
                    </a:moveTo>
                    <a:lnTo>
                      <a:pt x="1" y="679"/>
                    </a:lnTo>
                    <a:cubicBezTo>
                      <a:pt x="1" y="679"/>
                      <a:pt x="1465" y="2168"/>
                      <a:pt x="3513" y="3013"/>
                    </a:cubicBezTo>
                    <a:lnTo>
                      <a:pt x="4001" y="2346"/>
                    </a:lnTo>
                    <a:lnTo>
                      <a:pt x="2191" y="1072"/>
                    </a:lnTo>
                    <a:lnTo>
                      <a:pt x="667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4" name="Google Shape;1724;p42"/>
              <p:cNvSpPr/>
              <p:nvPr/>
            </p:nvSpPr>
            <p:spPr>
              <a:xfrm flipH="1">
                <a:off x="1052507" y="2783662"/>
                <a:ext cx="685784" cy="763456"/>
              </a:xfrm>
              <a:custGeom>
                <a:avLst/>
                <a:gdLst/>
                <a:ahLst/>
                <a:cxnLst/>
                <a:rect l="l" t="t" r="r" b="b"/>
                <a:pathLst>
                  <a:path w="9156" h="10193" extrusionOk="0">
                    <a:moveTo>
                      <a:pt x="5072" y="0"/>
                    </a:moveTo>
                    <a:lnTo>
                      <a:pt x="4227" y="1072"/>
                    </a:lnTo>
                    <a:lnTo>
                      <a:pt x="2381" y="4013"/>
                    </a:lnTo>
                    <a:lnTo>
                      <a:pt x="1107" y="5954"/>
                    </a:lnTo>
                    <a:lnTo>
                      <a:pt x="0" y="7394"/>
                    </a:lnTo>
                    <a:lnTo>
                      <a:pt x="357" y="7978"/>
                    </a:lnTo>
                    <a:lnTo>
                      <a:pt x="1167" y="8740"/>
                    </a:lnTo>
                    <a:lnTo>
                      <a:pt x="2000" y="9466"/>
                    </a:lnTo>
                    <a:lnTo>
                      <a:pt x="2619" y="10192"/>
                    </a:lnTo>
                    <a:lnTo>
                      <a:pt x="4108" y="8502"/>
                    </a:lnTo>
                    <a:lnTo>
                      <a:pt x="5453" y="6918"/>
                    </a:lnTo>
                    <a:lnTo>
                      <a:pt x="7120" y="5025"/>
                    </a:lnTo>
                    <a:lnTo>
                      <a:pt x="9156" y="2846"/>
                    </a:lnTo>
                    <a:cubicBezTo>
                      <a:pt x="9156" y="2846"/>
                      <a:pt x="6263" y="1572"/>
                      <a:pt x="507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5" name="Google Shape;1725;p42"/>
              <p:cNvSpPr/>
              <p:nvPr/>
            </p:nvSpPr>
            <p:spPr>
              <a:xfrm flipH="1">
                <a:off x="1543851" y="3344590"/>
                <a:ext cx="216761" cy="239081"/>
              </a:xfrm>
              <a:custGeom>
                <a:avLst/>
                <a:gdLst/>
                <a:ahLst/>
                <a:cxnLst/>
                <a:rect l="l" t="t" r="r" b="b"/>
                <a:pathLst>
                  <a:path w="2894" h="3192" extrusionOk="0">
                    <a:moveTo>
                      <a:pt x="346" y="0"/>
                    </a:moveTo>
                    <a:lnTo>
                      <a:pt x="0" y="1727"/>
                    </a:lnTo>
                    <a:lnTo>
                      <a:pt x="1227" y="3191"/>
                    </a:lnTo>
                    <a:lnTo>
                      <a:pt x="2894" y="2798"/>
                    </a:lnTo>
                    <a:lnTo>
                      <a:pt x="2060" y="1667"/>
                    </a:lnTo>
                    <a:lnTo>
                      <a:pt x="1298" y="1143"/>
                    </a:lnTo>
                    <a:lnTo>
                      <a:pt x="346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6" name="Google Shape;1726;p42"/>
              <p:cNvSpPr/>
              <p:nvPr/>
            </p:nvSpPr>
            <p:spPr>
              <a:xfrm flipH="1">
                <a:off x="984316" y="2659054"/>
                <a:ext cx="822177" cy="963813"/>
              </a:xfrm>
              <a:custGeom>
                <a:avLst/>
                <a:gdLst/>
                <a:ahLst/>
                <a:cxnLst/>
                <a:rect l="l" t="t" r="r" b="b"/>
                <a:pathLst>
                  <a:path w="10977" h="12868" extrusionOk="0">
                    <a:moveTo>
                      <a:pt x="6464" y="813"/>
                    </a:moveTo>
                    <a:lnTo>
                      <a:pt x="6678" y="1028"/>
                    </a:lnTo>
                    <a:cubicBezTo>
                      <a:pt x="6488" y="1266"/>
                      <a:pt x="6273" y="1504"/>
                      <a:pt x="6071" y="1742"/>
                    </a:cubicBezTo>
                    <a:lnTo>
                      <a:pt x="5976" y="1647"/>
                    </a:lnTo>
                    <a:cubicBezTo>
                      <a:pt x="6142" y="1385"/>
                      <a:pt x="6309" y="1099"/>
                      <a:pt x="6464" y="813"/>
                    </a:cubicBezTo>
                    <a:close/>
                    <a:moveTo>
                      <a:pt x="6904" y="1230"/>
                    </a:moveTo>
                    <a:cubicBezTo>
                      <a:pt x="7000" y="1337"/>
                      <a:pt x="7107" y="1432"/>
                      <a:pt x="7214" y="1516"/>
                    </a:cubicBezTo>
                    <a:cubicBezTo>
                      <a:pt x="7000" y="1766"/>
                      <a:pt x="6750" y="1980"/>
                      <a:pt x="6547" y="2230"/>
                    </a:cubicBezTo>
                    <a:cubicBezTo>
                      <a:pt x="6452" y="2135"/>
                      <a:pt x="6369" y="2052"/>
                      <a:pt x="6273" y="1944"/>
                    </a:cubicBezTo>
                    <a:cubicBezTo>
                      <a:pt x="6488" y="1730"/>
                      <a:pt x="6690" y="1492"/>
                      <a:pt x="6904" y="1230"/>
                    </a:cubicBezTo>
                    <a:close/>
                    <a:moveTo>
                      <a:pt x="7452" y="1706"/>
                    </a:moveTo>
                    <a:lnTo>
                      <a:pt x="7893" y="2028"/>
                    </a:lnTo>
                    <a:cubicBezTo>
                      <a:pt x="7655" y="2302"/>
                      <a:pt x="7452" y="2575"/>
                      <a:pt x="7226" y="2837"/>
                    </a:cubicBezTo>
                    <a:cubicBezTo>
                      <a:pt x="7059" y="2706"/>
                      <a:pt x="6916" y="2575"/>
                      <a:pt x="6762" y="2433"/>
                    </a:cubicBezTo>
                    <a:cubicBezTo>
                      <a:pt x="6976" y="2183"/>
                      <a:pt x="7238" y="1956"/>
                      <a:pt x="7452" y="1706"/>
                    </a:cubicBezTo>
                    <a:close/>
                    <a:moveTo>
                      <a:pt x="7262" y="337"/>
                    </a:moveTo>
                    <a:cubicBezTo>
                      <a:pt x="7833" y="682"/>
                      <a:pt x="8405" y="1028"/>
                      <a:pt x="8917" y="1456"/>
                    </a:cubicBezTo>
                    <a:cubicBezTo>
                      <a:pt x="9179" y="1671"/>
                      <a:pt x="9417" y="1909"/>
                      <a:pt x="9679" y="2099"/>
                    </a:cubicBezTo>
                    <a:cubicBezTo>
                      <a:pt x="9917" y="2266"/>
                      <a:pt x="10179" y="2385"/>
                      <a:pt x="10405" y="2540"/>
                    </a:cubicBezTo>
                    <a:cubicBezTo>
                      <a:pt x="10310" y="2683"/>
                      <a:pt x="10191" y="2825"/>
                      <a:pt x="10095" y="2980"/>
                    </a:cubicBezTo>
                    <a:cubicBezTo>
                      <a:pt x="9214" y="2564"/>
                      <a:pt x="8369" y="2052"/>
                      <a:pt x="7595" y="1456"/>
                    </a:cubicBezTo>
                    <a:cubicBezTo>
                      <a:pt x="7345" y="1266"/>
                      <a:pt x="7107" y="1028"/>
                      <a:pt x="6869" y="801"/>
                    </a:cubicBezTo>
                    <a:cubicBezTo>
                      <a:pt x="6988" y="623"/>
                      <a:pt x="7107" y="492"/>
                      <a:pt x="7262" y="337"/>
                    </a:cubicBezTo>
                    <a:close/>
                    <a:moveTo>
                      <a:pt x="8155" y="2183"/>
                    </a:moveTo>
                    <a:cubicBezTo>
                      <a:pt x="8297" y="2290"/>
                      <a:pt x="8452" y="2385"/>
                      <a:pt x="8595" y="2468"/>
                    </a:cubicBezTo>
                    <a:cubicBezTo>
                      <a:pt x="8357" y="2766"/>
                      <a:pt x="8119" y="3052"/>
                      <a:pt x="7881" y="3337"/>
                    </a:cubicBezTo>
                    <a:cubicBezTo>
                      <a:pt x="7726" y="3230"/>
                      <a:pt x="7595" y="3123"/>
                      <a:pt x="7464" y="3016"/>
                    </a:cubicBezTo>
                    <a:cubicBezTo>
                      <a:pt x="7690" y="2742"/>
                      <a:pt x="7928" y="2468"/>
                      <a:pt x="8155" y="2183"/>
                    </a:cubicBezTo>
                    <a:close/>
                    <a:moveTo>
                      <a:pt x="8833" y="2647"/>
                    </a:moveTo>
                    <a:cubicBezTo>
                      <a:pt x="8964" y="2742"/>
                      <a:pt x="9119" y="2814"/>
                      <a:pt x="9262" y="2885"/>
                    </a:cubicBezTo>
                    <a:cubicBezTo>
                      <a:pt x="9024" y="3183"/>
                      <a:pt x="8821" y="3492"/>
                      <a:pt x="8607" y="3826"/>
                    </a:cubicBezTo>
                    <a:lnTo>
                      <a:pt x="8119" y="3516"/>
                    </a:lnTo>
                    <a:cubicBezTo>
                      <a:pt x="8369" y="3230"/>
                      <a:pt x="8607" y="2933"/>
                      <a:pt x="8833" y="2647"/>
                    </a:cubicBezTo>
                    <a:close/>
                    <a:moveTo>
                      <a:pt x="9536" y="3016"/>
                    </a:moveTo>
                    <a:cubicBezTo>
                      <a:pt x="9667" y="3075"/>
                      <a:pt x="9786" y="3159"/>
                      <a:pt x="9917" y="3218"/>
                    </a:cubicBezTo>
                    <a:cubicBezTo>
                      <a:pt x="9833" y="3349"/>
                      <a:pt x="9738" y="3492"/>
                      <a:pt x="9655" y="3623"/>
                    </a:cubicBezTo>
                    <a:cubicBezTo>
                      <a:pt x="9560" y="3766"/>
                      <a:pt x="9464" y="4028"/>
                      <a:pt x="9345" y="4171"/>
                    </a:cubicBezTo>
                    <a:cubicBezTo>
                      <a:pt x="9321" y="4171"/>
                      <a:pt x="9321" y="4183"/>
                      <a:pt x="9310" y="4183"/>
                    </a:cubicBezTo>
                    <a:cubicBezTo>
                      <a:pt x="9167" y="4111"/>
                      <a:pt x="9024" y="4028"/>
                      <a:pt x="8881" y="3957"/>
                    </a:cubicBezTo>
                    <a:cubicBezTo>
                      <a:pt x="9083" y="3647"/>
                      <a:pt x="9310" y="3337"/>
                      <a:pt x="9536" y="3016"/>
                    </a:cubicBezTo>
                    <a:close/>
                    <a:moveTo>
                      <a:pt x="10202" y="3349"/>
                    </a:moveTo>
                    <a:cubicBezTo>
                      <a:pt x="10322" y="3409"/>
                      <a:pt x="10441" y="3456"/>
                      <a:pt x="10548" y="3492"/>
                    </a:cubicBezTo>
                    <a:cubicBezTo>
                      <a:pt x="10333" y="3814"/>
                      <a:pt x="10072" y="4088"/>
                      <a:pt x="9810" y="4373"/>
                    </a:cubicBezTo>
                    <a:cubicBezTo>
                      <a:pt x="9798" y="4385"/>
                      <a:pt x="9798" y="4409"/>
                      <a:pt x="9786" y="4421"/>
                    </a:cubicBezTo>
                    <a:cubicBezTo>
                      <a:pt x="9726" y="4385"/>
                      <a:pt x="9655" y="4361"/>
                      <a:pt x="9595" y="4326"/>
                    </a:cubicBezTo>
                    <a:cubicBezTo>
                      <a:pt x="9679" y="4195"/>
                      <a:pt x="9762" y="4028"/>
                      <a:pt x="9833" y="3909"/>
                    </a:cubicBezTo>
                    <a:cubicBezTo>
                      <a:pt x="9941" y="3730"/>
                      <a:pt x="10060" y="3552"/>
                      <a:pt x="10155" y="3373"/>
                    </a:cubicBezTo>
                    <a:cubicBezTo>
                      <a:pt x="10179" y="3373"/>
                      <a:pt x="10191" y="3361"/>
                      <a:pt x="10202" y="3349"/>
                    </a:cubicBezTo>
                    <a:close/>
                    <a:moveTo>
                      <a:pt x="5809" y="1921"/>
                    </a:moveTo>
                    <a:cubicBezTo>
                      <a:pt x="5845" y="1944"/>
                      <a:pt x="5869" y="1992"/>
                      <a:pt x="5904" y="2028"/>
                    </a:cubicBezTo>
                    <a:cubicBezTo>
                      <a:pt x="5916" y="2063"/>
                      <a:pt x="5952" y="2099"/>
                      <a:pt x="5988" y="2111"/>
                    </a:cubicBezTo>
                    <a:lnTo>
                      <a:pt x="6262" y="2385"/>
                    </a:lnTo>
                    <a:cubicBezTo>
                      <a:pt x="4761" y="4469"/>
                      <a:pt x="3273" y="6564"/>
                      <a:pt x="1785" y="8660"/>
                    </a:cubicBezTo>
                    <a:cubicBezTo>
                      <a:pt x="1582" y="8945"/>
                      <a:pt x="1380" y="9231"/>
                      <a:pt x="1189" y="9505"/>
                    </a:cubicBezTo>
                    <a:cubicBezTo>
                      <a:pt x="1094" y="9386"/>
                      <a:pt x="1011" y="9255"/>
                      <a:pt x="928" y="9124"/>
                    </a:cubicBezTo>
                    <a:cubicBezTo>
                      <a:pt x="1844" y="8112"/>
                      <a:pt x="2535" y="6874"/>
                      <a:pt x="3273" y="5754"/>
                    </a:cubicBezTo>
                    <a:cubicBezTo>
                      <a:pt x="4023" y="4564"/>
                      <a:pt x="4749" y="3337"/>
                      <a:pt x="5607" y="2218"/>
                    </a:cubicBezTo>
                    <a:cubicBezTo>
                      <a:pt x="5678" y="2123"/>
                      <a:pt x="5738" y="2028"/>
                      <a:pt x="5809" y="1921"/>
                    </a:cubicBezTo>
                    <a:close/>
                    <a:moveTo>
                      <a:pt x="6488" y="2587"/>
                    </a:moveTo>
                    <a:cubicBezTo>
                      <a:pt x="6738" y="2814"/>
                      <a:pt x="6988" y="3040"/>
                      <a:pt x="7262" y="3242"/>
                    </a:cubicBezTo>
                    <a:cubicBezTo>
                      <a:pt x="6440" y="4421"/>
                      <a:pt x="5607" y="5564"/>
                      <a:pt x="4749" y="6707"/>
                    </a:cubicBezTo>
                    <a:cubicBezTo>
                      <a:pt x="3856" y="7921"/>
                      <a:pt x="2821" y="9017"/>
                      <a:pt x="1904" y="10207"/>
                    </a:cubicBezTo>
                    <a:cubicBezTo>
                      <a:pt x="1725" y="10064"/>
                      <a:pt x="1547" y="9898"/>
                      <a:pt x="1380" y="9719"/>
                    </a:cubicBezTo>
                    <a:cubicBezTo>
                      <a:pt x="2821" y="7695"/>
                      <a:pt x="4249" y="5683"/>
                      <a:pt x="5690" y="3659"/>
                    </a:cubicBezTo>
                    <a:cubicBezTo>
                      <a:pt x="5940" y="3314"/>
                      <a:pt x="6214" y="2945"/>
                      <a:pt x="6488" y="2587"/>
                    </a:cubicBezTo>
                    <a:close/>
                    <a:moveTo>
                      <a:pt x="7476" y="3433"/>
                    </a:moveTo>
                    <a:cubicBezTo>
                      <a:pt x="7774" y="3659"/>
                      <a:pt x="8071" y="3849"/>
                      <a:pt x="8405" y="4052"/>
                    </a:cubicBezTo>
                    <a:cubicBezTo>
                      <a:pt x="7643" y="4826"/>
                      <a:pt x="6964" y="5695"/>
                      <a:pt x="6262" y="6528"/>
                    </a:cubicBezTo>
                    <a:cubicBezTo>
                      <a:pt x="5333" y="7636"/>
                      <a:pt x="4428" y="8755"/>
                      <a:pt x="3487" y="9838"/>
                    </a:cubicBezTo>
                    <a:cubicBezTo>
                      <a:pt x="3214" y="10160"/>
                      <a:pt x="2916" y="10517"/>
                      <a:pt x="2582" y="10803"/>
                    </a:cubicBezTo>
                    <a:cubicBezTo>
                      <a:pt x="2440" y="10672"/>
                      <a:pt x="2285" y="10541"/>
                      <a:pt x="2118" y="10422"/>
                    </a:cubicBezTo>
                    <a:cubicBezTo>
                      <a:pt x="3047" y="9231"/>
                      <a:pt x="4083" y="8124"/>
                      <a:pt x="4976" y="6909"/>
                    </a:cubicBezTo>
                    <a:cubicBezTo>
                      <a:pt x="5821" y="5754"/>
                      <a:pt x="6678" y="4599"/>
                      <a:pt x="7476" y="3433"/>
                    </a:cubicBezTo>
                    <a:close/>
                    <a:moveTo>
                      <a:pt x="8667" y="4195"/>
                    </a:moveTo>
                    <a:cubicBezTo>
                      <a:pt x="8964" y="4361"/>
                      <a:pt x="9262" y="4504"/>
                      <a:pt x="9571" y="4659"/>
                    </a:cubicBezTo>
                    <a:cubicBezTo>
                      <a:pt x="9095" y="5195"/>
                      <a:pt x="8643" y="5719"/>
                      <a:pt x="8167" y="6231"/>
                    </a:cubicBezTo>
                    <a:cubicBezTo>
                      <a:pt x="6916" y="7624"/>
                      <a:pt x="5642" y="9005"/>
                      <a:pt x="4416" y="10434"/>
                    </a:cubicBezTo>
                    <a:cubicBezTo>
                      <a:pt x="4059" y="10838"/>
                      <a:pt x="3702" y="11231"/>
                      <a:pt x="3368" y="11660"/>
                    </a:cubicBezTo>
                    <a:cubicBezTo>
                      <a:pt x="3214" y="11410"/>
                      <a:pt x="3011" y="11207"/>
                      <a:pt x="2809" y="11017"/>
                    </a:cubicBezTo>
                    <a:cubicBezTo>
                      <a:pt x="3535" y="10386"/>
                      <a:pt x="4130" y="9552"/>
                      <a:pt x="4738" y="8826"/>
                    </a:cubicBezTo>
                    <a:cubicBezTo>
                      <a:pt x="5690" y="7695"/>
                      <a:pt x="6619" y="6552"/>
                      <a:pt x="7571" y="5433"/>
                    </a:cubicBezTo>
                    <a:cubicBezTo>
                      <a:pt x="7928" y="5016"/>
                      <a:pt x="8286" y="4576"/>
                      <a:pt x="8667" y="4195"/>
                    </a:cubicBezTo>
                    <a:close/>
                    <a:moveTo>
                      <a:pt x="808" y="9505"/>
                    </a:moveTo>
                    <a:cubicBezTo>
                      <a:pt x="1451" y="10434"/>
                      <a:pt x="2594" y="10910"/>
                      <a:pt x="3166" y="11910"/>
                    </a:cubicBezTo>
                    <a:cubicBezTo>
                      <a:pt x="2737" y="12041"/>
                      <a:pt x="2273" y="12124"/>
                      <a:pt x="1809" y="12219"/>
                    </a:cubicBezTo>
                    <a:cubicBezTo>
                      <a:pt x="1368" y="11791"/>
                      <a:pt x="1011" y="11267"/>
                      <a:pt x="570" y="10815"/>
                    </a:cubicBezTo>
                    <a:cubicBezTo>
                      <a:pt x="654" y="10386"/>
                      <a:pt x="737" y="9945"/>
                      <a:pt x="808" y="9505"/>
                    </a:cubicBezTo>
                    <a:close/>
                    <a:moveTo>
                      <a:pt x="511" y="11196"/>
                    </a:moveTo>
                    <a:cubicBezTo>
                      <a:pt x="844" y="11553"/>
                      <a:pt x="1130" y="11934"/>
                      <a:pt x="1463" y="12291"/>
                    </a:cubicBezTo>
                    <a:cubicBezTo>
                      <a:pt x="1082" y="12362"/>
                      <a:pt x="689" y="12446"/>
                      <a:pt x="320" y="12541"/>
                    </a:cubicBezTo>
                    <a:cubicBezTo>
                      <a:pt x="368" y="12089"/>
                      <a:pt x="439" y="11636"/>
                      <a:pt x="511" y="11196"/>
                    </a:cubicBezTo>
                    <a:close/>
                    <a:moveTo>
                      <a:pt x="7220" y="0"/>
                    </a:moveTo>
                    <a:cubicBezTo>
                      <a:pt x="7193" y="0"/>
                      <a:pt x="7170" y="7"/>
                      <a:pt x="7154" y="28"/>
                    </a:cubicBezTo>
                    <a:cubicBezTo>
                      <a:pt x="6952" y="206"/>
                      <a:pt x="6809" y="373"/>
                      <a:pt x="6678" y="575"/>
                    </a:cubicBezTo>
                    <a:lnTo>
                      <a:pt x="6535" y="444"/>
                    </a:lnTo>
                    <a:cubicBezTo>
                      <a:pt x="6513" y="421"/>
                      <a:pt x="6485" y="412"/>
                      <a:pt x="6457" y="412"/>
                    </a:cubicBezTo>
                    <a:cubicBezTo>
                      <a:pt x="6398" y="412"/>
                      <a:pt x="6337" y="455"/>
                      <a:pt x="6321" y="504"/>
                    </a:cubicBezTo>
                    <a:cubicBezTo>
                      <a:pt x="5773" y="1468"/>
                      <a:pt x="5130" y="2361"/>
                      <a:pt x="4523" y="3290"/>
                    </a:cubicBezTo>
                    <a:cubicBezTo>
                      <a:pt x="3630" y="4659"/>
                      <a:pt x="2761" y="6040"/>
                      <a:pt x="1856" y="7386"/>
                    </a:cubicBezTo>
                    <a:cubicBezTo>
                      <a:pt x="1475" y="7933"/>
                      <a:pt x="1106" y="8493"/>
                      <a:pt x="654" y="8969"/>
                    </a:cubicBezTo>
                    <a:cubicBezTo>
                      <a:pt x="630" y="8993"/>
                      <a:pt x="618" y="9017"/>
                      <a:pt x="618" y="9052"/>
                    </a:cubicBezTo>
                    <a:cubicBezTo>
                      <a:pt x="511" y="9648"/>
                      <a:pt x="416" y="10219"/>
                      <a:pt x="296" y="10815"/>
                    </a:cubicBezTo>
                    <a:lnTo>
                      <a:pt x="296" y="10862"/>
                    </a:lnTo>
                    <a:cubicBezTo>
                      <a:pt x="189" y="11469"/>
                      <a:pt x="82" y="12100"/>
                      <a:pt x="11" y="12708"/>
                    </a:cubicBezTo>
                    <a:cubicBezTo>
                      <a:pt x="1" y="12809"/>
                      <a:pt x="86" y="12868"/>
                      <a:pt x="170" y="12868"/>
                    </a:cubicBezTo>
                    <a:cubicBezTo>
                      <a:pt x="185" y="12868"/>
                      <a:pt x="199" y="12866"/>
                      <a:pt x="213" y="12862"/>
                    </a:cubicBezTo>
                    <a:cubicBezTo>
                      <a:pt x="725" y="12708"/>
                      <a:pt x="1225" y="12600"/>
                      <a:pt x="1749" y="12517"/>
                    </a:cubicBezTo>
                    <a:cubicBezTo>
                      <a:pt x="1759" y="12521"/>
                      <a:pt x="1770" y="12522"/>
                      <a:pt x="1780" y="12522"/>
                    </a:cubicBezTo>
                    <a:cubicBezTo>
                      <a:pt x="1806" y="12522"/>
                      <a:pt x="1831" y="12514"/>
                      <a:pt x="1856" y="12505"/>
                    </a:cubicBezTo>
                    <a:cubicBezTo>
                      <a:pt x="2392" y="12398"/>
                      <a:pt x="2916" y="12291"/>
                      <a:pt x="3428" y="12148"/>
                    </a:cubicBezTo>
                    <a:cubicBezTo>
                      <a:pt x="3511" y="12124"/>
                      <a:pt x="3523" y="12065"/>
                      <a:pt x="3523" y="12029"/>
                    </a:cubicBezTo>
                    <a:cubicBezTo>
                      <a:pt x="3809" y="11588"/>
                      <a:pt x="4166" y="11207"/>
                      <a:pt x="4499" y="10815"/>
                    </a:cubicBezTo>
                    <a:cubicBezTo>
                      <a:pt x="5071" y="10160"/>
                      <a:pt x="5642" y="9505"/>
                      <a:pt x="6226" y="8874"/>
                    </a:cubicBezTo>
                    <a:cubicBezTo>
                      <a:pt x="7464" y="7505"/>
                      <a:pt x="8702" y="6135"/>
                      <a:pt x="9917" y="4742"/>
                    </a:cubicBezTo>
                    <a:cubicBezTo>
                      <a:pt x="10262" y="4361"/>
                      <a:pt x="10655" y="3957"/>
                      <a:pt x="10953" y="3528"/>
                    </a:cubicBezTo>
                    <a:cubicBezTo>
                      <a:pt x="10976" y="3456"/>
                      <a:pt x="10953" y="3349"/>
                      <a:pt x="10857" y="3302"/>
                    </a:cubicBezTo>
                    <a:cubicBezTo>
                      <a:pt x="10691" y="3242"/>
                      <a:pt x="10548" y="3171"/>
                      <a:pt x="10393" y="3099"/>
                    </a:cubicBezTo>
                    <a:cubicBezTo>
                      <a:pt x="10512" y="2921"/>
                      <a:pt x="10631" y="2766"/>
                      <a:pt x="10762" y="2599"/>
                    </a:cubicBezTo>
                    <a:cubicBezTo>
                      <a:pt x="10810" y="2540"/>
                      <a:pt x="10798" y="2444"/>
                      <a:pt x="10738" y="2397"/>
                    </a:cubicBezTo>
                    <a:cubicBezTo>
                      <a:pt x="10464" y="2183"/>
                      <a:pt x="10155" y="2052"/>
                      <a:pt x="9869" y="1861"/>
                    </a:cubicBezTo>
                    <a:cubicBezTo>
                      <a:pt x="9607" y="1671"/>
                      <a:pt x="9369" y="1432"/>
                      <a:pt x="9119" y="1218"/>
                    </a:cubicBezTo>
                    <a:cubicBezTo>
                      <a:pt x="8559" y="754"/>
                      <a:pt x="7940" y="397"/>
                      <a:pt x="7333" y="28"/>
                    </a:cubicBezTo>
                    <a:cubicBezTo>
                      <a:pt x="7299" y="14"/>
                      <a:pt x="7256" y="0"/>
                      <a:pt x="72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0" name="Rectangle 39"/>
          <p:cNvSpPr/>
          <p:nvPr/>
        </p:nvSpPr>
        <p:spPr>
          <a:xfrm>
            <a:off x="821486" y="1273053"/>
            <a:ext cx="7170390" cy="167924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41" name="Rectangle 40"/>
          <p:cNvSpPr/>
          <p:nvPr/>
        </p:nvSpPr>
        <p:spPr>
          <a:xfrm>
            <a:off x="905365" y="3481493"/>
            <a:ext cx="7287628" cy="9430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" name="Google Shape;1741;p43"/>
          <p:cNvGrpSpPr/>
          <p:nvPr/>
        </p:nvGrpSpPr>
        <p:grpSpPr>
          <a:xfrm rot="-1328856">
            <a:off x="180682" y="259345"/>
            <a:ext cx="439073" cy="467231"/>
            <a:chOff x="4283765" y="5909097"/>
            <a:chExt cx="324692" cy="345515"/>
          </a:xfrm>
        </p:grpSpPr>
        <p:grpSp>
          <p:nvGrpSpPr>
            <p:cNvPr id="1742" name="Google Shape;1742;p43"/>
            <p:cNvGrpSpPr/>
            <p:nvPr/>
          </p:nvGrpSpPr>
          <p:grpSpPr>
            <a:xfrm>
              <a:off x="4295376" y="5920844"/>
              <a:ext cx="301472" cy="321996"/>
              <a:chOff x="4295376" y="5920844"/>
              <a:chExt cx="301472" cy="321996"/>
            </a:xfrm>
          </p:grpSpPr>
          <p:sp>
            <p:nvSpPr>
              <p:cNvPr id="1743" name="Google Shape;1743;p43"/>
              <p:cNvSpPr/>
              <p:nvPr/>
            </p:nvSpPr>
            <p:spPr>
              <a:xfrm>
                <a:off x="4397615" y="5920844"/>
                <a:ext cx="90479" cy="90554"/>
              </a:xfrm>
              <a:custGeom>
                <a:avLst/>
                <a:gdLst/>
                <a:ahLst/>
                <a:cxnLst/>
                <a:rect l="l" t="t" r="r" b="b"/>
                <a:pathLst>
                  <a:path w="1208" h="1209" extrusionOk="0">
                    <a:moveTo>
                      <a:pt x="590" y="0"/>
                    </a:moveTo>
                    <a:cubicBezTo>
                      <a:pt x="255" y="0"/>
                      <a:pt x="1" y="573"/>
                      <a:pt x="136" y="874"/>
                    </a:cubicBezTo>
                    <a:cubicBezTo>
                      <a:pt x="227" y="1082"/>
                      <a:pt x="459" y="1209"/>
                      <a:pt x="688" y="1209"/>
                    </a:cubicBezTo>
                    <a:cubicBezTo>
                      <a:pt x="786" y="1209"/>
                      <a:pt x="883" y="1185"/>
                      <a:pt x="969" y="1136"/>
                    </a:cubicBezTo>
                    <a:cubicBezTo>
                      <a:pt x="1017" y="1100"/>
                      <a:pt x="1053" y="1076"/>
                      <a:pt x="1088" y="1028"/>
                    </a:cubicBezTo>
                    <a:cubicBezTo>
                      <a:pt x="1136" y="969"/>
                      <a:pt x="1148" y="897"/>
                      <a:pt x="1160" y="826"/>
                    </a:cubicBezTo>
                    <a:cubicBezTo>
                      <a:pt x="1207" y="504"/>
                      <a:pt x="1029" y="171"/>
                      <a:pt x="743" y="40"/>
                    </a:cubicBezTo>
                    <a:cubicBezTo>
                      <a:pt x="691" y="13"/>
                      <a:pt x="640" y="0"/>
                      <a:pt x="5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4" name="Google Shape;1744;p43"/>
              <p:cNvSpPr/>
              <p:nvPr/>
            </p:nvSpPr>
            <p:spPr>
              <a:xfrm>
                <a:off x="4394394" y="6162698"/>
                <a:ext cx="106433" cy="80143"/>
              </a:xfrm>
              <a:custGeom>
                <a:avLst/>
                <a:gdLst/>
                <a:ahLst/>
                <a:cxnLst/>
                <a:rect l="l" t="t" r="r" b="b"/>
                <a:pathLst>
                  <a:path w="1421" h="1070" extrusionOk="0">
                    <a:moveTo>
                      <a:pt x="604" y="0"/>
                    </a:moveTo>
                    <a:cubicBezTo>
                      <a:pt x="535" y="0"/>
                      <a:pt x="470" y="12"/>
                      <a:pt x="417" y="38"/>
                    </a:cubicBezTo>
                    <a:cubicBezTo>
                      <a:pt x="119" y="169"/>
                      <a:pt x="0" y="585"/>
                      <a:pt x="167" y="871"/>
                    </a:cubicBezTo>
                    <a:cubicBezTo>
                      <a:pt x="191" y="919"/>
                      <a:pt x="226" y="954"/>
                      <a:pt x="262" y="990"/>
                    </a:cubicBezTo>
                    <a:cubicBezTo>
                      <a:pt x="322" y="1026"/>
                      <a:pt x="405" y="1050"/>
                      <a:pt x="476" y="1062"/>
                    </a:cubicBezTo>
                    <a:cubicBezTo>
                      <a:pt x="510" y="1067"/>
                      <a:pt x="544" y="1069"/>
                      <a:pt x="578" y="1069"/>
                    </a:cubicBezTo>
                    <a:cubicBezTo>
                      <a:pt x="858" y="1069"/>
                      <a:pt x="1145" y="900"/>
                      <a:pt x="1262" y="645"/>
                    </a:cubicBezTo>
                    <a:cubicBezTo>
                      <a:pt x="1421" y="298"/>
                      <a:pt x="951" y="0"/>
                      <a:pt x="60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5" name="Google Shape;1745;p43"/>
              <p:cNvSpPr/>
              <p:nvPr/>
            </p:nvSpPr>
            <p:spPr>
              <a:xfrm>
                <a:off x="4295376" y="6045404"/>
                <a:ext cx="301472" cy="81791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092" extrusionOk="0">
                    <a:moveTo>
                      <a:pt x="2986" y="0"/>
                    </a:moveTo>
                    <a:cubicBezTo>
                      <a:pt x="2517" y="0"/>
                      <a:pt x="2044" y="55"/>
                      <a:pt x="1572" y="115"/>
                    </a:cubicBezTo>
                    <a:cubicBezTo>
                      <a:pt x="1167" y="163"/>
                      <a:pt x="596" y="127"/>
                      <a:pt x="239" y="282"/>
                    </a:cubicBezTo>
                    <a:cubicBezTo>
                      <a:pt x="84" y="342"/>
                      <a:pt x="84" y="354"/>
                      <a:pt x="36" y="520"/>
                    </a:cubicBezTo>
                    <a:cubicBezTo>
                      <a:pt x="36" y="580"/>
                      <a:pt x="12" y="1092"/>
                      <a:pt x="1" y="1092"/>
                    </a:cubicBezTo>
                    <a:cubicBezTo>
                      <a:pt x="1334" y="1056"/>
                      <a:pt x="2691" y="973"/>
                      <a:pt x="4025" y="889"/>
                    </a:cubicBezTo>
                    <a:cubicBezTo>
                      <a:pt x="4025" y="663"/>
                      <a:pt x="4013" y="437"/>
                      <a:pt x="3953" y="223"/>
                    </a:cubicBezTo>
                    <a:cubicBezTo>
                      <a:pt x="3942" y="175"/>
                      <a:pt x="3942" y="139"/>
                      <a:pt x="3906" y="115"/>
                    </a:cubicBezTo>
                    <a:cubicBezTo>
                      <a:pt x="3882" y="80"/>
                      <a:pt x="3846" y="80"/>
                      <a:pt x="3811" y="68"/>
                    </a:cubicBezTo>
                    <a:cubicBezTo>
                      <a:pt x="3537" y="19"/>
                      <a:pt x="3262" y="0"/>
                      <a:pt x="298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46" name="Google Shape;1746;p43"/>
            <p:cNvGrpSpPr/>
            <p:nvPr/>
          </p:nvGrpSpPr>
          <p:grpSpPr>
            <a:xfrm>
              <a:off x="4283765" y="5909097"/>
              <a:ext cx="324692" cy="345515"/>
              <a:chOff x="4283765" y="5909097"/>
              <a:chExt cx="324692" cy="345515"/>
            </a:xfrm>
          </p:grpSpPr>
          <p:sp>
            <p:nvSpPr>
              <p:cNvPr id="1747" name="Google Shape;1747;p43"/>
              <p:cNvSpPr/>
              <p:nvPr/>
            </p:nvSpPr>
            <p:spPr>
              <a:xfrm>
                <a:off x="4388101" y="5909097"/>
                <a:ext cx="112425" cy="113623"/>
              </a:xfrm>
              <a:custGeom>
                <a:avLst/>
                <a:gdLst/>
                <a:ahLst/>
                <a:cxnLst/>
                <a:rect l="l" t="t" r="r" b="b"/>
                <a:pathLst>
                  <a:path w="1501" h="1517" extrusionOk="0">
                    <a:moveTo>
                      <a:pt x="721" y="319"/>
                    </a:moveTo>
                    <a:cubicBezTo>
                      <a:pt x="760" y="319"/>
                      <a:pt x="787" y="332"/>
                      <a:pt x="798" y="338"/>
                    </a:cubicBezTo>
                    <a:cubicBezTo>
                      <a:pt x="1025" y="445"/>
                      <a:pt x="1156" y="707"/>
                      <a:pt x="1132" y="969"/>
                    </a:cubicBezTo>
                    <a:cubicBezTo>
                      <a:pt x="1132" y="1029"/>
                      <a:pt x="1108" y="1064"/>
                      <a:pt x="1084" y="1100"/>
                    </a:cubicBezTo>
                    <a:cubicBezTo>
                      <a:pt x="1072" y="1112"/>
                      <a:pt x="1037" y="1136"/>
                      <a:pt x="1013" y="1160"/>
                    </a:cubicBezTo>
                    <a:cubicBezTo>
                      <a:pt x="957" y="1194"/>
                      <a:pt x="890" y="1213"/>
                      <a:pt x="819" y="1213"/>
                    </a:cubicBezTo>
                    <a:cubicBezTo>
                      <a:pt x="769" y="1213"/>
                      <a:pt x="717" y="1203"/>
                      <a:pt x="667" y="1183"/>
                    </a:cubicBezTo>
                    <a:cubicBezTo>
                      <a:pt x="548" y="1148"/>
                      <a:pt x="441" y="1064"/>
                      <a:pt x="394" y="969"/>
                    </a:cubicBezTo>
                    <a:cubicBezTo>
                      <a:pt x="334" y="814"/>
                      <a:pt x="417" y="529"/>
                      <a:pt x="560" y="398"/>
                    </a:cubicBezTo>
                    <a:cubicBezTo>
                      <a:pt x="623" y="335"/>
                      <a:pt x="678" y="319"/>
                      <a:pt x="721" y="319"/>
                    </a:cubicBezTo>
                    <a:close/>
                    <a:moveTo>
                      <a:pt x="730" y="0"/>
                    </a:moveTo>
                    <a:cubicBezTo>
                      <a:pt x="607" y="0"/>
                      <a:pt x="483" y="53"/>
                      <a:pt x="370" y="159"/>
                    </a:cubicBezTo>
                    <a:cubicBezTo>
                      <a:pt x="144" y="374"/>
                      <a:pt x="1" y="790"/>
                      <a:pt x="132" y="1088"/>
                    </a:cubicBezTo>
                    <a:cubicBezTo>
                      <a:pt x="203" y="1267"/>
                      <a:pt x="370" y="1410"/>
                      <a:pt x="572" y="1469"/>
                    </a:cubicBezTo>
                    <a:cubicBezTo>
                      <a:pt x="644" y="1505"/>
                      <a:pt x="739" y="1517"/>
                      <a:pt x="810" y="1517"/>
                    </a:cubicBezTo>
                    <a:cubicBezTo>
                      <a:pt x="929" y="1517"/>
                      <a:pt x="1048" y="1481"/>
                      <a:pt x="1168" y="1421"/>
                    </a:cubicBezTo>
                    <a:cubicBezTo>
                      <a:pt x="1227" y="1386"/>
                      <a:pt x="1287" y="1338"/>
                      <a:pt x="1334" y="1279"/>
                    </a:cubicBezTo>
                    <a:cubicBezTo>
                      <a:pt x="1394" y="1219"/>
                      <a:pt x="1418" y="1112"/>
                      <a:pt x="1441" y="1005"/>
                    </a:cubicBezTo>
                    <a:cubicBezTo>
                      <a:pt x="1501" y="624"/>
                      <a:pt x="1287" y="231"/>
                      <a:pt x="941" y="52"/>
                    </a:cubicBezTo>
                    <a:cubicBezTo>
                      <a:pt x="872" y="18"/>
                      <a:pt x="801" y="0"/>
                      <a:pt x="73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8" name="Google Shape;1748;p43"/>
              <p:cNvSpPr/>
              <p:nvPr/>
            </p:nvSpPr>
            <p:spPr>
              <a:xfrm>
                <a:off x="4384581" y="6149827"/>
                <a:ext cx="117743" cy="104785"/>
              </a:xfrm>
              <a:custGeom>
                <a:avLst/>
                <a:gdLst/>
                <a:ahLst/>
                <a:cxnLst/>
                <a:rect l="l" t="t" r="r" b="b"/>
                <a:pathLst>
                  <a:path w="1572" h="1399" extrusionOk="0">
                    <a:moveTo>
                      <a:pt x="717" y="326"/>
                    </a:moveTo>
                    <a:cubicBezTo>
                      <a:pt x="865" y="326"/>
                      <a:pt x="1055" y="405"/>
                      <a:pt x="1155" y="505"/>
                    </a:cubicBezTo>
                    <a:cubicBezTo>
                      <a:pt x="1274" y="624"/>
                      <a:pt x="1226" y="708"/>
                      <a:pt x="1215" y="743"/>
                    </a:cubicBezTo>
                    <a:cubicBezTo>
                      <a:pt x="1119" y="956"/>
                      <a:pt x="901" y="1083"/>
                      <a:pt x="678" y="1083"/>
                    </a:cubicBezTo>
                    <a:cubicBezTo>
                      <a:pt x="650" y="1083"/>
                      <a:pt x="623" y="1081"/>
                      <a:pt x="595" y="1077"/>
                    </a:cubicBezTo>
                    <a:cubicBezTo>
                      <a:pt x="536" y="1077"/>
                      <a:pt x="488" y="1065"/>
                      <a:pt x="453" y="1041"/>
                    </a:cubicBezTo>
                    <a:cubicBezTo>
                      <a:pt x="441" y="1017"/>
                      <a:pt x="417" y="994"/>
                      <a:pt x="393" y="958"/>
                    </a:cubicBezTo>
                    <a:cubicBezTo>
                      <a:pt x="345" y="874"/>
                      <a:pt x="322" y="743"/>
                      <a:pt x="369" y="624"/>
                    </a:cubicBezTo>
                    <a:cubicBezTo>
                      <a:pt x="417" y="505"/>
                      <a:pt x="488" y="398"/>
                      <a:pt x="595" y="351"/>
                    </a:cubicBezTo>
                    <a:cubicBezTo>
                      <a:pt x="629" y="334"/>
                      <a:pt x="671" y="326"/>
                      <a:pt x="717" y="326"/>
                    </a:cubicBezTo>
                    <a:close/>
                    <a:moveTo>
                      <a:pt x="700" y="1"/>
                    </a:moveTo>
                    <a:cubicBezTo>
                      <a:pt x="608" y="1"/>
                      <a:pt x="519" y="17"/>
                      <a:pt x="441" y="53"/>
                    </a:cubicBezTo>
                    <a:cubicBezTo>
                      <a:pt x="262" y="148"/>
                      <a:pt x="119" y="303"/>
                      <a:pt x="60" y="517"/>
                    </a:cubicBezTo>
                    <a:cubicBezTo>
                      <a:pt x="0" y="720"/>
                      <a:pt x="12" y="946"/>
                      <a:pt x="119" y="1113"/>
                    </a:cubicBezTo>
                    <a:cubicBezTo>
                      <a:pt x="167" y="1184"/>
                      <a:pt x="202" y="1232"/>
                      <a:pt x="262" y="1279"/>
                    </a:cubicBezTo>
                    <a:cubicBezTo>
                      <a:pt x="345" y="1339"/>
                      <a:pt x="429" y="1363"/>
                      <a:pt x="548" y="1386"/>
                    </a:cubicBezTo>
                    <a:cubicBezTo>
                      <a:pt x="595" y="1398"/>
                      <a:pt x="619" y="1398"/>
                      <a:pt x="667" y="1398"/>
                    </a:cubicBezTo>
                    <a:cubicBezTo>
                      <a:pt x="1024" y="1398"/>
                      <a:pt x="1357" y="1184"/>
                      <a:pt x="1488" y="863"/>
                    </a:cubicBezTo>
                    <a:cubicBezTo>
                      <a:pt x="1572" y="660"/>
                      <a:pt x="1536" y="458"/>
                      <a:pt x="1369" y="279"/>
                    </a:cubicBezTo>
                    <a:cubicBezTo>
                      <a:pt x="1214" y="115"/>
                      <a:pt x="945" y="1"/>
                      <a:pt x="70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9" name="Google Shape;1749;p43"/>
              <p:cNvSpPr/>
              <p:nvPr/>
            </p:nvSpPr>
            <p:spPr>
              <a:xfrm>
                <a:off x="4283765" y="6035005"/>
                <a:ext cx="324692" cy="105459"/>
              </a:xfrm>
              <a:custGeom>
                <a:avLst/>
                <a:gdLst/>
                <a:ahLst/>
                <a:cxnLst/>
                <a:rect l="l" t="t" r="r" b="b"/>
                <a:pathLst>
                  <a:path w="4335" h="1408" extrusionOk="0">
                    <a:moveTo>
                      <a:pt x="3144" y="300"/>
                    </a:moveTo>
                    <a:cubicBezTo>
                      <a:pt x="3418" y="300"/>
                      <a:pt x="3668" y="324"/>
                      <a:pt x="3954" y="372"/>
                    </a:cubicBezTo>
                    <a:lnTo>
                      <a:pt x="3965" y="372"/>
                    </a:lnTo>
                    <a:lnTo>
                      <a:pt x="3965" y="383"/>
                    </a:lnTo>
                    <a:cubicBezTo>
                      <a:pt x="3989" y="550"/>
                      <a:pt x="4025" y="717"/>
                      <a:pt x="4025" y="872"/>
                    </a:cubicBezTo>
                    <a:cubicBezTo>
                      <a:pt x="2799" y="967"/>
                      <a:pt x="1548" y="1026"/>
                      <a:pt x="334" y="1074"/>
                    </a:cubicBezTo>
                    <a:cubicBezTo>
                      <a:pt x="334" y="1026"/>
                      <a:pt x="346" y="955"/>
                      <a:pt x="346" y="872"/>
                    </a:cubicBezTo>
                    <a:cubicBezTo>
                      <a:pt x="346" y="788"/>
                      <a:pt x="358" y="717"/>
                      <a:pt x="358" y="693"/>
                    </a:cubicBezTo>
                    <a:lnTo>
                      <a:pt x="358" y="669"/>
                    </a:lnTo>
                    <a:cubicBezTo>
                      <a:pt x="358" y="633"/>
                      <a:pt x="382" y="598"/>
                      <a:pt x="382" y="598"/>
                    </a:cubicBezTo>
                    <a:cubicBezTo>
                      <a:pt x="382" y="598"/>
                      <a:pt x="394" y="598"/>
                      <a:pt x="453" y="562"/>
                    </a:cubicBezTo>
                    <a:cubicBezTo>
                      <a:pt x="679" y="479"/>
                      <a:pt x="1013" y="455"/>
                      <a:pt x="1310" y="443"/>
                    </a:cubicBezTo>
                    <a:cubicBezTo>
                      <a:pt x="1465" y="431"/>
                      <a:pt x="1608" y="431"/>
                      <a:pt x="1751" y="419"/>
                    </a:cubicBezTo>
                    <a:cubicBezTo>
                      <a:pt x="2203" y="360"/>
                      <a:pt x="2668" y="300"/>
                      <a:pt x="3144" y="300"/>
                    </a:cubicBezTo>
                    <a:close/>
                    <a:moveTo>
                      <a:pt x="13" y="1153"/>
                    </a:moveTo>
                    <a:lnTo>
                      <a:pt x="13" y="1153"/>
                    </a:lnTo>
                    <a:cubicBezTo>
                      <a:pt x="5" y="1167"/>
                      <a:pt x="1" y="1180"/>
                      <a:pt x="1" y="1193"/>
                    </a:cubicBezTo>
                    <a:cubicBezTo>
                      <a:pt x="5" y="1184"/>
                      <a:pt x="9" y="1170"/>
                      <a:pt x="13" y="1153"/>
                    </a:cubicBezTo>
                    <a:close/>
                    <a:moveTo>
                      <a:pt x="3132" y="0"/>
                    </a:moveTo>
                    <a:cubicBezTo>
                      <a:pt x="2656" y="0"/>
                      <a:pt x="2185" y="57"/>
                      <a:pt x="1715" y="110"/>
                    </a:cubicBezTo>
                    <a:cubicBezTo>
                      <a:pt x="1596" y="133"/>
                      <a:pt x="1453" y="145"/>
                      <a:pt x="1298" y="145"/>
                    </a:cubicBezTo>
                    <a:cubicBezTo>
                      <a:pt x="977" y="157"/>
                      <a:pt x="596" y="181"/>
                      <a:pt x="334" y="300"/>
                    </a:cubicBezTo>
                    <a:cubicBezTo>
                      <a:pt x="144" y="372"/>
                      <a:pt x="108" y="431"/>
                      <a:pt x="60" y="610"/>
                    </a:cubicBezTo>
                    <a:lnTo>
                      <a:pt x="60" y="633"/>
                    </a:lnTo>
                    <a:cubicBezTo>
                      <a:pt x="48" y="669"/>
                      <a:pt x="48" y="717"/>
                      <a:pt x="36" y="860"/>
                    </a:cubicBezTo>
                    <a:cubicBezTo>
                      <a:pt x="36" y="947"/>
                      <a:pt x="29" y="1081"/>
                      <a:pt x="13" y="1153"/>
                    </a:cubicBezTo>
                    <a:lnTo>
                      <a:pt x="13" y="1153"/>
                    </a:lnTo>
                    <a:cubicBezTo>
                      <a:pt x="34" y="1118"/>
                      <a:pt x="83" y="1086"/>
                      <a:pt x="144" y="1086"/>
                    </a:cubicBezTo>
                    <a:lnTo>
                      <a:pt x="144" y="1395"/>
                    </a:lnTo>
                    <a:cubicBezTo>
                      <a:pt x="144" y="1395"/>
                      <a:pt x="155" y="1395"/>
                      <a:pt x="179" y="1407"/>
                    </a:cubicBezTo>
                    <a:cubicBezTo>
                      <a:pt x="1525" y="1372"/>
                      <a:pt x="2858" y="1312"/>
                      <a:pt x="4204" y="1205"/>
                    </a:cubicBezTo>
                    <a:lnTo>
                      <a:pt x="4335" y="1193"/>
                    </a:lnTo>
                    <a:lnTo>
                      <a:pt x="4335" y="1038"/>
                    </a:lnTo>
                    <a:cubicBezTo>
                      <a:pt x="4335" y="800"/>
                      <a:pt x="4311" y="562"/>
                      <a:pt x="4263" y="336"/>
                    </a:cubicBezTo>
                    <a:cubicBezTo>
                      <a:pt x="4263" y="300"/>
                      <a:pt x="4251" y="205"/>
                      <a:pt x="4168" y="145"/>
                    </a:cubicBezTo>
                    <a:cubicBezTo>
                      <a:pt x="4108" y="86"/>
                      <a:pt x="4037" y="74"/>
                      <a:pt x="3989" y="74"/>
                    </a:cubicBezTo>
                    <a:cubicBezTo>
                      <a:pt x="3701" y="21"/>
                      <a:pt x="3415" y="0"/>
                      <a:pt x="313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750" name="Google Shape;1750;p43"/>
          <p:cNvGrpSpPr/>
          <p:nvPr/>
        </p:nvGrpSpPr>
        <p:grpSpPr>
          <a:xfrm rot="1059618">
            <a:off x="8320817" y="4591626"/>
            <a:ext cx="434227" cy="330249"/>
            <a:chOff x="5841679" y="4053505"/>
            <a:chExt cx="278328" cy="211668"/>
          </a:xfrm>
        </p:grpSpPr>
        <p:sp>
          <p:nvSpPr>
            <p:cNvPr id="1751" name="Google Shape;1751;p43"/>
            <p:cNvSpPr/>
            <p:nvPr/>
          </p:nvSpPr>
          <p:spPr>
            <a:xfrm>
              <a:off x="5851505" y="4063317"/>
              <a:ext cx="258705" cy="69882"/>
            </a:xfrm>
            <a:custGeom>
              <a:avLst/>
              <a:gdLst/>
              <a:ahLst/>
              <a:cxnLst/>
              <a:rect l="l" t="t" r="r" b="b"/>
              <a:pathLst>
                <a:path w="3454" h="933" extrusionOk="0">
                  <a:moveTo>
                    <a:pt x="2601" y="0"/>
                  </a:moveTo>
                  <a:cubicBezTo>
                    <a:pt x="2183" y="0"/>
                    <a:pt x="1756" y="52"/>
                    <a:pt x="1334" y="99"/>
                  </a:cubicBezTo>
                  <a:cubicBezTo>
                    <a:pt x="989" y="147"/>
                    <a:pt x="501" y="99"/>
                    <a:pt x="191" y="230"/>
                  </a:cubicBezTo>
                  <a:cubicBezTo>
                    <a:pt x="60" y="289"/>
                    <a:pt x="60" y="301"/>
                    <a:pt x="25" y="444"/>
                  </a:cubicBezTo>
                  <a:cubicBezTo>
                    <a:pt x="37" y="492"/>
                    <a:pt x="13" y="932"/>
                    <a:pt x="1" y="932"/>
                  </a:cubicBezTo>
                  <a:lnTo>
                    <a:pt x="1" y="932"/>
                  </a:lnTo>
                  <a:cubicBezTo>
                    <a:pt x="1156" y="885"/>
                    <a:pt x="2299" y="825"/>
                    <a:pt x="3454" y="754"/>
                  </a:cubicBezTo>
                  <a:cubicBezTo>
                    <a:pt x="3454" y="563"/>
                    <a:pt x="3430" y="373"/>
                    <a:pt x="3394" y="170"/>
                  </a:cubicBezTo>
                  <a:cubicBezTo>
                    <a:pt x="3394" y="147"/>
                    <a:pt x="3370" y="99"/>
                    <a:pt x="3347" y="87"/>
                  </a:cubicBezTo>
                  <a:cubicBezTo>
                    <a:pt x="3311" y="75"/>
                    <a:pt x="3287" y="51"/>
                    <a:pt x="3251" y="51"/>
                  </a:cubicBezTo>
                  <a:cubicBezTo>
                    <a:pt x="3038" y="14"/>
                    <a:pt x="2821" y="0"/>
                    <a:pt x="2601" y="0"/>
                  </a:cubicBezTo>
                  <a:close/>
                  <a:moveTo>
                    <a:pt x="1" y="932"/>
                  </a:moveTo>
                  <a:cubicBezTo>
                    <a:pt x="1" y="932"/>
                    <a:pt x="1" y="932"/>
                    <a:pt x="1" y="932"/>
                  </a:cubicBezTo>
                  <a:cubicBezTo>
                    <a:pt x="1" y="932"/>
                    <a:pt x="1" y="932"/>
                    <a:pt x="1" y="93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43"/>
            <p:cNvSpPr/>
            <p:nvPr/>
          </p:nvSpPr>
          <p:spPr>
            <a:xfrm>
              <a:off x="5841679" y="4053505"/>
              <a:ext cx="278328" cy="89506"/>
            </a:xfrm>
            <a:custGeom>
              <a:avLst/>
              <a:gdLst/>
              <a:ahLst/>
              <a:cxnLst/>
              <a:rect l="l" t="t" r="r" b="b"/>
              <a:pathLst>
                <a:path w="3716" h="1195" extrusionOk="0">
                  <a:moveTo>
                    <a:pt x="2704" y="266"/>
                  </a:moveTo>
                  <a:cubicBezTo>
                    <a:pt x="2930" y="266"/>
                    <a:pt x="3156" y="278"/>
                    <a:pt x="3370" y="337"/>
                  </a:cubicBezTo>
                  <a:lnTo>
                    <a:pt x="3394" y="337"/>
                  </a:lnTo>
                  <a:lnTo>
                    <a:pt x="3394" y="349"/>
                  </a:lnTo>
                  <a:cubicBezTo>
                    <a:pt x="3418" y="480"/>
                    <a:pt x="3454" y="623"/>
                    <a:pt x="3454" y="766"/>
                  </a:cubicBezTo>
                  <a:cubicBezTo>
                    <a:pt x="2394" y="837"/>
                    <a:pt x="1334" y="897"/>
                    <a:pt x="275" y="932"/>
                  </a:cubicBezTo>
                  <a:cubicBezTo>
                    <a:pt x="275" y="873"/>
                    <a:pt x="299" y="813"/>
                    <a:pt x="299" y="754"/>
                  </a:cubicBezTo>
                  <a:cubicBezTo>
                    <a:pt x="310" y="682"/>
                    <a:pt x="310" y="623"/>
                    <a:pt x="310" y="599"/>
                  </a:cubicBezTo>
                  <a:lnTo>
                    <a:pt x="310" y="575"/>
                  </a:lnTo>
                  <a:cubicBezTo>
                    <a:pt x="322" y="540"/>
                    <a:pt x="322" y="516"/>
                    <a:pt x="322" y="516"/>
                  </a:cubicBezTo>
                  <a:cubicBezTo>
                    <a:pt x="322" y="516"/>
                    <a:pt x="334" y="504"/>
                    <a:pt x="382" y="480"/>
                  </a:cubicBezTo>
                  <a:cubicBezTo>
                    <a:pt x="572" y="409"/>
                    <a:pt x="870" y="397"/>
                    <a:pt x="1132" y="385"/>
                  </a:cubicBezTo>
                  <a:cubicBezTo>
                    <a:pt x="1263" y="361"/>
                    <a:pt x="1382" y="361"/>
                    <a:pt x="1501" y="349"/>
                  </a:cubicBezTo>
                  <a:cubicBezTo>
                    <a:pt x="1906" y="301"/>
                    <a:pt x="2299" y="266"/>
                    <a:pt x="2704" y="266"/>
                  </a:cubicBezTo>
                  <a:close/>
                  <a:moveTo>
                    <a:pt x="2742" y="0"/>
                  </a:moveTo>
                  <a:cubicBezTo>
                    <a:pt x="2314" y="0"/>
                    <a:pt x="1887" y="52"/>
                    <a:pt x="1465" y="99"/>
                  </a:cubicBezTo>
                  <a:cubicBezTo>
                    <a:pt x="1370" y="111"/>
                    <a:pt x="1251" y="123"/>
                    <a:pt x="1108" y="123"/>
                  </a:cubicBezTo>
                  <a:cubicBezTo>
                    <a:pt x="834" y="123"/>
                    <a:pt x="513" y="147"/>
                    <a:pt x="275" y="242"/>
                  </a:cubicBezTo>
                  <a:cubicBezTo>
                    <a:pt x="120" y="301"/>
                    <a:pt x="84" y="349"/>
                    <a:pt x="37" y="516"/>
                  </a:cubicBezTo>
                  <a:lnTo>
                    <a:pt x="37" y="540"/>
                  </a:lnTo>
                  <a:cubicBezTo>
                    <a:pt x="37" y="575"/>
                    <a:pt x="37" y="599"/>
                    <a:pt x="25" y="742"/>
                  </a:cubicBezTo>
                  <a:cubicBezTo>
                    <a:pt x="13" y="825"/>
                    <a:pt x="13" y="992"/>
                    <a:pt x="1" y="1016"/>
                  </a:cubicBezTo>
                  <a:cubicBezTo>
                    <a:pt x="13" y="992"/>
                    <a:pt x="60" y="932"/>
                    <a:pt x="120" y="932"/>
                  </a:cubicBezTo>
                  <a:lnTo>
                    <a:pt x="120" y="1194"/>
                  </a:lnTo>
                  <a:lnTo>
                    <a:pt x="144" y="1194"/>
                  </a:lnTo>
                  <a:cubicBezTo>
                    <a:pt x="1287" y="1171"/>
                    <a:pt x="2454" y="1111"/>
                    <a:pt x="3597" y="1016"/>
                  </a:cubicBezTo>
                  <a:lnTo>
                    <a:pt x="3716" y="1004"/>
                  </a:lnTo>
                  <a:lnTo>
                    <a:pt x="3716" y="885"/>
                  </a:lnTo>
                  <a:cubicBezTo>
                    <a:pt x="3716" y="682"/>
                    <a:pt x="3704" y="468"/>
                    <a:pt x="3656" y="278"/>
                  </a:cubicBezTo>
                  <a:cubicBezTo>
                    <a:pt x="3644" y="230"/>
                    <a:pt x="3632" y="170"/>
                    <a:pt x="3573" y="111"/>
                  </a:cubicBezTo>
                  <a:cubicBezTo>
                    <a:pt x="3525" y="63"/>
                    <a:pt x="3454" y="51"/>
                    <a:pt x="3418" y="51"/>
                  </a:cubicBezTo>
                  <a:cubicBezTo>
                    <a:pt x="3193" y="15"/>
                    <a:pt x="2967" y="0"/>
                    <a:pt x="27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43"/>
            <p:cNvSpPr/>
            <p:nvPr/>
          </p:nvSpPr>
          <p:spPr>
            <a:xfrm>
              <a:off x="5851505" y="4184955"/>
              <a:ext cx="258705" cy="69507"/>
            </a:xfrm>
            <a:custGeom>
              <a:avLst/>
              <a:gdLst/>
              <a:ahLst/>
              <a:cxnLst/>
              <a:rect l="l" t="t" r="r" b="b"/>
              <a:pathLst>
                <a:path w="3454" h="928" extrusionOk="0">
                  <a:moveTo>
                    <a:pt x="2599" y="1"/>
                  </a:moveTo>
                  <a:cubicBezTo>
                    <a:pt x="2181" y="1"/>
                    <a:pt x="1755" y="47"/>
                    <a:pt x="1334" y="94"/>
                  </a:cubicBezTo>
                  <a:cubicBezTo>
                    <a:pt x="989" y="142"/>
                    <a:pt x="501" y="94"/>
                    <a:pt x="191" y="225"/>
                  </a:cubicBezTo>
                  <a:cubicBezTo>
                    <a:pt x="60" y="285"/>
                    <a:pt x="60" y="309"/>
                    <a:pt x="25" y="440"/>
                  </a:cubicBezTo>
                  <a:cubicBezTo>
                    <a:pt x="37" y="487"/>
                    <a:pt x="13" y="928"/>
                    <a:pt x="1" y="928"/>
                  </a:cubicBezTo>
                  <a:cubicBezTo>
                    <a:pt x="1156" y="892"/>
                    <a:pt x="2299" y="832"/>
                    <a:pt x="3454" y="749"/>
                  </a:cubicBezTo>
                  <a:cubicBezTo>
                    <a:pt x="3454" y="559"/>
                    <a:pt x="3430" y="368"/>
                    <a:pt x="3394" y="178"/>
                  </a:cubicBezTo>
                  <a:cubicBezTo>
                    <a:pt x="3394" y="142"/>
                    <a:pt x="3370" y="94"/>
                    <a:pt x="3347" y="82"/>
                  </a:cubicBezTo>
                  <a:cubicBezTo>
                    <a:pt x="3311" y="70"/>
                    <a:pt x="3287" y="47"/>
                    <a:pt x="3251" y="47"/>
                  </a:cubicBezTo>
                  <a:cubicBezTo>
                    <a:pt x="3038" y="14"/>
                    <a:pt x="2819" y="1"/>
                    <a:pt x="259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754;p43"/>
            <p:cNvSpPr/>
            <p:nvPr/>
          </p:nvSpPr>
          <p:spPr>
            <a:xfrm>
              <a:off x="5841679" y="4175143"/>
              <a:ext cx="278328" cy="90030"/>
            </a:xfrm>
            <a:custGeom>
              <a:avLst/>
              <a:gdLst/>
              <a:ahLst/>
              <a:cxnLst/>
              <a:rect l="l" t="t" r="r" b="b"/>
              <a:pathLst>
                <a:path w="3716" h="1202" extrusionOk="0">
                  <a:moveTo>
                    <a:pt x="2704" y="261"/>
                  </a:moveTo>
                  <a:cubicBezTo>
                    <a:pt x="2930" y="261"/>
                    <a:pt x="3156" y="273"/>
                    <a:pt x="3370" y="332"/>
                  </a:cubicBezTo>
                  <a:lnTo>
                    <a:pt x="3394" y="332"/>
                  </a:lnTo>
                  <a:lnTo>
                    <a:pt x="3394" y="344"/>
                  </a:lnTo>
                  <a:cubicBezTo>
                    <a:pt x="3418" y="487"/>
                    <a:pt x="3454" y="618"/>
                    <a:pt x="3454" y="761"/>
                  </a:cubicBezTo>
                  <a:cubicBezTo>
                    <a:pt x="2394" y="844"/>
                    <a:pt x="1334" y="904"/>
                    <a:pt x="275" y="928"/>
                  </a:cubicBezTo>
                  <a:cubicBezTo>
                    <a:pt x="275" y="868"/>
                    <a:pt x="299" y="809"/>
                    <a:pt x="299" y="749"/>
                  </a:cubicBezTo>
                  <a:cubicBezTo>
                    <a:pt x="310" y="678"/>
                    <a:pt x="310" y="618"/>
                    <a:pt x="310" y="606"/>
                  </a:cubicBezTo>
                  <a:lnTo>
                    <a:pt x="310" y="571"/>
                  </a:lnTo>
                  <a:cubicBezTo>
                    <a:pt x="322" y="547"/>
                    <a:pt x="322" y="511"/>
                    <a:pt x="322" y="511"/>
                  </a:cubicBezTo>
                  <a:cubicBezTo>
                    <a:pt x="322" y="511"/>
                    <a:pt x="334" y="499"/>
                    <a:pt x="382" y="487"/>
                  </a:cubicBezTo>
                  <a:cubicBezTo>
                    <a:pt x="572" y="404"/>
                    <a:pt x="870" y="392"/>
                    <a:pt x="1132" y="380"/>
                  </a:cubicBezTo>
                  <a:cubicBezTo>
                    <a:pt x="1263" y="368"/>
                    <a:pt x="1382" y="368"/>
                    <a:pt x="1501" y="344"/>
                  </a:cubicBezTo>
                  <a:cubicBezTo>
                    <a:pt x="1906" y="309"/>
                    <a:pt x="2299" y="261"/>
                    <a:pt x="2704" y="261"/>
                  </a:cubicBezTo>
                  <a:close/>
                  <a:moveTo>
                    <a:pt x="2740" y="1"/>
                  </a:moveTo>
                  <a:cubicBezTo>
                    <a:pt x="2312" y="1"/>
                    <a:pt x="1886" y="48"/>
                    <a:pt x="1465" y="94"/>
                  </a:cubicBezTo>
                  <a:cubicBezTo>
                    <a:pt x="1370" y="106"/>
                    <a:pt x="1251" y="130"/>
                    <a:pt x="1108" y="130"/>
                  </a:cubicBezTo>
                  <a:cubicBezTo>
                    <a:pt x="834" y="130"/>
                    <a:pt x="513" y="142"/>
                    <a:pt x="275" y="249"/>
                  </a:cubicBezTo>
                  <a:cubicBezTo>
                    <a:pt x="120" y="309"/>
                    <a:pt x="84" y="344"/>
                    <a:pt x="37" y="511"/>
                  </a:cubicBezTo>
                  <a:lnTo>
                    <a:pt x="37" y="547"/>
                  </a:lnTo>
                  <a:cubicBezTo>
                    <a:pt x="37" y="571"/>
                    <a:pt x="37" y="606"/>
                    <a:pt x="25" y="737"/>
                  </a:cubicBezTo>
                  <a:cubicBezTo>
                    <a:pt x="13" y="821"/>
                    <a:pt x="13" y="987"/>
                    <a:pt x="1" y="1023"/>
                  </a:cubicBezTo>
                  <a:cubicBezTo>
                    <a:pt x="13" y="987"/>
                    <a:pt x="60" y="928"/>
                    <a:pt x="120" y="928"/>
                  </a:cubicBezTo>
                  <a:lnTo>
                    <a:pt x="120" y="1202"/>
                  </a:lnTo>
                  <a:lnTo>
                    <a:pt x="144" y="1202"/>
                  </a:lnTo>
                  <a:cubicBezTo>
                    <a:pt x="1287" y="1166"/>
                    <a:pt x="2454" y="1106"/>
                    <a:pt x="3597" y="1023"/>
                  </a:cubicBezTo>
                  <a:lnTo>
                    <a:pt x="3716" y="999"/>
                  </a:lnTo>
                  <a:lnTo>
                    <a:pt x="3716" y="880"/>
                  </a:lnTo>
                  <a:cubicBezTo>
                    <a:pt x="3716" y="678"/>
                    <a:pt x="3704" y="463"/>
                    <a:pt x="3656" y="273"/>
                  </a:cubicBezTo>
                  <a:cubicBezTo>
                    <a:pt x="3644" y="225"/>
                    <a:pt x="3632" y="166"/>
                    <a:pt x="3573" y="106"/>
                  </a:cubicBezTo>
                  <a:cubicBezTo>
                    <a:pt x="3525" y="70"/>
                    <a:pt x="3454" y="47"/>
                    <a:pt x="3418" y="47"/>
                  </a:cubicBezTo>
                  <a:cubicBezTo>
                    <a:pt x="3192" y="14"/>
                    <a:pt x="2966" y="1"/>
                    <a:pt x="27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55" name="Google Shape;1755;p43"/>
          <p:cNvGrpSpPr/>
          <p:nvPr/>
        </p:nvGrpSpPr>
        <p:grpSpPr>
          <a:xfrm>
            <a:off x="8471415" y="51405"/>
            <a:ext cx="608566" cy="669556"/>
            <a:chOff x="4782300" y="3673398"/>
            <a:chExt cx="468200" cy="515162"/>
          </a:xfrm>
        </p:grpSpPr>
        <p:sp>
          <p:nvSpPr>
            <p:cNvPr id="1756" name="Google Shape;1756;p43"/>
            <p:cNvSpPr/>
            <p:nvPr/>
          </p:nvSpPr>
          <p:spPr>
            <a:xfrm>
              <a:off x="4795635" y="3685969"/>
              <a:ext cx="441536" cy="489996"/>
            </a:xfrm>
            <a:custGeom>
              <a:avLst/>
              <a:gdLst/>
              <a:ahLst/>
              <a:cxnLst/>
              <a:rect l="l" t="t" r="r" b="b"/>
              <a:pathLst>
                <a:path w="5895" h="6542" extrusionOk="0">
                  <a:moveTo>
                    <a:pt x="3176" y="0"/>
                  </a:moveTo>
                  <a:cubicBezTo>
                    <a:pt x="3155" y="0"/>
                    <a:pt x="3132" y="1"/>
                    <a:pt x="3108" y="5"/>
                  </a:cubicBezTo>
                  <a:cubicBezTo>
                    <a:pt x="3037" y="17"/>
                    <a:pt x="2954" y="29"/>
                    <a:pt x="2882" y="65"/>
                  </a:cubicBezTo>
                  <a:cubicBezTo>
                    <a:pt x="2811" y="89"/>
                    <a:pt x="2763" y="124"/>
                    <a:pt x="2716" y="172"/>
                  </a:cubicBezTo>
                  <a:cubicBezTo>
                    <a:pt x="2680" y="232"/>
                    <a:pt x="2632" y="327"/>
                    <a:pt x="2585" y="470"/>
                  </a:cubicBezTo>
                  <a:cubicBezTo>
                    <a:pt x="2537" y="601"/>
                    <a:pt x="2501" y="744"/>
                    <a:pt x="2454" y="922"/>
                  </a:cubicBezTo>
                  <a:cubicBezTo>
                    <a:pt x="2406" y="1101"/>
                    <a:pt x="2358" y="1279"/>
                    <a:pt x="2323" y="1482"/>
                  </a:cubicBezTo>
                  <a:cubicBezTo>
                    <a:pt x="2287" y="1672"/>
                    <a:pt x="2239" y="1863"/>
                    <a:pt x="2216" y="2041"/>
                  </a:cubicBezTo>
                  <a:cubicBezTo>
                    <a:pt x="2168" y="2232"/>
                    <a:pt x="2156" y="2399"/>
                    <a:pt x="2120" y="2553"/>
                  </a:cubicBezTo>
                  <a:cubicBezTo>
                    <a:pt x="2096" y="2696"/>
                    <a:pt x="2085" y="2815"/>
                    <a:pt x="2061" y="2911"/>
                  </a:cubicBezTo>
                  <a:cubicBezTo>
                    <a:pt x="2037" y="3030"/>
                    <a:pt x="2001" y="3161"/>
                    <a:pt x="1977" y="3292"/>
                  </a:cubicBezTo>
                  <a:cubicBezTo>
                    <a:pt x="1942" y="3422"/>
                    <a:pt x="1918" y="3565"/>
                    <a:pt x="1906" y="3696"/>
                  </a:cubicBezTo>
                  <a:cubicBezTo>
                    <a:pt x="1692" y="3268"/>
                    <a:pt x="1489" y="2827"/>
                    <a:pt x="1287" y="2399"/>
                  </a:cubicBezTo>
                  <a:cubicBezTo>
                    <a:pt x="1084" y="1970"/>
                    <a:pt x="894" y="1541"/>
                    <a:pt x="692" y="1101"/>
                  </a:cubicBezTo>
                  <a:lnTo>
                    <a:pt x="632" y="1137"/>
                  </a:lnTo>
                  <a:cubicBezTo>
                    <a:pt x="608" y="1148"/>
                    <a:pt x="572" y="1160"/>
                    <a:pt x="537" y="1184"/>
                  </a:cubicBezTo>
                  <a:cubicBezTo>
                    <a:pt x="489" y="1196"/>
                    <a:pt x="453" y="1196"/>
                    <a:pt x="430" y="1208"/>
                  </a:cubicBezTo>
                  <a:cubicBezTo>
                    <a:pt x="406" y="1208"/>
                    <a:pt x="393" y="1213"/>
                    <a:pt x="383" y="1213"/>
                  </a:cubicBezTo>
                  <a:cubicBezTo>
                    <a:pt x="378" y="1213"/>
                    <a:pt x="374" y="1212"/>
                    <a:pt x="370" y="1208"/>
                  </a:cubicBezTo>
                  <a:cubicBezTo>
                    <a:pt x="275" y="1244"/>
                    <a:pt x="191" y="1256"/>
                    <a:pt x="144" y="1279"/>
                  </a:cubicBezTo>
                  <a:cubicBezTo>
                    <a:pt x="96" y="1315"/>
                    <a:pt x="37" y="1363"/>
                    <a:pt x="1" y="1446"/>
                  </a:cubicBezTo>
                  <a:cubicBezTo>
                    <a:pt x="25" y="1601"/>
                    <a:pt x="72" y="1744"/>
                    <a:pt x="144" y="1875"/>
                  </a:cubicBezTo>
                  <a:cubicBezTo>
                    <a:pt x="215" y="2029"/>
                    <a:pt x="299" y="2160"/>
                    <a:pt x="358" y="2291"/>
                  </a:cubicBezTo>
                  <a:cubicBezTo>
                    <a:pt x="430" y="2458"/>
                    <a:pt x="501" y="2613"/>
                    <a:pt x="561" y="2768"/>
                  </a:cubicBezTo>
                  <a:cubicBezTo>
                    <a:pt x="620" y="2934"/>
                    <a:pt x="692" y="3101"/>
                    <a:pt x="775" y="3244"/>
                  </a:cubicBezTo>
                  <a:cubicBezTo>
                    <a:pt x="977" y="3684"/>
                    <a:pt x="1168" y="4113"/>
                    <a:pt x="1346" y="4542"/>
                  </a:cubicBezTo>
                  <a:lnTo>
                    <a:pt x="1346" y="4554"/>
                  </a:lnTo>
                  <a:cubicBezTo>
                    <a:pt x="1406" y="4673"/>
                    <a:pt x="1465" y="4827"/>
                    <a:pt x="1549" y="5006"/>
                  </a:cubicBezTo>
                  <a:cubicBezTo>
                    <a:pt x="1620" y="5185"/>
                    <a:pt x="1692" y="5375"/>
                    <a:pt x="1787" y="5566"/>
                  </a:cubicBezTo>
                  <a:cubicBezTo>
                    <a:pt x="1870" y="5768"/>
                    <a:pt x="1942" y="5947"/>
                    <a:pt x="2037" y="6125"/>
                  </a:cubicBezTo>
                  <a:cubicBezTo>
                    <a:pt x="2108" y="6304"/>
                    <a:pt x="2204" y="6435"/>
                    <a:pt x="2275" y="6542"/>
                  </a:cubicBezTo>
                  <a:cubicBezTo>
                    <a:pt x="2287" y="6518"/>
                    <a:pt x="2323" y="6518"/>
                    <a:pt x="2358" y="6506"/>
                  </a:cubicBezTo>
                  <a:cubicBezTo>
                    <a:pt x="2406" y="6494"/>
                    <a:pt x="2454" y="6494"/>
                    <a:pt x="2513" y="6482"/>
                  </a:cubicBezTo>
                  <a:cubicBezTo>
                    <a:pt x="2561" y="6482"/>
                    <a:pt x="2620" y="6459"/>
                    <a:pt x="2656" y="6447"/>
                  </a:cubicBezTo>
                  <a:cubicBezTo>
                    <a:pt x="2704" y="6447"/>
                    <a:pt x="2739" y="6435"/>
                    <a:pt x="2751" y="6423"/>
                  </a:cubicBezTo>
                  <a:cubicBezTo>
                    <a:pt x="2811" y="6399"/>
                    <a:pt x="2858" y="6387"/>
                    <a:pt x="2882" y="6363"/>
                  </a:cubicBezTo>
                  <a:cubicBezTo>
                    <a:pt x="2918" y="6328"/>
                    <a:pt x="2942" y="6316"/>
                    <a:pt x="2978" y="6280"/>
                  </a:cubicBezTo>
                  <a:cubicBezTo>
                    <a:pt x="2989" y="6256"/>
                    <a:pt x="3013" y="6220"/>
                    <a:pt x="3037" y="6197"/>
                  </a:cubicBezTo>
                  <a:lnTo>
                    <a:pt x="2644" y="5256"/>
                  </a:lnTo>
                  <a:lnTo>
                    <a:pt x="2477" y="4911"/>
                  </a:lnTo>
                  <a:cubicBezTo>
                    <a:pt x="2513" y="4792"/>
                    <a:pt x="2525" y="4673"/>
                    <a:pt x="2561" y="4530"/>
                  </a:cubicBezTo>
                  <a:cubicBezTo>
                    <a:pt x="2585" y="4375"/>
                    <a:pt x="2632" y="4256"/>
                    <a:pt x="2680" y="4173"/>
                  </a:cubicBezTo>
                  <a:cubicBezTo>
                    <a:pt x="2686" y="4169"/>
                    <a:pt x="2696" y="4168"/>
                    <a:pt x="2710" y="4168"/>
                  </a:cubicBezTo>
                  <a:cubicBezTo>
                    <a:pt x="2747" y="4168"/>
                    <a:pt x="2813" y="4179"/>
                    <a:pt x="2918" y="4196"/>
                  </a:cubicBezTo>
                  <a:cubicBezTo>
                    <a:pt x="3049" y="4232"/>
                    <a:pt x="3192" y="4280"/>
                    <a:pt x="3359" y="4339"/>
                  </a:cubicBezTo>
                  <a:cubicBezTo>
                    <a:pt x="3525" y="4399"/>
                    <a:pt x="3716" y="4470"/>
                    <a:pt x="3906" y="4542"/>
                  </a:cubicBezTo>
                  <a:cubicBezTo>
                    <a:pt x="4121" y="4613"/>
                    <a:pt x="4299" y="4696"/>
                    <a:pt x="4478" y="4768"/>
                  </a:cubicBezTo>
                  <a:cubicBezTo>
                    <a:pt x="4656" y="4839"/>
                    <a:pt x="4799" y="4899"/>
                    <a:pt x="4942" y="4958"/>
                  </a:cubicBezTo>
                  <a:cubicBezTo>
                    <a:pt x="5073" y="5018"/>
                    <a:pt x="5156" y="5054"/>
                    <a:pt x="5204" y="5077"/>
                  </a:cubicBezTo>
                  <a:cubicBezTo>
                    <a:pt x="5252" y="5077"/>
                    <a:pt x="5275" y="5113"/>
                    <a:pt x="5311" y="5125"/>
                  </a:cubicBezTo>
                  <a:cubicBezTo>
                    <a:pt x="5347" y="5137"/>
                    <a:pt x="5371" y="5173"/>
                    <a:pt x="5394" y="5185"/>
                  </a:cubicBezTo>
                  <a:cubicBezTo>
                    <a:pt x="5406" y="5191"/>
                    <a:pt x="5418" y="5194"/>
                    <a:pt x="5433" y="5194"/>
                  </a:cubicBezTo>
                  <a:cubicBezTo>
                    <a:pt x="5448" y="5194"/>
                    <a:pt x="5466" y="5191"/>
                    <a:pt x="5490" y="5185"/>
                  </a:cubicBezTo>
                  <a:lnTo>
                    <a:pt x="5585" y="5137"/>
                  </a:lnTo>
                  <a:cubicBezTo>
                    <a:pt x="5609" y="5125"/>
                    <a:pt x="5645" y="5077"/>
                    <a:pt x="5668" y="5030"/>
                  </a:cubicBezTo>
                  <a:cubicBezTo>
                    <a:pt x="5704" y="4970"/>
                    <a:pt x="5740" y="4935"/>
                    <a:pt x="5775" y="4875"/>
                  </a:cubicBezTo>
                  <a:cubicBezTo>
                    <a:pt x="5823" y="4816"/>
                    <a:pt x="5847" y="4768"/>
                    <a:pt x="5859" y="4708"/>
                  </a:cubicBezTo>
                  <a:cubicBezTo>
                    <a:pt x="5895" y="4649"/>
                    <a:pt x="5895" y="4601"/>
                    <a:pt x="5895" y="4577"/>
                  </a:cubicBezTo>
                  <a:cubicBezTo>
                    <a:pt x="5787" y="4482"/>
                    <a:pt x="5656" y="4399"/>
                    <a:pt x="5502" y="4315"/>
                  </a:cubicBezTo>
                  <a:cubicBezTo>
                    <a:pt x="5359" y="4244"/>
                    <a:pt x="5204" y="4173"/>
                    <a:pt x="5049" y="4113"/>
                  </a:cubicBezTo>
                  <a:cubicBezTo>
                    <a:pt x="4894" y="4054"/>
                    <a:pt x="4728" y="3994"/>
                    <a:pt x="4573" y="3934"/>
                  </a:cubicBezTo>
                  <a:cubicBezTo>
                    <a:pt x="4406" y="3887"/>
                    <a:pt x="4251" y="3827"/>
                    <a:pt x="4109" y="3768"/>
                  </a:cubicBezTo>
                  <a:cubicBezTo>
                    <a:pt x="4049" y="3756"/>
                    <a:pt x="3954" y="3708"/>
                    <a:pt x="3835" y="3661"/>
                  </a:cubicBezTo>
                  <a:cubicBezTo>
                    <a:pt x="3716" y="3601"/>
                    <a:pt x="3597" y="3565"/>
                    <a:pt x="3466" y="3506"/>
                  </a:cubicBezTo>
                  <a:lnTo>
                    <a:pt x="3108" y="3327"/>
                  </a:lnTo>
                  <a:cubicBezTo>
                    <a:pt x="3001" y="3268"/>
                    <a:pt x="2930" y="3220"/>
                    <a:pt x="2882" y="3184"/>
                  </a:cubicBezTo>
                  <a:lnTo>
                    <a:pt x="2858" y="3161"/>
                  </a:lnTo>
                  <a:cubicBezTo>
                    <a:pt x="2847" y="3137"/>
                    <a:pt x="2858" y="3065"/>
                    <a:pt x="2870" y="2934"/>
                  </a:cubicBezTo>
                  <a:cubicBezTo>
                    <a:pt x="2906" y="2791"/>
                    <a:pt x="2930" y="2625"/>
                    <a:pt x="2978" y="2410"/>
                  </a:cubicBezTo>
                  <a:cubicBezTo>
                    <a:pt x="3025" y="2208"/>
                    <a:pt x="3061" y="1982"/>
                    <a:pt x="3120" y="1744"/>
                  </a:cubicBezTo>
                  <a:cubicBezTo>
                    <a:pt x="3180" y="1506"/>
                    <a:pt x="3228" y="1279"/>
                    <a:pt x="3275" y="1053"/>
                  </a:cubicBezTo>
                  <a:cubicBezTo>
                    <a:pt x="3323" y="851"/>
                    <a:pt x="3359" y="648"/>
                    <a:pt x="3394" y="482"/>
                  </a:cubicBezTo>
                  <a:cubicBezTo>
                    <a:pt x="3418" y="303"/>
                    <a:pt x="3418" y="184"/>
                    <a:pt x="3418" y="124"/>
                  </a:cubicBezTo>
                  <a:cubicBezTo>
                    <a:pt x="3406" y="89"/>
                    <a:pt x="3382" y="65"/>
                    <a:pt x="3299" y="5"/>
                  </a:cubicBezTo>
                  <a:cubicBezTo>
                    <a:pt x="3259" y="5"/>
                    <a:pt x="3220" y="0"/>
                    <a:pt x="31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43"/>
            <p:cNvSpPr/>
            <p:nvPr/>
          </p:nvSpPr>
          <p:spPr>
            <a:xfrm>
              <a:off x="4782300" y="3673398"/>
              <a:ext cx="468200" cy="515162"/>
            </a:xfrm>
            <a:custGeom>
              <a:avLst/>
              <a:gdLst/>
              <a:ahLst/>
              <a:cxnLst/>
              <a:rect l="l" t="t" r="r" b="b"/>
              <a:pathLst>
                <a:path w="6251" h="6878" extrusionOk="0">
                  <a:moveTo>
                    <a:pt x="3441" y="353"/>
                  </a:moveTo>
                  <a:cubicBezTo>
                    <a:pt x="3441" y="401"/>
                    <a:pt x="3441" y="472"/>
                    <a:pt x="3417" y="603"/>
                  </a:cubicBezTo>
                  <a:cubicBezTo>
                    <a:pt x="3382" y="770"/>
                    <a:pt x="3334" y="960"/>
                    <a:pt x="3298" y="1186"/>
                  </a:cubicBezTo>
                  <a:cubicBezTo>
                    <a:pt x="3251" y="1389"/>
                    <a:pt x="3203" y="1627"/>
                    <a:pt x="3143" y="1865"/>
                  </a:cubicBezTo>
                  <a:cubicBezTo>
                    <a:pt x="3084" y="2103"/>
                    <a:pt x="3036" y="2329"/>
                    <a:pt x="3001" y="2544"/>
                  </a:cubicBezTo>
                  <a:cubicBezTo>
                    <a:pt x="2953" y="2746"/>
                    <a:pt x="2905" y="2913"/>
                    <a:pt x="2893" y="3056"/>
                  </a:cubicBezTo>
                  <a:cubicBezTo>
                    <a:pt x="2858" y="3270"/>
                    <a:pt x="2858" y="3341"/>
                    <a:pt x="2917" y="3413"/>
                  </a:cubicBezTo>
                  <a:lnTo>
                    <a:pt x="2953" y="3449"/>
                  </a:lnTo>
                  <a:cubicBezTo>
                    <a:pt x="3001" y="3496"/>
                    <a:pt x="3084" y="3556"/>
                    <a:pt x="3203" y="3615"/>
                  </a:cubicBezTo>
                  <a:cubicBezTo>
                    <a:pt x="3322" y="3675"/>
                    <a:pt x="3441" y="3734"/>
                    <a:pt x="3572" y="3794"/>
                  </a:cubicBezTo>
                  <a:cubicBezTo>
                    <a:pt x="3691" y="3853"/>
                    <a:pt x="3834" y="3913"/>
                    <a:pt x="3953" y="3960"/>
                  </a:cubicBezTo>
                  <a:lnTo>
                    <a:pt x="4215" y="4091"/>
                  </a:lnTo>
                  <a:cubicBezTo>
                    <a:pt x="4346" y="4139"/>
                    <a:pt x="4513" y="4187"/>
                    <a:pt x="4679" y="4246"/>
                  </a:cubicBezTo>
                  <a:cubicBezTo>
                    <a:pt x="4834" y="4318"/>
                    <a:pt x="4989" y="4377"/>
                    <a:pt x="5156" y="4437"/>
                  </a:cubicBezTo>
                  <a:cubicBezTo>
                    <a:pt x="5298" y="4484"/>
                    <a:pt x="5453" y="4544"/>
                    <a:pt x="5596" y="4627"/>
                  </a:cubicBezTo>
                  <a:cubicBezTo>
                    <a:pt x="5703" y="4675"/>
                    <a:pt x="5810" y="4734"/>
                    <a:pt x="5894" y="4806"/>
                  </a:cubicBezTo>
                  <a:lnTo>
                    <a:pt x="5894" y="4818"/>
                  </a:lnTo>
                  <a:cubicBezTo>
                    <a:pt x="5882" y="4877"/>
                    <a:pt x="5846" y="4925"/>
                    <a:pt x="5822" y="4973"/>
                  </a:cubicBezTo>
                  <a:cubicBezTo>
                    <a:pt x="5799" y="5008"/>
                    <a:pt x="5751" y="5068"/>
                    <a:pt x="5715" y="5115"/>
                  </a:cubicBezTo>
                  <a:cubicBezTo>
                    <a:pt x="5691" y="5151"/>
                    <a:pt x="5679" y="5175"/>
                    <a:pt x="5656" y="5187"/>
                  </a:cubicBezTo>
                  <a:cubicBezTo>
                    <a:pt x="5644" y="5187"/>
                    <a:pt x="5632" y="5187"/>
                    <a:pt x="5620" y="5211"/>
                  </a:cubicBezTo>
                  <a:cubicBezTo>
                    <a:pt x="5596" y="5187"/>
                    <a:pt x="5584" y="5175"/>
                    <a:pt x="5584" y="5139"/>
                  </a:cubicBezTo>
                  <a:cubicBezTo>
                    <a:pt x="5537" y="5115"/>
                    <a:pt x="5501" y="5080"/>
                    <a:pt x="5453" y="5068"/>
                  </a:cubicBezTo>
                  <a:cubicBezTo>
                    <a:pt x="5406" y="5056"/>
                    <a:pt x="5322" y="5008"/>
                    <a:pt x="5179" y="4949"/>
                  </a:cubicBezTo>
                  <a:cubicBezTo>
                    <a:pt x="5048" y="4889"/>
                    <a:pt x="4906" y="4830"/>
                    <a:pt x="4727" y="4758"/>
                  </a:cubicBezTo>
                  <a:cubicBezTo>
                    <a:pt x="4548" y="4687"/>
                    <a:pt x="4346" y="4603"/>
                    <a:pt x="4155" y="4532"/>
                  </a:cubicBezTo>
                  <a:cubicBezTo>
                    <a:pt x="3965" y="4461"/>
                    <a:pt x="3786" y="4389"/>
                    <a:pt x="3608" y="4330"/>
                  </a:cubicBezTo>
                  <a:cubicBezTo>
                    <a:pt x="3429" y="4270"/>
                    <a:pt x="3274" y="4222"/>
                    <a:pt x="3143" y="4187"/>
                  </a:cubicBezTo>
                  <a:cubicBezTo>
                    <a:pt x="3045" y="4167"/>
                    <a:pt x="2972" y="4158"/>
                    <a:pt x="2914" y="4158"/>
                  </a:cubicBezTo>
                  <a:cubicBezTo>
                    <a:pt x="2867" y="4158"/>
                    <a:pt x="2830" y="4164"/>
                    <a:pt x="2798" y="4175"/>
                  </a:cubicBezTo>
                  <a:lnTo>
                    <a:pt x="2751" y="4187"/>
                  </a:lnTo>
                  <a:lnTo>
                    <a:pt x="2727" y="4234"/>
                  </a:lnTo>
                  <a:cubicBezTo>
                    <a:pt x="2667" y="4341"/>
                    <a:pt x="2620" y="4472"/>
                    <a:pt x="2596" y="4639"/>
                  </a:cubicBezTo>
                  <a:cubicBezTo>
                    <a:pt x="2572" y="4782"/>
                    <a:pt x="2548" y="4901"/>
                    <a:pt x="2512" y="5020"/>
                  </a:cubicBezTo>
                  <a:lnTo>
                    <a:pt x="2500" y="5068"/>
                  </a:lnTo>
                  <a:lnTo>
                    <a:pt x="2703" y="5461"/>
                  </a:lnTo>
                  <a:lnTo>
                    <a:pt x="3048" y="6318"/>
                  </a:lnTo>
                  <a:lnTo>
                    <a:pt x="3048" y="6330"/>
                  </a:lnTo>
                  <a:cubicBezTo>
                    <a:pt x="3036" y="6366"/>
                    <a:pt x="3024" y="6377"/>
                    <a:pt x="3001" y="6389"/>
                  </a:cubicBezTo>
                  <a:cubicBezTo>
                    <a:pt x="2977" y="6389"/>
                    <a:pt x="2953" y="6413"/>
                    <a:pt x="2905" y="6425"/>
                  </a:cubicBezTo>
                  <a:lnTo>
                    <a:pt x="2870" y="6437"/>
                  </a:lnTo>
                  <a:lnTo>
                    <a:pt x="2858" y="6449"/>
                  </a:lnTo>
                  <a:cubicBezTo>
                    <a:pt x="2858" y="6473"/>
                    <a:pt x="2846" y="6473"/>
                    <a:pt x="2834" y="6473"/>
                  </a:cubicBezTo>
                  <a:cubicBezTo>
                    <a:pt x="2786" y="6473"/>
                    <a:pt x="2739" y="6485"/>
                    <a:pt x="2679" y="6497"/>
                  </a:cubicBezTo>
                  <a:cubicBezTo>
                    <a:pt x="2631" y="6508"/>
                    <a:pt x="2572" y="6508"/>
                    <a:pt x="2536" y="6532"/>
                  </a:cubicBezTo>
                  <a:cubicBezTo>
                    <a:pt x="2489" y="6437"/>
                    <a:pt x="2429" y="6330"/>
                    <a:pt x="2370" y="6211"/>
                  </a:cubicBezTo>
                  <a:cubicBezTo>
                    <a:pt x="2274" y="6032"/>
                    <a:pt x="2191" y="5854"/>
                    <a:pt x="2119" y="5663"/>
                  </a:cubicBezTo>
                  <a:cubicBezTo>
                    <a:pt x="2024" y="5484"/>
                    <a:pt x="1953" y="5294"/>
                    <a:pt x="1881" y="5115"/>
                  </a:cubicBezTo>
                  <a:cubicBezTo>
                    <a:pt x="1798" y="4949"/>
                    <a:pt x="1738" y="4818"/>
                    <a:pt x="1703" y="4711"/>
                  </a:cubicBezTo>
                  <a:lnTo>
                    <a:pt x="1679" y="4651"/>
                  </a:lnTo>
                  <a:cubicBezTo>
                    <a:pt x="1500" y="4222"/>
                    <a:pt x="1310" y="3794"/>
                    <a:pt x="1107" y="3353"/>
                  </a:cubicBezTo>
                  <a:cubicBezTo>
                    <a:pt x="1048" y="3210"/>
                    <a:pt x="965" y="3056"/>
                    <a:pt x="905" y="2901"/>
                  </a:cubicBezTo>
                  <a:cubicBezTo>
                    <a:pt x="846" y="2734"/>
                    <a:pt x="774" y="2567"/>
                    <a:pt x="703" y="2401"/>
                  </a:cubicBezTo>
                  <a:lnTo>
                    <a:pt x="488" y="1984"/>
                  </a:lnTo>
                  <a:cubicBezTo>
                    <a:pt x="429" y="1865"/>
                    <a:pt x="393" y="1770"/>
                    <a:pt x="357" y="1651"/>
                  </a:cubicBezTo>
                  <a:lnTo>
                    <a:pt x="405" y="1603"/>
                  </a:lnTo>
                  <a:cubicBezTo>
                    <a:pt x="453" y="1591"/>
                    <a:pt x="512" y="1567"/>
                    <a:pt x="584" y="1544"/>
                  </a:cubicBezTo>
                  <a:cubicBezTo>
                    <a:pt x="619" y="1544"/>
                    <a:pt x="655" y="1532"/>
                    <a:pt x="679" y="1532"/>
                  </a:cubicBezTo>
                  <a:cubicBezTo>
                    <a:pt x="715" y="1508"/>
                    <a:pt x="750" y="1496"/>
                    <a:pt x="798" y="1484"/>
                  </a:cubicBezTo>
                  <a:cubicBezTo>
                    <a:pt x="798" y="1484"/>
                    <a:pt x="810" y="1472"/>
                    <a:pt x="822" y="1472"/>
                  </a:cubicBezTo>
                  <a:cubicBezTo>
                    <a:pt x="1000" y="1865"/>
                    <a:pt x="1179" y="2258"/>
                    <a:pt x="1357" y="2639"/>
                  </a:cubicBezTo>
                  <a:cubicBezTo>
                    <a:pt x="1572" y="3079"/>
                    <a:pt x="1762" y="3508"/>
                    <a:pt x="1965" y="3937"/>
                  </a:cubicBezTo>
                  <a:lnTo>
                    <a:pt x="2191" y="4389"/>
                  </a:lnTo>
                  <a:lnTo>
                    <a:pt x="2250" y="3889"/>
                  </a:lnTo>
                  <a:cubicBezTo>
                    <a:pt x="2262" y="3758"/>
                    <a:pt x="2298" y="3627"/>
                    <a:pt x="2322" y="3508"/>
                  </a:cubicBezTo>
                  <a:cubicBezTo>
                    <a:pt x="2370" y="3377"/>
                    <a:pt x="2405" y="3234"/>
                    <a:pt x="2417" y="3103"/>
                  </a:cubicBezTo>
                  <a:cubicBezTo>
                    <a:pt x="2429" y="3020"/>
                    <a:pt x="2441" y="2901"/>
                    <a:pt x="2477" y="2746"/>
                  </a:cubicBezTo>
                  <a:cubicBezTo>
                    <a:pt x="2500" y="2603"/>
                    <a:pt x="2536" y="2437"/>
                    <a:pt x="2560" y="2258"/>
                  </a:cubicBezTo>
                  <a:cubicBezTo>
                    <a:pt x="2596" y="2079"/>
                    <a:pt x="2620" y="1901"/>
                    <a:pt x="2667" y="1710"/>
                  </a:cubicBezTo>
                  <a:cubicBezTo>
                    <a:pt x="2703" y="1508"/>
                    <a:pt x="2739" y="1329"/>
                    <a:pt x="2786" y="1174"/>
                  </a:cubicBezTo>
                  <a:cubicBezTo>
                    <a:pt x="2834" y="1008"/>
                    <a:pt x="2881" y="853"/>
                    <a:pt x="2917" y="722"/>
                  </a:cubicBezTo>
                  <a:cubicBezTo>
                    <a:pt x="2977" y="591"/>
                    <a:pt x="3012" y="520"/>
                    <a:pt x="3036" y="472"/>
                  </a:cubicBezTo>
                  <a:cubicBezTo>
                    <a:pt x="3060" y="436"/>
                    <a:pt x="3084" y="424"/>
                    <a:pt x="3143" y="401"/>
                  </a:cubicBezTo>
                  <a:cubicBezTo>
                    <a:pt x="3203" y="377"/>
                    <a:pt x="3262" y="353"/>
                    <a:pt x="3322" y="353"/>
                  </a:cubicBezTo>
                  <a:close/>
                  <a:moveTo>
                    <a:pt x="3374" y="1"/>
                  </a:moveTo>
                  <a:cubicBezTo>
                    <a:pt x="3343" y="1"/>
                    <a:pt x="3309" y="3"/>
                    <a:pt x="3274" y="8"/>
                  </a:cubicBezTo>
                  <a:cubicBezTo>
                    <a:pt x="3191" y="31"/>
                    <a:pt x="3096" y="55"/>
                    <a:pt x="3012" y="91"/>
                  </a:cubicBezTo>
                  <a:cubicBezTo>
                    <a:pt x="2917" y="127"/>
                    <a:pt x="2846" y="174"/>
                    <a:pt x="2786" y="234"/>
                  </a:cubicBezTo>
                  <a:lnTo>
                    <a:pt x="2774" y="246"/>
                  </a:lnTo>
                  <a:cubicBezTo>
                    <a:pt x="2715" y="329"/>
                    <a:pt x="2655" y="448"/>
                    <a:pt x="2608" y="591"/>
                  </a:cubicBezTo>
                  <a:cubicBezTo>
                    <a:pt x="2560" y="746"/>
                    <a:pt x="2512" y="889"/>
                    <a:pt x="2477" y="1067"/>
                  </a:cubicBezTo>
                  <a:cubicBezTo>
                    <a:pt x="2429" y="1234"/>
                    <a:pt x="2381" y="1424"/>
                    <a:pt x="2346" y="1615"/>
                  </a:cubicBezTo>
                  <a:cubicBezTo>
                    <a:pt x="2310" y="1817"/>
                    <a:pt x="2262" y="2008"/>
                    <a:pt x="2239" y="2186"/>
                  </a:cubicBezTo>
                  <a:cubicBezTo>
                    <a:pt x="2191" y="2365"/>
                    <a:pt x="2179" y="2544"/>
                    <a:pt x="2143" y="2687"/>
                  </a:cubicBezTo>
                  <a:cubicBezTo>
                    <a:pt x="2119" y="2841"/>
                    <a:pt x="2108" y="2960"/>
                    <a:pt x="2084" y="3044"/>
                  </a:cubicBezTo>
                  <a:cubicBezTo>
                    <a:pt x="2072" y="3163"/>
                    <a:pt x="2048" y="3270"/>
                    <a:pt x="2012" y="3389"/>
                  </a:cubicBezTo>
                  <a:cubicBezTo>
                    <a:pt x="1869" y="3091"/>
                    <a:pt x="1727" y="2794"/>
                    <a:pt x="1596" y="2496"/>
                  </a:cubicBezTo>
                  <a:cubicBezTo>
                    <a:pt x="1393" y="2067"/>
                    <a:pt x="1191" y="1639"/>
                    <a:pt x="1000" y="1198"/>
                  </a:cubicBezTo>
                  <a:lnTo>
                    <a:pt x="953" y="1115"/>
                  </a:lnTo>
                  <a:lnTo>
                    <a:pt x="869" y="1115"/>
                  </a:lnTo>
                  <a:cubicBezTo>
                    <a:pt x="810" y="1115"/>
                    <a:pt x="750" y="1139"/>
                    <a:pt x="643" y="1186"/>
                  </a:cubicBezTo>
                  <a:cubicBezTo>
                    <a:pt x="631" y="1198"/>
                    <a:pt x="595" y="1222"/>
                    <a:pt x="584" y="1222"/>
                  </a:cubicBezTo>
                  <a:lnTo>
                    <a:pt x="572" y="1198"/>
                  </a:lnTo>
                  <a:lnTo>
                    <a:pt x="488" y="1234"/>
                  </a:lnTo>
                  <a:cubicBezTo>
                    <a:pt x="393" y="1258"/>
                    <a:pt x="310" y="1294"/>
                    <a:pt x="250" y="1317"/>
                  </a:cubicBezTo>
                  <a:cubicBezTo>
                    <a:pt x="167" y="1365"/>
                    <a:pt x="95" y="1424"/>
                    <a:pt x="36" y="1544"/>
                  </a:cubicBezTo>
                  <a:lnTo>
                    <a:pt x="0" y="1591"/>
                  </a:lnTo>
                  <a:lnTo>
                    <a:pt x="12" y="1651"/>
                  </a:lnTo>
                  <a:cubicBezTo>
                    <a:pt x="48" y="1817"/>
                    <a:pt x="107" y="1960"/>
                    <a:pt x="179" y="2115"/>
                  </a:cubicBezTo>
                  <a:lnTo>
                    <a:pt x="393" y="2532"/>
                  </a:lnTo>
                  <a:cubicBezTo>
                    <a:pt x="453" y="2675"/>
                    <a:pt x="524" y="2829"/>
                    <a:pt x="584" y="2984"/>
                  </a:cubicBezTo>
                  <a:cubicBezTo>
                    <a:pt x="643" y="3151"/>
                    <a:pt x="715" y="3318"/>
                    <a:pt x="786" y="3484"/>
                  </a:cubicBezTo>
                  <a:cubicBezTo>
                    <a:pt x="988" y="3901"/>
                    <a:pt x="1179" y="4294"/>
                    <a:pt x="1346" y="4711"/>
                  </a:cubicBezTo>
                  <a:lnTo>
                    <a:pt x="1346" y="4734"/>
                  </a:lnTo>
                  <a:lnTo>
                    <a:pt x="1369" y="4794"/>
                  </a:lnTo>
                  <a:cubicBezTo>
                    <a:pt x="1429" y="4889"/>
                    <a:pt x="1488" y="5044"/>
                    <a:pt x="1560" y="5223"/>
                  </a:cubicBezTo>
                  <a:cubicBezTo>
                    <a:pt x="1643" y="5401"/>
                    <a:pt x="1715" y="5592"/>
                    <a:pt x="1798" y="5782"/>
                  </a:cubicBezTo>
                  <a:cubicBezTo>
                    <a:pt x="1893" y="5985"/>
                    <a:pt x="1965" y="6163"/>
                    <a:pt x="2060" y="6342"/>
                  </a:cubicBezTo>
                  <a:cubicBezTo>
                    <a:pt x="2131" y="6532"/>
                    <a:pt x="2215" y="6675"/>
                    <a:pt x="2310" y="6782"/>
                  </a:cubicBezTo>
                  <a:lnTo>
                    <a:pt x="2381" y="6878"/>
                  </a:lnTo>
                  <a:lnTo>
                    <a:pt x="2489" y="6818"/>
                  </a:lnTo>
                  <a:cubicBezTo>
                    <a:pt x="2500" y="6818"/>
                    <a:pt x="2512" y="6794"/>
                    <a:pt x="2548" y="6794"/>
                  </a:cubicBezTo>
                  <a:cubicBezTo>
                    <a:pt x="2608" y="6794"/>
                    <a:pt x="2655" y="6782"/>
                    <a:pt x="2715" y="6770"/>
                  </a:cubicBezTo>
                  <a:cubicBezTo>
                    <a:pt x="2774" y="6770"/>
                    <a:pt x="2834" y="6758"/>
                    <a:pt x="2870" y="6735"/>
                  </a:cubicBezTo>
                  <a:cubicBezTo>
                    <a:pt x="2917" y="6723"/>
                    <a:pt x="2965" y="6711"/>
                    <a:pt x="3001" y="6699"/>
                  </a:cubicBezTo>
                  <a:cubicBezTo>
                    <a:pt x="3072" y="6675"/>
                    <a:pt x="3120" y="6651"/>
                    <a:pt x="3155" y="6616"/>
                  </a:cubicBezTo>
                  <a:cubicBezTo>
                    <a:pt x="3203" y="6592"/>
                    <a:pt x="3239" y="6556"/>
                    <a:pt x="3262" y="6532"/>
                  </a:cubicBezTo>
                  <a:lnTo>
                    <a:pt x="3274" y="6520"/>
                  </a:lnTo>
                  <a:cubicBezTo>
                    <a:pt x="3310" y="6485"/>
                    <a:pt x="3322" y="6449"/>
                    <a:pt x="3358" y="6413"/>
                  </a:cubicBezTo>
                  <a:lnTo>
                    <a:pt x="3393" y="6354"/>
                  </a:lnTo>
                  <a:lnTo>
                    <a:pt x="2965" y="5342"/>
                  </a:lnTo>
                  <a:lnTo>
                    <a:pt x="2822" y="5044"/>
                  </a:lnTo>
                  <a:cubicBezTo>
                    <a:pt x="2846" y="4937"/>
                    <a:pt x="2881" y="4818"/>
                    <a:pt x="2893" y="4699"/>
                  </a:cubicBezTo>
                  <a:cubicBezTo>
                    <a:pt x="2905" y="4615"/>
                    <a:pt x="2917" y="4520"/>
                    <a:pt x="2953" y="4461"/>
                  </a:cubicBezTo>
                  <a:cubicBezTo>
                    <a:pt x="2965" y="4472"/>
                    <a:pt x="3012" y="4472"/>
                    <a:pt x="3060" y="4496"/>
                  </a:cubicBezTo>
                  <a:cubicBezTo>
                    <a:pt x="3167" y="4520"/>
                    <a:pt x="3322" y="4568"/>
                    <a:pt x="3489" y="4627"/>
                  </a:cubicBezTo>
                  <a:cubicBezTo>
                    <a:pt x="3667" y="4675"/>
                    <a:pt x="3846" y="4746"/>
                    <a:pt x="4036" y="4818"/>
                  </a:cubicBezTo>
                  <a:cubicBezTo>
                    <a:pt x="4251" y="4889"/>
                    <a:pt x="4429" y="4973"/>
                    <a:pt x="4608" y="5044"/>
                  </a:cubicBezTo>
                  <a:cubicBezTo>
                    <a:pt x="4786" y="5115"/>
                    <a:pt x="4929" y="5175"/>
                    <a:pt x="5060" y="5234"/>
                  </a:cubicBezTo>
                  <a:cubicBezTo>
                    <a:pt x="5203" y="5294"/>
                    <a:pt x="5287" y="5318"/>
                    <a:pt x="5334" y="5354"/>
                  </a:cubicBezTo>
                  <a:lnTo>
                    <a:pt x="5346" y="5365"/>
                  </a:lnTo>
                  <a:cubicBezTo>
                    <a:pt x="5382" y="5377"/>
                    <a:pt x="5394" y="5377"/>
                    <a:pt x="5406" y="5401"/>
                  </a:cubicBezTo>
                  <a:cubicBezTo>
                    <a:pt x="5441" y="5425"/>
                    <a:pt x="5477" y="5461"/>
                    <a:pt x="5513" y="5473"/>
                  </a:cubicBezTo>
                  <a:cubicBezTo>
                    <a:pt x="5541" y="5494"/>
                    <a:pt x="5578" y="5511"/>
                    <a:pt x="5627" y="5511"/>
                  </a:cubicBezTo>
                  <a:cubicBezTo>
                    <a:pt x="5659" y="5511"/>
                    <a:pt x="5696" y="5504"/>
                    <a:pt x="5739" y="5484"/>
                  </a:cubicBezTo>
                  <a:cubicBezTo>
                    <a:pt x="5775" y="5473"/>
                    <a:pt x="5810" y="5461"/>
                    <a:pt x="5834" y="5449"/>
                  </a:cubicBezTo>
                  <a:lnTo>
                    <a:pt x="5858" y="5425"/>
                  </a:lnTo>
                  <a:lnTo>
                    <a:pt x="5894" y="5354"/>
                  </a:lnTo>
                  <a:cubicBezTo>
                    <a:pt x="5929" y="5330"/>
                    <a:pt x="5953" y="5282"/>
                    <a:pt x="6001" y="5223"/>
                  </a:cubicBezTo>
                  <a:cubicBezTo>
                    <a:pt x="6037" y="5175"/>
                    <a:pt x="6072" y="5115"/>
                    <a:pt x="6108" y="5056"/>
                  </a:cubicBezTo>
                  <a:cubicBezTo>
                    <a:pt x="6156" y="4996"/>
                    <a:pt x="6180" y="4937"/>
                    <a:pt x="6215" y="4877"/>
                  </a:cubicBezTo>
                  <a:cubicBezTo>
                    <a:pt x="6239" y="4806"/>
                    <a:pt x="6251" y="4734"/>
                    <a:pt x="6239" y="4675"/>
                  </a:cubicBezTo>
                  <a:lnTo>
                    <a:pt x="6239" y="4615"/>
                  </a:lnTo>
                  <a:lnTo>
                    <a:pt x="6191" y="4568"/>
                  </a:lnTo>
                  <a:cubicBezTo>
                    <a:pt x="6072" y="4461"/>
                    <a:pt x="5941" y="4377"/>
                    <a:pt x="5775" y="4294"/>
                  </a:cubicBezTo>
                  <a:cubicBezTo>
                    <a:pt x="5632" y="4222"/>
                    <a:pt x="5465" y="4151"/>
                    <a:pt x="5298" y="4091"/>
                  </a:cubicBezTo>
                  <a:lnTo>
                    <a:pt x="4810" y="3913"/>
                  </a:lnTo>
                  <a:cubicBezTo>
                    <a:pt x="4644" y="3853"/>
                    <a:pt x="4501" y="3806"/>
                    <a:pt x="4358" y="3746"/>
                  </a:cubicBezTo>
                  <a:lnTo>
                    <a:pt x="4096" y="3639"/>
                  </a:lnTo>
                  <a:cubicBezTo>
                    <a:pt x="3977" y="3579"/>
                    <a:pt x="3846" y="3544"/>
                    <a:pt x="3727" y="3484"/>
                  </a:cubicBezTo>
                  <a:cubicBezTo>
                    <a:pt x="3596" y="3437"/>
                    <a:pt x="3465" y="3377"/>
                    <a:pt x="3370" y="3318"/>
                  </a:cubicBezTo>
                  <a:cubicBezTo>
                    <a:pt x="3251" y="3258"/>
                    <a:pt x="3203" y="3222"/>
                    <a:pt x="3167" y="3210"/>
                  </a:cubicBezTo>
                  <a:cubicBezTo>
                    <a:pt x="3167" y="3187"/>
                    <a:pt x="3167" y="3139"/>
                    <a:pt x="3191" y="3079"/>
                  </a:cubicBezTo>
                  <a:cubicBezTo>
                    <a:pt x="3203" y="2948"/>
                    <a:pt x="3239" y="2770"/>
                    <a:pt x="3274" y="2567"/>
                  </a:cubicBezTo>
                  <a:cubicBezTo>
                    <a:pt x="3322" y="2365"/>
                    <a:pt x="3370" y="2139"/>
                    <a:pt x="3429" y="1901"/>
                  </a:cubicBezTo>
                  <a:cubicBezTo>
                    <a:pt x="3489" y="1651"/>
                    <a:pt x="3536" y="1424"/>
                    <a:pt x="3572" y="1198"/>
                  </a:cubicBezTo>
                  <a:cubicBezTo>
                    <a:pt x="3620" y="984"/>
                    <a:pt x="3667" y="782"/>
                    <a:pt x="3691" y="603"/>
                  </a:cubicBezTo>
                  <a:cubicBezTo>
                    <a:pt x="3727" y="365"/>
                    <a:pt x="3727" y="270"/>
                    <a:pt x="3727" y="222"/>
                  </a:cubicBezTo>
                  <a:cubicBezTo>
                    <a:pt x="3715" y="174"/>
                    <a:pt x="3679" y="67"/>
                    <a:pt x="3513" y="31"/>
                  </a:cubicBezTo>
                  <a:cubicBezTo>
                    <a:pt x="3475" y="9"/>
                    <a:pt x="3427" y="1"/>
                    <a:pt x="33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58" name="Google Shape;1758;p43"/>
          <p:cNvGrpSpPr/>
          <p:nvPr/>
        </p:nvGrpSpPr>
        <p:grpSpPr>
          <a:xfrm>
            <a:off x="139731" y="4033085"/>
            <a:ext cx="822181" cy="963825"/>
            <a:chOff x="1678549" y="2659042"/>
            <a:chExt cx="822181" cy="963825"/>
          </a:xfrm>
        </p:grpSpPr>
        <p:sp>
          <p:nvSpPr>
            <p:cNvPr id="1759" name="Google Shape;1759;p43"/>
            <p:cNvSpPr/>
            <p:nvPr/>
          </p:nvSpPr>
          <p:spPr>
            <a:xfrm flipH="1">
              <a:off x="1678549" y="2699189"/>
              <a:ext cx="373751" cy="291661"/>
            </a:xfrm>
            <a:custGeom>
              <a:avLst/>
              <a:gdLst/>
              <a:ahLst/>
              <a:cxnLst/>
              <a:rect l="l" t="t" r="r" b="b"/>
              <a:pathLst>
                <a:path w="4990" h="3894" extrusionOk="0">
                  <a:moveTo>
                    <a:pt x="644" y="1"/>
                  </a:moveTo>
                  <a:lnTo>
                    <a:pt x="227" y="620"/>
                  </a:lnTo>
                  <a:lnTo>
                    <a:pt x="1" y="1155"/>
                  </a:lnTo>
                  <a:cubicBezTo>
                    <a:pt x="2227" y="3346"/>
                    <a:pt x="3918" y="3894"/>
                    <a:pt x="3918" y="3894"/>
                  </a:cubicBezTo>
                  <a:lnTo>
                    <a:pt x="4990" y="2858"/>
                  </a:lnTo>
                  <a:lnTo>
                    <a:pt x="2573" y="1584"/>
                  </a:lnTo>
                  <a:lnTo>
                    <a:pt x="64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" name="Google Shape;1760;p43"/>
            <p:cNvSpPr/>
            <p:nvPr/>
          </p:nvSpPr>
          <p:spPr>
            <a:xfrm flipH="1">
              <a:off x="1693679" y="2659042"/>
              <a:ext cx="299750" cy="225749"/>
            </a:xfrm>
            <a:custGeom>
              <a:avLst/>
              <a:gdLst/>
              <a:ahLst/>
              <a:cxnLst/>
              <a:rect l="l" t="t" r="r" b="b"/>
              <a:pathLst>
                <a:path w="4002" h="3014" extrusionOk="0">
                  <a:moveTo>
                    <a:pt x="667" y="1"/>
                  </a:moveTo>
                  <a:lnTo>
                    <a:pt x="1" y="679"/>
                  </a:lnTo>
                  <a:cubicBezTo>
                    <a:pt x="1" y="679"/>
                    <a:pt x="1465" y="2168"/>
                    <a:pt x="3513" y="3013"/>
                  </a:cubicBezTo>
                  <a:lnTo>
                    <a:pt x="4001" y="2346"/>
                  </a:lnTo>
                  <a:lnTo>
                    <a:pt x="2191" y="1072"/>
                  </a:lnTo>
                  <a:lnTo>
                    <a:pt x="66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" name="Google Shape;1761;p43"/>
            <p:cNvSpPr/>
            <p:nvPr/>
          </p:nvSpPr>
          <p:spPr>
            <a:xfrm flipH="1">
              <a:off x="1746757" y="2783662"/>
              <a:ext cx="685784" cy="763456"/>
            </a:xfrm>
            <a:custGeom>
              <a:avLst/>
              <a:gdLst/>
              <a:ahLst/>
              <a:cxnLst/>
              <a:rect l="l" t="t" r="r" b="b"/>
              <a:pathLst>
                <a:path w="9156" h="10193" extrusionOk="0">
                  <a:moveTo>
                    <a:pt x="5072" y="0"/>
                  </a:moveTo>
                  <a:lnTo>
                    <a:pt x="4227" y="1072"/>
                  </a:lnTo>
                  <a:lnTo>
                    <a:pt x="2381" y="4013"/>
                  </a:lnTo>
                  <a:lnTo>
                    <a:pt x="1107" y="5954"/>
                  </a:lnTo>
                  <a:lnTo>
                    <a:pt x="0" y="7394"/>
                  </a:lnTo>
                  <a:lnTo>
                    <a:pt x="357" y="7978"/>
                  </a:lnTo>
                  <a:lnTo>
                    <a:pt x="1167" y="8740"/>
                  </a:lnTo>
                  <a:lnTo>
                    <a:pt x="2000" y="9466"/>
                  </a:lnTo>
                  <a:lnTo>
                    <a:pt x="2619" y="10192"/>
                  </a:lnTo>
                  <a:lnTo>
                    <a:pt x="4108" y="8502"/>
                  </a:lnTo>
                  <a:lnTo>
                    <a:pt x="5453" y="6918"/>
                  </a:lnTo>
                  <a:lnTo>
                    <a:pt x="7120" y="5025"/>
                  </a:lnTo>
                  <a:lnTo>
                    <a:pt x="9156" y="2846"/>
                  </a:lnTo>
                  <a:cubicBezTo>
                    <a:pt x="9156" y="2846"/>
                    <a:pt x="6263" y="1572"/>
                    <a:pt x="50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1762;p43"/>
            <p:cNvSpPr/>
            <p:nvPr/>
          </p:nvSpPr>
          <p:spPr>
            <a:xfrm flipH="1">
              <a:off x="2361162" y="3467651"/>
              <a:ext cx="121338" cy="138265"/>
            </a:xfrm>
            <a:custGeom>
              <a:avLst/>
              <a:gdLst/>
              <a:ahLst/>
              <a:cxnLst/>
              <a:rect l="l" t="t" r="r" b="b"/>
              <a:pathLst>
                <a:path w="1620" h="1846" extrusionOk="0">
                  <a:moveTo>
                    <a:pt x="405" y="1"/>
                  </a:moveTo>
                  <a:lnTo>
                    <a:pt x="0" y="1846"/>
                  </a:lnTo>
                  <a:lnTo>
                    <a:pt x="1620" y="1489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43"/>
            <p:cNvSpPr/>
            <p:nvPr/>
          </p:nvSpPr>
          <p:spPr>
            <a:xfrm flipH="1">
              <a:off x="2238101" y="3344590"/>
              <a:ext cx="216761" cy="239081"/>
            </a:xfrm>
            <a:custGeom>
              <a:avLst/>
              <a:gdLst/>
              <a:ahLst/>
              <a:cxnLst/>
              <a:rect l="l" t="t" r="r" b="b"/>
              <a:pathLst>
                <a:path w="2894" h="3192" extrusionOk="0">
                  <a:moveTo>
                    <a:pt x="346" y="0"/>
                  </a:moveTo>
                  <a:lnTo>
                    <a:pt x="0" y="1727"/>
                  </a:lnTo>
                  <a:lnTo>
                    <a:pt x="1227" y="3191"/>
                  </a:lnTo>
                  <a:lnTo>
                    <a:pt x="2894" y="2798"/>
                  </a:lnTo>
                  <a:lnTo>
                    <a:pt x="2060" y="1667"/>
                  </a:lnTo>
                  <a:lnTo>
                    <a:pt x="1298" y="1143"/>
                  </a:lnTo>
                  <a:lnTo>
                    <a:pt x="34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764;p43"/>
            <p:cNvSpPr/>
            <p:nvPr/>
          </p:nvSpPr>
          <p:spPr>
            <a:xfrm flipH="1">
              <a:off x="1678553" y="2659054"/>
              <a:ext cx="822177" cy="963813"/>
            </a:xfrm>
            <a:custGeom>
              <a:avLst/>
              <a:gdLst/>
              <a:ahLst/>
              <a:cxnLst/>
              <a:rect l="l" t="t" r="r" b="b"/>
              <a:pathLst>
                <a:path w="10977" h="12868" extrusionOk="0">
                  <a:moveTo>
                    <a:pt x="6464" y="813"/>
                  </a:moveTo>
                  <a:lnTo>
                    <a:pt x="6678" y="1028"/>
                  </a:lnTo>
                  <a:cubicBezTo>
                    <a:pt x="6488" y="1266"/>
                    <a:pt x="6273" y="1504"/>
                    <a:pt x="6071" y="1742"/>
                  </a:cubicBezTo>
                  <a:lnTo>
                    <a:pt x="5976" y="1647"/>
                  </a:lnTo>
                  <a:cubicBezTo>
                    <a:pt x="6142" y="1385"/>
                    <a:pt x="6309" y="1099"/>
                    <a:pt x="6464" y="813"/>
                  </a:cubicBezTo>
                  <a:close/>
                  <a:moveTo>
                    <a:pt x="6904" y="1230"/>
                  </a:moveTo>
                  <a:cubicBezTo>
                    <a:pt x="7000" y="1337"/>
                    <a:pt x="7107" y="1432"/>
                    <a:pt x="7214" y="1516"/>
                  </a:cubicBezTo>
                  <a:cubicBezTo>
                    <a:pt x="7000" y="1766"/>
                    <a:pt x="6750" y="1980"/>
                    <a:pt x="6547" y="2230"/>
                  </a:cubicBezTo>
                  <a:cubicBezTo>
                    <a:pt x="6452" y="2135"/>
                    <a:pt x="6369" y="2052"/>
                    <a:pt x="6273" y="1944"/>
                  </a:cubicBezTo>
                  <a:cubicBezTo>
                    <a:pt x="6488" y="1730"/>
                    <a:pt x="6690" y="1492"/>
                    <a:pt x="6904" y="1230"/>
                  </a:cubicBezTo>
                  <a:close/>
                  <a:moveTo>
                    <a:pt x="7452" y="1706"/>
                  </a:moveTo>
                  <a:lnTo>
                    <a:pt x="7893" y="2028"/>
                  </a:lnTo>
                  <a:cubicBezTo>
                    <a:pt x="7655" y="2302"/>
                    <a:pt x="7452" y="2575"/>
                    <a:pt x="7226" y="2837"/>
                  </a:cubicBezTo>
                  <a:cubicBezTo>
                    <a:pt x="7059" y="2706"/>
                    <a:pt x="6916" y="2575"/>
                    <a:pt x="6762" y="2433"/>
                  </a:cubicBezTo>
                  <a:cubicBezTo>
                    <a:pt x="6976" y="2183"/>
                    <a:pt x="7238" y="1956"/>
                    <a:pt x="7452" y="1706"/>
                  </a:cubicBezTo>
                  <a:close/>
                  <a:moveTo>
                    <a:pt x="7262" y="337"/>
                  </a:moveTo>
                  <a:cubicBezTo>
                    <a:pt x="7833" y="682"/>
                    <a:pt x="8405" y="1028"/>
                    <a:pt x="8917" y="1456"/>
                  </a:cubicBezTo>
                  <a:cubicBezTo>
                    <a:pt x="9179" y="1671"/>
                    <a:pt x="9417" y="1909"/>
                    <a:pt x="9679" y="2099"/>
                  </a:cubicBezTo>
                  <a:cubicBezTo>
                    <a:pt x="9917" y="2266"/>
                    <a:pt x="10179" y="2385"/>
                    <a:pt x="10405" y="2540"/>
                  </a:cubicBezTo>
                  <a:cubicBezTo>
                    <a:pt x="10310" y="2683"/>
                    <a:pt x="10191" y="2825"/>
                    <a:pt x="10095" y="2980"/>
                  </a:cubicBezTo>
                  <a:cubicBezTo>
                    <a:pt x="9214" y="2564"/>
                    <a:pt x="8369" y="2052"/>
                    <a:pt x="7595" y="1456"/>
                  </a:cubicBezTo>
                  <a:cubicBezTo>
                    <a:pt x="7345" y="1266"/>
                    <a:pt x="7107" y="1028"/>
                    <a:pt x="6869" y="801"/>
                  </a:cubicBezTo>
                  <a:cubicBezTo>
                    <a:pt x="6988" y="623"/>
                    <a:pt x="7107" y="492"/>
                    <a:pt x="7262" y="337"/>
                  </a:cubicBezTo>
                  <a:close/>
                  <a:moveTo>
                    <a:pt x="8155" y="2183"/>
                  </a:moveTo>
                  <a:cubicBezTo>
                    <a:pt x="8297" y="2290"/>
                    <a:pt x="8452" y="2385"/>
                    <a:pt x="8595" y="2468"/>
                  </a:cubicBezTo>
                  <a:cubicBezTo>
                    <a:pt x="8357" y="2766"/>
                    <a:pt x="8119" y="3052"/>
                    <a:pt x="7881" y="3337"/>
                  </a:cubicBezTo>
                  <a:cubicBezTo>
                    <a:pt x="7726" y="3230"/>
                    <a:pt x="7595" y="3123"/>
                    <a:pt x="7464" y="3016"/>
                  </a:cubicBezTo>
                  <a:cubicBezTo>
                    <a:pt x="7690" y="2742"/>
                    <a:pt x="7928" y="2468"/>
                    <a:pt x="8155" y="2183"/>
                  </a:cubicBezTo>
                  <a:close/>
                  <a:moveTo>
                    <a:pt x="8833" y="2647"/>
                  </a:moveTo>
                  <a:cubicBezTo>
                    <a:pt x="8964" y="2742"/>
                    <a:pt x="9119" y="2814"/>
                    <a:pt x="9262" y="2885"/>
                  </a:cubicBezTo>
                  <a:cubicBezTo>
                    <a:pt x="9024" y="3183"/>
                    <a:pt x="8821" y="3492"/>
                    <a:pt x="8607" y="3826"/>
                  </a:cubicBezTo>
                  <a:lnTo>
                    <a:pt x="8119" y="3516"/>
                  </a:lnTo>
                  <a:cubicBezTo>
                    <a:pt x="8369" y="3230"/>
                    <a:pt x="8607" y="2933"/>
                    <a:pt x="8833" y="2647"/>
                  </a:cubicBezTo>
                  <a:close/>
                  <a:moveTo>
                    <a:pt x="9536" y="3016"/>
                  </a:moveTo>
                  <a:cubicBezTo>
                    <a:pt x="9667" y="3075"/>
                    <a:pt x="9786" y="3159"/>
                    <a:pt x="9917" y="3218"/>
                  </a:cubicBezTo>
                  <a:cubicBezTo>
                    <a:pt x="9833" y="3349"/>
                    <a:pt x="9738" y="3492"/>
                    <a:pt x="9655" y="3623"/>
                  </a:cubicBezTo>
                  <a:cubicBezTo>
                    <a:pt x="9560" y="3766"/>
                    <a:pt x="9464" y="4028"/>
                    <a:pt x="9345" y="4171"/>
                  </a:cubicBezTo>
                  <a:cubicBezTo>
                    <a:pt x="9321" y="4171"/>
                    <a:pt x="9321" y="4183"/>
                    <a:pt x="9310" y="4183"/>
                  </a:cubicBezTo>
                  <a:cubicBezTo>
                    <a:pt x="9167" y="4111"/>
                    <a:pt x="9024" y="4028"/>
                    <a:pt x="8881" y="3957"/>
                  </a:cubicBezTo>
                  <a:cubicBezTo>
                    <a:pt x="9083" y="3647"/>
                    <a:pt x="9310" y="3337"/>
                    <a:pt x="9536" y="3016"/>
                  </a:cubicBezTo>
                  <a:close/>
                  <a:moveTo>
                    <a:pt x="10202" y="3349"/>
                  </a:moveTo>
                  <a:cubicBezTo>
                    <a:pt x="10322" y="3409"/>
                    <a:pt x="10441" y="3456"/>
                    <a:pt x="10548" y="3492"/>
                  </a:cubicBezTo>
                  <a:cubicBezTo>
                    <a:pt x="10333" y="3814"/>
                    <a:pt x="10072" y="4088"/>
                    <a:pt x="9810" y="4373"/>
                  </a:cubicBezTo>
                  <a:cubicBezTo>
                    <a:pt x="9798" y="4385"/>
                    <a:pt x="9798" y="4409"/>
                    <a:pt x="9786" y="4421"/>
                  </a:cubicBezTo>
                  <a:cubicBezTo>
                    <a:pt x="9726" y="4385"/>
                    <a:pt x="9655" y="4361"/>
                    <a:pt x="9595" y="4326"/>
                  </a:cubicBezTo>
                  <a:cubicBezTo>
                    <a:pt x="9679" y="4195"/>
                    <a:pt x="9762" y="4028"/>
                    <a:pt x="9833" y="3909"/>
                  </a:cubicBezTo>
                  <a:cubicBezTo>
                    <a:pt x="9941" y="3730"/>
                    <a:pt x="10060" y="3552"/>
                    <a:pt x="10155" y="3373"/>
                  </a:cubicBezTo>
                  <a:cubicBezTo>
                    <a:pt x="10179" y="3373"/>
                    <a:pt x="10191" y="3361"/>
                    <a:pt x="10202" y="3349"/>
                  </a:cubicBezTo>
                  <a:close/>
                  <a:moveTo>
                    <a:pt x="5809" y="1921"/>
                  </a:moveTo>
                  <a:cubicBezTo>
                    <a:pt x="5845" y="1944"/>
                    <a:pt x="5869" y="1992"/>
                    <a:pt x="5904" y="2028"/>
                  </a:cubicBezTo>
                  <a:cubicBezTo>
                    <a:pt x="5916" y="2063"/>
                    <a:pt x="5952" y="2099"/>
                    <a:pt x="5988" y="2111"/>
                  </a:cubicBezTo>
                  <a:lnTo>
                    <a:pt x="6262" y="2385"/>
                  </a:lnTo>
                  <a:cubicBezTo>
                    <a:pt x="4761" y="4469"/>
                    <a:pt x="3273" y="6564"/>
                    <a:pt x="1785" y="8660"/>
                  </a:cubicBezTo>
                  <a:cubicBezTo>
                    <a:pt x="1582" y="8945"/>
                    <a:pt x="1380" y="9231"/>
                    <a:pt x="1189" y="9505"/>
                  </a:cubicBezTo>
                  <a:cubicBezTo>
                    <a:pt x="1094" y="9386"/>
                    <a:pt x="1011" y="9255"/>
                    <a:pt x="928" y="9124"/>
                  </a:cubicBezTo>
                  <a:cubicBezTo>
                    <a:pt x="1844" y="8112"/>
                    <a:pt x="2535" y="6874"/>
                    <a:pt x="3273" y="5754"/>
                  </a:cubicBezTo>
                  <a:cubicBezTo>
                    <a:pt x="4023" y="4564"/>
                    <a:pt x="4749" y="3337"/>
                    <a:pt x="5607" y="2218"/>
                  </a:cubicBezTo>
                  <a:cubicBezTo>
                    <a:pt x="5678" y="2123"/>
                    <a:pt x="5738" y="2028"/>
                    <a:pt x="5809" y="1921"/>
                  </a:cubicBezTo>
                  <a:close/>
                  <a:moveTo>
                    <a:pt x="6488" y="2587"/>
                  </a:moveTo>
                  <a:cubicBezTo>
                    <a:pt x="6738" y="2814"/>
                    <a:pt x="6988" y="3040"/>
                    <a:pt x="7262" y="3242"/>
                  </a:cubicBezTo>
                  <a:cubicBezTo>
                    <a:pt x="6440" y="4421"/>
                    <a:pt x="5607" y="5564"/>
                    <a:pt x="4749" y="6707"/>
                  </a:cubicBezTo>
                  <a:cubicBezTo>
                    <a:pt x="3856" y="7921"/>
                    <a:pt x="2821" y="9017"/>
                    <a:pt x="1904" y="10207"/>
                  </a:cubicBezTo>
                  <a:cubicBezTo>
                    <a:pt x="1725" y="10064"/>
                    <a:pt x="1547" y="9898"/>
                    <a:pt x="1380" y="9719"/>
                  </a:cubicBezTo>
                  <a:cubicBezTo>
                    <a:pt x="2821" y="7695"/>
                    <a:pt x="4249" y="5683"/>
                    <a:pt x="5690" y="3659"/>
                  </a:cubicBezTo>
                  <a:cubicBezTo>
                    <a:pt x="5940" y="3314"/>
                    <a:pt x="6214" y="2945"/>
                    <a:pt x="6488" y="2587"/>
                  </a:cubicBezTo>
                  <a:close/>
                  <a:moveTo>
                    <a:pt x="7476" y="3433"/>
                  </a:moveTo>
                  <a:cubicBezTo>
                    <a:pt x="7774" y="3659"/>
                    <a:pt x="8071" y="3849"/>
                    <a:pt x="8405" y="4052"/>
                  </a:cubicBezTo>
                  <a:cubicBezTo>
                    <a:pt x="7643" y="4826"/>
                    <a:pt x="6964" y="5695"/>
                    <a:pt x="6262" y="6528"/>
                  </a:cubicBezTo>
                  <a:cubicBezTo>
                    <a:pt x="5333" y="7636"/>
                    <a:pt x="4428" y="8755"/>
                    <a:pt x="3487" y="9838"/>
                  </a:cubicBezTo>
                  <a:cubicBezTo>
                    <a:pt x="3214" y="10160"/>
                    <a:pt x="2916" y="10517"/>
                    <a:pt x="2582" y="10803"/>
                  </a:cubicBezTo>
                  <a:cubicBezTo>
                    <a:pt x="2440" y="10672"/>
                    <a:pt x="2285" y="10541"/>
                    <a:pt x="2118" y="10422"/>
                  </a:cubicBezTo>
                  <a:cubicBezTo>
                    <a:pt x="3047" y="9231"/>
                    <a:pt x="4083" y="8124"/>
                    <a:pt x="4976" y="6909"/>
                  </a:cubicBezTo>
                  <a:cubicBezTo>
                    <a:pt x="5821" y="5754"/>
                    <a:pt x="6678" y="4599"/>
                    <a:pt x="7476" y="3433"/>
                  </a:cubicBezTo>
                  <a:close/>
                  <a:moveTo>
                    <a:pt x="8667" y="4195"/>
                  </a:moveTo>
                  <a:cubicBezTo>
                    <a:pt x="8964" y="4361"/>
                    <a:pt x="9262" y="4504"/>
                    <a:pt x="9571" y="4659"/>
                  </a:cubicBezTo>
                  <a:cubicBezTo>
                    <a:pt x="9095" y="5195"/>
                    <a:pt x="8643" y="5719"/>
                    <a:pt x="8167" y="6231"/>
                  </a:cubicBezTo>
                  <a:cubicBezTo>
                    <a:pt x="6916" y="7624"/>
                    <a:pt x="5642" y="9005"/>
                    <a:pt x="4416" y="10434"/>
                  </a:cubicBezTo>
                  <a:cubicBezTo>
                    <a:pt x="4059" y="10838"/>
                    <a:pt x="3702" y="11231"/>
                    <a:pt x="3368" y="11660"/>
                  </a:cubicBezTo>
                  <a:cubicBezTo>
                    <a:pt x="3214" y="11410"/>
                    <a:pt x="3011" y="11207"/>
                    <a:pt x="2809" y="11017"/>
                  </a:cubicBezTo>
                  <a:cubicBezTo>
                    <a:pt x="3535" y="10386"/>
                    <a:pt x="4130" y="9552"/>
                    <a:pt x="4738" y="8826"/>
                  </a:cubicBezTo>
                  <a:cubicBezTo>
                    <a:pt x="5690" y="7695"/>
                    <a:pt x="6619" y="6552"/>
                    <a:pt x="7571" y="5433"/>
                  </a:cubicBezTo>
                  <a:cubicBezTo>
                    <a:pt x="7928" y="5016"/>
                    <a:pt x="8286" y="4576"/>
                    <a:pt x="8667" y="4195"/>
                  </a:cubicBezTo>
                  <a:close/>
                  <a:moveTo>
                    <a:pt x="808" y="9505"/>
                  </a:moveTo>
                  <a:cubicBezTo>
                    <a:pt x="1451" y="10434"/>
                    <a:pt x="2594" y="10910"/>
                    <a:pt x="3166" y="11910"/>
                  </a:cubicBezTo>
                  <a:cubicBezTo>
                    <a:pt x="2737" y="12041"/>
                    <a:pt x="2273" y="12124"/>
                    <a:pt x="1809" y="12219"/>
                  </a:cubicBezTo>
                  <a:cubicBezTo>
                    <a:pt x="1368" y="11791"/>
                    <a:pt x="1011" y="11267"/>
                    <a:pt x="570" y="10815"/>
                  </a:cubicBezTo>
                  <a:cubicBezTo>
                    <a:pt x="654" y="10386"/>
                    <a:pt x="737" y="9945"/>
                    <a:pt x="808" y="9505"/>
                  </a:cubicBezTo>
                  <a:close/>
                  <a:moveTo>
                    <a:pt x="511" y="11196"/>
                  </a:moveTo>
                  <a:cubicBezTo>
                    <a:pt x="844" y="11553"/>
                    <a:pt x="1130" y="11934"/>
                    <a:pt x="1463" y="12291"/>
                  </a:cubicBezTo>
                  <a:cubicBezTo>
                    <a:pt x="1082" y="12362"/>
                    <a:pt x="689" y="12446"/>
                    <a:pt x="320" y="12541"/>
                  </a:cubicBezTo>
                  <a:cubicBezTo>
                    <a:pt x="368" y="12089"/>
                    <a:pt x="439" y="11636"/>
                    <a:pt x="511" y="11196"/>
                  </a:cubicBezTo>
                  <a:close/>
                  <a:moveTo>
                    <a:pt x="7220" y="0"/>
                  </a:moveTo>
                  <a:cubicBezTo>
                    <a:pt x="7193" y="0"/>
                    <a:pt x="7170" y="7"/>
                    <a:pt x="7154" y="28"/>
                  </a:cubicBezTo>
                  <a:cubicBezTo>
                    <a:pt x="6952" y="206"/>
                    <a:pt x="6809" y="373"/>
                    <a:pt x="6678" y="575"/>
                  </a:cubicBezTo>
                  <a:lnTo>
                    <a:pt x="6535" y="444"/>
                  </a:lnTo>
                  <a:cubicBezTo>
                    <a:pt x="6513" y="421"/>
                    <a:pt x="6485" y="412"/>
                    <a:pt x="6457" y="412"/>
                  </a:cubicBezTo>
                  <a:cubicBezTo>
                    <a:pt x="6398" y="412"/>
                    <a:pt x="6337" y="455"/>
                    <a:pt x="6321" y="504"/>
                  </a:cubicBezTo>
                  <a:cubicBezTo>
                    <a:pt x="5773" y="1468"/>
                    <a:pt x="5130" y="2361"/>
                    <a:pt x="4523" y="3290"/>
                  </a:cubicBezTo>
                  <a:cubicBezTo>
                    <a:pt x="3630" y="4659"/>
                    <a:pt x="2761" y="6040"/>
                    <a:pt x="1856" y="7386"/>
                  </a:cubicBezTo>
                  <a:cubicBezTo>
                    <a:pt x="1475" y="7933"/>
                    <a:pt x="1106" y="8493"/>
                    <a:pt x="654" y="8969"/>
                  </a:cubicBezTo>
                  <a:cubicBezTo>
                    <a:pt x="630" y="8993"/>
                    <a:pt x="618" y="9017"/>
                    <a:pt x="618" y="9052"/>
                  </a:cubicBezTo>
                  <a:cubicBezTo>
                    <a:pt x="511" y="9648"/>
                    <a:pt x="416" y="10219"/>
                    <a:pt x="296" y="10815"/>
                  </a:cubicBezTo>
                  <a:lnTo>
                    <a:pt x="296" y="10862"/>
                  </a:lnTo>
                  <a:cubicBezTo>
                    <a:pt x="189" y="11469"/>
                    <a:pt x="82" y="12100"/>
                    <a:pt x="11" y="12708"/>
                  </a:cubicBezTo>
                  <a:cubicBezTo>
                    <a:pt x="1" y="12809"/>
                    <a:pt x="86" y="12868"/>
                    <a:pt x="170" y="12868"/>
                  </a:cubicBezTo>
                  <a:cubicBezTo>
                    <a:pt x="185" y="12868"/>
                    <a:pt x="199" y="12866"/>
                    <a:pt x="213" y="12862"/>
                  </a:cubicBezTo>
                  <a:cubicBezTo>
                    <a:pt x="725" y="12708"/>
                    <a:pt x="1225" y="12600"/>
                    <a:pt x="1749" y="12517"/>
                  </a:cubicBezTo>
                  <a:cubicBezTo>
                    <a:pt x="1759" y="12521"/>
                    <a:pt x="1770" y="12522"/>
                    <a:pt x="1780" y="12522"/>
                  </a:cubicBezTo>
                  <a:cubicBezTo>
                    <a:pt x="1806" y="12522"/>
                    <a:pt x="1831" y="12514"/>
                    <a:pt x="1856" y="12505"/>
                  </a:cubicBezTo>
                  <a:cubicBezTo>
                    <a:pt x="2392" y="12398"/>
                    <a:pt x="2916" y="12291"/>
                    <a:pt x="3428" y="12148"/>
                  </a:cubicBezTo>
                  <a:cubicBezTo>
                    <a:pt x="3511" y="12124"/>
                    <a:pt x="3523" y="12065"/>
                    <a:pt x="3523" y="12029"/>
                  </a:cubicBezTo>
                  <a:cubicBezTo>
                    <a:pt x="3809" y="11588"/>
                    <a:pt x="4166" y="11207"/>
                    <a:pt x="4499" y="10815"/>
                  </a:cubicBezTo>
                  <a:cubicBezTo>
                    <a:pt x="5071" y="10160"/>
                    <a:pt x="5642" y="9505"/>
                    <a:pt x="6226" y="8874"/>
                  </a:cubicBezTo>
                  <a:cubicBezTo>
                    <a:pt x="7464" y="7505"/>
                    <a:pt x="8702" y="6135"/>
                    <a:pt x="9917" y="4742"/>
                  </a:cubicBezTo>
                  <a:cubicBezTo>
                    <a:pt x="10262" y="4361"/>
                    <a:pt x="10655" y="3957"/>
                    <a:pt x="10953" y="3528"/>
                  </a:cubicBezTo>
                  <a:cubicBezTo>
                    <a:pt x="10976" y="3456"/>
                    <a:pt x="10953" y="3349"/>
                    <a:pt x="10857" y="3302"/>
                  </a:cubicBezTo>
                  <a:cubicBezTo>
                    <a:pt x="10691" y="3242"/>
                    <a:pt x="10548" y="3171"/>
                    <a:pt x="10393" y="3099"/>
                  </a:cubicBezTo>
                  <a:cubicBezTo>
                    <a:pt x="10512" y="2921"/>
                    <a:pt x="10631" y="2766"/>
                    <a:pt x="10762" y="2599"/>
                  </a:cubicBezTo>
                  <a:cubicBezTo>
                    <a:pt x="10810" y="2540"/>
                    <a:pt x="10798" y="2444"/>
                    <a:pt x="10738" y="2397"/>
                  </a:cubicBezTo>
                  <a:cubicBezTo>
                    <a:pt x="10464" y="2183"/>
                    <a:pt x="10155" y="2052"/>
                    <a:pt x="9869" y="1861"/>
                  </a:cubicBezTo>
                  <a:cubicBezTo>
                    <a:pt x="9607" y="1671"/>
                    <a:pt x="9369" y="1432"/>
                    <a:pt x="9119" y="1218"/>
                  </a:cubicBezTo>
                  <a:cubicBezTo>
                    <a:pt x="8559" y="754"/>
                    <a:pt x="7940" y="397"/>
                    <a:pt x="7333" y="28"/>
                  </a:cubicBezTo>
                  <a:cubicBezTo>
                    <a:pt x="7299" y="14"/>
                    <a:pt x="7256" y="0"/>
                    <a:pt x="72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3252" y="591381"/>
            <a:ext cx="5806326" cy="2732916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3252" y="3248053"/>
            <a:ext cx="5806326" cy="1294463"/>
          </a:xfrm>
          <a:prstGeom prst="rect">
            <a:avLst/>
          </a:prstGeom>
        </p:spPr>
      </p:pic>
      <p:sp>
        <p:nvSpPr>
          <p:cNvPr id="35" name="Rectangle 34"/>
          <p:cNvSpPr/>
          <p:nvPr/>
        </p:nvSpPr>
        <p:spPr>
          <a:xfrm>
            <a:off x="1361440" y="1264881"/>
            <a:ext cx="6074485" cy="89581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32" name="Rectangle 31"/>
          <p:cNvSpPr/>
          <p:nvPr/>
        </p:nvSpPr>
        <p:spPr>
          <a:xfrm>
            <a:off x="1469813" y="3054594"/>
            <a:ext cx="5966112" cy="149818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781" y="621714"/>
            <a:ext cx="7219705" cy="3637836"/>
          </a:xfrm>
          <a:prstGeom prst="rect">
            <a:avLst/>
          </a:prstGeom>
        </p:spPr>
      </p:pic>
      <p:sp>
        <p:nvSpPr>
          <p:cNvPr id="1798" name="Google Shape;1798;p45"/>
          <p:cNvSpPr/>
          <p:nvPr/>
        </p:nvSpPr>
        <p:spPr>
          <a:xfrm>
            <a:off x="0" y="921928"/>
            <a:ext cx="630000" cy="630000"/>
          </a:xfrm>
          <a:prstGeom prst="ellipse">
            <a:avLst/>
          </a:prstGeom>
          <a:solidFill>
            <a:schemeClr val="accent6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</a:endParaRPr>
          </a:p>
        </p:txBody>
      </p:sp>
      <p:sp>
        <p:nvSpPr>
          <p:cNvPr id="1799" name="Google Shape;1799;p45"/>
          <p:cNvSpPr/>
          <p:nvPr/>
        </p:nvSpPr>
        <p:spPr>
          <a:xfrm>
            <a:off x="8350451" y="225589"/>
            <a:ext cx="630000" cy="630000"/>
          </a:xfrm>
          <a:prstGeom prst="ellipse">
            <a:avLst/>
          </a:prstGeom>
          <a:solidFill>
            <a:schemeClr val="accent3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</a:endParaRPr>
          </a:p>
        </p:txBody>
      </p:sp>
      <p:grpSp>
        <p:nvGrpSpPr>
          <p:cNvPr id="1800" name="Google Shape;1800;p45"/>
          <p:cNvGrpSpPr/>
          <p:nvPr/>
        </p:nvGrpSpPr>
        <p:grpSpPr>
          <a:xfrm>
            <a:off x="168986" y="1119649"/>
            <a:ext cx="283800" cy="254600"/>
            <a:chOff x="3091975" y="2305425"/>
            <a:chExt cx="283800" cy="254600"/>
          </a:xfrm>
        </p:grpSpPr>
        <p:sp>
          <p:nvSpPr>
            <p:cNvPr id="1801" name="Google Shape;1801;p45"/>
            <p:cNvSpPr/>
            <p:nvPr/>
          </p:nvSpPr>
          <p:spPr>
            <a:xfrm>
              <a:off x="3123575" y="2436525"/>
              <a:ext cx="214400" cy="16775"/>
            </a:xfrm>
            <a:custGeom>
              <a:avLst/>
              <a:gdLst/>
              <a:ahLst/>
              <a:cxnLst/>
              <a:rect l="l" t="t" r="r" b="b"/>
              <a:pathLst>
                <a:path w="8576" h="671" extrusionOk="0">
                  <a:moveTo>
                    <a:pt x="0" y="1"/>
                  </a:moveTo>
                  <a:lnTo>
                    <a:pt x="0" y="671"/>
                  </a:lnTo>
                  <a:lnTo>
                    <a:pt x="8575" y="671"/>
                  </a:lnTo>
                  <a:lnTo>
                    <a:pt x="857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45"/>
            <p:cNvSpPr/>
            <p:nvPr/>
          </p:nvSpPr>
          <p:spPr>
            <a:xfrm>
              <a:off x="3123575" y="2352325"/>
              <a:ext cx="214400" cy="16750"/>
            </a:xfrm>
            <a:custGeom>
              <a:avLst/>
              <a:gdLst/>
              <a:ahLst/>
              <a:cxnLst/>
              <a:rect l="l" t="t" r="r" b="b"/>
              <a:pathLst>
                <a:path w="8576" h="670" extrusionOk="0">
                  <a:moveTo>
                    <a:pt x="0" y="0"/>
                  </a:moveTo>
                  <a:lnTo>
                    <a:pt x="0" y="670"/>
                  </a:lnTo>
                  <a:lnTo>
                    <a:pt x="8575" y="670"/>
                  </a:lnTo>
                  <a:lnTo>
                    <a:pt x="85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45"/>
            <p:cNvSpPr/>
            <p:nvPr/>
          </p:nvSpPr>
          <p:spPr>
            <a:xfrm>
              <a:off x="3163750" y="2340825"/>
              <a:ext cx="30175" cy="39275"/>
            </a:xfrm>
            <a:custGeom>
              <a:avLst/>
              <a:gdLst/>
              <a:ahLst/>
              <a:cxnLst/>
              <a:rect l="l" t="t" r="r" b="b"/>
              <a:pathLst>
                <a:path w="1207" h="1571" extrusionOk="0">
                  <a:moveTo>
                    <a:pt x="269" y="1"/>
                  </a:moveTo>
                  <a:cubicBezTo>
                    <a:pt x="116" y="1"/>
                    <a:pt x="1" y="116"/>
                    <a:pt x="1" y="269"/>
                  </a:cubicBezTo>
                  <a:lnTo>
                    <a:pt x="1" y="1321"/>
                  </a:lnTo>
                  <a:cubicBezTo>
                    <a:pt x="1" y="1455"/>
                    <a:pt x="116" y="1570"/>
                    <a:pt x="269" y="1570"/>
                  </a:cubicBezTo>
                  <a:lnTo>
                    <a:pt x="939" y="1570"/>
                  </a:lnTo>
                  <a:cubicBezTo>
                    <a:pt x="1073" y="1570"/>
                    <a:pt x="1207" y="1455"/>
                    <a:pt x="1207" y="1321"/>
                  </a:cubicBezTo>
                  <a:lnTo>
                    <a:pt x="1207" y="269"/>
                  </a:lnTo>
                  <a:cubicBezTo>
                    <a:pt x="1207" y="116"/>
                    <a:pt x="1073" y="1"/>
                    <a:pt x="93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45"/>
            <p:cNvSpPr/>
            <p:nvPr/>
          </p:nvSpPr>
          <p:spPr>
            <a:xfrm>
              <a:off x="3217825" y="2340825"/>
              <a:ext cx="29700" cy="39275"/>
            </a:xfrm>
            <a:custGeom>
              <a:avLst/>
              <a:gdLst/>
              <a:ahLst/>
              <a:cxnLst/>
              <a:rect l="l" t="t" r="r" b="b"/>
              <a:pathLst>
                <a:path w="1188" h="1571" extrusionOk="0">
                  <a:moveTo>
                    <a:pt x="250" y="1"/>
                  </a:moveTo>
                  <a:cubicBezTo>
                    <a:pt x="116" y="1"/>
                    <a:pt x="1" y="116"/>
                    <a:pt x="1" y="269"/>
                  </a:cubicBezTo>
                  <a:lnTo>
                    <a:pt x="1" y="1321"/>
                  </a:lnTo>
                  <a:cubicBezTo>
                    <a:pt x="1" y="1455"/>
                    <a:pt x="116" y="1570"/>
                    <a:pt x="250" y="1570"/>
                  </a:cubicBezTo>
                  <a:lnTo>
                    <a:pt x="920" y="1570"/>
                  </a:lnTo>
                  <a:cubicBezTo>
                    <a:pt x="1073" y="1570"/>
                    <a:pt x="1188" y="1455"/>
                    <a:pt x="1188" y="1321"/>
                  </a:cubicBezTo>
                  <a:lnTo>
                    <a:pt x="1188" y="269"/>
                  </a:lnTo>
                  <a:cubicBezTo>
                    <a:pt x="1188" y="116"/>
                    <a:pt x="1073" y="1"/>
                    <a:pt x="92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5" name="Google Shape;1805;p45"/>
            <p:cNvSpPr/>
            <p:nvPr/>
          </p:nvSpPr>
          <p:spPr>
            <a:xfrm>
              <a:off x="3222625" y="2425050"/>
              <a:ext cx="29675" cy="39250"/>
            </a:xfrm>
            <a:custGeom>
              <a:avLst/>
              <a:gdLst/>
              <a:ahLst/>
              <a:cxnLst/>
              <a:rect l="l" t="t" r="r" b="b"/>
              <a:pathLst>
                <a:path w="1187" h="1570" extrusionOk="0">
                  <a:moveTo>
                    <a:pt x="249" y="0"/>
                  </a:moveTo>
                  <a:cubicBezTo>
                    <a:pt x="115" y="0"/>
                    <a:pt x="0" y="115"/>
                    <a:pt x="0" y="268"/>
                  </a:cubicBezTo>
                  <a:lnTo>
                    <a:pt x="0" y="1302"/>
                  </a:lnTo>
                  <a:cubicBezTo>
                    <a:pt x="0" y="1436"/>
                    <a:pt x="115" y="1570"/>
                    <a:pt x="249" y="1570"/>
                  </a:cubicBezTo>
                  <a:lnTo>
                    <a:pt x="919" y="1570"/>
                  </a:lnTo>
                  <a:cubicBezTo>
                    <a:pt x="1072" y="1570"/>
                    <a:pt x="1187" y="1436"/>
                    <a:pt x="1187" y="1321"/>
                  </a:cubicBezTo>
                  <a:lnTo>
                    <a:pt x="1187" y="268"/>
                  </a:lnTo>
                  <a:cubicBezTo>
                    <a:pt x="1187" y="115"/>
                    <a:pt x="1072" y="0"/>
                    <a:pt x="91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" name="Google Shape;1806;p45"/>
            <p:cNvSpPr/>
            <p:nvPr/>
          </p:nvSpPr>
          <p:spPr>
            <a:xfrm>
              <a:off x="3276225" y="2425050"/>
              <a:ext cx="30150" cy="39250"/>
            </a:xfrm>
            <a:custGeom>
              <a:avLst/>
              <a:gdLst/>
              <a:ahLst/>
              <a:cxnLst/>
              <a:rect l="l" t="t" r="r" b="b"/>
              <a:pathLst>
                <a:path w="1206" h="1570" extrusionOk="0">
                  <a:moveTo>
                    <a:pt x="268" y="0"/>
                  </a:moveTo>
                  <a:cubicBezTo>
                    <a:pt x="115" y="0"/>
                    <a:pt x="0" y="115"/>
                    <a:pt x="0" y="268"/>
                  </a:cubicBezTo>
                  <a:lnTo>
                    <a:pt x="0" y="1302"/>
                  </a:lnTo>
                  <a:cubicBezTo>
                    <a:pt x="0" y="1436"/>
                    <a:pt x="115" y="1570"/>
                    <a:pt x="268" y="1570"/>
                  </a:cubicBezTo>
                  <a:lnTo>
                    <a:pt x="938" y="1570"/>
                  </a:lnTo>
                  <a:cubicBezTo>
                    <a:pt x="1072" y="1570"/>
                    <a:pt x="1206" y="1436"/>
                    <a:pt x="1206" y="1321"/>
                  </a:cubicBezTo>
                  <a:lnTo>
                    <a:pt x="1206" y="268"/>
                  </a:lnTo>
                  <a:cubicBezTo>
                    <a:pt x="1206" y="115"/>
                    <a:pt x="1072" y="0"/>
                    <a:pt x="93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7" name="Google Shape;1807;p45"/>
            <p:cNvSpPr/>
            <p:nvPr/>
          </p:nvSpPr>
          <p:spPr>
            <a:xfrm>
              <a:off x="3155625" y="2332700"/>
              <a:ext cx="46450" cy="56000"/>
            </a:xfrm>
            <a:custGeom>
              <a:avLst/>
              <a:gdLst/>
              <a:ahLst/>
              <a:cxnLst/>
              <a:rect l="l" t="t" r="r" b="b"/>
              <a:pathLst>
                <a:path w="1858" h="2240" extrusionOk="0">
                  <a:moveTo>
                    <a:pt x="1187" y="670"/>
                  </a:moveTo>
                  <a:lnTo>
                    <a:pt x="1187" y="1570"/>
                  </a:lnTo>
                  <a:lnTo>
                    <a:pt x="671" y="1570"/>
                  </a:lnTo>
                  <a:lnTo>
                    <a:pt x="671" y="670"/>
                  </a:lnTo>
                  <a:close/>
                  <a:moveTo>
                    <a:pt x="594" y="0"/>
                  </a:moveTo>
                  <a:cubicBezTo>
                    <a:pt x="249" y="0"/>
                    <a:pt x="1" y="249"/>
                    <a:pt x="1" y="594"/>
                  </a:cubicBezTo>
                  <a:lnTo>
                    <a:pt x="1" y="1646"/>
                  </a:lnTo>
                  <a:cubicBezTo>
                    <a:pt x="1" y="1972"/>
                    <a:pt x="249" y="2240"/>
                    <a:pt x="594" y="2240"/>
                  </a:cubicBezTo>
                  <a:lnTo>
                    <a:pt x="1264" y="2240"/>
                  </a:lnTo>
                  <a:cubicBezTo>
                    <a:pt x="1589" y="2240"/>
                    <a:pt x="1857" y="1972"/>
                    <a:pt x="1857" y="1646"/>
                  </a:cubicBezTo>
                  <a:lnTo>
                    <a:pt x="1857" y="594"/>
                  </a:lnTo>
                  <a:cubicBezTo>
                    <a:pt x="1857" y="249"/>
                    <a:pt x="1589" y="0"/>
                    <a:pt x="12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8" name="Google Shape;1808;p45"/>
            <p:cNvSpPr/>
            <p:nvPr/>
          </p:nvSpPr>
          <p:spPr>
            <a:xfrm>
              <a:off x="3209225" y="2332700"/>
              <a:ext cx="46925" cy="56000"/>
            </a:xfrm>
            <a:custGeom>
              <a:avLst/>
              <a:gdLst/>
              <a:ahLst/>
              <a:cxnLst/>
              <a:rect l="l" t="t" r="r" b="b"/>
              <a:pathLst>
                <a:path w="1877" h="2240" extrusionOk="0">
                  <a:moveTo>
                    <a:pt x="1206" y="670"/>
                  </a:moveTo>
                  <a:lnTo>
                    <a:pt x="1206" y="1570"/>
                  </a:lnTo>
                  <a:lnTo>
                    <a:pt x="670" y="1570"/>
                  </a:lnTo>
                  <a:lnTo>
                    <a:pt x="670" y="670"/>
                  </a:lnTo>
                  <a:close/>
                  <a:moveTo>
                    <a:pt x="594" y="0"/>
                  </a:moveTo>
                  <a:cubicBezTo>
                    <a:pt x="268" y="0"/>
                    <a:pt x="0" y="249"/>
                    <a:pt x="0" y="594"/>
                  </a:cubicBezTo>
                  <a:lnTo>
                    <a:pt x="0" y="1646"/>
                  </a:lnTo>
                  <a:cubicBezTo>
                    <a:pt x="0" y="1972"/>
                    <a:pt x="268" y="2240"/>
                    <a:pt x="594" y="2240"/>
                  </a:cubicBezTo>
                  <a:lnTo>
                    <a:pt x="1264" y="2240"/>
                  </a:lnTo>
                  <a:cubicBezTo>
                    <a:pt x="1608" y="2240"/>
                    <a:pt x="1876" y="1972"/>
                    <a:pt x="1876" y="1646"/>
                  </a:cubicBezTo>
                  <a:lnTo>
                    <a:pt x="1876" y="594"/>
                  </a:lnTo>
                  <a:cubicBezTo>
                    <a:pt x="1876" y="249"/>
                    <a:pt x="1608" y="0"/>
                    <a:pt x="12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9" name="Google Shape;1809;p45"/>
            <p:cNvSpPr/>
            <p:nvPr/>
          </p:nvSpPr>
          <p:spPr>
            <a:xfrm>
              <a:off x="3214000" y="2416925"/>
              <a:ext cx="46925" cy="55525"/>
            </a:xfrm>
            <a:custGeom>
              <a:avLst/>
              <a:gdLst/>
              <a:ahLst/>
              <a:cxnLst/>
              <a:rect l="l" t="t" r="r" b="b"/>
              <a:pathLst>
                <a:path w="1877" h="2221" extrusionOk="0">
                  <a:moveTo>
                    <a:pt x="1207" y="670"/>
                  </a:moveTo>
                  <a:lnTo>
                    <a:pt x="1207" y="1570"/>
                  </a:lnTo>
                  <a:lnTo>
                    <a:pt x="671" y="1570"/>
                  </a:lnTo>
                  <a:lnTo>
                    <a:pt x="671" y="670"/>
                  </a:lnTo>
                  <a:close/>
                  <a:moveTo>
                    <a:pt x="594" y="0"/>
                  </a:moveTo>
                  <a:cubicBezTo>
                    <a:pt x="269" y="0"/>
                    <a:pt x="1" y="268"/>
                    <a:pt x="1" y="593"/>
                  </a:cubicBezTo>
                  <a:lnTo>
                    <a:pt x="1" y="1627"/>
                  </a:lnTo>
                  <a:cubicBezTo>
                    <a:pt x="1" y="1952"/>
                    <a:pt x="269" y="2220"/>
                    <a:pt x="594" y="2220"/>
                  </a:cubicBezTo>
                  <a:lnTo>
                    <a:pt x="1264" y="2220"/>
                  </a:lnTo>
                  <a:cubicBezTo>
                    <a:pt x="1609" y="2220"/>
                    <a:pt x="1877" y="1952"/>
                    <a:pt x="1877" y="1646"/>
                  </a:cubicBezTo>
                  <a:lnTo>
                    <a:pt x="1877" y="593"/>
                  </a:lnTo>
                  <a:cubicBezTo>
                    <a:pt x="1877" y="268"/>
                    <a:pt x="1609" y="0"/>
                    <a:pt x="12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0" name="Google Shape;1810;p45"/>
            <p:cNvSpPr/>
            <p:nvPr/>
          </p:nvSpPr>
          <p:spPr>
            <a:xfrm>
              <a:off x="3268075" y="2416925"/>
              <a:ext cx="46450" cy="55525"/>
            </a:xfrm>
            <a:custGeom>
              <a:avLst/>
              <a:gdLst/>
              <a:ahLst/>
              <a:cxnLst/>
              <a:rect l="l" t="t" r="r" b="b"/>
              <a:pathLst>
                <a:path w="1858" h="2221" extrusionOk="0">
                  <a:moveTo>
                    <a:pt x="1187" y="670"/>
                  </a:moveTo>
                  <a:lnTo>
                    <a:pt x="1187" y="1570"/>
                  </a:lnTo>
                  <a:lnTo>
                    <a:pt x="671" y="1570"/>
                  </a:lnTo>
                  <a:lnTo>
                    <a:pt x="671" y="670"/>
                  </a:lnTo>
                  <a:close/>
                  <a:moveTo>
                    <a:pt x="594" y="0"/>
                  </a:moveTo>
                  <a:cubicBezTo>
                    <a:pt x="249" y="0"/>
                    <a:pt x="1" y="268"/>
                    <a:pt x="1" y="593"/>
                  </a:cubicBezTo>
                  <a:lnTo>
                    <a:pt x="1" y="1627"/>
                  </a:lnTo>
                  <a:cubicBezTo>
                    <a:pt x="1" y="1952"/>
                    <a:pt x="249" y="2220"/>
                    <a:pt x="594" y="2220"/>
                  </a:cubicBezTo>
                  <a:lnTo>
                    <a:pt x="1264" y="2220"/>
                  </a:lnTo>
                  <a:cubicBezTo>
                    <a:pt x="1589" y="2220"/>
                    <a:pt x="1857" y="1952"/>
                    <a:pt x="1857" y="1646"/>
                  </a:cubicBezTo>
                  <a:lnTo>
                    <a:pt x="1857" y="593"/>
                  </a:lnTo>
                  <a:cubicBezTo>
                    <a:pt x="1857" y="268"/>
                    <a:pt x="1589" y="0"/>
                    <a:pt x="12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1" name="Google Shape;1811;p45"/>
            <p:cNvSpPr/>
            <p:nvPr/>
          </p:nvSpPr>
          <p:spPr>
            <a:xfrm>
              <a:off x="3327900" y="2305425"/>
              <a:ext cx="46900" cy="222050"/>
            </a:xfrm>
            <a:custGeom>
              <a:avLst/>
              <a:gdLst/>
              <a:ahLst/>
              <a:cxnLst/>
              <a:rect l="l" t="t" r="r" b="b"/>
              <a:pathLst>
                <a:path w="1876" h="8882" extrusionOk="0">
                  <a:moveTo>
                    <a:pt x="919" y="0"/>
                  </a:moveTo>
                  <a:cubicBezTo>
                    <a:pt x="421" y="0"/>
                    <a:pt x="0" y="421"/>
                    <a:pt x="0" y="938"/>
                  </a:cubicBezTo>
                  <a:lnTo>
                    <a:pt x="0" y="8882"/>
                  </a:lnTo>
                  <a:lnTo>
                    <a:pt x="1857" y="8882"/>
                  </a:lnTo>
                  <a:lnTo>
                    <a:pt x="1857" y="3388"/>
                  </a:lnTo>
                  <a:lnTo>
                    <a:pt x="1187" y="3388"/>
                  </a:lnTo>
                  <a:lnTo>
                    <a:pt x="1187" y="8212"/>
                  </a:lnTo>
                  <a:lnTo>
                    <a:pt x="613" y="8212"/>
                  </a:lnTo>
                  <a:lnTo>
                    <a:pt x="613" y="938"/>
                  </a:lnTo>
                  <a:cubicBezTo>
                    <a:pt x="613" y="766"/>
                    <a:pt x="747" y="651"/>
                    <a:pt x="900" y="651"/>
                  </a:cubicBezTo>
                  <a:lnTo>
                    <a:pt x="919" y="651"/>
                  </a:lnTo>
                  <a:cubicBezTo>
                    <a:pt x="1091" y="651"/>
                    <a:pt x="1206" y="804"/>
                    <a:pt x="1206" y="938"/>
                  </a:cubicBezTo>
                  <a:lnTo>
                    <a:pt x="1206" y="2201"/>
                  </a:lnTo>
                  <a:lnTo>
                    <a:pt x="1876" y="2201"/>
                  </a:lnTo>
                  <a:lnTo>
                    <a:pt x="1876" y="938"/>
                  </a:lnTo>
                  <a:cubicBezTo>
                    <a:pt x="1876" y="441"/>
                    <a:pt x="1474" y="0"/>
                    <a:pt x="9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2" name="Google Shape;1812;p45"/>
            <p:cNvSpPr/>
            <p:nvPr/>
          </p:nvSpPr>
          <p:spPr>
            <a:xfrm>
              <a:off x="3091975" y="2305425"/>
              <a:ext cx="47400" cy="222050"/>
            </a:xfrm>
            <a:custGeom>
              <a:avLst/>
              <a:gdLst/>
              <a:ahLst/>
              <a:cxnLst/>
              <a:rect l="l" t="t" r="r" b="b"/>
              <a:pathLst>
                <a:path w="1896" h="8882" extrusionOk="0">
                  <a:moveTo>
                    <a:pt x="958" y="670"/>
                  </a:moveTo>
                  <a:cubicBezTo>
                    <a:pt x="1130" y="670"/>
                    <a:pt x="1245" y="823"/>
                    <a:pt x="1245" y="957"/>
                  </a:cubicBezTo>
                  <a:lnTo>
                    <a:pt x="1245" y="8231"/>
                  </a:lnTo>
                  <a:lnTo>
                    <a:pt x="652" y="8231"/>
                  </a:lnTo>
                  <a:lnTo>
                    <a:pt x="652" y="957"/>
                  </a:lnTo>
                  <a:cubicBezTo>
                    <a:pt x="652" y="804"/>
                    <a:pt x="786" y="670"/>
                    <a:pt x="939" y="670"/>
                  </a:cubicBezTo>
                  <a:close/>
                  <a:moveTo>
                    <a:pt x="939" y="0"/>
                  </a:moveTo>
                  <a:cubicBezTo>
                    <a:pt x="441" y="0"/>
                    <a:pt x="1" y="421"/>
                    <a:pt x="1" y="938"/>
                  </a:cubicBezTo>
                  <a:lnTo>
                    <a:pt x="1" y="8882"/>
                  </a:lnTo>
                  <a:lnTo>
                    <a:pt x="1896" y="8882"/>
                  </a:lnTo>
                  <a:lnTo>
                    <a:pt x="1896" y="938"/>
                  </a:lnTo>
                  <a:cubicBezTo>
                    <a:pt x="1896" y="441"/>
                    <a:pt x="1494" y="0"/>
                    <a:pt x="9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45"/>
            <p:cNvSpPr/>
            <p:nvPr/>
          </p:nvSpPr>
          <p:spPr>
            <a:xfrm>
              <a:off x="3100600" y="2517875"/>
              <a:ext cx="266550" cy="34000"/>
            </a:xfrm>
            <a:custGeom>
              <a:avLst/>
              <a:gdLst/>
              <a:ahLst/>
              <a:cxnLst/>
              <a:rect l="l" t="t" r="r" b="b"/>
              <a:pathLst>
                <a:path w="10662" h="1360" extrusionOk="0">
                  <a:moveTo>
                    <a:pt x="0" y="1"/>
                  </a:moveTo>
                  <a:lnTo>
                    <a:pt x="0" y="977"/>
                  </a:lnTo>
                  <a:cubicBezTo>
                    <a:pt x="0" y="1207"/>
                    <a:pt x="154" y="1360"/>
                    <a:pt x="383" y="1360"/>
                  </a:cubicBezTo>
                  <a:lnTo>
                    <a:pt x="10279" y="1360"/>
                  </a:lnTo>
                  <a:cubicBezTo>
                    <a:pt x="10489" y="1360"/>
                    <a:pt x="10662" y="1207"/>
                    <a:pt x="10643" y="977"/>
                  </a:cubicBezTo>
                  <a:lnTo>
                    <a:pt x="1064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4" name="Google Shape;1814;p45"/>
            <p:cNvSpPr/>
            <p:nvPr/>
          </p:nvSpPr>
          <p:spPr>
            <a:xfrm>
              <a:off x="3091975" y="2509750"/>
              <a:ext cx="283800" cy="50275"/>
            </a:xfrm>
            <a:custGeom>
              <a:avLst/>
              <a:gdLst/>
              <a:ahLst/>
              <a:cxnLst/>
              <a:rect l="l" t="t" r="r" b="b"/>
              <a:pathLst>
                <a:path w="11352" h="2011" extrusionOk="0">
                  <a:moveTo>
                    <a:pt x="10681" y="670"/>
                  </a:moveTo>
                  <a:lnTo>
                    <a:pt x="10681" y="1302"/>
                  </a:lnTo>
                  <a:cubicBezTo>
                    <a:pt x="10681" y="1340"/>
                    <a:pt x="10643" y="1359"/>
                    <a:pt x="10624" y="1359"/>
                  </a:cubicBezTo>
                  <a:lnTo>
                    <a:pt x="728" y="1359"/>
                  </a:lnTo>
                  <a:cubicBezTo>
                    <a:pt x="690" y="1359"/>
                    <a:pt x="671" y="1340"/>
                    <a:pt x="671" y="1302"/>
                  </a:cubicBezTo>
                  <a:lnTo>
                    <a:pt x="671" y="670"/>
                  </a:lnTo>
                  <a:close/>
                  <a:moveTo>
                    <a:pt x="1" y="0"/>
                  </a:moveTo>
                  <a:lnTo>
                    <a:pt x="1" y="1283"/>
                  </a:lnTo>
                  <a:cubicBezTo>
                    <a:pt x="1" y="1685"/>
                    <a:pt x="345" y="2010"/>
                    <a:pt x="728" y="2010"/>
                  </a:cubicBezTo>
                  <a:lnTo>
                    <a:pt x="10624" y="2010"/>
                  </a:lnTo>
                  <a:cubicBezTo>
                    <a:pt x="11007" y="2010"/>
                    <a:pt x="11351" y="1685"/>
                    <a:pt x="11351" y="1283"/>
                  </a:cubicBezTo>
                  <a:lnTo>
                    <a:pt x="1135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15" name="Google Shape;1815;p45"/>
          <p:cNvGrpSpPr/>
          <p:nvPr/>
        </p:nvGrpSpPr>
        <p:grpSpPr>
          <a:xfrm>
            <a:off x="8513950" y="451814"/>
            <a:ext cx="282825" cy="177550"/>
            <a:chOff x="7641700" y="2250400"/>
            <a:chExt cx="282825" cy="177550"/>
          </a:xfrm>
        </p:grpSpPr>
        <p:sp>
          <p:nvSpPr>
            <p:cNvPr id="1816" name="Google Shape;1816;p45"/>
            <p:cNvSpPr/>
            <p:nvPr/>
          </p:nvSpPr>
          <p:spPr>
            <a:xfrm>
              <a:off x="7791000" y="2296325"/>
              <a:ext cx="125875" cy="123975"/>
            </a:xfrm>
            <a:custGeom>
              <a:avLst/>
              <a:gdLst/>
              <a:ahLst/>
              <a:cxnLst/>
              <a:rect l="l" t="t" r="r" b="b"/>
              <a:pathLst>
                <a:path w="5035" h="4959" extrusionOk="0">
                  <a:moveTo>
                    <a:pt x="1053" y="1"/>
                  </a:moveTo>
                  <a:cubicBezTo>
                    <a:pt x="958" y="1"/>
                    <a:pt x="862" y="39"/>
                    <a:pt x="785" y="115"/>
                  </a:cubicBezTo>
                  <a:lnTo>
                    <a:pt x="135" y="747"/>
                  </a:lnTo>
                  <a:cubicBezTo>
                    <a:pt x="1" y="900"/>
                    <a:pt x="1" y="1130"/>
                    <a:pt x="135" y="1283"/>
                  </a:cubicBezTo>
                  <a:lnTo>
                    <a:pt x="1340" y="2470"/>
                  </a:lnTo>
                  <a:lnTo>
                    <a:pt x="135" y="3676"/>
                  </a:lnTo>
                  <a:cubicBezTo>
                    <a:pt x="1" y="3810"/>
                    <a:pt x="1" y="4058"/>
                    <a:pt x="135" y="4192"/>
                  </a:cubicBezTo>
                  <a:lnTo>
                    <a:pt x="785" y="4843"/>
                  </a:lnTo>
                  <a:cubicBezTo>
                    <a:pt x="862" y="4920"/>
                    <a:pt x="958" y="4958"/>
                    <a:pt x="1053" y="4958"/>
                  </a:cubicBezTo>
                  <a:cubicBezTo>
                    <a:pt x="1149" y="4958"/>
                    <a:pt x="1245" y="4920"/>
                    <a:pt x="1321" y="4843"/>
                  </a:cubicBezTo>
                  <a:lnTo>
                    <a:pt x="2508" y="3637"/>
                  </a:lnTo>
                  <a:lnTo>
                    <a:pt x="3714" y="4843"/>
                  </a:lnTo>
                  <a:cubicBezTo>
                    <a:pt x="3781" y="4920"/>
                    <a:pt x="3877" y="4958"/>
                    <a:pt x="3972" y="4958"/>
                  </a:cubicBezTo>
                  <a:cubicBezTo>
                    <a:pt x="4068" y="4958"/>
                    <a:pt x="4164" y="4920"/>
                    <a:pt x="4231" y="4843"/>
                  </a:cubicBezTo>
                  <a:lnTo>
                    <a:pt x="4881" y="4192"/>
                  </a:lnTo>
                  <a:cubicBezTo>
                    <a:pt x="5035" y="4058"/>
                    <a:pt x="5035" y="3810"/>
                    <a:pt x="4881" y="3676"/>
                  </a:cubicBezTo>
                  <a:lnTo>
                    <a:pt x="3676" y="2470"/>
                  </a:lnTo>
                  <a:lnTo>
                    <a:pt x="4881" y="1283"/>
                  </a:lnTo>
                  <a:cubicBezTo>
                    <a:pt x="5015" y="1130"/>
                    <a:pt x="5015" y="900"/>
                    <a:pt x="4881" y="747"/>
                  </a:cubicBezTo>
                  <a:lnTo>
                    <a:pt x="4231" y="115"/>
                  </a:lnTo>
                  <a:cubicBezTo>
                    <a:pt x="4164" y="39"/>
                    <a:pt x="4068" y="1"/>
                    <a:pt x="3972" y="1"/>
                  </a:cubicBezTo>
                  <a:cubicBezTo>
                    <a:pt x="3877" y="1"/>
                    <a:pt x="3781" y="39"/>
                    <a:pt x="3714" y="115"/>
                  </a:cubicBezTo>
                  <a:lnTo>
                    <a:pt x="2508" y="1302"/>
                  </a:lnTo>
                  <a:lnTo>
                    <a:pt x="1321" y="115"/>
                  </a:lnTo>
                  <a:cubicBezTo>
                    <a:pt x="1245" y="39"/>
                    <a:pt x="1149" y="1"/>
                    <a:pt x="10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7" name="Google Shape;1817;p45"/>
            <p:cNvSpPr/>
            <p:nvPr/>
          </p:nvSpPr>
          <p:spPr>
            <a:xfrm>
              <a:off x="7781900" y="2285800"/>
              <a:ext cx="142625" cy="142150"/>
            </a:xfrm>
            <a:custGeom>
              <a:avLst/>
              <a:gdLst/>
              <a:ahLst/>
              <a:cxnLst/>
              <a:rect l="l" t="t" r="r" b="b"/>
              <a:pathLst>
                <a:path w="5705" h="5686" extrusionOk="0">
                  <a:moveTo>
                    <a:pt x="4365" y="747"/>
                  </a:moveTo>
                  <a:lnTo>
                    <a:pt x="5016" y="1379"/>
                  </a:lnTo>
                  <a:lnTo>
                    <a:pt x="5016" y="1417"/>
                  </a:lnTo>
                  <a:lnTo>
                    <a:pt x="5016" y="1436"/>
                  </a:lnTo>
                  <a:lnTo>
                    <a:pt x="3580" y="2872"/>
                  </a:lnTo>
                  <a:lnTo>
                    <a:pt x="5016" y="4307"/>
                  </a:lnTo>
                  <a:lnTo>
                    <a:pt x="5016" y="4326"/>
                  </a:lnTo>
                  <a:lnTo>
                    <a:pt x="5016" y="4365"/>
                  </a:lnTo>
                  <a:lnTo>
                    <a:pt x="4365" y="4996"/>
                  </a:lnTo>
                  <a:lnTo>
                    <a:pt x="4308" y="4996"/>
                  </a:lnTo>
                  <a:lnTo>
                    <a:pt x="2872" y="3561"/>
                  </a:lnTo>
                  <a:lnTo>
                    <a:pt x="1436" y="4996"/>
                  </a:lnTo>
                  <a:lnTo>
                    <a:pt x="1398" y="4996"/>
                  </a:lnTo>
                  <a:lnTo>
                    <a:pt x="747" y="4365"/>
                  </a:lnTo>
                  <a:lnTo>
                    <a:pt x="747" y="4326"/>
                  </a:lnTo>
                  <a:lnTo>
                    <a:pt x="747" y="4307"/>
                  </a:lnTo>
                  <a:lnTo>
                    <a:pt x="2183" y="2872"/>
                  </a:lnTo>
                  <a:lnTo>
                    <a:pt x="747" y="1436"/>
                  </a:lnTo>
                  <a:lnTo>
                    <a:pt x="747" y="1417"/>
                  </a:lnTo>
                  <a:lnTo>
                    <a:pt x="747" y="1379"/>
                  </a:lnTo>
                  <a:lnTo>
                    <a:pt x="1398" y="747"/>
                  </a:lnTo>
                  <a:lnTo>
                    <a:pt x="1436" y="747"/>
                  </a:lnTo>
                  <a:lnTo>
                    <a:pt x="2872" y="2183"/>
                  </a:lnTo>
                  <a:lnTo>
                    <a:pt x="4308" y="747"/>
                  </a:lnTo>
                  <a:close/>
                  <a:moveTo>
                    <a:pt x="1379" y="1"/>
                  </a:moveTo>
                  <a:cubicBezTo>
                    <a:pt x="1188" y="1"/>
                    <a:pt x="1015" y="77"/>
                    <a:pt x="862" y="211"/>
                  </a:cubicBezTo>
                  <a:lnTo>
                    <a:pt x="231" y="862"/>
                  </a:lnTo>
                  <a:cubicBezTo>
                    <a:pt x="77" y="996"/>
                    <a:pt x="1" y="1168"/>
                    <a:pt x="1" y="1360"/>
                  </a:cubicBezTo>
                  <a:cubicBezTo>
                    <a:pt x="1" y="1551"/>
                    <a:pt x="77" y="1723"/>
                    <a:pt x="231" y="1857"/>
                  </a:cubicBezTo>
                  <a:lnTo>
                    <a:pt x="1207" y="2852"/>
                  </a:lnTo>
                  <a:lnTo>
                    <a:pt x="231" y="3829"/>
                  </a:lnTo>
                  <a:cubicBezTo>
                    <a:pt x="77" y="3982"/>
                    <a:pt x="1" y="4135"/>
                    <a:pt x="1" y="4326"/>
                  </a:cubicBezTo>
                  <a:cubicBezTo>
                    <a:pt x="1" y="4518"/>
                    <a:pt x="77" y="4690"/>
                    <a:pt x="231" y="4843"/>
                  </a:cubicBezTo>
                  <a:lnTo>
                    <a:pt x="862" y="5475"/>
                  </a:lnTo>
                  <a:cubicBezTo>
                    <a:pt x="1015" y="5628"/>
                    <a:pt x="1188" y="5685"/>
                    <a:pt x="1379" y="5685"/>
                  </a:cubicBezTo>
                  <a:cubicBezTo>
                    <a:pt x="1570" y="5685"/>
                    <a:pt x="1724" y="5628"/>
                    <a:pt x="1877" y="5475"/>
                  </a:cubicBezTo>
                  <a:lnTo>
                    <a:pt x="2853" y="4499"/>
                  </a:lnTo>
                  <a:lnTo>
                    <a:pt x="3829" y="5475"/>
                  </a:lnTo>
                  <a:cubicBezTo>
                    <a:pt x="3982" y="5628"/>
                    <a:pt x="4154" y="5685"/>
                    <a:pt x="4346" y="5685"/>
                  </a:cubicBezTo>
                  <a:cubicBezTo>
                    <a:pt x="4518" y="5685"/>
                    <a:pt x="4690" y="5628"/>
                    <a:pt x="4843" y="5475"/>
                  </a:cubicBezTo>
                  <a:lnTo>
                    <a:pt x="5475" y="4843"/>
                  </a:lnTo>
                  <a:cubicBezTo>
                    <a:pt x="5628" y="4690"/>
                    <a:pt x="5705" y="4518"/>
                    <a:pt x="5705" y="4326"/>
                  </a:cubicBezTo>
                  <a:cubicBezTo>
                    <a:pt x="5705" y="4135"/>
                    <a:pt x="5628" y="3982"/>
                    <a:pt x="5475" y="3829"/>
                  </a:cubicBezTo>
                  <a:lnTo>
                    <a:pt x="4499" y="2852"/>
                  </a:lnTo>
                  <a:lnTo>
                    <a:pt x="5475" y="1857"/>
                  </a:lnTo>
                  <a:cubicBezTo>
                    <a:pt x="5628" y="1723"/>
                    <a:pt x="5705" y="1551"/>
                    <a:pt x="5705" y="1360"/>
                  </a:cubicBezTo>
                  <a:cubicBezTo>
                    <a:pt x="5705" y="1168"/>
                    <a:pt x="5628" y="996"/>
                    <a:pt x="5475" y="862"/>
                  </a:cubicBezTo>
                  <a:lnTo>
                    <a:pt x="4843" y="211"/>
                  </a:lnTo>
                  <a:cubicBezTo>
                    <a:pt x="4690" y="77"/>
                    <a:pt x="4518" y="1"/>
                    <a:pt x="4346" y="1"/>
                  </a:cubicBezTo>
                  <a:cubicBezTo>
                    <a:pt x="4154" y="1"/>
                    <a:pt x="3982" y="77"/>
                    <a:pt x="3829" y="211"/>
                  </a:cubicBezTo>
                  <a:lnTo>
                    <a:pt x="2853" y="1187"/>
                  </a:lnTo>
                  <a:lnTo>
                    <a:pt x="1877" y="211"/>
                  </a:lnTo>
                  <a:cubicBezTo>
                    <a:pt x="1724" y="77"/>
                    <a:pt x="1570" y="1"/>
                    <a:pt x="13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8" name="Google Shape;1818;p45"/>
            <p:cNvSpPr/>
            <p:nvPr/>
          </p:nvSpPr>
          <p:spPr>
            <a:xfrm>
              <a:off x="7641700" y="2250400"/>
              <a:ext cx="278050" cy="177550"/>
            </a:xfrm>
            <a:custGeom>
              <a:avLst/>
              <a:gdLst/>
              <a:ahLst/>
              <a:cxnLst/>
              <a:rect l="l" t="t" r="r" b="b"/>
              <a:pathLst>
                <a:path w="11122" h="7102" extrusionOk="0">
                  <a:moveTo>
                    <a:pt x="5666" y="0"/>
                  </a:moveTo>
                  <a:cubicBezTo>
                    <a:pt x="5207" y="0"/>
                    <a:pt x="4824" y="326"/>
                    <a:pt x="4709" y="747"/>
                  </a:cubicBezTo>
                  <a:lnTo>
                    <a:pt x="3293" y="6412"/>
                  </a:lnTo>
                  <a:cubicBezTo>
                    <a:pt x="3293" y="6412"/>
                    <a:pt x="3293" y="6450"/>
                    <a:pt x="3274" y="6450"/>
                  </a:cubicBezTo>
                  <a:cubicBezTo>
                    <a:pt x="3216" y="6450"/>
                    <a:pt x="3216" y="6412"/>
                    <a:pt x="3216" y="6412"/>
                  </a:cubicBezTo>
                  <a:lnTo>
                    <a:pt x="2470" y="4536"/>
                  </a:lnTo>
                  <a:cubicBezTo>
                    <a:pt x="2336" y="4154"/>
                    <a:pt x="1972" y="3905"/>
                    <a:pt x="1570" y="3905"/>
                  </a:cubicBezTo>
                  <a:lnTo>
                    <a:pt x="1" y="3905"/>
                  </a:lnTo>
                  <a:lnTo>
                    <a:pt x="1" y="4575"/>
                  </a:lnTo>
                  <a:lnTo>
                    <a:pt x="1570" y="4575"/>
                  </a:lnTo>
                  <a:cubicBezTo>
                    <a:pt x="1685" y="4575"/>
                    <a:pt x="1819" y="4651"/>
                    <a:pt x="1857" y="4766"/>
                  </a:cubicBezTo>
                  <a:lnTo>
                    <a:pt x="2604" y="6661"/>
                  </a:lnTo>
                  <a:cubicBezTo>
                    <a:pt x="2700" y="6948"/>
                    <a:pt x="2948" y="7101"/>
                    <a:pt x="3255" y="7101"/>
                  </a:cubicBezTo>
                  <a:lnTo>
                    <a:pt x="3293" y="7101"/>
                  </a:lnTo>
                  <a:cubicBezTo>
                    <a:pt x="3599" y="7101"/>
                    <a:pt x="3867" y="6891"/>
                    <a:pt x="3944" y="6584"/>
                  </a:cubicBezTo>
                  <a:lnTo>
                    <a:pt x="5341" y="919"/>
                  </a:lnTo>
                  <a:cubicBezTo>
                    <a:pt x="5398" y="766"/>
                    <a:pt x="5513" y="670"/>
                    <a:pt x="5666" y="670"/>
                  </a:cubicBezTo>
                  <a:lnTo>
                    <a:pt x="11121" y="670"/>
                  </a:lnTo>
                  <a:lnTo>
                    <a:pt x="1112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19" name="Google Shape;1819;p45"/>
          <p:cNvGrpSpPr/>
          <p:nvPr/>
        </p:nvGrpSpPr>
        <p:grpSpPr>
          <a:xfrm>
            <a:off x="139687" y="18543"/>
            <a:ext cx="626210" cy="689021"/>
            <a:chOff x="1433394" y="1348384"/>
            <a:chExt cx="626210" cy="689021"/>
          </a:xfrm>
        </p:grpSpPr>
        <p:sp>
          <p:nvSpPr>
            <p:cNvPr id="1820" name="Google Shape;1820;p45"/>
            <p:cNvSpPr/>
            <p:nvPr/>
          </p:nvSpPr>
          <p:spPr>
            <a:xfrm>
              <a:off x="1451216" y="1365199"/>
              <a:ext cx="590554" cy="655369"/>
            </a:xfrm>
            <a:custGeom>
              <a:avLst/>
              <a:gdLst/>
              <a:ahLst/>
              <a:cxnLst/>
              <a:rect l="l" t="t" r="r" b="b"/>
              <a:pathLst>
                <a:path w="5895" h="6542" extrusionOk="0">
                  <a:moveTo>
                    <a:pt x="3176" y="0"/>
                  </a:moveTo>
                  <a:cubicBezTo>
                    <a:pt x="3155" y="0"/>
                    <a:pt x="3132" y="1"/>
                    <a:pt x="3108" y="5"/>
                  </a:cubicBezTo>
                  <a:cubicBezTo>
                    <a:pt x="3037" y="17"/>
                    <a:pt x="2954" y="29"/>
                    <a:pt x="2882" y="65"/>
                  </a:cubicBezTo>
                  <a:cubicBezTo>
                    <a:pt x="2811" y="89"/>
                    <a:pt x="2763" y="124"/>
                    <a:pt x="2716" y="172"/>
                  </a:cubicBezTo>
                  <a:cubicBezTo>
                    <a:pt x="2680" y="232"/>
                    <a:pt x="2632" y="327"/>
                    <a:pt x="2585" y="470"/>
                  </a:cubicBezTo>
                  <a:cubicBezTo>
                    <a:pt x="2537" y="601"/>
                    <a:pt x="2501" y="744"/>
                    <a:pt x="2454" y="922"/>
                  </a:cubicBezTo>
                  <a:cubicBezTo>
                    <a:pt x="2406" y="1101"/>
                    <a:pt x="2358" y="1279"/>
                    <a:pt x="2323" y="1482"/>
                  </a:cubicBezTo>
                  <a:cubicBezTo>
                    <a:pt x="2287" y="1672"/>
                    <a:pt x="2239" y="1863"/>
                    <a:pt x="2216" y="2041"/>
                  </a:cubicBezTo>
                  <a:cubicBezTo>
                    <a:pt x="2168" y="2232"/>
                    <a:pt x="2156" y="2399"/>
                    <a:pt x="2120" y="2553"/>
                  </a:cubicBezTo>
                  <a:cubicBezTo>
                    <a:pt x="2096" y="2696"/>
                    <a:pt x="2085" y="2815"/>
                    <a:pt x="2061" y="2911"/>
                  </a:cubicBezTo>
                  <a:cubicBezTo>
                    <a:pt x="2037" y="3030"/>
                    <a:pt x="2001" y="3161"/>
                    <a:pt x="1977" y="3292"/>
                  </a:cubicBezTo>
                  <a:cubicBezTo>
                    <a:pt x="1942" y="3422"/>
                    <a:pt x="1918" y="3565"/>
                    <a:pt x="1906" y="3696"/>
                  </a:cubicBezTo>
                  <a:cubicBezTo>
                    <a:pt x="1692" y="3268"/>
                    <a:pt x="1489" y="2827"/>
                    <a:pt x="1287" y="2399"/>
                  </a:cubicBezTo>
                  <a:cubicBezTo>
                    <a:pt x="1084" y="1970"/>
                    <a:pt x="894" y="1541"/>
                    <a:pt x="692" y="1101"/>
                  </a:cubicBezTo>
                  <a:lnTo>
                    <a:pt x="632" y="1137"/>
                  </a:lnTo>
                  <a:cubicBezTo>
                    <a:pt x="608" y="1148"/>
                    <a:pt x="572" y="1160"/>
                    <a:pt x="537" y="1184"/>
                  </a:cubicBezTo>
                  <a:cubicBezTo>
                    <a:pt x="489" y="1196"/>
                    <a:pt x="453" y="1196"/>
                    <a:pt x="430" y="1208"/>
                  </a:cubicBezTo>
                  <a:cubicBezTo>
                    <a:pt x="406" y="1208"/>
                    <a:pt x="393" y="1213"/>
                    <a:pt x="383" y="1213"/>
                  </a:cubicBezTo>
                  <a:cubicBezTo>
                    <a:pt x="378" y="1213"/>
                    <a:pt x="374" y="1212"/>
                    <a:pt x="370" y="1208"/>
                  </a:cubicBezTo>
                  <a:cubicBezTo>
                    <a:pt x="275" y="1244"/>
                    <a:pt x="191" y="1256"/>
                    <a:pt x="144" y="1279"/>
                  </a:cubicBezTo>
                  <a:cubicBezTo>
                    <a:pt x="96" y="1315"/>
                    <a:pt x="37" y="1363"/>
                    <a:pt x="1" y="1446"/>
                  </a:cubicBezTo>
                  <a:cubicBezTo>
                    <a:pt x="25" y="1601"/>
                    <a:pt x="72" y="1744"/>
                    <a:pt x="144" y="1875"/>
                  </a:cubicBezTo>
                  <a:cubicBezTo>
                    <a:pt x="215" y="2029"/>
                    <a:pt x="299" y="2160"/>
                    <a:pt x="358" y="2291"/>
                  </a:cubicBezTo>
                  <a:cubicBezTo>
                    <a:pt x="430" y="2458"/>
                    <a:pt x="501" y="2613"/>
                    <a:pt x="561" y="2768"/>
                  </a:cubicBezTo>
                  <a:cubicBezTo>
                    <a:pt x="620" y="2934"/>
                    <a:pt x="692" y="3101"/>
                    <a:pt x="775" y="3244"/>
                  </a:cubicBezTo>
                  <a:cubicBezTo>
                    <a:pt x="977" y="3684"/>
                    <a:pt x="1168" y="4113"/>
                    <a:pt x="1346" y="4542"/>
                  </a:cubicBezTo>
                  <a:lnTo>
                    <a:pt x="1346" y="4554"/>
                  </a:lnTo>
                  <a:cubicBezTo>
                    <a:pt x="1406" y="4673"/>
                    <a:pt x="1465" y="4827"/>
                    <a:pt x="1549" y="5006"/>
                  </a:cubicBezTo>
                  <a:cubicBezTo>
                    <a:pt x="1620" y="5185"/>
                    <a:pt x="1692" y="5375"/>
                    <a:pt x="1787" y="5566"/>
                  </a:cubicBezTo>
                  <a:cubicBezTo>
                    <a:pt x="1870" y="5768"/>
                    <a:pt x="1942" y="5947"/>
                    <a:pt x="2037" y="6125"/>
                  </a:cubicBezTo>
                  <a:cubicBezTo>
                    <a:pt x="2108" y="6304"/>
                    <a:pt x="2204" y="6435"/>
                    <a:pt x="2275" y="6542"/>
                  </a:cubicBezTo>
                  <a:cubicBezTo>
                    <a:pt x="2287" y="6518"/>
                    <a:pt x="2323" y="6518"/>
                    <a:pt x="2358" y="6506"/>
                  </a:cubicBezTo>
                  <a:cubicBezTo>
                    <a:pt x="2406" y="6494"/>
                    <a:pt x="2454" y="6494"/>
                    <a:pt x="2513" y="6482"/>
                  </a:cubicBezTo>
                  <a:cubicBezTo>
                    <a:pt x="2561" y="6482"/>
                    <a:pt x="2620" y="6459"/>
                    <a:pt x="2656" y="6447"/>
                  </a:cubicBezTo>
                  <a:cubicBezTo>
                    <a:pt x="2704" y="6447"/>
                    <a:pt x="2739" y="6435"/>
                    <a:pt x="2751" y="6423"/>
                  </a:cubicBezTo>
                  <a:cubicBezTo>
                    <a:pt x="2811" y="6399"/>
                    <a:pt x="2858" y="6387"/>
                    <a:pt x="2882" y="6363"/>
                  </a:cubicBezTo>
                  <a:cubicBezTo>
                    <a:pt x="2918" y="6328"/>
                    <a:pt x="2942" y="6316"/>
                    <a:pt x="2978" y="6280"/>
                  </a:cubicBezTo>
                  <a:cubicBezTo>
                    <a:pt x="2989" y="6256"/>
                    <a:pt x="3013" y="6220"/>
                    <a:pt x="3037" y="6197"/>
                  </a:cubicBezTo>
                  <a:lnTo>
                    <a:pt x="2644" y="5256"/>
                  </a:lnTo>
                  <a:lnTo>
                    <a:pt x="2477" y="4911"/>
                  </a:lnTo>
                  <a:cubicBezTo>
                    <a:pt x="2513" y="4792"/>
                    <a:pt x="2525" y="4673"/>
                    <a:pt x="2561" y="4530"/>
                  </a:cubicBezTo>
                  <a:cubicBezTo>
                    <a:pt x="2585" y="4375"/>
                    <a:pt x="2632" y="4256"/>
                    <a:pt x="2680" y="4173"/>
                  </a:cubicBezTo>
                  <a:cubicBezTo>
                    <a:pt x="2686" y="4169"/>
                    <a:pt x="2696" y="4168"/>
                    <a:pt x="2710" y="4168"/>
                  </a:cubicBezTo>
                  <a:cubicBezTo>
                    <a:pt x="2747" y="4168"/>
                    <a:pt x="2813" y="4179"/>
                    <a:pt x="2918" y="4196"/>
                  </a:cubicBezTo>
                  <a:cubicBezTo>
                    <a:pt x="3049" y="4232"/>
                    <a:pt x="3192" y="4280"/>
                    <a:pt x="3359" y="4339"/>
                  </a:cubicBezTo>
                  <a:cubicBezTo>
                    <a:pt x="3525" y="4399"/>
                    <a:pt x="3716" y="4470"/>
                    <a:pt x="3906" y="4542"/>
                  </a:cubicBezTo>
                  <a:cubicBezTo>
                    <a:pt x="4121" y="4613"/>
                    <a:pt x="4299" y="4696"/>
                    <a:pt x="4478" y="4768"/>
                  </a:cubicBezTo>
                  <a:cubicBezTo>
                    <a:pt x="4656" y="4839"/>
                    <a:pt x="4799" y="4899"/>
                    <a:pt x="4942" y="4958"/>
                  </a:cubicBezTo>
                  <a:cubicBezTo>
                    <a:pt x="5073" y="5018"/>
                    <a:pt x="5156" y="5054"/>
                    <a:pt x="5204" y="5077"/>
                  </a:cubicBezTo>
                  <a:cubicBezTo>
                    <a:pt x="5252" y="5077"/>
                    <a:pt x="5275" y="5113"/>
                    <a:pt x="5311" y="5125"/>
                  </a:cubicBezTo>
                  <a:cubicBezTo>
                    <a:pt x="5347" y="5137"/>
                    <a:pt x="5371" y="5173"/>
                    <a:pt x="5394" y="5185"/>
                  </a:cubicBezTo>
                  <a:cubicBezTo>
                    <a:pt x="5406" y="5191"/>
                    <a:pt x="5418" y="5194"/>
                    <a:pt x="5433" y="5194"/>
                  </a:cubicBezTo>
                  <a:cubicBezTo>
                    <a:pt x="5448" y="5194"/>
                    <a:pt x="5466" y="5191"/>
                    <a:pt x="5490" y="5185"/>
                  </a:cubicBezTo>
                  <a:lnTo>
                    <a:pt x="5585" y="5137"/>
                  </a:lnTo>
                  <a:cubicBezTo>
                    <a:pt x="5609" y="5125"/>
                    <a:pt x="5645" y="5077"/>
                    <a:pt x="5668" y="5030"/>
                  </a:cubicBezTo>
                  <a:cubicBezTo>
                    <a:pt x="5704" y="4970"/>
                    <a:pt x="5740" y="4935"/>
                    <a:pt x="5775" y="4875"/>
                  </a:cubicBezTo>
                  <a:cubicBezTo>
                    <a:pt x="5823" y="4816"/>
                    <a:pt x="5847" y="4768"/>
                    <a:pt x="5859" y="4708"/>
                  </a:cubicBezTo>
                  <a:cubicBezTo>
                    <a:pt x="5895" y="4649"/>
                    <a:pt x="5895" y="4601"/>
                    <a:pt x="5895" y="4577"/>
                  </a:cubicBezTo>
                  <a:cubicBezTo>
                    <a:pt x="5787" y="4482"/>
                    <a:pt x="5656" y="4399"/>
                    <a:pt x="5502" y="4315"/>
                  </a:cubicBezTo>
                  <a:cubicBezTo>
                    <a:pt x="5359" y="4244"/>
                    <a:pt x="5204" y="4173"/>
                    <a:pt x="5049" y="4113"/>
                  </a:cubicBezTo>
                  <a:cubicBezTo>
                    <a:pt x="4894" y="4054"/>
                    <a:pt x="4728" y="3994"/>
                    <a:pt x="4573" y="3934"/>
                  </a:cubicBezTo>
                  <a:cubicBezTo>
                    <a:pt x="4406" y="3887"/>
                    <a:pt x="4251" y="3827"/>
                    <a:pt x="4109" y="3768"/>
                  </a:cubicBezTo>
                  <a:cubicBezTo>
                    <a:pt x="4049" y="3756"/>
                    <a:pt x="3954" y="3708"/>
                    <a:pt x="3835" y="3661"/>
                  </a:cubicBezTo>
                  <a:cubicBezTo>
                    <a:pt x="3716" y="3601"/>
                    <a:pt x="3597" y="3565"/>
                    <a:pt x="3466" y="3506"/>
                  </a:cubicBezTo>
                  <a:lnTo>
                    <a:pt x="3108" y="3327"/>
                  </a:lnTo>
                  <a:cubicBezTo>
                    <a:pt x="3001" y="3268"/>
                    <a:pt x="2930" y="3220"/>
                    <a:pt x="2882" y="3184"/>
                  </a:cubicBezTo>
                  <a:lnTo>
                    <a:pt x="2858" y="3161"/>
                  </a:lnTo>
                  <a:cubicBezTo>
                    <a:pt x="2847" y="3137"/>
                    <a:pt x="2858" y="3065"/>
                    <a:pt x="2870" y="2934"/>
                  </a:cubicBezTo>
                  <a:cubicBezTo>
                    <a:pt x="2906" y="2791"/>
                    <a:pt x="2930" y="2625"/>
                    <a:pt x="2978" y="2410"/>
                  </a:cubicBezTo>
                  <a:cubicBezTo>
                    <a:pt x="3025" y="2208"/>
                    <a:pt x="3061" y="1982"/>
                    <a:pt x="3120" y="1744"/>
                  </a:cubicBezTo>
                  <a:cubicBezTo>
                    <a:pt x="3180" y="1506"/>
                    <a:pt x="3228" y="1279"/>
                    <a:pt x="3275" y="1053"/>
                  </a:cubicBezTo>
                  <a:cubicBezTo>
                    <a:pt x="3323" y="851"/>
                    <a:pt x="3359" y="648"/>
                    <a:pt x="3394" y="482"/>
                  </a:cubicBezTo>
                  <a:cubicBezTo>
                    <a:pt x="3418" y="303"/>
                    <a:pt x="3418" y="184"/>
                    <a:pt x="3418" y="124"/>
                  </a:cubicBezTo>
                  <a:cubicBezTo>
                    <a:pt x="3406" y="89"/>
                    <a:pt x="3382" y="65"/>
                    <a:pt x="3299" y="5"/>
                  </a:cubicBezTo>
                  <a:cubicBezTo>
                    <a:pt x="3259" y="5"/>
                    <a:pt x="3220" y="0"/>
                    <a:pt x="31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1" name="Google Shape;1821;p45"/>
            <p:cNvSpPr/>
            <p:nvPr/>
          </p:nvSpPr>
          <p:spPr>
            <a:xfrm>
              <a:off x="1433394" y="1348384"/>
              <a:ext cx="626210" cy="689021"/>
            </a:xfrm>
            <a:custGeom>
              <a:avLst/>
              <a:gdLst/>
              <a:ahLst/>
              <a:cxnLst/>
              <a:rect l="l" t="t" r="r" b="b"/>
              <a:pathLst>
                <a:path w="6251" h="6878" extrusionOk="0">
                  <a:moveTo>
                    <a:pt x="3441" y="353"/>
                  </a:moveTo>
                  <a:cubicBezTo>
                    <a:pt x="3441" y="401"/>
                    <a:pt x="3441" y="472"/>
                    <a:pt x="3417" y="603"/>
                  </a:cubicBezTo>
                  <a:cubicBezTo>
                    <a:pt x="3382" y="770"/>
                    <a:pt x="3334" y="960"/>
                    <a:pt x="3298" y="1186"/>
                  </a:cubicBezTo>
                  <a:cubicBezTo>
                    <a:pt x="3251" y="1389"/>
                    <a:pt x="3203" y="1627"/>
                    <a:pt x="3143" y="1865"/>
                  </a:cubicBezTo>
                  <a:cubicBezTo>
                    <a:pt x="3084" y="2103"/>
                    <a:pt x="3036" y="2329"/>
                    <a:pt x="3001" y="2544"/>
                  </a:cubicBezTo>
                  <a:cubicBezTo>
                    <a:pt x="2953" y="2746"/>
                    <a:pt x="2905" y="2913"/>
                    <a:pt x="2893" y="3056"/>
                  </a:cubicBezTo>
                  <a:cubicBezTo>
                    <a:pt x="2858" y="3270"/>
                    <a:pt x="2858" y="3341"/>
                    <a:pt x="2917" y="3413"/>
                  </a:cubicBezTo>
                  <a:lnTo>
                    <a:pt x="2953" y="3449"/>
                  </a:lnTo>
                  <a:cubicBezTo>
                    <a:pt x="3001" y="3496"/>
                    <a:pt x="3084" y="3556"/>
                    <a:pt x="3203" y="3615"/>
                  </a:cubicBezTo>
                  <a:cubicBezTo>
                    <a:pt x="3322" y="3675"/>
                    <a:pt x="3441" y="3734"/>
                    <a:pt x="3572" y="3794"/>
                  </a:cubicBezTo>
                  <a:cubicBezTo>
                    <a:pt x="3691" y="3853"/>
                    <a:pt x="3834" y="3913"/>
                    <a:pt x="3953" y="3960"/>
                  </a:cubicBezTo>
                  <a:lnTo>
                    <a:pt x="4215" y="4091"/>
                  </a:lnTo>
                  <a:cubicBezTo>
                    <a:pt x="4346" y="4139"/>
                    <a:pt x="4513" y="4187"/>
                    <a:pt x="4679" y="4246"/>
                  </a:cubicBezTo>
                  <a:cubicBezTo>
                    <a:pt x="4834" y="4318"/>
                    <a:pt x="4989" y="4377"/>
                    <a:pt x="5156" y="4437"/>
                  </a:cubicBezTo>
                  <a:cubicBezTo>
                    <a:pt x="5298" y="4484"/>
                    <a:pt x="5453" y="4544"/>
                    <a:pt x="5596" y="4627"/>
                  </a:cubicBezTo>
                  <a:cubicBezTo>
                    <a:pt x="5703" y="4675"/>
                    <a:pt x="5810" y="4734"/>
                    <a:pt x="5894" y="4806"/>
                  </a:cubicBezTo>
                  <a:lnTo>
                    <a:pt x="5894" y="4818"/>
                  </a:lnTo>
                  <a:cubicBezTo>
                    <a:pt x="5882" y="4877"/>
                    <a:pt x="5846" y="4925"/>
                    <a:pt x="5822" y="4973"/>
                  </a:cubicBezTo>
                  <a:cubicBezTo>
                    <a:pt x="5799" y="5008"/>
                    <a:pt x="5751" y="5068"/>
                    <a:pt x="5715" y="5115"/>
                  </a:cubicBezTo>
                  <a:cubicBezTo>
                    <a:pt x="5691" y="5151"/>
                    <a:pt x="5679" y="5175"/>
                    <a:pt x="5656" y="5187"/>
                  </a:cubicBezTo>
                  <a:cubicBezTo>
                    <a:pt x="5644" y="5187"/>
                    <a:pt x="5632" y="5187"/>
                    <a:pt x="5620" y="5211"/>
                  </a:cubicBezTo>
                  <a:cubicBezTo>
                    <a:pt x="5596" y="5187"/>
                    <a:pt x="5584" y="5175"/>
                    <a:pt x="5584" y="5139"/>
                  </a:cubicBezTo>
                  <a:cubicBezTo>
                    <a:pt x="5537" y="5115"/>
                    <a:pt x="5501" y="5080"/>
                    <a:pt x="5453" y="5068"/>
                  </a:cubicBezTo>
                  <a:cubicBezTo>
                    <a:pt x="5406" y="5056"/>
                    <a:pt x="5322" y="5008"/>
                    <a:pt x="5179" y="4949"/>
                  </a:cubicBezTo>
                  <a:cubicBezTo>
                    <a:pt x="5048" y="4889"/>
                    <a:pt x="4906" y="4830"/>
                    <a:pt x="4727" y="4758"/>
                  </a:cubicBezTo>
                  <a:cubicBezTo>
                    <a:pt x="4548" y="4687"/>
                    <a:pt x="4346" y="4603"/>
                    <a:pt x="4155" y="4532"/>
                  </a:cubicBezTo>
                  <a:cubicBezTo>
                    <a:pt x="3965" y="4461"/>
                    <a:pt x="3786" y="4389"/>
                    <a:pt x="3608" y="4330"/>
                  </a:cubicBezTo>
                  <a:cubicBezTo>
                    <a:pt x="3429" y="4270"/>
                    <a:pt x="3274" y="4222"/>
                    <a:pt x="3143" y="4187"/>
                  </a:cubicBezTo>
                  <a:cubicBezTo>
                    <a:pt x="3045" y="4167"/>
                    <a:pt x="2972" y="4158"/>
                    <a:pt x="2914" y="4158"/>
                  </a:cubicBezTo>
                  <a:cubicBezTo>
                    <a:pt x="2867" y="4158"/>
                    <a:pt x="2830" y="4164"/>
                    <a:pt x="2798" y="4175"/>
                  </a:cubicBezTo>
                  <a:lnTo>
                    <a:pt x="2751" y="4187"/>
                  </a:lnTo>
                  <a:lnTo>
                    <a:pt x="2727" y="4234"/>
                  </a:lnTo>
                  <a:cubicBezTo>
                    <a:pt x="2667" y="4341"/>
                    <a:pt x="2620" y="4472"/>
                    <a:pt x="2596" y="4639"/>
                  </a:cubicBezTo>
                  <a:cubicBezTo>
                    <a:pt x="2572" y="4782"/>
                    <a:pt x="2548" y="4901"/>
                    <a:pt x="2512" y="5020"/>
                  </a:cubicBezTo>
                  <a:lnTo>
                    <a:pt x="2500" y="5068"/>
                  </a:lnTo>
                  <a:lnTo>
                    <a:pt x="2703" y="5461"/>
                  </a:lnTo>
                  <a:lnTo>
                    <a:pt x="3048" y="6318"/>
                  </a:lnTo>
                  <a:lnTo>
                    <a:pt x="3048" y="6330"/>
                  </a:lnTo>
                  <a:cubicBezTo>
                    <a:pt x="3036" y="6366"/>
                    <a:pt x="3024" y="6377"/>
                    <a:pt x="3001" y="6389"/>
                  </a:cubicBezTo>
                  <a:cubicBezTo>
                    <a:pt x="2977" y="6389"/>
                    <a:pt x="2953" y="6413"/>
                    <a:pt x="2905" y="6425"/>
                  </a:cubicBezTo>
                  <a:lnTo>
                    <a:pt x="2870" y="6437"/>
                  </a:lnTo>
                  <a:lnTo>
                    <a:pt x="2858" y="6449"/>
                  </a:lnTo>
                  <a:cubicBezTo>
                    <a:pt x="2858" y="6473"/>
                    <a:pt x="2846" y="6473"/>
                    <a:pt x="2834" y="6473"/>
                  </a:cubicBezTo>
                  <a:cubicBezTo>
                    <a:pt x="2786" y="6473"/>
                    <a:pt x="2739" y="6485"/>
                    <a:pt x="2679" y="6497"/>
                  </a:cubicBezTo>
                  <a:cubicBezTo>
                    <a:pt x="2631" y="6508"/>
                    <a:pt x="2572" y="6508"/>
                    <a:pt x="2536" y="6532"/>
                  </a:cubicBezTo>
                  <a:cubicBezTo>
                    <a:pt x="2489" y="6437"/>
                    <a:pt x="2429" y="6330"/>
                    <a:pt x="2370" y="6211"/>
                  </a:cubicBezTo>
                  <a:cubicBezTo>
                    <a:pt x="2274" y="6032"/>
                    <a:pt x="2191" y="5854"/>
                    <a:pt x="2119" y="5663"/>
                  </a:cubicBezTo>
                  <a:cubicBezTo>
                    <a:pt x="2024" y="5484"/>
                    <a:pt x="1953" y="5294"/>
                    <a:pt x="1881" y="5115"/>
                  </a:cubicBezTo>
                  <a:cubicBezTo>
                    <a:pt x="1798" y="4949"/>
                    <a:pt x="1738" y="4818"/>
                    <a:pt x="1703" y="4711"/>
                  </a:cubicBezTo>
                  <a:lnTo>
                    <a:pt x="1679" y="4651"/>
                  </a:lnTo>
                  <a:cubicBezTo>
                    <a:pt x="1500" y="4222"/>
                    <a:pt x="1310" y="3794"/>
                    <a:pt x="1107" y="3353"/>
                  </a:cubicBezTo>
                  <a:cubicBezTo>
                    <a:pt x="1048" y="3210"/>
                    <a:pt x="965" y="3056"/>
                    <a:pt x="905" y="2901"/>
                  </a:cubicBezTo>
                  <a:cubicBezTo>
                    <a:pt x="846" y="2734"/>
                    <a:pt x="774" y="2567"/>
                    <a:pt x="703" y="2401"/>
                  </a:cubicBezTo>
                  <a:lnTo>
                    <a:pt x="488" y="1984"/>
                  </a:lnTo>
                  <a:cubicBezTo>
                    <a:pt x="429" y="1865"/>
                    <a:pt x="393" y="1770"/>
                    <a:pt x="357" y="1651"/>
                  </a:cubicBezTo>
                  <a:lnTo>
                    <a:pt x="405" y="1603"/>
                  </a:lnTo>
                  <a:cubicBezTo>
                    <a:pt x="453" y="1591"/>
                    <a:pt x="512" y="1567"/>
                    <a:pt x="584" y="1544"/>
                  </a:cubicBezTo>
                  <a:cubicBezTo>
                    <a:pt x="619" y="1544"/>
                    <a:pt x="655" y="1532"/>
                    <a:pt x="679" y="1532"/>
                  </a:cubicBezTo>
                  <a:cubicBezTo>
                    <a:pt x="715" y="1508"/>
                    <a:pt x="750" y="1496"/>
                    <a:pt x="798" y="1484"/>
                  </a:cubicBezTo>
                  <a:cubicBezTo>
                    <a:pt x="798" y="1484"/>
                    <a:pt x="810" y="1472"/>
                    <a:pt x="822" y="1472"/>
                  </a:cubicBezTo>
                  <a:cubicBezTo>
                    <a:pt x="1000" y="1865"/>
                    <a:pt x="1179" y="2258"/>
                    <a:pt x="1357" y="2639"/>
                  </a:cubicBezTo>
                  <a:cubicBezTo>
                    <a:pt x="1572" y="3079"/>
                    <a:pt x="1762" y="3508"/>
                    <a:pt x="1965" y="3937"/>
                  </a:cubicBezTo>
                  <a:lnTo>
                    <a:pt x="2191" y="4389"/>
                  </a:lnTo>
                  <a:lnTo>
                    <a:pt x="2250" y="3889"/>
                  </a:lnTo>
                  <a:cubicBezTo>
                    <a:pt x="2262" y="3758"/>
                    <a:pt x="2298" y="3627"/>
                    <a:pt x="2322" y="3508"/>
                  </a:cubicBezTo>
                  <a:cubicBezTo>
                    <a:pt x="2370" y="3377"/>
                    <a:pt x="2405" y="3234"/>
                    <a:pt x="2417" y="3103"/>
                  </a:cubicBezTo>
                  <a:cubicBezTo>
                    <a:pt x="2429" y="3020"/>
                    <a:pt x="2441" y="2901"/>
                    <a:pt x="2477" y="2746"/>
                  </a:cubicBezTo>
                  <a:cubicBezTo>
                    <a:pt x="2500" y="2603"/>
                    <a:pt x="2536" y="2437"/>
                    <a:pt x="2560" y="2258"/>
                  </a:cubicBezTo>
                  <a:cubicBezTo>
                    <a:pt x="2596" y="2079"/>
                    <a:pt x="2620" y="1901"/>
                    <a:pt x="2667" y="1710"/>
                  </a:cubicBezTo>
                  <a:cubicBezTo>
                    <a:pt x="2703" y="1508"/>
                    <a:pt x="2739" y="1329"/>
                    <a:pt x="2786" y="1174"/>
                  </a:cubicBezTo>
                  <a:cubicBezTo>
                    <a:pt x="2834" y="1008"/>
                    <a:pt x="2881" y="853"/>
                    <a:pt x="2917" y="722"/>
                  </a:cubicBezTo>
                  <a:cubicBezTo>
                    <a:pt x="2977" y="591"/>
                    <a:pt x="3012" y="520"/>
                    <a:pt x="3036" y="472"/>
                  </a:cubicBezTo>
                  <a:cubicBezTo>
                    <a:pt x="3060" y="436"/>
                    <a:pt x="3084" y="424"/>
                    <a:pt x="3143" y="401"/>
                  </a:cubicBezTo>
                  <a:cubicBezTo>
                    <a:pt x="3203" y="377"/>
                    <a:pt x="3262" y="353"/>
                    <a:pt x="3322" y="353"/>
                  </a:cubicBezTo>
                  <a:close/>
                  <a:moveTo>
                    <a:pt x="3374" y="1"/>
                  </a:moveTo>
                  <a:cubicBezTo>
                    <a:pt x="3343" y="1"/>
                    <a:pt x="3309" y="3"/>
                    <a:pt x="3274" y="8"/>
                  </a:cubicBezTo>
                  <a:cubicBezTo>
                    <a:pt x="3191" y="31"/>
                    <a:pt x="3096" y="55"/>
                    <a:pt x="3012" y="91"/>
                  </a:cubicBezTo>
                  <a:cubicBezTo>
                    <a:pt x="2917" y="127"/>
                    <a:pt x="2846" y="174"/>
                    <a:pt x="2786" y="234"/>
                  </a:cubicBezTo>
                  <a:lnTo>
                    <a:pt x="2774" y="246"/>
                  </a:lnTo>
                  <a:cubicBezTo>
                    <a:pt x="2715" y="329"/>
                    <a:pt x="2655" y="448"/>
                    <a:pt x="2608" y="591"/>
                  </a:cubicBezTo>
                  <a:cubicBezTo>
                    <a:pt x="2560" y="746"/>
                    <a:pt x="2512" y="889"/>
                    <a:pt x="2477" y="1067"/>
                  </a:cubicBezTo>
                  <a:cubicBezTo>
                    <a:pt x="2429" y="1234"/>
                    <a:pt x="2381" y="1424"/>
                    <a:pt x="2346" y="1615"/>
                  </a:cubicBezTo>
                  <a:cubicBezTo>
                    <a:pt x="2310" y="1817"/>
                    <a:pt x="2262" y="2008"/>
                    <a:pt x="2239" y="2186"/>
                  </a:cubicBezTo>
                  <a:cubicBezTo>
                    <a:pt x="2191" y="2365"/>
                    <a:pt x="2179" y="2544"/>
                    <a:pt x="2143" y="2687"/>
                  </a:cubicBezTo>
                  <a:cubicBezTo>
                    <a:pt x="2119" y="2841"/>
                    <a:pt x="2108" y="2960"/>
                    <a:pt x="2084" y="3044"/>
                  </a:cubicBezTo>
                  <a:cubicBezTo>
                    <a:pt x="2072" y="3163"/>
                    <a:pt x="2048" y="3270"/>
                    <a:pt x="2012" y="3389"/>
                  </a:cubicBezTo>
                  <a:cubicBezTo>
                    <a:pt x="1869" y="3091"/>
                    <a:pt x="1727" y="2794"/>
                    <a:pt x="1596" y="2496"/>
                  </a:cubicBezTo>
                  <a:cubicBezTo>
                    <a:pt x="1393" y="2067"/>
                    <a:pt x="1191" y="1639"/>
                    <a:pt x="1000" y="1198"/>
                  </a:cubicBezTo>
                  <a:lnTo>
                    <a:pt x="953" y="1115"/>
                  </a:lnTo>
                  <a:lnTo>
                    <a:pt x="869" y="1115"/>
                  </a:lnTo>
                  <a:cubicBezTo>
                    <a:pt x="810" y="1115"/>
                    <a:pt x="750" y="1139"/>
                    <a:pt x="643" y="1186"/>
                  </a:cubicBezTo>
                  <a:cubicBezTo>
                    <a:pt x="631" y="1198"/>
                    <a:pt x="595" y="1222"/>
                    <a:pt x="584" y="1222"/>
                  </a:cubicBezTo>
                  <a:lnTo>
                    <a:pt x="572" y="1198"/>
                  </a:lnTo>
                  <a:lnTo>
                    <a:pt x="488" y="1234"/>
                  </a:lnTo>
                  <a:cubicBezTo>
                    <a:pt x="393" y="1258"/>
                    <a:pt x="310" y="1294"/>
                    <a:pt x="250" y="1317"/>
                  </a:cubicBezTo>
                  <a:cubicBezTo>
                    <a:pt x="167" y="1365"/>
                    <a:pt x="95" y="1424"/>
                    <a:pt x="36" y="1544"/>
                  </a:cubicBezTo>
                  <a:lnTo>
                    <a:pt x="0" y="1591"/>
                  </a:lnTo>
                  <a:lnTo>
                    <a:pt x="12" y="1651"/>
                  </a:lnTo>
                  <a:cubicBezTo>
                    <a:pt x="48" y="1817"/>
                    <a:pt x="107" y="1960"/>
                    <a:pt x="179" y="2115"/>
                  </a:cubicBezTo>
                  <a:lnTo>
                    <a:pt x="393" y="2532"/>
                  </a:lnTo>
                  <a:cubicBezTo>
                    <a:pt x="453" y="2675"/>
                    <a:pt x="524" y="2829"/>
                    <a:pt x="584" y="2984"/>
                  </a:cubicBezTo>
                  <a:cubicBezTo>
                    <a:pt x="643" y="3151"/>
                    <a:pt x="715" y="3318"/>
                    <a:pt x="786" y="3484"/>
                  </a:cubicBezTo>
                  <a:cubicBezTo>
                    <a:pt x="988" y="3901"/>
                    <a:pt x="1179" y="4294"/>
                    <a:pt x="1346" y="4711"/>
                  </a:cubicBezTo>
                  <a:lnTo>
                    <a:pt x="1346" y="4734"/>
                  </a:lnTo>
                  <a:lnTo>
                    <a:pt x="1369" y="4794"/>
                  </a:lnTo>
                  <a:cubicBezTo>
                    <a:pt x="1429" y="4889"/>
                    <a:pt x="1488" y="5044"/>
                    <a:pt x="1560" y="5223"/>
                  </a:cubicBezTo>
                  <a:cubicBezTo>
                    <a:pt x="1643" y="5401"/>
                    <a:pt x="1715" y="5592"/>
                    <a:pt x="1798" y="5782"/>
                  </a:cubicBezTo>
                  <a:cubicBezTo>
                    <a:pt x="1893" y="5985"/>
                    <a:pt x="1965" y="6163"/>
                    <a:pt x="2060" y="6342"/>
                  </a:cubicBezTo>
                  <a:cubicBezTo>
                    <a:pt x="2131" y="6532"/>
                    <a:pt x="2215" y="6675"/>
                    <a:pt x="2310" y="6782"/>
                  </a:cubicBezTo>
                  <a:lnTo>
                    <a:pt x="2381" y="6878"/>
                  </a:lnTo>
                  <a:lnTo>
                    <a:pt x="2489" y="6818"/>
                  </a:lnTo>
                  <a:cubicBezTo>
                    <a:pt x="2500" y="6818"/>
                    <a:pt x="2512" y="6794"/>
                    <a:pt x="2548" y="6794"/>
                  </a:cubicBezTo>
                  <a:cubicBezTo>
                    <a:pt x="2608" y="6794"/>
                    <a:pt x="2655" y="6782"/>
                    <a:pt x="2715" y="6770"/>
                  </a:cubicBezTo>
                  <a:cubicBezTo>
                    <a:pt x="2774" y="6770"/>
                    <a:pt x="2834" y="6758"/>
                    <a:pt x="2870" y="6735"/>
                  </a:cubicBezTo>
                  <a:cubicBezTo>
                    <a:pt x="2917" y="6723"/>
                    <a:pt x="2965" y="6711"/>
                    <a:pt x="3001" y="6699"/>
                  </a:cubicBezTo>
                  <a:cubicBezTo>
                    <a:pt x="3072" y="6675"/>
                    <a:pt x="3120" y="6651"/>
                    <a:pt x="3155" y="6616"/>
                  </a:cubicBezTo>
                  <a:cubicBezTo>
                    <a:pt x="3203" y="6592"/>
                    <a:pt x="3239" y="6556"/>
                    <a:pt x="3262" y="6532"/>
                  </a:cubicBezTo>
                  <a:lnTo>
                    <a:pt x="3274" y="6520"/>
                  </a:lnTo>
                  <a:cubicBezTo>
                    <a:pt x="3310" y="6485"/>
                    <a:pt x="3322" y="6449"/>
                    <a:pt x="3358" y="6413"/>
                  </a:cubicBezTo>
                  <a:lnTo>
                    <a:pt x="3393" y="6354"/>
                  </a:lnTo>
                  <a:lnTo>
                    <a:pt x="2965" y="5342"/>
                  </a:lnTo>
                  <a:lnTo>
                    <a:pt x="2822" y="5044"/>
                  </a:lnTo>
                  <a:cubicBezTo>
                    <a:pt x="2846" y="4937"/>
                    <a:pt x="2881" y="4818"/>
                    <a:pt x="2893" y="4699"/>
                  </a:cubicBezTo>
                  <a:cubicBezTo>
                    <a:pt x="2905" y="4615"/>
                    <a:pt x="2917" y="4520"/>
                    <a:pt x="2953" y="4461"/>
                  </a:cubicBezTo>
                  <a:cubicBezTo>
                    <a:pt x="2965" y="4472"/>
                    <a:pt x="3012" y="4472"/>
                    <a:pt x="3060" y="4496"/>
                  </a:cubicBezTo>
                  <a:cubicBezTo>
                    <a:pt x="3167" y="4520"/>
                    <a:pt x="3322" y="4568"/>
                    <a:pt x="3489" y="4627"/>
                  </a:cubicBezTo>
                  <a:cubicBezTo>
                    <a:pt x="3667" y="4675"/>
                    <a:pt x="3846" y="4746"/>
                    <a:pt x="4036" y="4818"/>
                  </a:cubicBezTo>
                  <a:cubicBezTo>
                    <a:pt x="4251" y="4889"/>
                    <a:pt x="4429" y="4973"/>
                    <a:pt x="4608" y="5044"/>
                  </a:cubicBezTo>
                  <a:cubicBezTo>
                    <a:pt x="4786" y="5115"/>
                    <a:pt x="4929" y="5175"/>
                    <a:pt x="5060" y="5234"/>
                  </a:cubicBezTo>
                  <a:cubicBezTo>
                    <a:pt x="5203" y="5294"/>
                    <a:pt x="5287" y="5318"/>
                    <a:pt x="5334" y="5354"/>
                  </a:cubicBezTo>
                  <a:lnTo>
                    <a:pt x="5346" y="5365"/>
                  </a:lnTo>
                  <a:cubicBezTo>
                    <a:pt x="5382" y="5377"/>
                    <a:pt x="5394" y="5377"/>
                    <a:pt x="5406" y="5401"/>
                  </a:cubicBezTo>
                  <a:cubicBezTo>
                    <a:pt x="5441" y="5425"/>
                    <a:pt x="5477" y="5461"/>
                    <a:pt x="5513" y="5473"/>
                  </a:cubicBezTo>
                  <a:cubicBezTo>
                    <a:pt x="5541" y="5494"/>
                    <a:pt x="5578" y="5511"/>
                    <a:pt x="5627" y="5511"/>
                  </a:cubicBezTo>
                  <a:cubicBezTo>
                    <a:pt x="5659" y="5511"/>
                    <a:pt x="5696" y="5504"/>
                    <a:pt x="5739" y="5484"/>
                  </a:cubicBezTo>
                  <a:cubicBezTo>
                    <a:pt x="5775" y="5473"/>
                    <a:pt x="5810" y="5461"/>
                    <a:pt x="5834" y="5449"/>
                  </a:cubicBezTo>
                  <a:lnTo>
                    <a:pt x="5858" y="5425"/>
                  </a:lnTo>
                  <a:lnTo>
                    <a:pt x="5894" y="5354"/>
                  </a:lnTo>
                  <a:cubicBezTo>
                    <a:pt x="5929" y="5330"/>
                    <a:pt x="5953" y="5282"/>
                    <a:pt x="6001" y="5223"/>
                  </a:cubicBezTo>
                  <a:cubicBezTo>
                    <a:pt x="6037" y="5175"/>
                    <a:pt x="6072" y="5115"/>
                    <a:pt x="6108" y="5056"/>
                  </a:cubicBezTo>
                  <a:cubicBezTo>
                    <a:pt x="6156" y="4996"/>
                    <a:pt x="6180" y="4937"/>
                    <a:pt x="6215" y="4877"/>
                  </a:cubicBezTo>
                  <a:cubicBezTo>
                    <a:pt x="6239" y="4806"/>
                    <a:pt x="6251" y="4734"/>
                    <a:pt x="6239" y="4675"/>
                  </a:cubicBezTo>
                  <a:lnTo>
                    <a:pt x="6239" y="4615"/>
                  </a:lnTo>
                  <a:lnTo>
                    <a:pt x="6191" y="4568"/>
                  </a:lnTo>
                  <a:cubicBezTo>
                    <a:pt x="6072" y="4461"/>
                    <a:pt x="5941" y="4377"/>
                    <a:pt x="5775" y="4294"/>
                  </a:cubicBezTo>
                  <a:cubicBezTo>
                    <a:pt x="5632" y="4222"/>
                    <a:pt x="5465" y="4151"/>
                    <a:pt x="5298" y="4091"/>
                  </a:cubicBezTo>
                  <a:lnTo>
                    <a:pt x="4810" y="3913"/>
                  </a:lnTo>
                  <a:cubicBezTo>
                    <a:pt x="4644" y="3853"/>
                    <a:pt x="4501" y="3806"/>
                    <a:pt x="4358" y="3746"/>
                  </a:cubicBezTo>
                  <a:lnTo>
                    <a:pt x="4096" y="3639"/>
                  </a:lnTo>
                  <a:cubicBezTo>
                    <a:pt x="3977" y="3579"/>
                    <a:pt x="3846" y="3544"/>
                    <a:pt x="3727" y="3484"/>
                  </a:cubicBezTo>
                  <a:cubicBezTo>
                    <a:pt x="3596" y="3437"/>
                    <a:pt x="3465" y="3377"/>
                    <a:pt x="3370" y="3318"/>
                  </a:cubicBezTo>
                  <a:cubicBezTo>
                    <a:pt x="3251" y="3258"/>
                    <a:pt x="3203" y="3222"/>
                    <a:pt x="3167" y="3210"/>
                  </a:cubicBezTo>
                  <a:cubicBezTo>
                    <a:pt x="3167" y="3187"/>
                    <a:pt x="3167" y="3139"/>
                    <a:pt x="3191" y="3079"/>
                  </a:cubicBezTo>
                  <a:cubicBezTo>
                    <a:pt x="3203" y="2948"/>
                    <a:pt x="3239" y="2770"/>
                    <a:pt x="3274" y="2567"/>
                  </a:cubicBezTo>
                  <a:cubicBezTo>
                    <a:pt x="3322" y="2365"/>
                    <a:pt x="3370" y="2139"/>
                    <a:pt x="3429" y="1901"/>
                  </a:cubicBezTo>
                  <a:cubicBezTo>
                    <a:pt x="3489" y="1651"/>
                    <a:pt x="3536" y="1424"/>
                    <a:pt x="3572" y="1198"/>
                  </a:cubicBezTo>
                  <a:cubicBezTo>
                    <a:pt x="3620" y="984"/>
                    <a:pt x="3667" y="782"/>
                    <a:pt x="3691" y="603"/>
                  </a:cubicBezTo>
                  <a:cubicBezTo>
                    <a:pt x="3727" y="365"/>
                    <a:pt x="3727" y="270"/>
                    <a:pt x="3727" y="222"/>
                  </a:cubicBezTo>
                  <a:cubicBezTo>
                    <a:pt x="3715" y="174"/>
                    <a:pt x="3679" y="67"/>
                    <a:pt x="3513" y="31"/>
                  </a:cubicBezTo>
                  <a:cubicBezTo>
                    <a:pt x="3475" y="9"/>
                    <a:pt x="3427" y="1"/>
                    <a:pt x="33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22" name="Google Shape;1822;p45"/>
          <p:cNvGrpSpPr/>
          <p:nvPr/>
        </p:nvGrpSpPr>
        <p:grpSpPr>
          <a:xfrm>
            <a:off x="78025" y="4411682"/>
            <a:ext cx="534121" cy="515153"/>
            <a:chOff x="4193452" y="1851362"/>
            <a:chExt cx="534121" cy="515153"/>
          </a:xfrm>
        </p:grpSpPr>
        <p:sp>
          <p:nvSpPr>
            <p:cNvPr id="1823" name="Google Shape;1823;p45"/>
            <p:cNvSpPr/>
            <p:nvPr/>
          </p:nvSpPr>
          <p:spPr>
            <a:xfrm rot="-2245803">
              <a:off x="4206250" y="1981451"/>
              <a:ext cx="395172" cy="106744"/>
            </a:xfrm>
            <a:custGeom>
              <a:avLst/>
              <a:gdLst/>
              <a:ahLst/>
              <a:cxnLst/>
              <a:rect l="l" t="t" r="r" b="b"/>
              <a:pathLst>
                <a:path w="3454" h="933" extrusionOk="0">
                  <a:moveTo>
                    <a:pt x="2601" y="0"/>
                  </a:moveTo>
                  <a:cubicBezTo>
                    <a:pt x="2183" y="0"/>
                    <a:pt x="1756" y="52"/>
                    <a:pt x="1334" y="99"/>
                  </a:cubicBezTo>
                  <a:cubicBezTo>
                    <a:pt x="989" y="147"/>
                    <a:pt x="501" y="99"/>
                    <a:pt x="191" y="230"/>
                  </a:cubicBezTo>
                  <a:cubicBezTo>
                    <a:pt x="60" y="289"/>
                    <a:pt x="60" y="301"/>
                    <a:pt x="25" y="444"/>
                  </a:cubicBezTo>
                  <a:cubicBezTo>
                    <a:pt x="37" y="492"/>
                    <a:pt x="13" y="932"/>
                    <a:pt x="1" y="932"/>
                  </a:cubicBezTo>
                  <a:lnTo>
                    <a:pt x="1" y="932"/>
                  </a:lnTo>
                  <a:cubicBezTo>
                    <a:pt x="1156" y="885"/>
                    <a:pt x="2299" y="825"/>
                    <a:pt x="3454" y="754"/>
                  </a:cubicBezTo>
                  <a:cubicBezTo>
                    <a:pt x="3454" y="563"/>
                    <a:pt x="3430" y="373"/>
                    <a:pt x="3394" y="170"/>
                  </a:cubicBezTo>
                  <a:cubicBezTo>
                    <a:pt x="3394" y="147"/>
                    <a:pt x="3370" y="99"/>
                    <a:pt x="3347" y="87"/>
                  </a:cubicBezTo>
                  <a:cubicBezTo>
                    <a:pt x="3311" y="75"/>
                    <a:pt x="3287" y="51"/>
                    <a:pt x="3251" y="51"/>
                  </a:cubicBezTo>
                  <a:cubicBezTo>
                    <a:pt x="3038" y="14"/>
                    <a:pt x="2821" y="0"/>
                    <a:pt x="2601" y="0"/>
                  </a:cubicBezTo>
                  <a:close/>
                  <a:moveTo>
                    <a:pt x="1" y="932"/>
                  </a:moveTo>
                  <a:cubicBezTo>
                    <a:pt x="1" y="932"/>
                    <a:pt x="1" y="932"/>
                    <a:pt x="1" y="932"/>
                  </a:cubicBezTo>
                  <a:cubicBezTo>
                    <a:pt x="1" y="932"/>
                    <a:pt x="1" y="932"/>
                    <a:pt x="1" y="93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4" name="Google Shape;1824;p45"/>
            <p:cNvSpPr/>
            <p:nvPr/>
          </p:nvSpPr>
          <p:spPr>
            <a:xfrm rot="-2245803">
              <a:off x="4191231" y="1966487"/>
              <a:ext cx="425147" cy="136720"/>
            </a:xfrm>
            <a:custGeom>
              <a:avLst/>
              <a:gdLst/>
              <a:ahLst/>
              <a:cxnLst/>
              <a:rect l="l" t="t" r="r" b="b"/>
              <a:pathLst>
                <a:path w="3716" h="1195" extrusionOk="0">
                  <a:moveTo>
                    <a:pt x="2704" y="266"/>
                  </a:moveTo>
                  <a:cubicBezTo>
                    <a:pt x="2930" y="266"/>
                    <a:pt x="3156" y="278"/>
                    <a:pt x="3370" y="337"/>
                  </a:cubicBezTo>
                  <a:lnTo>
                    <a:pt x="3394" y="337"/>
                  </a:lnTo>
                  <a:lnTo>
                    <a:pt x="3394" y="349"/>
                  </a:lnTo>
                  <a:cubicBezTo>
                    <a:pt x="3418" y="480"/>
                    <a:pt x="3454" y="623"/>
                    <a:pt x="3454" y="766"/>
                  </a:cubicBezTo>
                  <a:cubicBezTo>
                    <a:pt x="2394" y="837"/>
                    <a:pt x="1334" y="897"/>
                    <a:pt x="275" y="932"/>
                  </a:cubicBezTo>
                  <a:cubicBezTo>
                    <a:pt x="275" y="873"/>
                    <a:pt x="299" y="813"/>
                    <a:pt x="299" y="754"/>
                  </a:cubicBezTo>
                  <a:cubicBezTo>
                    <a:pt x="310" y="682"/>
                    <a:pt x="310" y="623"/>
                    <a:pt x="310" y="599"/>
                  </a:cubicBezTo>
                  <a:lnTo>
                    <a:pt x="310" y="575"/>
                  </a:lnTo>
                  <a:cubicBezTo>
                    <a:pt x="322" y="540"/>
                    <a:pt x="322" y="516"/>
                    <a:pt x="322" y="516"/>
                  </a:cubicBezTo>
                  <a:cubicBezTo>
                    <a:pt x="322" y="516"/>
                    <a:pt x="334" y="504"/>
                    <a:pt x="382" y="480"/>
                  </a:cubicBezTo>
                  <a:cubicBezTo>
                    <a:pt x="572" y="409"/>
                    <a:pt x="870" y="397"/>
                    <a:pt x="1132" y="385"/>
                  </a:cubicBezTo>
                  <a:cubicBezTo>
                    <a:pt x="1263" y="361"/>
                    <a:pt x="1382" y="361"/>
                    <a:pt x="1501" y="349"/>
                  </a:cubicBezTo>
                  <a:cubicBezTo>
                    <a:pt x="1906" y="301"/>
                    <a:pt x="2299" y="266"/>
                    <a:pt x="2704" y="266"/>
                  </a:cubicBezTo>
                  <a:close/>
                  <a:moveTo>
                    <a:pt x="2742" y="0"/>
                  </a:moveTo>
                  <a:cubicBezTo>
                    <a:pt x="2314" y="0"/>
                    <a:pt x="1887" y="52"/>
                    <a:pt x="1465" y="99"/>
                  </a:cubicBezTo>
                  <a:cubicBezTo>
                    <a:pt x="1370" y="111"/>
                    <a:pt x="1251" y="123"/>
                    <a:pt x="1108" y="123"/>
                  </a:cubicBezTo>
                  <a:cubicBezTo>
                    <a:pt x="834" y="123"/>
                    <a:pt x="513" y="147"/>
                    <a:pt x="275" y="242"/>
                  </a:cubicBezTo>
                  <a:cubicBezTo>
                    <a:pt x="120" y="301"/>
                    <a:pt x="84" y="349"/>
                    <a:pt x="37" y="516"/>
                  </a:cubicBezTo>
                  <a:lnTo>
                    <a:pt x="37" y="540"/>
                  </a:lnTo>
                  <a:cubicBezTo>
                    <a:pt x="37" y="575"/>
                    <a:pt x="37" y="599"/>
                    <a:pt x="25" y="742"/>
                  </a:cubicBezTo>
                  <a:cubicBezTo>
                    <a:pt x="13" y="825"/>
                    <a:pt x="13" y="992"/>
                    <a:pt x="1" y="1016"/>
                  </a:cubicBezTo>
                  <a:cubicBezTo>
                    <a:pt x="13" y="992"/>
                    <a:pt x="60" y="932"/>
                    <a:pt x="120" y="932"/>
                  </a:cubicBezTo>
                  <a:lnTo>
                    <a:pt x="120" y="1194"/>
                  </a:lnTo>
                  <a:lnTo>
                    <a:pt x="144" y="1194"/>
                  </a:lnTo>
                  <a:cubicBezTo>
                    <a:pt x="1287" y="1171"/>
                    <a:pt x="2454" y="1111"/>
                    <a:pt x="3597" y="1016"/>
                  </a:cubicBezTo>
                  <a:lnTo>
                    <a:pt x="3716" y="1004"/>
                  </a:lnTo>
                  <a:lnTo>
                    <a:pt x="3716" y="885"/>
                  </a:lnTo>
                  <a:cubicBezTo>
                    <a:pt x="3716" y="682"/>
                    <a:pt x="3704" y="468"/>
                    <a:pt x="3656" y="278"/>
                  </a:cubicBezTo>
                  <a:cubicBezTo>
                    <a:pt x="3644" y="230"/>
                    <a:pt x="3632" y="170"/>
                    <a:pt x="3573" y="111"/>
                  </a:cubicBezTo>
                  <a:cubicBezTo>
                    <a:pt x="3525" y="63"/>
                    <a:pt x="3454" y="51"/>
                    <a:pt x="3418" y="51"/>
                  </a:cubicBezTo>
                  <a:cubicBezTo>
                    <a:pt x="3193" y="15"/>
                    <a:pt x="2967" y="0"/>
                    <a:pt x="27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5" name="Google Shape;1825;p45"/>
            <p:cNvSpPr/>
            <p:nvPr/>
          </p:nvSpPr>
          <p:spPr>
            <a:xfrm rot="-2245803">
              <a:off x="4319005" y="2129057"/>
              <a:ext cx="395172" cy="106172"/>
            </a:xfrm>
            <a:custGeom>
              <a:avLst/>
              <a:gdLst/>
              <a:ahLst/>
              <a:cxnLst/>
              <a:rect l="l" t="t" r="r" b="b"/>
              <a:pathLst>
                <a:path w="3454" h="928" extrusionOk="0">
                  <a:moveTo>
                    <a:pt x="2599" y="1"/>
                  </a:moveTo>
                  <a:cubicBezTo>
                    <a:pt x="2181" y="1"/>
                    <a:pt x="1755" y="47"/>
                    <a:pt x="1334" y="94"/>
                  </a:cubicBezTo>
                  <a:cubicBezTo>
                    <a:pt x="989" y="142"/>
                    <a:pt x="501" y="94"/>
                    <a:pt x="191" y="225"/>
                  </a:cubicBezTo>
                  <a:cubicBezTo>
                    <a:pt x="60" y="285"/>
                    <a:pt x="60" y="309"/>
                    <a:pt x="25" y="440"/>
                  </a:cubicBezTo>
                  <a:cubicBezTo>
                    <a:pt x="37" y="487"/>
                    <a:pt x="13" y="928"/>
                    <a:pt x="1" y="928"/>
                  </a:cubicBezTo>
                  <a:cubicBezTo>
                    <a:pt x="1156" y="892"/>
                    <a:pt x="2299" y="832"/>
                    <a:pt x="3454" y="749"/>
                  </a:cubicBezTo>
                  <a:cubicBezTo>
                    <a:pt x="3454" y="559"/>
                    <a:pt x="3430" y="368"/>
                    <a:pt x="3394" y="178"/>
                  </a:cubicBezTo>
                  <a:cubicBezTo>
                    <a:pt x="3394" y="142"/>
                    <a:pt x="3370" y="94"/>
                    <a:pt x="3347" y="82"/>
                  </a:cubicBezTo>
                  <a:cubicBezTo>
                    <a:pt x="3311" y="70"/>
                    <a:pt x="3287" y="47"/>
                    <a:pt x="3251" y="47"/>
                  </a:cubicBezTo>
                  <a:cubicBezTo>
                    <a:pt x="3038" y="14"/>
                    <a:pt x="2819" y="1"/>
                    <a:pt x="259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6" name="Google Shape;1826;p45"/>
            <p:cNvSpPr/>
            <p:nvPr/>
          </p:nvSpPr>
          <p:spPr>
            <a:xfrm rot="-2245803">
              <a:off x="4304403" y="2113952"/>
              <a:ext cx="425147" cy="137521"/>
            </a:xfrm>
            <a:custGeom>
              <a:avLst/>
              <a:gdLst/>
              <a:ahLst/>
              <a:cxnLst/>
              <a:rect l="l" t="t" r="r" b="b"/>
              <a:pathLst>
                <a:path w="3716" h="1202" extrusionOk="0">
                  <a:moveTo>
                    <a:pt x="2704" y="261"/>
                  </a:moveTo>
                  <a:cubicBezTo>
                    <a:pt x="2930" y="261"/>
                    <a:pt x="3156" y="273"/>
                    <a:pt x="3370" y="332"/>
                  </a:cubicBezTo>
                  <a:lnTo>
                    <a:pt x="3394" y="332"/>
                  </a:lnTo>
                  <a:lnTo>
                    <a:pt x="3394" y="344"/>
                  </a:lnTo>
                  <a:cubicBezTo>
                    <a:pt x="3418" y="487"/>
                    <a:pt x="3454" y="618"/>
                    <a:pt x="3454" y="761"/>
                  </a:cubicBezTo>
                  <a:cubicBezTo>
                    <a:pt x="2394" y="844"/>
                    <a:pt x="1334" y="904"/>
                    <a:pt x="275" y="928"/>
                  </a:cubicBezTo>
                  <a:cubicBezTo>
                    <a:pt x="275" y="868"/>
                    <a:pt x="299" y="809"/>
                    <a:pt x="299" y="749"/>
                  </a:cubicBezTo>
                  <a:cubicBezTo>
                    <a:pt x="310" y="678"/>
                    <a:pt x="310" y="618"/>
                    <a:pt x="310" y="606"/>
                  </a:cubicBezTo>
                  <a:lnTo>
                    <a:pt x="310" y="571"/>
                  </a:lnTo>
                  <a:cubicBezTo>
                    <a:pt x="322" y="547"/>
                    <a:pt x="322" y="511"/>
                    <a:pt x="322" y="511"/>
                  </a:cubicBezTo>
                  <a:cubicBezTo>
                    <a:pt x="322" y="511"/>
                    <a:pt x="334" y="499"/>
                    <a:pt x="382" y="487"/>
                  </a:cubicBezTo>
                  <a:cubicBezTo>
                    <a:pt x="572" y="404"/>
                    <a:pt x="870" y="392"/>
                    <a:pt x="1132" y="380"/>
                  </a:cubicBezTo>
                  <a:cubicBezTo>
                    <a:pt x="1263" y="368"/>
                    <a:pt x="1382" y="368"/>
                    <a:pt x="1501" y="344"/>
                  </a:cubicBezTo>
                  <a:cubicBezTo>
                    <a:pt x="1906" y="309"/>
                    <a:pt x="2299" y="261"/>
                    <a:pt x="2704" y="261"/>
                  </a:cubicBezTo>
                  <a:close/>
                  <a:moveTo>
                    <a:pt x="2740" y="1"/>
                  </a:moveTo>
                  <a:cubicBezTo>
                    <a:pt x="2312" y="1"/>
                    <a:pt x="1886" y="48"/>
                    <a:pt x="1465" y="94"/>
                  </a:cubicBezTo>
                  <a:cubicBezTo>
                    <a:pt x="1370" y="106"/>
                    <a:pt x="1251" y="130"/>
                    <a:pt x="1108" y="130"/>
                  </a:cubicBezTo>
                  <a:cubicBezTo>
                    <a:pt x="834" y="130"/>
                    <a:pt x="513" y="142"/>
                    <a:pt x="275" y="249"/>
                  </a:cubicBezTo>
                  <a:cubicBezTo>
                    <a:pt x="120" y="309"/>
                    <a:pt x="84" y="344"/>
                    <a:pt x="37" y="511"/>
                  </a:cubicBezTo>
                  <a:lnTo>
                    <a:pt x="37" y="547"/>
                  </a:lnTo>
                  <a:cubicBezTo>
                    <a:pt x="37" y="571"/>
                    <a:pt x="37" y="606"/>
                    <a:pt x="25" y="737"/>
                  </a:cubicBezTo>
                  <a:cubicBezTo>
                    <a:pt x="13" y="821"/>
                    <a:pt x="13" y="987"/>
                    <a:pt x="1" y="1023"/>
                  </a:cubicBezTo>
                  <a:cubicBezTo>
                    <a:pt x="13" y="987"/>
                    <a:pt x="60" y="928"/>
                    <a:pt x="120" y="928"/>
                  </a:cubicBezTo>
                  <a:lnTo>
                    <a:pt x="120" y="1202"/>
                  </a:lnTo>
                  <a:lnTo>
                    <a:pt x="144" y="1202"/>
                  </a:lnTo>
                  <a:cubicBezTo>
                    <a:pt x="1287" y="1166"/>
                    <a:pt x="2454" y="1106"/>
                    <a:pt x="3597" y="1023"/>
                  </a:cubicBezTo>
                  <a:lnTo>
                    <a:pt x="3716" y="999"/>
                  </a:lnTo>
                  <a:lnTo>
                    <a:pt x="3716" y="880"/>
                  </a:lnTo>
                  <a:cubicBezTo>
                    <a:pt x="3716" y="678"/>
                    <a:pt x="3704" y="463"/>
                    <a:pt x="3656" y="273"/>
                  </a:cubicBezTo>
                  <a:cubicBezTo>
                    <a:pt x="3644" y="225"/>
                    <a:pt x="3632" y="166"/>
                    <a:pt x="3573" y="106"/>
                  </a:cubicBezTo>
                  <a:cubicBezTo>
                    <a:pt x="3525" y="70"/>
                    <a:pt x="3454" y="47"/>
                    <a:pt x="3418" y="47"/>
                  </a:cubicBezTo>
                  <a:cubicBezTo>
                    <a:pt x="3192" y="14"/>
                    <a:pt x="2966" y="1"/>
                    <a:pt x="27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27" name="Google Shape;1827;p45"/>
          <p:cNvGrpSpPr/>
          <p:nvPr/>
        </p:nvGrpSpPr>
        <p:grpSpPr>
          <a:xfrm>
            <a:off x="8513950" y="862899"/>
            <a:ext cx="626217" cy="689029"/>
            <a:chOff x="7283856" y="1102834"/>
            <a:chExt cx="626217" cy="689029"/>
          </a:xfrm>
        </p:grpSpPr>
        <p:sp>
          <p:nvSpPr>
            <p:cNvPr id="1828" name="Google Shape;1828;p45"/>
            <p:cNvSpPr/>
            <p:nvPr/>
          </p:nvSpPr>
          <p:spPr>
            <a:xfrm>
              <a:off x="7301691" y="1119649"/>
              <a:ext cx="590546" cy="655361"/>
            </a:xfrm>
            <a:custGeom>
              <a:avLst/>
              <a:gdLst/>
              <a:ahLst/>
              <a:cxnLst/>
              <a:rect l="l" t="t" r="r" b="b"/>
              <a:pathLst>
                <a:path w="5895" h="6542" extrusionOk="0">
                  <a:moveTo>
                    <a:pt x="3176" y="0"/>
                  </a:moveTo>
                  <a:cubicBezTo>
                    <a:pt x="3155" y="0"/>
                    <a:pt x="3132" y="1"/>
                    <a:pt x="3108" y="5"/>
                  </a:cubicBezTo>
                  <a:cubicBezTo>
                    <a:pt x="3037" y="17"/>
                    <a:pt x="2954" y="29"/>
                    <a:pt x="2882" y="65"/>
                  </a:cubicBezTo>
                  <a:cubicBezTo>
                    <a:pt x="2811" y="89"/>
                    <a:pt x="2763" y="124"/>
                    <a:pt x="2716" y="172"/>
                  </a:cubicBezTo>
                  <a:cubicBezTo>
                    <a:pt x="2680" y="232"/>
                    <a:pt x="2632" y="327"/>
                    <a:pt x="2585" y="470"/>
                  </a:cubicBezTo>
                  <a:cubicBezTo>
                    <a:pt x="2537" y="601"/>
                    <a:pt x="2501" y="744"/>
                    <a:pt x="2454" y="922"/>
                  </a:cubicBezTo>
                  <a:cubicBezTo>
                    <a:pt x="2406" y="1101"/>
                    <a:pt x="2358" y="1279"/>
                    <a:pt x="2323" y="1482"/>
                  </a:cubicBezTo>
                  <a:cubicBezTo>
                    <a:pt x="2287" y="1672"/>
                    <a:pt x="2239" y="1863"/>
                    <a:pt x="2216" y="2041"/>
                  </a:cubicBezTo>
                  <a:cubicBezTo>
                    <a:pt x="2168" y="2232"/>
                    <a:pt x="2156" y="2399"/>
                    <a:pt x="2120" y="2553"/>
                  </a:cubicBezTo>
                  <a:cubicBezTo>
                    <a:pt x="2096" y="2696"/>
                    <a:pt x="2085" y="2815"/>
                    <a:pt x="2061" y="2911"/>
                  </a:cubicBezTo>
                  <a:cubicBezTo>
                    <a:pt x="2037" y="3030"/>
                    <a:pt x="2001" y="3161"/>
                    <a:pt x="1977" y="3292"/>
                  </a:cubicBezTo>
                  <a:cubicBezTo>
                    <a:pt x="1942" y="3422"/>
                    <a:pt x="1918" y="3565"/>
                    <a:pt x="1906" y="3696"/>
                  </a:cubicBezTo>
                  <a:cubicBezTo>
                    <a:pt x="1692" y="3268"/>
                    <a:pt x="1489" y="2827"/>
                    <a:pt x="1287" y="2399"/>
                  </a:cubicBezTo>
                  <a:cubicBezTo>
                    <a:pt x="1084" y="1970"/>
                    <a:pt x="894" y="1541"/>
                    <a:pt x="692" y="1101"/>
                  </a:cubicBezTo>
                  <a:lnTo>
                    <a:pt x="632" y="1137"/>
                  </a:lnTo>
                  <a:cubicBezTo>
                    <a:pt x="608" y="1148"/>
                    <a:pt x="572" y="1160"/>
                    <a:pt x="537" y="1184"/>
                  </a:cubicBezTo>
                  <a:cubicBezTo>
                    <a:pt x="489" y="1196"/>
                    <a:pt x="453" y="1196"/>
                    <a:pt x="430" y="1208"/>
                  </a:cubicBezTo>
                  <a:cubicBezTo>
                    <a:pt x="406" y="1208"/>
                    <a:pt x="393" y="1213"/>
                    <a:pt x="383" y="1213"/>
                  </a:cubicBezTo>
                  <a:cubicBezTo>
                    <a:pt x="378" y="1213"/>
                    <a:pt x="374" y="1212"/>
                    <a:pt x="370" y="1208"/>
                  </a:cubicBezTo>
                  <a:cubicBezTo>
                    <a:pt x="275" y="1244"/>
                    <a:pt x="191" y="1256"/>
                    <a:pt x="144" y="1279"/>
                  </a:cubicBezTo>
                  <a:cubicBezTo>
                    <a:pt x="96" y="1315"/>
                    <a:pt x="37" y="1363"/>
                    <a:pt x="1" y="1446"/>
                  </a:cubicBezTo>
                  <a:cubicBezTo>
                    <a:pt x="25" y="1601"/>
                    <a:pt x="72" y="1744"/>
                    <a:pt x="144" y="1875"/>
                  </a:cubicBezTo>
                  <a:cubicBezTo>
                    <a:pt x="215" y="2029"/>
                    <a:pt x="299" y="2160"/>
                    <a:pt x="358" y="2291"/>
                  </a:cubicBezTo>
                  <a:cubicBezTo>
                    <a:pt x="430" y="2458"/>
                    <a:pt x="501" y="2613"/>
                    <a:pt x="561" y="2768"/>
                  </a:cubicBezTo>
                  <a:cubicBezTo>
                    <a:pt x="620" y="2934"/>
                    <a:pt x="692" y="3101"/>
                    <a:pt x="775" y="3244"/>
                  </a:cubicBezTo>
                  <a:cubicBezTo>
                    <a:pt x="977" y="3684"/>
                    <a:pt x="1168" y="4113"/>
                    <a:pt x="1346" y="4542"/>
                  </a:cubicBezTo>
                  <a:lnTo>
                    <a:pt x="1346" y="4554"/>
                  </a:lnTo>
                  <a:cubicBezTo>
                    <a:pt x="1406" y="4673"/>
                    <a:pt x="1465" y="4827"/>
                    <a:pt x="1549" y="5006"/>
                  </a:cubicBezTo>
                  <a:cubicBezTo>
                    <a:pt x="1620" y="5185"/>
                    <a:pt x="1692" y="5375"/>
                    <a:pt x="1787" y="5566"/>
                  </a:cubicBezTo>
                  <a:cubicBezTo>
                    <a:pt x="1870" y="5768"/>
                    <a:pt x="1942" y="5947"/>
                    <a:pt x="2037" y="6125"/>
                  </a:cubicBezTo>
                  <a:cubicBezTo>
                    <a:pt x="2108" y="6304"/>
                    <a:pt x="2204" y="6435"/>
                    <a:pt x="2275" y="6542"/>
                  </a:cubicBezTo>
                  <a:cubicBezTo>
                    <a:pt x="2287" y="6518"/>
                    <a:pt x="2323" y="6518"/>
                    <a:pt x="2358" y="6506"/>
                  </a:cubicBezTo>
                  <a:cubicBezTo>
                    <a:pt x="2406" y="6494"/>
                    <a:pt x="2454" y="6494"/>
                    <a:pt x="2513" y="6482"/>
                  </a:cubicBezTo>
                  <a:cubicBezTo>
                    <a:pt x="2561" y="6482"/>
                    <a:pt x="2620" y="6459"/>
                    <a:pt x="2656" y="6447"/>
                  </a:cubicBezTo>
                  <a:cubicBezTo>
                    <a:pt x="2704" y="6447"/>
                    <a:pt x="2739" y="6435"/>
                    <a:pt x="2751" y="6423"/>
                  </a:cubicBezTo>
                  <a:cubicBezTo>
                    <a:pt x="2811" y="6399"/>
                    <a:pt x="2858" y="6387"/>
                    <a:pt x="2882" y="6363"/>
                  </a:cubicBezTo>
                  <a:cubicBezTo>
                    <a:pt x="2918" y="6328"/>
                    <a:pt x="2942" y="6316"/>
                    <a:pt x="2978" y="6280"/>
                  </a:cubicBezTo>
                  <a:cubicBezTo>
                    <a:pt x="2989" y="6256"/>
                    <a:pt x="3013" y="6220"/>
                    <a:pt x="3037" y="6197"/>
                  </a:cubicBezTo>
                  <a:lnTo>
                    <a:pt x="2644" y="5256"/>
                  </a:lnTo>
                  <a:lnTo>
                    <a:pt x="2477" y="4911"/>
                  </a:lnTo>
                  <a:cubicBezTo>
                    <a:pt x="2513" y="4792"/>
                    <a:pt x="2525" y="4673"/>
                    <a:pt x="2561" y="4530"/>
                  </a:cubicBezTo>
                  <a:cubicBezTo>
                    <a:pt x="2585" y="4375"/>
                    <a:pt x="2632" y="4256"/>
                    <a:pt x="2680" y="4173"/>
                  </a:cubicBezTo>
                  <a:cubicBezTo>
                    <a:pt x="2686" y="4169"/>
                    <a:pt x="2696" y="4168"/>
                    <a:pt x="2710" y="4168"/>
                  </a:cubicBezTo>
                  <a:cubicBezTo>
                    <a:pt x="2747" y="4168"/>
                    <a:pt x="2813" y="4179"/>
                    <a:pt x="2918" y="4196"/>
                  </a:cubicBezTo>
                  <a:cubicBezTo>
                    <a:pt x="3049" y="4232"/>
                    <a:pt x="3192" y="4280"/>
                    <a:pt x="3359" y="4339"/>
                  </a:cubicBezTo>
                  <a:cubicBezTo>
                    <a:pt x="3525" y="4399"/>
                    <a:pt x="3716" y="4470"/>
                    <a:pt x="3906" y="4542"/>
                  </a:cubicBezTo>
                  <a:cubicBezTo>
                    <a:pt x="4121" y="4613"/>
                    <a:pt x="4299" y="4696"/>
                    <a:pt x="4478" y="4768"/>
                  </a:cubicBezTo>
                  <a:cubicBezTo>
                    <a:pt x="4656" y="4839"/>
                    <a:pt x="4799" y="4899"/>
                    <a:pt x="4942" y="4958"/>
                  </a:cubicBezTo>
                  <a:cubicBezTo>
                    <a:pt x="5073" y="5018"/>
                    <a:pt x="5156" y="5054"/>
                    <a:pt x="5204" y="5077"/>
                  </a:cubicBezTo>
                  <a:cubicBezTo>
                    <a:pt x="5252" y="5077"/>
                    <a:pt x="5275" y="5113"/>
                    <a:pt x="5311" y="5125"/>
                  </a:cubicBezTo>
                  <a:cubicBezTo>
                    <a:pt x="5347" y="5137"/>
                    <a:pt x="5371" y="5173"/>
                    <a:pt x="5394" y="5185"/>
                  </a:cubicBezTo>
                  <a:cubicBezTo>
                    <a:pt x="5406" y="5191"/>
                    <a:pt x="5418" y="5194"/>
                    <a:pt x="5433" y="5194"/>
                  </a:cubicBezTo>
                  <a:cubicBezTo>
                    <a:pt x="5448" y="5194"/>
                    <a:pt x="5466" y="5191"/>
                    <a:pt x="5490" y="5185"/>
                  </a:cubicBezTo>
                  <a:lnTo>
                    <a:pt x="5585" y="5137"/>
                  </a:lnTo>
                  <a:cubicBezTo>
                    <a:pt x="5609" y="5125"/>
                    <a:pt x="5645" y="5077"/>
                    <a:pt x="5668" y="5030"/>
                  </a:cubicBezTo>
                  <a:cubicBezTo>
                    <a:pt x="5704" y="4970"/>
                    <a:pt x="5740" y="4935"/>
                    <a:pt x="5775" y="4875"/>
                  </a:cubicBezTo>
                  <a:cubicBezTo>
                    <a:pt x="5823" y="4816"/>
                    <a:pt x="5847" y="4768"/>
                    <a:pt x="5859" y="4708"/>
                  </a:cubicBezTo>
                  <a:cubicBezTo>
                    <a:pt x="5895" y="4649"/>
                    <a:pt x="5895" y="4601"/>
                    <a:pt x="5895" y="4577"/>
                  </a:cubicBezTo>
                  <a:cubicBezTo>
                    <a:pt x="5787" y="4482"/>
                    <a:pt x="5656" y="4399"/>
                    <a:pt x="5502" y="4315"/>
                  </a:cubicBezTo>
                  <a:cubicBezTo>
                    <a:pt x="5359" y="4244"/>
                    <a:pt x="5204" y="4173"/>
                    <a:pt x="5049" y="4113"/>
                  </a:cubicBezTo>
                  <a:cubicBezTo>
                    <a:pt x="4894" y="4054"/>
                    <a:pt x="4728" y="3994"/>
                    <a:pt x="4573" y="3934"/>
                  </a:cubicBezTo>
                  <a:cubicBezTo>
                    <a:pt x="4406" y="3887"/>
                    <a:pt x="4251" y="3827"/>
                    <a:pt x="4109" y="3768"/>
                  </a:cubicBezTo>
                  <a:cubicBezTo>
                    <a:pt x="4049" y="3756"/>
                    <a:pt x="3954" y="3708"/>
                    <a:pt x="3835" y="3661"/>
                  </a:cubicBezTo>
                  <a:cubicBezTo>
                    <a:pt x="3716" y="3601"/>
                    <a:pt x="3597" y="3565"/>
                    <a:pt x="3466" y="3506"/>
                  </a:cubicBezTo>
                  <a:lnTo>
                    <a:pt x="3108" y="3327"/>
                  </a:lnTo>
                  <a:cubicBezTo>
                    <a:pt x="3001" y="3268"/>
                    <a:pt x="2930" y="3220"/>
                    <a:pt x="2882" y="3184"/>
                  </a:cubicBezTo>
                  <a:lnTo>
                    <a:pt x="2858" y="3161"/>
                  </a:lnTo>
                  <a:cubicBezTo>
                    <a:pt x="2847" y="3137"/>
                    <a:pt x="2858" y="3065"/>
                    <a:pt x="2870" y="2934"/>
                  </a:cubicBezTo>
                  <a:cubicBezTo>
                    <a:pt x="2906" y="2791"/>
                    <a:pt x="2930" y="2625"/>
                    <a:pt x="2978" y="2410"/>
                  </a:cubicBezTo>
                  <a:cubicBezTo>
                    <a:pt x="3025" y="2208"/>
                    <a:pt x="3061" y="1982"/>
                    <a:pt x="3120" y="1744"/>
                  </a:cubicBezTo>
                  <a:cubicBezTo>
                    <a:pt x="3180" y="1506"/>
                    <a:pt x="3228" y="1279"/>
                    <a:pt x="3275" y="1053"/>
                  </a:cubicBezTo>
                  <a:cubicBezTo>
                    <a:pt x="3323" y="851"/>
                    <a:pt x="3359" y="648"/>
                    <a:pt x="3394" y="482"/>
                  </a:cubicBezTo>
                  <a:cubicBezTo>
                    <a:pt x="3418" y="303"/>
                    <a:pt x="3418" y="184"/>
                    <a:pt x="3418" y="124"/>
                  </a:cubicBezTo>
                  <a:cubicBezTo>
                    <a:pt x="3406" y="89"/>
                    <a:pt x="3382" y="65"/>
                    <a:pt x="3299" y="5"/>
                  </a:cubicBezTo>
                  <a:cubicBezTo>
                    <a:pt x="3259" y="5"/>
                    <a:pt x="3220" y="0"/>
                    <a:pt x="31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9" name="Google Shape;1829;p45"/>
            <p:cNvSpPr/>
            <p:nvPr/>
          </p:nvSpPr>
          <p:spPr>
            <a:xfrm>
              <a:off x="7283856" y="1102834"/>
              <a:ext cx="626217" cy="689029"/>
            </a:xfrm>
            <a:custGeom>
              <a:avLst/>
              <a:gdLst/>
              <a:ahLst/>
              <a:cxnLst/>
              <a:rect l="l" t="t" r="r" b="b"/>
              <a:pathLst>
                <a:path w="6251" h="6878" extrusionOk="0">
                  <a:moveTo>
                    <a:pt x="3441" y="353"/>
                  </a:moveTo>
                  <a:cubicBezTo>
                    <a:pt x="3441" y="401"/>
                    <a:pt x="3441" y="472"/>
                    <a:pt x="3417" y="603"/>
                  </a:cubicBezTo>
                  <a:cubicBezTo>
                    <a:pt x="3382" y="770"/>
                    <a:pt x="3334" y="960"/>
                    <a:pt x="3298" y="1186"/>
                  </a:cubicBezTo>
                  <a:cubicBezTo>
                    <a:pt x="3251" y="1389"/>
                    <a:pt x="3203" y="1627"/>
                    <a:pt x="3143" y="1865"/>
                  </a:cubicBezTo>
                  <a:cubicBezTo>
                    <a:pt x="3084" y="2103"/>
                    <a:pt x="3036" y="2329"/>
                    <a:pt x="3001" y="2544"/>
                  </a:cubicBezTo>
                  <a:cubicBezTo>
                    <a:pt x="2953" y="2746"/>
                    <a:pt x="2905" y="2913"/>
                    <a:pt x="2893" y="3056"/>
                  </a:cubicBezTo>
                  <a:cubicBezTo>
                    <a:pt x="2858" y="3270"/>
                    <a:pt x="2858" y="3341"/>
                    <a:pt x="2917" y="3413"/>
                  </a:cubicBezTo>
                  <a:lnTo>
                    <a:pt x="2953" y="3449"/>
                  </a:lnTo>
                  <a:cubicBezTo>
                    <a:pt x="3001" y="3496"/>
                    <a:pt x="3084" y="3556"/>
                    <a:pt x="3203" y="3615"/>
                  </a:cubicBezTo>
                  <a:cubicBezTo>
                    <a:pt x="3322" y="3675"/>
                    <a:pt x="3441" y="3734"/>
                    <a:pt x="3572" y="3794"/>
                  </a:cubicBezTo>
                  <a:cubicBezTo>
                    <a:pt x="3691" y="3853"/>
                    <a:pt x="3834" y="3913"/>
                    <a:pt x="3953" y="3960"/>
                  </a:cubicBezTo>
                  <a:lnTo>
                    <a:pt x="4215" y="4091"/>
                  </a:lnTo>
                  <a:cubicBezTo>
                    <a:pt x="4346" y="4139"/>
                    <a:pt x="4513" y="4187"/>
                    <a:pt x="4679" y="4246"/>
                  </a:cubicBezTo>
                  <a:cubicBezTo>
                    <a:pt x="4834" y="4318"/>
                    <a:pt x="4989" y="4377"/>
                    <a:pt x="5156" y="4437"/>
                  </a:cubicBezTo>
                  <a:cubicBezTo>
                    <a:pt x="5298" y="4484"/>
                    <a:pt x="5453" y="4544"/>
                    <a:pt x="5596" y="4627"/>
                  </a:cubicBezTo>
                  <a:cubicBezTo>
                    <a:pt x="5703" y="4675"/>
                    <a:pt x="5810" y="4734"/>
                    <a:pt x="5894" y="4806"/>
                  </a:cubicBezTo>
                  <a:lnTo>
                    <a:pt x="5894" y="4818"/>
                  </a:lnTo>
                  <a:cubicBezTo>
                    <a:pt x="5882" y="4877"/>
                    <a:pt x="5846" y="4925"/>
                    <a:pt x="5822" y="4973"/>
                  </a:cubicBezTo>
                  <a:cubicBezTo>
                    <a:pt x="5799" y="5008"/>
                    <a:pt x="5751" y="5068"/>
                    <a:pt x="5715" y="5115"/>
                  </a:cubicBezTo>
                  <a:cubicBezTo>
                    <a:pt x="5691" y="5151"/>
                    <a:pt x="5679" y="5175"/>
                    <a:pt x="5656" y="5187"/>
                  </a:cubicBezTo>
                  <a:cubicBezTo>
                    <a:pt x="5644" y="5187"/>
                    <a:pt x="5632" y="5187"/>
                    <a:pt x="5620" y="5211"/>
                  </a:cubicBezTo>
                  <a:cubicBezTo>
                    <a:pt x="5596" y="5187"/>
                    <a:pt x="5584" y="5175"/>
                    <a:pt x="5584" y="5139"/>
                  </a:cubicBezTo>
                  <a:cubicBezTo>
                    <a:pt x="5537" y="5115"/>
                    <a:pt x="5501" y="5080"/>
                    <a:pt x="5453" y="5068"/>
                  </a:cubicBezTo>
                  <a:cubicBezTo>
                    <a:pt x="5406" y="5056"/>
                    <a:pt x="5322" y="5008"/>
                    <a:pt x="5179" y="4949"/>
                  </a:cubicBezTo>
                  <a:cubicBezTo>
                    <a:pt x="5048" y="4889"/>
                    <a:pt x="4906" y="4830"/>
                    <a:pt x="4727" y="4758"/>
                  </a:cubicBezTo>
                  <a:cubicBezTo>
                    <a:pt x="4548" y="4687"/>
                    <a:pt x="4346" y="4603"/>
                    <a:pt x="4155" y="4532"/>
                  </a:cubicBezTo>
                  <a:cubicBezTo>
                    <a:pt x="3965" y="4461"/>
                    <a:pt x="3786" y="4389"/>
                    <a:pt x="3608" y="4330"/>
                  </a:cubicBezTo>
                  <a:cubicBezTo>
                    <a:pt x="3429" y="4270"/>
                    <a:pt x="3274" y="4222"/>
                    <a:pt x="3143" y="4187"/>
                  </a:cubicBezTo>
                  <a:cubicBezTo>
                    <a:pt x="3045" y="4167"/>
                    <a:pt x="2972" y="4158"/>
                    <a:pt x="2914" y="4158"/>
                  </a:cubicBezTo>
                  <a:cubicBezTo>
                    <a:pt x="2867" y="4158"/>
                    <a:pt x="2830" y="4164"/>
                    <a:pt x="2798" y="4175"/>
                  </a:cubicBezTo>
                  <a:lnTo>
                    <a:pt x="2751" y="4187"/>
                  </a:lnTo>
                  <a:lnTo>
                    <a:pt x="2727" y="4234"/>
                  </a:lnTo>
                  <a:cubicBezTo>
                    <a:pt x="2667" y="4341"/>
                    <a:pt x="2620" y="4472"/>
                    <a:pt x="2596" y="4639"/>
                  </a:cubicBezTo>
                  <a:cubicBezTo>
                    <a:pt x="2572" y="4782"/>
                    <a:pt x="2548" y="4901"/>
                    <a:pt x="2512" y="5020"/>
                  </a:cubicBezTo>
                  <a:lnTo>
                    <a:pt x="2500" y="5068"/>
                  </a:lnTo>
                  <a:lnTo>
                    <a:pt x="2703" y="5461"/>
                  </a:lnTo>
                  <a:lnTo>
                    <a:pt x="3048" y="6318"/>
                  </a:lnTo>
                  <a:lnTo>
                    <a:pt x="3048" y="6330"/>
                  </a:lnTo>
                  <a:cubicBezTo>
                    <a:pt x="3036" y="6366"/>
                    <a:pt x="3024" y="6377"/>
                    <a:pt x="3001" y="6389"/>
                  </a:cubicBezTo>
                  <a:cubicBezTo>
                    <a:pt x="2977" y="6389"/>
                    <a:pt x="2953" y="6413"/>
                    <a:pt x="2905" y="6425"/>
                  </a:cubicBezTo>
                  <a:lnTo>
                    <a:pt x="2870" y="6437"/>
                  </a:lnTo>
                  <a:lnTo>
                    <a:pt x="2858" y="6449"/>
                  </a:lnTo>
                  <a:cubicBezTo>
                    <a:pt x="2858" y="6473"/>
                    <a:pt x="2846" y="6473"/>
                    <a:pt x="2834" y="6473"/>
                  </a:cubicBezTo>
                  <a:cubicBezTo>
                    <a:pt x="2786" y="6473"/>
                    <a:pt x="2739" y="6485"/>
                    <a:pt x="2679" y="6497"/>
                  </a:cubicBezTo>
                  <a:cubicBezTo>
                    <a:pt x="2631" y="6508"/>
                    <a:pt x="2572" y="6508"/>
                    <a:pt x="2536" y="6532"/>
                  </a:cubicBezTo>
                  <a:cubicBezTo>
                    <a:pt x="2489" y="6437"/>
                    <a:pt x="2429" y="6330"/>
                    <a:pt x="2370" y="6211"/>
                  </a:cubicBezTo>
                  <a:cubicBezTo>
                    <a:pt x="2274" y="6032"/>
                    <a:pt x="2191" y="5854"/>
                    <a:pt x="2119" y="5663"/>
                  </a:cubicBezTo>
                  <a:cubicBezTo>
                    <a:pt x="2024" y="5484"/>
                    <a:pt x="1953" y="5294"/>
                    <a:pt x="1881" y="5115"/>
                  </a:cubicBezTo>
                  <a:cubicBezTo>
                    <a:pt x="1798" y="4949"/>
                    <a:pt x="1738" y="4818"/>
                    <a:pt x="1703" y="4711"/>
                  </a:cubicBezTo>
                  <a:lnTo>
                    <a:pt x="1679" y="4651"/>
                  </a:lnTo>
                  <a:cubicBezTo>
                    <a:pt x="1500" y="4222"/>
                    <a:pt x="1310" y="3794"/>
                    <a:pt x="1107" y="3353"/>
                  </a:cubicBezTo>
                  <a:cubicBezTo>
                    <a:pt x="1048" y="3210"/>
                    <a:pt x="965" y="3056"/>
                    <a:pt x="905" y="2901"/>
                  </a:cubicBezTo>
                  <a:cubicBezTo>
                    <a:pt x="846" y="2734"/>
                    <a:pt x="774" y="2567"/>
                    <a:pt x="703" y="2401"/>
                  </a:cubicBezTo>
                  <a:lnTo>
                    <a:pt x="488" y="1984"/>
                  </a:lnTo>
                  <a:cubicBezTo>
                    <a:pt x="429" y="1865"/>
                    <a:pt x="393" y="1770"/>
                    <a:pt x="357" y="1651"/>
                  </a:cubicBezTo>
                  <a:lnTo>
                    <a:pt x="405" y="1603"/>
                  </a:lnTo>
                  <a:cubicBezTo>
                    <a:pt x="453" y="1591"/>
                    <a:pt x="512" y="1567"/>
                    <a:pt x="584" y="1544"/>
                  </a:cubicBezTo>
                  <a:cubicBezTo>
                    <a:pt x="619" y="1544"/>
                    <a:pt x="655" y="1532"/>
                    <a:pt x="679" y="1532"/>
                  </a:cubicBezTo>
                  <a:cubicBezTo>
                    <a:pt x="715" y="1508"/>
                    <a:pt x="750" y="1496"/>
                    <a:pt x="798" y="1484"/>
                  </a:cubicBezTo>
                  <a:cubicBezTo>
                    <a:pt x="798" y="1484"/>
                    <a:pt x="810" y="1472"/>
                    <a:pt x="822" y="1472"/>
                  </a:cubicBezTo>
                  <a:cubicBezTo>
                    <a:pt x="1000" y="1865"/>
                    <a:pt x="1179" y="2258"/>
                    <a:pt x="1357" y="2639"/>
                  </a:cubicBezTo>
                  <a:cubicBezTo>
                    <a:pt x="1572" y="3079"/>
                    <a:pt x="1762" y="3508"/>
                    <a:pt x="1965" y="3937"/>
                  </a:cubicBezTo>
                  <a:lnTo>
                    <a:pt x="2191" y="4389"/>
                  </a:lnTo>
                  <a:lnTo>
                    <a:pt x="2250" y="3889"/>
                  </a:lnTo>
                  <a:cubicBezTo>
                    <a:pt x="2262" y="3758"/>
                    <a:pt x="2298" y="3627"/>
                    <a:pt x="2322" y="3508"/>
                  </a:cubicBezTo>
                  <a:cubicBezTo>
                    <a:pt x="2370" y="3377"/>
                    <a:pt x="2405" y="3234"/>
                    <a:pt x="2417" y="3103"/>
                  </a:cubicBezTo>
                  <a:cubicBezTo>
                    <a:pt x="2429" y="3020"/>
                    <a:pt x="2441" y="2901"/>
                    <a:pt x="2477" y="2746"/>
                  </a:cubicBezTo>
                  <a:cubicBezTo>
                    <a:pt x="2500" y="2603"/>
                    <a:pt x="2536" y="2437"/>
                    <a:pt x="2560" y="2258"/>
                  </a:cubicBezTo>
                  <a:cubicBezTo>
                    <a:pt x="2596" y="2079"/>
                    <a:pt x="2620" y="1901"/>
                    <a:pt x="2667" y="1710"/>
                  </a:cubicBezTo>
                  <a:cubicBezTo>
                    <a:pt x="2703" y="1508"/>
                    <a:pt x="2739" y="1329"/>
                    <a:pt x="2786" y="1174"/>
                  </a:cubicBezTo>
                  <a:cubicBezTo>
                    <a:pt x="2834" y="1008"/>
                    <a:pt x="2881" y="853"/>
                    <a:pt x="2917" y="722"/>
                  </a:cubicBezTo>
                  <a:cubicBezTo>
                    <a:pt x="2977" y="591"/>
                    <a:pt x="3012" y="520"/>
                    <a:pt x="3036" y="472"/>
                  </a:cubicBezTo>
                  <a:cubicBezTo>
                    <a:pt x="3060" y="436"/>
                    <a:pt x="3084" y="424"/>
                    <a:pt x="3143" y="401"/>
                  </a:cubicBezTo>
                  <a:cubicBezTo>
                    <a:pt x="3203" y="377"/>
                    <a:pt x="3262" y="353"/>
                    <a:pt x="3322" y="353"/>
                  </a:cubicBezTo>
                  <a:close/>
                  <a:moveTo>
                    <a:pt x="3374" y="1"/>
                  </a:moveTo>
                  <a:cubicBezTo>
                    <a:pt x="3343" y="1"/>
                    <a:pt x="3309" y="3"/>
                    <a:pt x="3274" y="8"/>
                  </a:cubicBezTo>
                  <a:cubicBezTo>
                    <a:pt x="3191" y="31"/>
                    <a:pt x="3096" y="55"/>
                    <a:pt x="3012" y="91"/>
                  </a:cubicBezTo>
                  <a:cubicBezTo>
                    <a:pt x="2917" y="127"/>
                    <a:pt x="2846" y="174"/>
                    <a:pt x="2786" y="234"/>
                  </a:cubicBezTo>
                  <a:lnTo>
                    <a:pt x="2774" y="246"/>
                  </a:lnTo>
                  <a:cubicBezTo>
                    <a:pt x="2715" y="329"/>
                    <a:pt x="2655" y="448"/>
                    <a:pt x="2608" y="591"/>
                  </a:cubicBezTo>
                  <a:cubicBezTo>
                    <a:pt x="2560" y="746"/>
                    <a:pt x="2512" y="889"/>
                    <a:pt x="2477" y="1067"/>
                  </a:cubicBezTo>
                  <a:cubicBezTo>
                    <a:pt x="2429" y="1234"/>
                    <a:pt x="2381" y="1424"/>
                    <a:pt x="2346" y="1615"/>
                  </a:cubicBezTo>
                  <a:cubicBezTo>
                    <a:pt x="2310" y="1817"/>
                    <a:pt x="2262" y="2008"/>
                    <a:pt x="2239" y="2186"/>
                  </a:cubicBezTo>
                  <a:cubicBezTo>
                    <a:pt x="2191" y="2365"/>
                    <a:pt x="2179" y="2544"/>
                    <a:pt x="2143" y="2687"/>
                  </a:cubicBezTo>
                  <a:cubicBezTo>
                    <a:pt x="2119" y="2841"/>
                    <a:pt x="2108" y="2960"/>
                    <a:pt x="2084" y="3044"/>
                  </a:cubicBezTo>
                  <a:cubicBezTo>
                    <a:pt x="2072" y="3163"/>
                    <a:pt x="2048" y="3270"/>
                    <a:pt x="2012" y="3389"/>
                  </a:cubicBezTo>
                  <a:cubicBezTo>
                    <a:pt x="1869" y="3091"/>
                    <a:pt x="1727" y="2794"/>
                    <a:pt x="1596" y="2496"/>
                  </a:cubicBezTo>
                  <a:cubicBezTo>
                    <a:pt x="1393" y="2067"/>
                    <a:pt x="1191" y="1639"/>
                    <a:pt x="1000" y="1198"/>
                  </a:cubicBezTo>
                  <a:lnTo>
                    <a:pt x="953" y="1115"/>
                  </a:lnTo>
                  <a:lnTo>
                    <a:pt x="869" y="1115"/>
                  </a:lnTo>
                  <a:cubicBezTo>
                    <a:pt x="810" y="1115"/>
                    <a:pt x="750" y="1139"/>
                    <a:pt x="643" y="1186"/>
                  </a:cubicBezTo>
                  <a:cubicBezTo>
                    <a:pt x="631" y="1198"/>
                    <a:pt x="595" y="1222"/>
                    <a:pt x="584" y="1222"/>
                  </a:cubicBezTo>
                  <a:lnTo>
                    <a:pt x="572" y="1198"/>
                  </a:lnTo>
                  <a:lnTo>
                    <a:pt x="488" y="1234"/>
                  </a:lnTo>
                  <a:cubicBezTo>
                    <a:pt x="393" y="1258"/>
                    <a:pt x="310" y="1294"/>
                    <a:pt x="250" y="1317"/>
                  </a:cubicBezTo>
                  <a:cubicBezTo>
                    <a:pt x="167" y="1365"/>
                    <a:pt x="95" y="1424"/>
                    <a:pt x="36" y="1544"/>
                  </a:cubicBezTo>
                  <a:lnTo>
                    <a:pt x="0" y="1591"/>
                  </a:lnTo>
                  <a:lnTo>
                    <a:pt x="12" y="1651"/>
                  </a:lnTo>
                  <a:cubicBezTo>
                    <a:pt x="48" y="1817"/>
                    <a:pt x="107" y="1960"/>
                    <a:pt x="179" y="2115"/>
                  </a:cubicBezTo>
                  <a:lnTo>
                    <a:pt x="393" y="2532"/>
                  </a:lnTo>
                  <a:cubicBezTo>
                    <a:pt x="453" y="2675"/>
                    <a:pt x="524" y="2829"/>
                    <a:pt x="584" y="2984"/>
                  </a:cubicBezTo>
                  <a:cubicBezTo>
                    <a:pt x="643" y="3151"/>
                    <a:pt x="715" y="3318"/>
                    <a:pt x="786" y="3484"/>
                  </a:cubicBezTo>
                  <a:cubicBezTo>
                    <a:pt x="988" y="3901"/>
                    <a:pt x="1179" y="4294"/>
                    <a:pt x="1346" y="4711"/>
                  </a:cubicBezTo>
                  <a:lnTo>
                    <a:pt x="1346" y="4734"/>
                  </a:lnTo>
                  <a:lnTo>
                    <a:pt x="1369" y="4794"/>
                  </a:lnTo>
                  <a:cubicBezTo>
                    <a:pt x="1429" y="4889"/>
                    <a:pt x="1488" y="5044"/>
                    <a:pt x="1560" y="5223"/>
                  </a:cubicBezTo>
                  <a:cubicBezTo>
                    <a:pt x="1643" y="5401"/>
                    <a:pt x="1715" y="5592"/>
                    <a:pt x="1798" y="5782"/>
                  </a:cubicBezTo>
                  <a:cubicBezTo>
                    <a:pt x="1893" y="5985"/>
                    <a:pt x="1965" y="6163"/>
                    <a:pt x="2060" y="6342"/>
                  </a:cubicBezTo>
                  <a:cubicBezTo>
                    <a:pt x="2131" y="6532"/>
                    <a:pt x="2215" y="6675"/>
                    <a:pt x="2310" y="6782"/>
                  </a:cubicBezTo>
                  <a:lnTo>
                    <a:pt x="2381" y="6878"/>
                  </a:lnTo>
                  <a:lnTo>
                    <a:pt x="2489" y="6818"/>
                  </a:lnTo>
                  <a:cubicBezTo>
                    <a:pt x="2500" y="6818"/>
                    <a:pt x="2512" y="6794"/>
                    <a:pt x="2548" y="6794"/>
                  </a:cubicBezTo>
                  <a:cubicBezTo>
                    <a:pt x="2608" y="6794"/>
                    <a:pt x="2655" y="6782"/>
                    <a:pt x="2715" y="6770"/>
                  </a:cubicBezTo>
                  <a:cubicBezTo>
                    <a:pt x="2774" y="6770"/>
                    <a:pt x="2834" y="6758"/>
                    <a:pt x="2870" y="6735"/>
                  </a:cubicBezTo>
                  <a:cubicBezTo>
                    <a:pt x="2917" y="6723"/>
                    <a:pt x="2965" y="6711"/>
                    <a:pt x="3001" y="6699"/>
                  </a:cubicBezTo>
                  <a:cubicBezTo>
                    <a:pt x="3072" y="6675"/>
                    <a:pt x="3120" y="6651"/>
                    <a:pt x="3155" y="6616"/>
                  </a:cubicBezTo>
                  <a:cubicBezTo>
                    <a:pt x="3203" y="6592"/>
                    <a:pt x="3239" y="6556"/>
                    <a:pt x="3262" y="6532"/>
                  </a:cubicBezTo>
                  <a:lnTo>
                    <a:pt x="3274" y="6520"/>
                  </a:lnTo>
                  <a:cubicBezTo>
                    <a:pt x="3310" y="6485"/>
                    <a:pt x="3322" y="6449"/>
                    <a:pt x="3358" y="6413"/>
                  </a:cubicBezTo>
                  <a:lnTo>
                    <a:pt x="3393" y="6354"/>
                  </a:lnTo>
                  <a:lnTo>
                    <a:pt x="2965" y="5342"/>
                  </a:lnTo>
                  <a:lnTo>
                    <a:pt x="2822" y="5044"/>
                  </a:lnTo>
                  <a:cubicBezTo>
                    <a:pt x="2846" y="4937"/>
                    <a:pt x="2881" y="4818"/>
                    <a:pt x="2893" y="4699"/>
                  </a:cubicBezTo>
                  <a:cubicBezTo>
                    <a:pt x="2905" y="4615"/>
                    <a:pt x="2917" y="4520"/>
                    <a:pt x="2953" y="4461"/>
                  </a:cubicBezTo>
                  <a:cubicBezTo>
                    <a:pt x="2965" y="4472"/>
                    <a:pt x="3012" y="4472"/>
                    <a:pt x="3060" y="4496"/>
                  </a:cubicBezTo>
                  <a:cubicBezTo>
                    <a:pt x="3167" y="4520"/>
                    <a:pt x="3322" y="4568"/>
                    <a:pt x="3489" y="4627"/>
                  </a:cubicBezTo>
                  <a:cubicBezTo>
                    <a:pt x="3667" y="4675"/>
                    <a:pt x="3846" y="4746"/>
                    <a:pt x="4036" y="4818"/>
                  </a:cubicBezTo>
                  <a:cubicBezTo>
                    <a:pt x="4251" y="4889"/>
                    <a:pt x="4429" y="4973"/>
                    <a:pt x="4608" y="5044"/>
                  </a:cubicBezTo>
                  <a:cubicBezTo>
                    <a:pt x="4786" y="5115"/>
                    <a:pt x="4929" y="5175"/>
                    <a:pt x="5060" y="5234"/>
                  </a:cubicBezTo>
                  <a:cubicBezTo>
                    <a:pt x="5203" y="5294"/>
                    <a:pt x="5287" y="5318"/>
                    <a:pt x="5334" y="5354"/>
                  </a:cubicBezTo>
                  <a:lnTo>
                    <a:pt x="5346" y="5365"/>
                  </a:lnTo>
                  <a:cubicBezTo>
                    <a:pt x="5382" y="5377"/>
                    <a:pt x="5394" y="5377"/>
                    <a:pt x="5406" y="5401"/>
                  </a:cubicBezTo>
                  <a:cubicBezTo>
                    <a:pt x="5441" y="5425"/>
                    <a:pt x="5477" y="5461"/>
                    <a:pt x="5513" y="5473"/>
                  </a:cubicBezTo>
                  <a:cubicBezTo>
                    <a:pt x="5541" y="5494"/>
                    <a:pt x="5578" y="5511"/>
                    <a:pt x="5627" y="5511"/>
                  </a:cubicBezTo>
                  <a:cubicBezTo>
                    <a:pt x="5659" y="5511"/>
                    <a:pt x="5696" y="5504"/>
                    <a:pt x="5739" y="5484"/>
                  </a:cubicBezTo>
                  <a:cubicBezTo>
                    <a:pt x="5775" y="5473"/>
                    <a:pt x="5810" y="5461"/>
                    <a:pt x="5834" y="5449"/>
                  </a:cubicBezTo>
                  <a:lnTo>
                    <a:pt x="5858" y="5425"/>
                  </a:lnTo>
                  <a:lnTo>
                    <a:pt x="5894" y="5354"/>
                  </a:lnTo>
                  <a:cubicBezTo>
                    <a:pt x="5929" y="5330"/>
                    <a:pt x="5953" y="5282"/>
                    <a:pt x="6001" y="5223"/>
                  </a:cubicBezTo>
                  <a:cubicBezTo>
                    <a:pt x="6037" y="5175"/>
                    <a:pt x="6072" y="5115"/>
                    <a:pt x="6108" y="5056"/>
                  </a:cubicBezTo>
                  <a:cubicBezTo>
                    <a:pt x="6156" y="4996"/>
                    <a:pt x="6180" y="4937"/>
                    <a:pt x="6215" y="4877"/>
                  </a:cubicBezTo>
                  <a:cubicBezTo>
                    <a:pt x="6239" y="4806"/>
                    <a:pt x="6251" y="4734"/>
                    <a:pt x="6239" y="4675"/>
                  </a:cubicBezTo>
                  <a:lnTo>
                    <a:pt x="6239" y="4615"/>
                  </a:lnTo>
                  <a:lnTo>
                    <a:pt x="6191" y="4568"/>
                  </a:lnTo>
                  <a:cubicBezTo>
                    <a:pt x="6072" y="4461"/>
                    <a:pt x="5941" y="4377"/>
                    <a:pt x="5775" y="4294"/>
                  </a:cubicBezTo>
                  <a:cubicBezTo>
                    <a:pt x="5632" y="4222"/>
                    <a:pt x="5465" y="4151"/>
                    <a:pt x="5298" y="4091"/>
                  </a:cubicBezTo>
                  <a:lnTo>
                    <a:pt x="4810" y="3913"/>
                  </a:lnTo>
                  <a:cubicBezTo>
                    <a:pt x="4644" y="3853"/>
                    <a:pt x="4501" y="3806"/>
                    <a:pt x="4358" y="3746"/>
                  </a:cubicBezTo>
                  <a:lnTo>
                    <a:pt x="4096" y="3639"/>
                  </a:lnTo>
                  <a:cubicBezTo>
                    <a:pt x="3977" y="3579"/>
                    <a:pt x="3846" y="3544"/>
                    <a:pt x="3727" y="3484"/>
                  </a:cubicBezTo>
                  <a:cubicBezTo>
                    <a:pt x="3596" y="3437"/>
                    <a:pt x="3465" y="3377"/>
                    <a:pt x="3370" y="3318"/>
                  </a:cubicBezTo>
                  <a:cubicBezTo>
                    <a:pt x="3251" y="3258"/>
                    <a:pt x="3203" y="3222"/>
                    <a:pt x="3167" y="3210"/>
                  </a:cubicBezTo>
                  <a:cubicBezTo>
                    <a:pt x="3167" y="3187"/>
                    <a:pt x="3167" y="3139"/>
                    <a:pt x="3191" y="3079"/>
                  </a:cubicBezTo>
                  <a:cubicBezTo>
                    <a:pt x="3203" y="2948"/>
                    <a:pt x="3239" y="2770"/>
                    <a:pt x="3274" y="2567"/>
                  </a:cubicBezTo>
                  <a:cubicBezTo>
                    <a:pt x="3322" y="2365"/>
                    <a:pt x="3370" y="2139"/>
                    <a:pt x="3429" y="1901"/>
                  </a:cubicBezTo>
                  <a:cubicBezTo>
                    <a:pt x="3489" y="1651"/>
                    <a:pt x="3536" y="1424"/>
                    <a:pt x="3572" y="1198"/>
                  </a:cubicBezTo>
                  <a:cubicBezTo>
                    <a:pt x="3620" y="984"/>
                    <a:pt x="3667" y="782"/>
                    <a:pt x="3691" y="603"/>
                  </a:cubicBezTo>
                  <a:cubicBezTo>
                    <a:pt x="3727" y="365"/>
                    <a:pt x="3727" y="270"/>
                    <a:pt x="3727" y="222"/>
                  </a:cubicBezTo>
                  <a:cubicBezTo>
                    <a:pt x="3715" y="174"/>
                    <a:pt x="3679" y="67"/>
                    <a:pt x="3513" y="31"/>
                  </a:cubicBezTo>
                  <a:cubicBezTo>
                    <a:pt x="3475" y="9"/>
                    <a:pt x="3427" y="1"/>
                    <a:pt x="33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" name="Rectangle 36"/>
          <p:cNvSpPr/>
          <p:nvPr/>
        </p:nvSpPr>
        <p:spPr>
          <a:xfrm>
            <a:off x="988781" y="1619276"/>
            <a:ext cx="7219705" cy="272997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96"/>
          <a:stretch/>
        </p:blipFill>
        <p:spPr>
          <a:xfrm>
            <a:off x="6855665" y="749658"/>
            <a:ext cx="1746104" cy="1053562"/>
          </a:xfrm>
          <a:prstGeom prst="rect">
            <a:avLst/>
          </a:prstGeom>
        </p:spPr>
      </p:pic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606" y="650344"/>
            <a:ext cx="6154009" cy="3296110"/>
          </a:xfrm>
          <a:prstGeom prst="rect">
            <a:avLst/>
          </a:prstGeom>
        </p:spPr>
      </p:pic>
      <p:grpSp>
        <p:nvGrpSpPr>
          <p:cNvPr id="1778" name="Google Shape;1778;p44"/>
          <p:cNvGrpSpPr/>
          <p:nvPr/>
        </p:nvGrpSpPr>
        <p:grpSpPr>
          <a:xfrm>
            <a:off x="127218" y="2005123"/>
            <a:ext cx="586007" cy="579226"/>
            <a:chOff x="2803224" y="2753692"/>
            <a:chExt cx="430381" cy="425401"/>
          </a:xfrm>
        </p:grpSpPr>
        <p:sp>
          <p:nvSpPr>
            <p:cNvPr id="1779" name="Google Shape;1779;p44"/>
            <p:cNvSpPr/>
            <p:nvPr/>
          </p:nvSpPr>
          <p:spPr>
            <a:xfrm>
              <a:off x="2812301" y="2781966"/>
              <a:ext cx="394556" cy="374234"/>
            </a:xfrm>
            <a:custGeom>
              <a:avLst/>
              <a:gdLst/>
              <a:ahLst/>
              <a:cxnLst/>
              <a:rect l="l" t="t" r="r" b="b"/>
              <a:pathLst>
                <a:path w="9824" h="9318" extrusionOk="0">
                  <a:moveTo>
                    <a:pt x="7204" y="1"/>
                  </a:moveTo>
                  <a:cubicBezTo>
                    <a:pt x="7108" y="1"/>
                    <a:pt x="7025" y="36"/>
                    <a:pt x="6930" y="108"/>
                  </a:cubicBezTo>
                  <a:cubicBezTo>
                    <a:pt x="6787" y="215"/>
                    <a:pt x="6632" y="346"/>
                    <a:pt x="6513" y="501"/>
                  </a:cubicBezTo>
                  <a:cubicBezTo>
                    <a:pt x="6085" y="1001"/>
                    <a:pt x="5668" y="1536"/>
                    <a:pt x="5251" y="2060"/>
                  </a:cubicBezTo>
                  <a:cubicBezTo>
                    <a:pt x="5107" y="2250"/>
                    <a:pt x="4984" y="2339"/>
                    <a:pt x="4848" y="2339"/>
                  </a:cubicBezTo>
                  <a:cubicBezTo>
                    <a:pt x="4736" y="2339"/>
                    <a:pt x="4615" y="2280"/>
                    <a:pt x="4465" y="2167"/>
                  </a:cubicBezTo>
                  <a:cubicBezTo>
                    <a:pt x="4060" y="1846"/>
                    <a:pt x="3679" y="1536"/>
                    <a:pt x="3275" y="1215"/>
                  </a:cubicBezTo>
                  <a:cubicBezTo>
                    <a:pt x="2906" y="917"/>
                    <a:pt x="2513" y="596"/>
                    <a:pt x="2084" y="382"/>
                  </a:cubicBezTo>
                  <a:cubicBezTo>
                    <a:pt x="1953" y="311"/>
                    <a:pt x="1860" y="272"/>
                    <a:pt x="1778" y="272"/>
                  </a:cubicBezTo>
                  <a:cubicBezTo>
                    <a:pt x="1668" y="272"/>
                    <a:pt x="1578" y="343"/>
                    <a:pt x="1441" y="501"/>
                  </a:cubicBezTo>
                  <a:cubicBezTo>
                    <a:pt x="1024" y="977"/>
                    <a:pt x="655" y="1465"/>
                    <a:pt x="358" y="2013"/>
                  </a:cubicBezTo>
                  <a:cubicBezTo>
                    <a:pt x="48" y="2584"/>
                    <a:pt x="0" y="2429"/>
                    <a:pt x="536" y="2918"/>
                  </a:cubicBezTo>
                  <a:cubicBezTo>
                    <a:pt x="1251" y="3560"/>
                    <a:pt x="2036" y="4096"/>
                    <a:pt x="2810" y="4668"/>
                  </a:cubicBezTo>
                  <a:cubicBezTo>
                    <a:pt x="3001" y="4811"/>
                    <a:pt x="3025" y="4870"/>
                    <a:pt x="2882" y="5096"/>
                  </a:cubicBezTo>
                  <a:cubicBezTo>
                    <a:pt x="2810" y="5204"/>
                    <a:pt x="2739" y="5323"/>
                    <a:pt x="2667" y="5418"/>
                  </a:cubicBezTo>
                  <a:cubicBezTo>
                    <a:pt x="2429" y="5751"/>
                    <a:pt x="2155" y="6049"/>
                    <a:pt x="1905" y="6347"/>
                  </a:cubicBezTo>
                  <a:cubicBezTo>
                    <a:pt x="1608" y="6692"/>
                    <a:pt x="1322" y="7049"/>
                    <a:pt x="1120" y="7466"/>
                  </a:cubicBezTo>
                  <a:cubicBezTo>
                    <a:pt x="1012" y="7668"/>
                    <a:pt x="1024" y="7847"/>
                    <a:pt x="1179" y="8025"/>
                  </a:cubicBezTo>
                  <a:cubicBezTo>
                    <a:pt x="1572" y="8502"/>
                    <a:pt x="2036" y="8906"/>
                    <a:pt x="2572" y="9228"/>
                  </a:cubicBezTo>
                  <a:cubicBezTo>
                    <a:pt x="2661" y="9287"/>
                    <a:pt x="2754" y="9317"/>
                    <a:pt x="2846" y="9317"/>
                  </a:cubicBezTo>
                  <a:cubicBezTo>
                    <a:pt x="2938" y="9317"/>
                    <a:pt x="3031" y="9287"/>
                    <a:pt x="3120" y="9228"/>
                  </a:cubicBezTo>
                  <a:cubicBezTo>
                    <a:pt x="3275" y="9144"/>
                    <a:pt x="3406" y="9025"/>
                    <a:pt x="3537" y="8906"/>
                  </a:cubicBezTo>
                  <a:cubicBezTo>
                    <a:pt x="4072" y="8394"/>
                    <a:pt x="4513" y="7787"/>
                    <a:pt x="5025" y="7251"/>
                  </a:cubicBezTo>
                  <a:cubicBezTo>
                    <a:pt x="5183" y="7087"/>
                    <a:pt x="5284" y="7006"/>
                    <a:pt x="5396" y="7006"/>
                  </a:cubicBezTo>
                  <a:cubicBezTo>
                    <a:pt x="5494" y="7006"/>
                    <a:pt x="5601" y="7069"/>
                    <a:pt x="5763" y="7192"/>
                  </a:cubicBezTo>
                  <a:cubicBezTo>
                    <a:pt x="5787" y="7204"/>
                    <a:pt x="5799" y="7228"/>
                    <a:pt x="5823" y="7239"/>
                  </a:cubicBezTo>
                  <a:cubicBezTo>
                    <a:pt x="6501" y="7799"/>
                    <a:pt x="7192" y="8359"/>
                    <a:pt x="7918" y="8859"/>
                  </a:cubicBezTo>
                  <a:cubicBezTo>
                    <a:pt x="8052" y="8955"/>
                    <a:pt x="8143" y="9003"/>
                    <a:pt x="8226" y="9003"/>
                  </a:cubicBezTo>
                  <a:cubicBezTo>
                    <a:pt x="8327" y="9003"/>
                    <a:pt x="8417" y="8931"/>
                    <a:pt x="8561" y="8787"/>
                  </a:cubicBezTo>
                  <a:cubicBezTo>
                    <a:pt x="8990" y="8335"/>
                    <a:pt x="9359" y="7823"/>
                    <a:pt x="9656" y="7263"/>
                  </a:cubicBezTo>
                  <a:cubicBezTo>
                    <a:pt x="9775" y="7049"/>
                    <a:pt x="9823" y="6930"/>
                    <a:pt x="9811" y="6787"/>
                  </a:cubicBezTo>
                  <a:cubicBezTo>
                    <a:pt x="9787" y="6668"/>
                    <a:pt x="9716" y="6549"/>
                    <a:pt x="9549" y="6418"/>
                  </a:cubicBezTo>
                  <a:lnTo>
                    <a:pt x="9466" y="6335"/>
                  </a:lnTo>
                  <a:cubicBezTo>
                    <a:pt x="9133" y="6013"/>
                    <a:pt x="8763" y="5775"/>
                    <a:pt x="8418" y="5501"/>
                  </a:cubicBezTo>
                  <a:cubicBezTo>
                    <a:pt x="8132" y="5263"/>
                    <a:pt x="7859" y="5037"/>
                    <a:pt x="7573" y="4799"/>
                  </a:cubicBezTo>
                  <a:cubicBezTo>
                    <a:pt x="7382" y="4620"/>
                    <a:pt x="7358" y="4561"/>
                    <a:pt x="7513" y="4346"/>
                  </a:cubicBezTo>
                  <a:cubicBezTo>
                    <a:pt x="7751" y="4025"/>
                    <a:pt x="7990" y="3727"/>
                    <a:pt x="8228" y="3430"/>
                  </a:cubicBezTo>
                  <a:cubicBezTo>
                    <a:pt x="8549" y="3025"/>
                    <a:pt x="8894" y="2644"/>
                    <a:pt x="9144" y="2191"/>
                  </a:cubicBezTo>
                  <a:cubicBezTo>
                    <a:pt x="9228" y="2060"/>
                    <a:pt x="9299" y="1929"/>
                    <a:pt x="9299" y="1810"/>
                  </a:cubicBezTo>
                  <a:cubicBezTo>
                    <a:pt x="9299" y="1608"/>
                    <a:pt x="9240" y="1477"/>
                    <a:pt x="9133" y="1370"/>
                  </a:cubicBezTo>
                  <a:cubicBezTo>
                    <a:pt x="8632" y="858"/>
                    <a:pt x="8049" y="417"/>
                    <a:pt x="7406" y="60"/>
                  </a:cubicBezTo>
                  <a:cubicBezTo>
                    <a:pt x="7335" y="24"/>
                    <a:pt x="7275" y="1"/>
                    <a:pt x="7204" y="1"/>
                  </a:cubicBezTo>
                  <a:close/>
                </a:path>
              </a:pathLst>
            </a:custGeom>
            <a:solidFill>
              <a:srgbClr val="1C0D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" name="Google Shape;1780;p44"/>
            <p:cNvSpPr/>
            <p:nvPr/>
          </p:nvSpPr>
          <p:spPr>
            <a:xfrm>
              <a:off x="2803224" y="2771845"/>
              <a:ext cx="418453" cy="407248"/>
            </a:xfrm>
            <a:custGeom>
              <a:avLst/>
              <a:gdLst/>
              <a:ahLst/>
              <a:cxnLst/>
              <a:rect l="l" t="t" r="r" b="b"/>
              <a:pathLst>
                <a:path w="10419" h="10140" extrusionOk="0">
                  <a:moveTo>
                    <a:pt x="7442" y="253"/>
                  </a:moveTo>
                  <a:cubicBezTo>
                    <a:pt x="7513" y="253"/>
                    <a:pt x="7573" y="276"/>
                    <a:pt x="7644" y="312"/>
                  </a:cubicBezTo>
                  <a:cubicBezTo>
                    <a:pt x="8287" y="669"/>
                    <a:pt x="8870" y="1110"/>
                    <a:pt x="9370" y="1622"/>
                  </a:cubicBezTo>
                  <a:cubicBezTo>
                    <a:pt x="9478" y="1729"/>
                    <a:pt x="9537" y="1860"/>
                    <a:pt x="9537" y="2062"/>
                  </a:cubicBezTo>
                  <a:cubicBezTo>
                    <a:pt x="9537" y="2181"/>
                    <a:pt x="9466" y="2312"/>
                    <a:pt x="9394" y="2443"/>
                  </a:cubicBezTo>
                  <a:cubicBezTo>
                    <a:pt x="9132" y="2896"/>
                    <a:pt x="8799" y="3277"/>
                    <a:pt x="8466" y="3682"/>
                  </a:cubicBezTo>
                  <a:cubicBezTo>
                    <a:pt x="8227" y="3979"/>
                    <a:pt x="7989" y="4277"/>
                    <a:pt x="7751" y="4598"/>
                  </a:cubicBezTo>
                  <a:cubicBezTo>
                    <a:pt x="7608" y="4813"/>
                    <a:pt x="7620" y="4872"/>
                    <a:pt x="7811" y="5051"/>
                  </a:cubicBezTo>
                  <a:cubicBezTo>
                    <a:pt x="8096" y="5289"/>
                    <a:pt x="8382" y="5515"/>
                    <a:pt x="8656" y="5753"/>
                  </a:cubicBezTo>
                  <a:cubicBezTo>
                    <a:pt x="9001" y="6027"/>
                    <a:pt x="9370" y="6265"/>
                    <a:pt x="9704" y="6587"/>
                  </a:cubicBezTo>
                  <a:lnTo>
                    <a:pt x="9787" y="6670"/>
                  </a:lnTo>
                  <a:cubicBezTo>
                    <a:pt x="9942" y="6849"/>
                    <a:pt x="10013" y="6956"/>
                    <a:pt x="10049" y="7075"/>
                  </a:cubicBezTo>
                  <a:cubicBezTo>
                    <a:pt x="10061" y="7182"/>
                    <a:pt x="10001" y="7289"/>
                    <a:pt x="9894" y="7515"/>
                  </a:cubicBezTo>
                  <a:cubicBezTo>
                    <a:pt x="9597" y="8075"/>
                    <a:pt x="9228" y="8587"/>
                    <a:pt x="8799" y="9039"/>
                  </a:cubicBezTo>
                  <a:cubicBezTo>
                    <a:pt x="8661" y="9183"/>
                    <a:pt x="8571" y="9255"/>
                    <a:pt x="8467" y="9255"/>
                  </a:cubicBezTo>
                  <a:cubicBezTo>
                    <a:pt x="8383" y="9255"/>
                    <a:pt x="8290" y="9207"/>
                    <a:pt x="8156" y="9111"/>
                  </a:cubicBezTo>
                  <a:cubicBezTo>
                    <a:pt x="7430" y="8611"/>
                    <a:pt x="6739" y="8051"/>
                    <a:pt x="6060" y="7491"/>
                  </a:cubicBezTo>
                  <a:cubicBezTo>
                    <a:pt x="6049" y="7480"/>
                    <a:pt x="6025" y="7456"/>
                    <a:pt x="6001" y="7444"/>
                  </a:cubicBezTo>
                  <a:cubicBezTo>
                    <a:pt x="5839" y="7321"/>
                    <a:pt x="5735" y="7258"/>
                    <a:pt x="5639" y="7258"/>
                  </a:cubicBezTo>
                  <a:cubicBezTo>
                    <a:pt x="5530" y="7258"/>
                    <a:pt x="5433" y="7339"/>
                    <a:pt x="5275" y="7503"/>
                  </a:cubicBezTo>
                  <a:cubicBezTo>
                    <a:pt x="4751" y="8039"/>
                    <a:pt x="4322" y="8646"/>
                    <a:pt x="3786" y="9158"/>
                  </a:cubicBezTo>
                  <a:cubicBezTo>
                    <a:pt x="3644" y="9277"/>
                    <a:pt x="3513" y="9396"/>
                    <a:pt x="3370" y="9480"/>
                  </a:cubicBezTo>
                  <a:cubicBezTo>
                    <a:pt x="3280" y="9539"/>
                    <a:pt x="3185" y="9569"/>
                    <a:pt x="3090" y="9569"/>
                  </a:cubicBezTo>
                  <a:cubicBezTo>
                    <a:pt x="2995" y="9569"/>
                    <a:pt x="2899" y="9539"/>
                    <a:pt x="2810" y="9480"/>
                  </a:cubicBezTo>
                  <a:cubicBezTo>
                    <a:pt x="2274" y="9158"/>
                    <a:pt x="1822" y="8754"/>
                    <a:pt x="1417" y="8277"/>
                  </a:cubicBezTo>
                  <a:cubicBezTo>
                    <a:pt x="1262" y="8099"/>
                    <a:pt x="1250" y="7920"/>
                    <a:pt x="1358" y="7718"/>
                  </a:cubicBezTo>
                  <a:cubicBezTo>
                    <a:pt x="1560" y="7301"/>
                    <a:pt x="1846" y="6944"/>
                    <a:pt x="2143" y="6599"/>
                  </a:cubicBezTo>
                  <a:cubicBezTo>
                    <a:pt x="2393" y="6301"/>
                    <a:pt x="2667" y="6003"/>
                    <a:pt x="2905" y="5670"/>
                  </a:cubicBezTo>
                  <a:cubicBezTo>
                    <a:pt x="2977" y="5575"/>
                    <a:pt x="3048" y="5456"/>
                    <a:pt x="3132" y="5348"/>
                  </a:cubicBezTo>
                  <a:cubicBezTo>
                    <a:pt x="3263" y="5122"/>
                    <a:pt x="3251" y="5063"/>
                    <a:pt x="3048" y="4920"/>
                  </a:cubicBezTo>
                  <a:cubicBezTo>
                    <a:pt x="2274" y="4348"/>
                    <a:pt x="1488" y="3812"/>
                    <a:pt x="774" y="3170"/>
                  </a:cubicBezTo>
                  <a:cubicBezTo>
                    <a:pt x="238" y="2681"/>
                    <a:pt x="286" y="2836"/>
                    <a:pt x="596" y="2265"/>
                  </a:cubicBezTo>
                  <a:cubicBezTo>
                    <a:pt x="893" y="1717"/>
                    <a:pt x="1262" y="1229"/>
                    <a:pt x="1679" y="753"/>
                  </a:cubicBezTo>
                  <a:cubicBezTo>
                    <a:pt x="1816" y="595"/>
                    <a:pt x="1906" y="524"/>
                    <a:pt x="2016" y="524"/>
                  </a:cubicBezTo>
                  <a:cubicBezTo>
                    <a:pt x="2098" y="524"/>
                    <a:pt x="2190" y="563"/>
                    <a:pt x="2322" y="634"/>
                  </a:cubicBezTo>
                  <a:cubicBezTo>
                    <a:pt x="2751" y="848"/>
                    <a:pt x="3143" y="1169"/>
                    <a:pt x="3513" y="1467"/>
                  </a:cubicBezTo>
                  <a:cubicBezTo>
                    <a:pt x="3917" y="1788"/>
                    <a:pt x="4298" y="2098"/>
                    <a:pt x="4703" y="2419"/>
                  </a:cubicBezTo>
                  <a:cubicBezTo>
                    <a:pt x="4858" y="2532"/>
                    <a:pt x="4980" y="2591"/>
                    <a:pt x="5091" y="2591"/>
                  </a:cubicBezTo>
                  <a:cubicBezTo>
                    <a:pt x="5226" y="2591"/>
                    <a:pt x="5345" y="2502"/>
                    <a:pt x="5489" y="2312"/>
                  </a:cubicBezTo>
                  <a:cubicBezTo>
                    <a:pt x="5906" y="1788"/>
                    <a:pt x="6322" y="1253"/>
                    <a:pt x="6763" y="753"/>
                  </a:cubicBezTo>
                  <a:cubicBezTo>
                    <a:pt x="6870" y="598"/>
                    <a:pt x="7025" y="467"/>
                    <a:pt x="7168" y="360"/>
                  </a:cubicBezTo>
                  <a:cubicBezTo>
                    <a:pt x="7263" y="288"/>
                    <a:pt x="7358" y="253"/>
                    <a:pt x="7442" y="253"/>
                  </a:cubicBezTo>
                  <a:close/>
                  <a:moveTo>
                    <a:pt x="7389" y="0"/>
                  </a:moveTo>
                  <a:cubicBezTo>
                    <a:pt x="7261" y="0"/>
                    <a:pt x="7127" y="39"/>
                    <a:pt x="7001" y="133"/>
                  </a:cubicBezTo>
                  <a:cubicBezTo>
                    <a:pt x="6703" y="348"/>
                    <a:pt x="6465" y="598"/>
                    <a:pt x="6239" y="848"/>
                  </a:cubicBezTo>
                  <a:cubicBezTo>
                    <a:pt x="5834" y="1312"/>
                    <a:pt x="5465" y="1800"/>
                    <a:pt x="5096" y="2312"/>
                  </a:cubicBezTo>
                  <a:cubicBezTo>
                    <a:pt x="4501" y="1800"/>
                    <a:pt x="3905" y="1300"/>
                    <a:pt x="3322" y="800"/>
                  </a:cubicBezTo>
                  <a:cubicBezTo>
                    <a:pt x="3024" y="550"/>
                    <a:pt x="2727" y="312"/>
                    <a:pt x="2334" y="193"/>
                  </a:cubicBezTo>
                  <a:cubicBezTo>
                    <a:pt x="2222" y="154"/>
                    <a:pt x="2110" y="133"/>
                    <a:pt x="2001" y="133"/>
                  </a:cubicBezTo>
                  <a:cubicBezTo>
                    <a:pt x="1808" y="133"/>
                    <a:pt x="1624" y="200"/>
                    <a:pt x="1465" y="360"/>
                  </a:cubicBezTo>
                  <a:cubicBezTo>
                    <a:pt x="929" y="907"/>
                    <a:pt x="465" y="1503"/>
                    <a:pt x="155" y="2205"/>
                  </a:cubicBezTo>
                  <a:cubicBezTo>
                    <a:pt x="72" y="2372"/>
                    <a:pt x="0" y="2550"/>
                    <a:pt x="12" y="2741"/>
                  </a:cubicBezTo>
                  <a:cubicBezTo>
                    <a:pt x="60" y="3181"/>
                    <a:pt x="226" y="3562"/>
                    <a:pt x="572" y="3836"/>
                  </a:cubicBezTo>
                  <a:cubicBezTo>
                    <a:pt x="1191" y="4360"/>
                    <a:pt x="1846" y="4872"/>
                    <a:pt x="2536" y="5325"/>
                  </a:cubicBezTo>
                  <a:cubicBezTo>
                    <a:pt x="2596" y="5372"/>
                    <a:pt x="2667" y="5372"/>
                    <a:pt x="2715" y="5467"/>
                  </a:cubicBezTo>
                  <a:lnTo>
                    <a:pt x="2679" y="5491"/>
                  </a:lnTo>
                  <a:cubicBezTo>
                    <a:pt x="2548" y="5646"/>
                    <a:pt x="2429" y="5801"/>
                    <a:pt x="2298" y="5956"/>
                  </a:cubicBezTo>
                  <a:cubicBezTo>
                    <a:pt x="1858" y="6479"/>
                    <a:pt x="1417" y="6968"/>
                    <a:pt x="1107" y="7575"/>
                  </a:cubicBezTo>
                  <a:cubicBezTo>
                    <a:pt x="1024" y="7730"/>
                    <a:pt x="953" y="7884"/>
                    <a:pt x="965" y="8063"/>
                  </a:cubicBezTo>
                  <a:cubicBezTo>
                    <a:pt x="1012" y="8682"/>
                    <a:pt x="1250" y="9182"/>
                    <a:pt x="1786" y="9527"/>
                  </a:cubicBezTo>
                  <a:lnTo>
                    <a:pt x="2191" y="9789"/>
                  </a:lnTo>
                  <a:cubicBezTo>
                    <a:pt x="2555" y="10021"/>
                    <a:pt x="2846" y="10139"/>
                    <a:pt x="3117" y="10139"/>
                  </a:cubicBezTo>
                  <a:cubicBezTo>
                    <a:pt x="3458" y="10139"/>
                    <a:pt x="3766" y="9953"/>
                    <a:pt x="4144" y="9575"/>
                  </a:cubicBezTo>
                  <a:cubicBezTo>
                    <a:pt x="4501" y="9194"/>
                    <a:pt x="4870" y="8813"/>
                    <a:pt x="5191" y="8408"/>
                  </a:cubicBezTo>
                  <a:cubicBezTo>
                    <a:pt x="5310" y="8265"/>
                    <a:pt x="5453" y="8111"/>
                    <a:pt x="5584" y="7968"/>
                  </a:cubicBezTo>
                  <a:cubicBezTo>
                    <a:pt x="5632" y="8003"/>
                    <a:pt x="5668" y="8039"/>
                    <a:pt x="5703" y="8063"/>
                  </a:cubicBezTo>
                  <a:cubicBezTo>
                    <a:pt x="6322" y="8599"/>
                    <a:pt x="6953" y="9123"/>
                    <a:pt x="7668" y="9539"/>
                  </a:cubicBezTo>
                  <a:cubicBezTo>
                    <a:pt x="7959" y="9709"/>
                    <a:pt x="8234" y="9796"/>
                    <a:pt x="8490" y="9796"/>
                  </a:cubicBezTo>
                  <a:cubicBezTo>
                    <a:pt x="8882" y="9796"/>
                    <a:pt x="9230" y="9591"/>
                    <a:pt x="9525" y="9158"/>
                  </a:cubicBezTo>
                  <a:cubicBezTo>
                    <a:pt x="9692" y="8920"/>
                    <a:pt x="9882" y="8694"/>
                    <a:pt x="10061" y="8468"/>
                  </a:cubicBezTo>
                  <a:cubicBezTo>
                    <a:pt x="10335" y="8111"/>
                    <a:pt x="10418" y="7444"/>
                    <a:pt x="10299" y="6980"/>
                  </a:cubicBezTo>
                  <a:cubicBezTo>
                    <a:pt x="10275" y="6896"/>
                    <a:pt x="10240" y="6801"/>
                    <a:pt x="10192" y="6741"/>
                  </a:cubicBezTo>
                  <a:cubicBezTo>
                    <a:pt x="9978" y="6372"/>
                    <a:pt x="9644" y="6110"/>
                    <a:pt x="9323" y="5848"/>
                  </a:cubicBezTo>
                  <a:cubicBezTo>
                    <a:pt x="8966" y="5575"/>
                    <a:pt x="8585" y="5277"/>
                    <a:pt x="8216" y="4991"/>
                  </a:cubicBezTo>
                  <a:cubicBezTo>
                    <a:pt x="8680" y="4515"/>
                    <a:pt x="9097" y="3991"/>
                    <a:pt x="9478" y="3455"/>
                  </a:cubicBezTo>
                  <a:cubicBezTo>
                    <a:pt x="9692" y="3170"/>
                    <a:pt x="9882" y="2860"/>
                    <a:pt x="9942" y="2515"/>
                  </a:cubicBezTo>
                  <a:cubicBezTo>
                    <a:pt x="10037" y="2015"/>
                    <a:pt x="9811" y="1610"/>
                    <a:pt x="9454" y="1288"/>
                  </a:cubicBezTo>
                  <a:cubicBezTo>
                    <a:pt x="8930" y="824"/>
                    <a:pt x="8382" y="407"/>
                    <a:pt x="7739" y="98"/>
                  </a:cubicBezTo>
                  <a:cubicBezTo>
                    <a:pt x="7632" y="50"/>
                    <a:pt x="7549" y="14"/>
                    <a:pt x="7442" y="2"/>
                  </a:cubicBezTo>
                  <a:cubicBezTo>
                    <a:pt x="7424" y="1"/>
                    <a:pt x="7407" y="0"/>
                    <a:pt x="738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" name="Google Shape;1781;p44"/>
            <p:cNvSpPr/>
            <p:nvPr/>
          </p:nvSpPr>
          <p:spPr>
            <a:xfrm>
              <a:off x="3079622" y="2799316"/>
              <a:ext cx="22973" cy="28114"/>
            </a:xfrm>
            <a:custGeom>
              <a:avLst/>
              <a:gdLst/>
              <a:ahLst/>
              <a:cxnLst/>
              <a:rect l="l" t="t" r="r" b="b"/>
              <a:pathLst>
                <a:path w="572" h="700" extrusionOk="0">
                  <a:moveTo>
                    <a:pt x="405" y="0"/>
                  </a:moveTo>
                  <a:cubicBezTo>
                    <a:pt x="372" y="0"/>
                    <a:pt x="339" y="15"/>
                    <a:pt x="310" y="45"/>
                  </a:cubicBezTo>
                  <a:cubicBezTo>
                    <a:pt x="119" y="223"/>
                    <a:pt x="24" y="450"/>
                    <a:pt x="0" y="700"/>
                  </a:cubicBezTo>
                  <a:cubicBezTo>
                    <a:pt x="214" y="676"/>
                    <a:pt x="512" y="426"/>
                    <a:pt x="560" y="247"/>
                  </a:cubicBezTo>
                  <a:cubicBezTo>
                    <a:pt x="572" y="164"/>
                    <a:pt x="560" y="92"/>
                    <a:pt x="500" y="45"/>
                  </a:cubicBezTo>
                  <a:cubicBezTo>
                    <a:pt x="470" y="15"/>
                    <a:pt x="438" y="0"/>
                    <a:pt x="405" y="0"/>
                  </a:cubicBezTo>
                  <a:close/>
                </a:path>
              </a:pathLst>
            </a:custGeom>
            <a:solidFill>
              <a:srgbClr val="1C0D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" name="Google Shape;1782;p44"/>
            <p:cNvSpPr/>
            <p:nvPr/>
          </p:nvSpPr>
          <p:spPr>
            <a:xfrm>
              <a:off x="2824270" y="2764254"/>
              <a:ext cx="394516" cy="374234"/>
            </a:xfrm>
            <a:custGeom>
              <a:avLst/>
              <a:gdLst/>
              <a:ahLst/>
              <a:cxnLst/>
              <a:rect l="l" t="t" r="r" b="b"/>
              <a:pathLst>
                <a:path w="9823" h="9318" extrusionOk="0">
                  <a:moveTo>
                    <a:pt x="7203" y="1"/>
                  </a:moveTo>
                  <a:cubicBezTo>
                    <a:pt x="7108" y="1"/>
                    <a:pt x="7025" y="25"/>
                    <a:pt x="6930" y="108"/>
                  </a:cubicBezTo>
                  <a:cubicBezTo>
                    <a:pt x="6787" y="203"/>
                    <a:pt x="6632" y="346"/>
                    <a:pt x="6513" y="489"/>
                  </a:cubicBezTo>
                  <a:cubicBezTo>
                    <a:pt x="6084" y="1001"/>
                    <a:pt x="5667" y="1537"/>
                    <a:pt x="5251" y="2049"/>
                  </a:cubicBezTo>
                  <a:cubicBezTo>
                    <a:pt x="5107" y="2239"/>
                    <a:pt x="4984" y="2328"/>
                    <a:pt x="4847" y="2328"/>
                  </a:cubicBezTo>
                  <a:cubicBezTo>
                    <a:pt x="4736" y="2328"/>
                    <a:pt x="4615" y="2268"/>
                    <a:pt x="4465" y="2156"/>
                  </a:cubicBezTo>
                  <a:cubicBezTo>
                    <a:pt x="4060" y="1846"/>
                    <a:pt x="3679" y="1537"/>
                    <a:pt x="3274" y="1204"/>
                  </a:cubicBezTo>
                  <a:cubicBezTo>
                    <a:pt x="2905" y="906"/>
                    <a:pt x="2512" y="596"/>
                    <a:pt x="2084" y="370"/>
                  </a:cubicBezTo>
                  <a:cubicBezTo>
                    <a:pt x="1955" y="301"/>
                    <a:pt x="1863" y="264"/>
                    <a:pt x="1783" y="264"/>
                  </a:cubicBezTo>
                  <a:cubicBezTo>
                    <a:pt x="1670" y="264"/>
                    <a:pt x="1580" y="336"/>
                    <a:pt x="1441" y="489"/>
                  </a:cubicBezTo>
                  <a:cubicBezTo>
                    <a:pt x="1024" y="965"/>
                    <a:pt x="655" y="1454"/>
                    <a:pt x="357" y="2013"/>
                  </a:cubicBezTo>
                  <a:cubicBezTo>
                    <a:pt x="48" y="2573"/>
                    <a:pt x="0" y="2430"/>
                    <a:pt x="536" y="2918"/>
                  </a:cubicBezTo>
                  <a:cubicBezTo>
                    <a:pt x="1250" y="3561"/>
                    <a:pt x="2036" y="4097"/>
                    <a:pt x="2810" y="4656"/>
                  </a:cubicBezTo>
                  <a:cubicBezTo>
                    <a:pt x="3000" y="4811"/>
                    <a:pt x="3024" y="4871"/>
                    <a:pt x="2881" y="5085"/>
                  </a:cubicBezTo>
                  <a:cubicBezTo>
                    <a:pt x="2810" y="5192"/>
                    <a:pt x="2739" y="5311"/>
                    <a:pt x="2667" y="5418"/>
                  </a:cubicBezTo>
                  <a:cubicBezTo>
                    <a:pt x="2429" y="5740"/>
                    <a:pt x="2155" y="6037"/>
                    <a:pt x="1905" y="6335"/>
                  </a:cubicBezTo>
                  <a:cubicBezTo>
                    <a:pt x="1607" y="6680"/>
                    <a:pt x="1322" y="7038"/>
                    <a:pt x="1119" y="7454"/>
                  </a:cubicBezTo>
                  <a:cubicBezTo>
                    <a:pt x="1012" y="7669"/>
                    <a:pt x="1024" y="7847"/>
                    <a:pt x="1179" y="8026"/>
                  </a:cubicBezTo>
                  <a:cubicBezTo>
                    <a:pt x="1572" y="8502"/>
                    <a:pt x="2036" y="8895"/>
                    <a:pt x="2572" y="9228"/>
                  </a:cubicBezTo>
                  <a:cubicBezTo>
                    <a:pt x="2661" y="9288"/>
                    <a:pt x="2753" y="9318"/>
                    <a:pt x="2846" y="9318"/>
                  </a:cubicBezTo>
                  <a:cubicBezTo>
                    <a:pt x="2938" y="9318"/>
                    <a:pt x="3030" y="9288"/>
                    <a:pt x="3120" y="9228"/>
                  </a:cubicBezTo>
                  <a:cubicBezTo>
                    <a:pt x="3274" y="9133"/>
                    <a:pt x="3405" y="9014"/>
                    <a:pt x="3536" y="8895"/>
                  </a:cubicBezTo>
                  <a:cubicBezTo>
                    <a:pt x="4072" y="8395"/>
                    <a:pt x="4513" y="7788"/>
                    <a:pt x="5025" y="7252"/>
                  </a:cubicBezTo>
                  <a:cubicBezTo>
                    <a:pt x="5182" y="7081"/>
                    <a:pt x="5283" y="6998"/>
                    <a:pt x="5395" y="6998"/>
                  </a:cubicBezTo>
                  <a:cubicBezTo>
                    <a:pt x="5493" y="6998"/>
                    <a:pt x="5600" y="7064"/>
                    <a:pt x="5763" y="7192"/>
                  </a:cubicBezTo>
                  <a:cubicBezTo>
                    <a:pt x="5787" y="7204"/>
                    <a:pt x="5798" y="7216"/>
                    <a:pt x="5822" y="7228"/>
                  </a:cubicBezTo>
                  <a:cubicBezTo>
                    <a:pt x="6501" y="7800"/>
                    <a:pt x="7191" y="8347"/>
                    <a:pt x="7918" y="8859"/>
                  </a:cubicBezTo>
                  <a:cubicBezTo>
                    <a:pt x="8052" y="8950"/>
                    <a:pt x="8142" y="8998"/>
                    <a:pt x="8225" y="8998"/>
                  </a:cubicBezTo>
                  <a:cubicBezTo>
                    <a:pt x="8326" y="8998"/>
                    <a:pt x="8417" y="8927"/>
                    <a:pt x="8561" y="8776"/>
                  </a:cubicBezTo>
                  <a:cubicBezTo>
                    <a:pt x="8989" y="8335"/>
                    <a:pt x="9358" y="7811"/>
                    <a:pt x="9656" y="7264"/>
                  </a:cubicBezTo>
                  <a:cubicBezTo>
                    <a:pt x="9775" y="7038"/>
                    <a:pt x="9823" y="6918"/>
                    <a:pt x="9811" y="6788"/>
                  </a:cubicBezTo>
                  <a:cubicBezTo>
                    <a:pt x="9787" y="6668"/>
                    <a:pt x="9716" y="6549"/>
                    <a:pt x="9549" y="6418"/>
                  </a:cubicBezTo>
                  <a:lnTo>
                    <a:pt x="9466" y="6323"/>
                  </a:lnTo>
                  <a:cubicBezTo>
                    <a:pt x="9132" y="6014"/>
                    <a:pt x="8763" y="5775"/>
                    <a:pt x="8418" y="5490"/>
                  </a:cubicBezTo>
                  <a:cubicBezTo>
                    <a:pt x="8132" y="5252"/>
                    <a:pt x="7858" y="5025"/>
                    <a:pt x="7572" y="4787"/>
                  </a:cubicBezTo>
                  <a:cubicBezTo>
                    <a:pt x="7382" y="4609"/>
                    <a:pt x="7358" y="4549"/>
                    <a:pt x="7513" y="4347"/>
                  </a:cubicBezTo>
                  <a:cubicBezTo>
                    <a:pt x="7751" y="4013"/>
                    <a:pt x="7989" y="3716"/>
                    <a:pt x="8227" y="3418"/>
                  </a:cubicBezTo>
                  <a:cubicBezTo>
                    <a:pt x="8549" y="3025"/>
                    <a:pt x="8894" y="2632"/>
                    <a:pt x="9144" y="2192"/>
                  </a:cubicBezTo>
                  <a:cubicBezTo>
                    <a:pt x="9227" y="2049"/>
                    <a:pt x="9299" y="1918"/>
                    <a:pt x="9299" y="1799"/>
                  </a:cubicBezTo>
                  <a:cubicBezTo>
                    <a:pt x="9299" y="1608"/>
                    <a:pt x="9239" y="1477"/>
                    <a:pt x="9132" y="1370"/>
                  </a:cubicBezTo>
                  <a:cubicBezTo>
                    <a:pt x="8632" y="846"/>
                    <a:pt x="8049" y="418"/>
                    <a:pt x="7406" y="61"/>
                  </a:cubicBezTo>
                  <a:cubicBezTo>
                    <a:pt x="7334" y="13"/>
                    <a:pt x="7275" y="1"/>
                    <a:pt x="720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783;p44"/>
            <p:cNvSpPr/>
            <p:nvPr/>
          </p:nvSpPr>
          <p:spPr>
            <a:xfrm>
              <a:off x="2815153" y="2753692"/>
              <a:ext cx="418453" cy="407649"/>
            </a:xfrm>
            <a:custGeom>
              <a:avLst/>
              <a:gdLst/>
              <a:ahLst/>
              <a:cxnLst/>
              <a:rect l="l" t="t" r="r" b="b"/>
              <a:pathLst>
                <a:path w="10419" h="10150" extrusionOk="0">
                  <a:moveTo>
                    <a:pt x="7442" y="264"/>
                  </a:moveTo>
                  <a:cubicBezTo>
                    <a:pt x="7514" y="264"/>
                    <a:pt x="7573" y="276"/>
                    <a:pt x="7645" y="324"/>
                  </a:cubicBezTo>
                  <a:cubicBezTo>
                    <a:pt x="8288" y="681"/>
                    <a:pt x="8871" y="1109"/>
                    <a:pt x="9371" y="1633"/>
                  </a:cubicBezTo>
                  <a:cubicBezTo>
                    <a:pt x="9478" y="1740"/>
                    <a:pt x="9538" y="1871"/>
                    <a:pt x="9538" y="2062"/>
                  </a:cubicBezTo>
                  <a:cubicBezTo>
                    <a:pt x="9538" y="2181"/>
                    <a:pt x="9466" y="2312"/>
                    <a:pt x="9395" y="2455"/>
                  </a:cubicBezTo>
                  <a:cubicBezTo>
                    <a:pt x="9133" y="2895"/>
                    <a:pt x="8800" y="3288"/>
                    <a:pt x="8466" y="3681"/>
                  </a:cubicBezTo>
                  <a:cubicBezTo>
                    <a:pt x="8228" y="3979"/>
                    <a:pt x="7990" y="4276"/>
                    <a:pt x="7752" y="4610"/>
                  </a:cubicBezTo>
                  <a:cubicBezTo>
                    <a:pt x="7609" y="4812"/>
                    <a:pt x="7621" y="4872"/>
                    <a:pt x="7811" y="5050"/>
                  </a:cubicBezTo>
                  <a:cubicBezTo>
                    <a:pt x="8097" y="5288"/>
                    <a:pt x="8383" y="5515"/>
                    <a:pt x="8657" y="5753"/>
                  </a:cubicBezTo>
                  <a:cubicBezTo>
                    <a:pt x="9002" y="6038"/>
                    <a:pt x="9371" y="6277"/>
                    <a:pt x="9704" y="6586"/>
                  </a:cubicBezTo>
                  <a:lnTo>
                    <a:pt x="9788" y="6681"/>
                  </a:lnTo>
                  <a:cubicBezTo>
                    <a:pt x="9943" y="6836"/>
                    <a:pt x="10014" y="6955"/>
                    <a:pt x="10050" y="7074"/>
                  </a:cubicBezTo>
                  <a:cubicBezTo>
                    <a:pt x="10062" y="7181"/>
                    <a:pt x="10002" y="7301"/>
                    <a:pt x="9895" y="7527"/>
                  </a:cubicBezTo>
                  <a:cubicBezTo>
                    <a:pt x="9597" y="8074"/>
                    <a:pt x="9228" y="8598"/>
                    <a:pt x="8800" y="9039"/>
                  </a:cubicBezTo>
                  <a:cubicBezTo>
                    <a:pt x="8662" y="9190"/>
                    <a:pt x="8571" y="9261"/>
                    <a:pt x="8468" y="9261"/>
                  </a:cubicBezTo>
                  <a:cubicBezTo>
                    <a:pt x="8383" y="9261"/>
                    <a:pt x="8290" y="9213"/>
                    <a:pt x="8157" y="9122"/>
                  </a:cubicBezTo>
                  <a:cubicBezTo>
                    <a:pt x="7430" y="8610"/>
                    <a:pt x="6740" y="8063"/>
                    <a:pt x="6061" y="7491"/>
                  </a:cubicBezTo>
                  <a:cubicBezTo>
                    <a:pt x="6049" y="7479"/>
                    <a:pt x="6025" y="7467"/>
                    <a:pt x="6002" y="7455"/>
                  </a:cubicBezTo>
                  <a:cubicBezTo>
                    <a:pt x="5839" y="7327"/>
                    <a:pt x="5735" y="7261"/>
                    <a:pt x="5639" y="7261"/>
                  </a:cubicBezTo>
                  <a:cubicBezTo>
                    <a:pt x="5531" y="7261"/>
                    <a:pt x="5433" y="7344"/>
                    <a:pt x="5275" y="7515"/>
                  </a:cubicBezTo>
                  <a:cubicBezTo>
                    <a:pt x="4751" y="8051"/>
                    <a:pt x="4323" y="8658"/>
                    <a:pt x="3787" y="9158"/>
                  </a:cubicBezTo>
                  <a:cubicBezTo>
                    <a:pt x="3644" y="9277"/>
                    <a:pt x="3513" y="9396"/>
                    <a:pt x="3370" y="9491"/>
                  </a:cubicBezTo>
                  <a:cubicBezTo>
                    <a:pt x="3281" y="9551"/>
                    <a:pt x="3186" y="9581"/>
                    <a:pt x="3091" y="9581"/>
                  </a:cubicBezTo>
                  <a:cubicBezTo>
                    <a:pt x="2995" y="9581"/>
                    <a:pt x="2900" y="9551"/>
                    <a:pt x="2811" y="9491"/>
                  </a:cubicBezTo>
                  <a:cubicBezTo>
                    <a:pt x="2275" y="9158"/>
                    <a:pt x="1823" y="8765"/>
                    <a:pt x="1418" y="8289"/>
                  </a:cubicBezTo>
                  <a:cubicBezTo>
                    <a:pt x="1263" y="8110"/>
                    <a:pt x="1251" y="7932"/>
                    <a:pt x="1358" y="7717"/>
                  </a:cubicBezTo>
                  <a:cubicBezTo>
                    <a:pt x="1561" y="7301"/>
                    <a:pt x="1846" y="6943"/>
                    <a:pt x="2144" y="6598"/>
                  </a:cubicBezTo>
                  <a:cubicBezTo>
                    <a:pt x="2394" y="6300"/>
                    <a:pt x="2668" y="6003"/>
                    <a:pt x="2906" y="5681"/>
                  </a:cubicBezTo>
                  <a:cubicBezTo>
                    <a:pt x="2977" y="5574"/>
                    <a:pt x="3049" y="5455"/>
                    <a:pt x="3132" y="5348"/>
                  </a:cubicBezTo>
                  <a:cubicBezTo>
                    <a:pt x="3263" y="5134"/>
                    <a:pt x="3251" y="5074"/>
                    <a:pt x="3049" y="4919"/>
                  </a:cubicBezTo>
                  <a:cubicBezTo>
                    <a:pt x="2275" y="4360"/>
                    <a:pt x="1489" y="3824"/>
                    <a:pt x="775" y="3181"/>
                  </a:cubicBezTo>
                  <a:cubicBezTo>
                    <a:pt x="239" y="2693"/>
                    <a:pt x="287" y="2836"/>
                    <a:pt x="596" y="2276"/>
                  </a:cubicBezTo>
                  <a:cubicBezTo>
                    <a:pt x="894" y="1717"/>
                    <a:pt x="1263" y="1228"/>
                    <a:pt x="1680" y="752"/>
                  </a:cubicBezTo>
                  <a:cubicBezTo>
                    <a:pt x="1819" y="599"/>
                    <a:pt x="1909" y="527"/>
                    <a:pt x="2022" y="527"/>
                  </a:cubicBezTo>
                  <a:cubicBezTo>
                    <a:pt x="2102" y="527"/>
                    <a:pt x="2194" y="564"/>
                    <a:pt x="2323" y="633"/>
                  </a:cubicBezTo>
                  <a:cubicBezTo>
                    <a:pt x="2751" y="859"/>
                    <a:pt x="3144" y="1169"/>
                    <a:pt x="3513" y="1467"/>
                  </a:cubicBezTo>
                  <a:cubicBezTo>
                    <a:pt x="3918" y="1800"/>
                    <a:pt x="4299" y="2109"/>
                    <a:pt x="4704" y="2419"/>
                  </a:cubicBezTo>
                  <a:cubicBezTo>
                    <a:pt x="4859" y="2531"/>
                    <a:pt x="4981" y="2591"/>
                    <a:pt x="5091" y="2591"/>
                  </a:cubicBezTo>
                  <a:cubicBezTo>
                    <a:pt x="5227" y="2591"/>
                    <a:pt x="5345" y="2502"/>
                    <a:pt x="5490" y="2312"/>
                  </a:cubicBezTo>
                  <a:cubicBezTo>
                    <a:pt x="5906" y="1800"/>
                    <a:pt x="6323" y="1264"/>
                    <a:pt x="6764" y="752"/>
                  </a:cubicBezTo>
                  <a:cubicBezTo>
                    <a:pt x="6871" y="609"/>
                    <a:pt x="7026" y="466"/>
                    <a:pt x="7168" y="371"/>
                  </a:cubicBezTo>
                  <a:cubicBezTo>
                    <a:pt x="7264" y="288"/>
                    <a:pt x="7359" y="264"/>
                    <a:pt x="7442" y="264"/>
                  </a:cubicBezTo>
                  <a:close/>
                  <a:moveTo>
                    <a:pt x="7399" y="0"/>
                  </a:moveTo>
                  <a:cubicBezTo>
                    <a:pt x="7269" y="0"/>
                    <a:pt x="7130" y="48"/>
                    <a:pt x="7002" y="145"/>
                  </a:cubicBezTo>
                  <a:cubicBezTo>
                    <a:pt x="6704" y="347"/>
                    <a:pt x="6466" y="597"/>
                    <a:pt x="6240" y="859"/>
                  </a:cubicBezTo>
                  <a:cubicBezTo>
                    <a:pt x="5835" y="1324"/>
                    <a:pt x="5466" y="1812"/>
                    <a:pt x="5097" y="2312"/>
                  </a:cubicBezTo>
                  <a:cubicBezTo>
                    <a:pt x="4501" y="1812"/>
                    <a:pt x="3906" y="1300"/>
                    <a:pt x="3323" y="812"/>
                  </a:cubicBezTo>
                  <a:cubicBezTo>
                    <a:pt x="3025" y="562"/>
                    <a:pt x="2727" y="324"/>
                    <a:pt x="2334" y="204"/>
                  </a:cubicBezTo>
                  <a:cubicBezTo>
                    <a:pt x="2217" y="164"/>
                    <a:pt x="2100" y="140"/>
                    <a:pt x="1986" y="140"/>
                  </a:cubicBezTo>
                  <a:cubicBezTo>
                    <a:pt x="1799" y="140"/>
                    <a:pt x="1621" y="204"/>
                    <a:pt x="1465" y="359"/>
                  </a:cubicBezTo>
                  <a:cubicBezTo>
                    <a:pt x="930" y="919"/>
                    <a:pt x="465" y="1514"/>
                    <a:pt x="156" y="2205"/>
                  </a:cubicBezTo>
                  <a:cubicBezTo>
                    <a:pt x="72" y="2371"/>
                    <a:pt x="1" y="2550"/>
                    <a:pt x="13" y="2740"/>
                  </a:cubicBezTo>
                  <a:cubicBezTo>
                    <a:pt x="60" y="3193"/>
                    <a:pt x="227" y="3562"/>
                    <a:pt x="572" y="3848"/>
                  </a:cubicBezTo>
                  <a:cubicBezTo>
                    <a:pt x="1191" y="4372"/>
                    <a:pt x="1846" y="4872"/>
                    <a:pt x="2537" y="5336"/>
                  </a:cubicBezTo>
                  <a:cubicBezTo>
                    <a:pt x="2596" y="5384"/>
                    <a:pt x="2668" y="5384"/>
                    <a:pt x="2715" y="5467"/>
                  </a:cubicBezTo>
                  <a:lnTo>
                    <a:pt x="2680" y="5503"/>
                  </a:lnTo>
                  <a:cubicBezTo>
                    <a:pt x="2549" y="5646"/>
                    <a:pt x="2430" y="5812"/>
                    <a:pt x="2299" y="5955"/>
                  </a:cubicBezTo>
                  <a:cubicBezTo>
                    <a:pt x="1858" y="6479"/>
                    <a:pt x="1418" y="6967"/>
                    <a:pt x="1108" y="7586"/>
                  </a:cubicBezTo>
                  <a:cubicBezTo>
                    <a:pt x="1025" y="7729"/>
                    <a:pt x="953" y="7896"/>
                    <a:pt x="965" y="8074"/>
                  </a:cubicBezTo>
                  <a:cubicBezTo>
                    <a:pt x="1013" y="8682"/>
                    <a:pt x="1251" y="9194"/>
                    <a:pt x="1787" y="9527"/>
                  </a:cubicBezTo>
                  <a:lnTo>
                    <a:pt x="2192" y="9801"/>
                  </a:lnTo>
                  <a:cubicBezTo>
                    <a:pt x="2554" y="10032"/>
                    <a:pt x="2844" y="10149"/>
                    <a:pt x="3114" y="10149"/>
                  </a:cubicBezTo>
                  <a:cubicBezTo>
                    <a:pt x="3456" y="10149"/>
                    <a:pt x="3765" y="9961"/>
                    <a:pt x="4144" y="9575"/>
                  </a:cubicBezTo>
                  <a:cubicBezTo>
                    <a:pt x="4501" y="9206"/>
                    <a:pt x="4871" y="8813"/>
                    <a:pt x="5192" y="8420"/>
                  </a:cubicBezTo>
                  <a:cubicBezTo>
                    <a:pt x="5311" y="8265"/>
                    <a:pt x="5454" y="8122"/>
                    <a:pt x="5585" y="7967"/>
                  </a:cubicBezTo>
                  <a:cubicBezTo>
                    <a:pt x="5633" y="8015"/>
                    <a:pt x="5668" y="8039"/>
                    <a:pt x="5704" y="8074"/>
                  </a:cubicBezTo>
                  <a:cubicBezTo>
                    <a:pt x="6323" y="8610"/>
                    <a:pt x="6954" y="9134"/>
                    <a:pt x="7668" y="9551"/>
                  </a:cubicBezTo>
                  <a:cubicBezTo>
                    <a:pt x="7956" y="9718"/>
                    <a:pt x="8228" y="9804"/>
                    <a:pt x="8481" y="9804"/>
                  </a:cubicBezTo>
                  <a:cubicBezTo>
                    <a:pt x="8877" y="9804"/>
                    <a:pt x="9228" y="9594"/>
                    <a:pt x="9526" y="9158"/>
                  </a:cubicBezTo>
                  <a:cubicBezTo>
                    <a:pt x="9693" y="8920"/>
                    <a:pt x="9883" y="8694"/>
                    <a:pt x="10062" y="8479"/>
                  </a:cubicBezTo>
                  <a:cubicBezTo>
                    <a:pt x="10335" y="8122"/>
                    <a:pt x="10419" y="7443"/>
                    <a:pt x="10300" y="6991"/>
                  </a:cubicBezTo>
                  <a:cubicBezTo>
                    <a:pt x="10276" y="6896"/>
                    <a:pt x="10240" y="6812"/>
                    <a:pt x="10193" y="6753"/>
                  </a:cubicBezTo>
                  <a:cubicBezTo>
                    <a:pt x="9978" y="6384"/>
                    <a:pt x="9645" y="6110"/>
                    <a:pt x="9323" y="5860"/>
                  </a:cubicBezTo>
                  <a:cubicBezTo>
                    <a:pt x="8966" y="5574"/>
                    <a:pt x="8585" y="5277"/>
                    <a:pt x="8216" y="4991"/>
                  </a:cubicBezTo>
                  <a:cubicBezTo>
                    <a:pt x="8681" y="4515"/>
                    <a:pt x="9097" y="4003"/>
                    <a:pt x="9478" y="3467"/>
                  </a:cubicBezTo>
                  <a:cubicBezTo>
                    <a:pt x="9693" y="3181"/>
                    <a:pt x="9883" y="2871"/>
                    <a:pt x="9943" y="2526"/>
                  </a:cubicBezTo>
                  <a:cubicBezTo>
                    <a:pt x="10038" y="2014"/>
                    <a:pt x="9812" y="1621"/>
                    <a:pt x="9454" y="1288"/>
                  </a:cubicBezTo>
                  <a:cubicBezTo>
                    <a:pt x="8931" y="824"/>
                    <a:pt x="8383" y="407"/>
                    <a:pt x="7740" y="97"/>
                  </a:cubicBezTo>
                  <a:cubicBezTo>
                    <a:pt x="7633" y="50"/>
                    <a:pt x="7549" y="26"/>
                    <a:pt x="7442" y="2"/>
                  </a:cubicBezTo>
                  <a:cubicBezTo>
                    <a:pt x="7428" y="1"/>
                    <a:pt x="7414" y="0"/>
                    <a:pt x="73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84" name="Google Shape;1784;p44"/>
          <p:cNvGrpSpPr/>
          <p:nvPr/>
        </p:nvGrpSpPr>
        <p:grpSpPr>
          <a:xfrm>
            <a:off x="-11495" y="186245"/>
            <a:ext cx="1077049" cy="1240570"/>
            <a:chOff x="1249750" y="3142394"/>
            <a:chExt cx="791017" cy="911112"/>
          </a:xfrm>
        </p:grpSpPr>
        <p:sp>
          <p:nvSpPr>
            <p:cNvPr id="1785" name="Google Shape;1785;p44"/>
            <p:cNvSpPr/>
            <p:nvPr/>
          </p:nvSpPr>
          <p:spPr>
            <a:xfrm rot="-1578146">
              <a:off x="1416239" y="3237747"/>
              <a:ext cx="458048" cy="720398"/>
            </a:xfrm>
            <a:custGeom>
              <a:avLst/>
              <a:gdLst/>
              <a:ahLst/>
              <a:cxnLst/>
              <a:rect l="l" t="t" r="r" b="b"/>
              <a:pathLst>
                <a:path w="11312" h="17791" extrusionOk="0">
                  <a:moveTo>
                    <a:pt x="7649" y="0"/>
                  </a:moveTo>
                  <a:cubicBezTo>
                    <a:pt x="7378" y="0"/>
                    <a:pt x="7107" y="6"/>
                    <a:pt x="6835" y="17"/>
                  </a:cubicBezTo>
                  <a:cubicBezTo>
                    <a:pt x="5692" y="65"/>
                    <a:pt x="4549" y="124"/>
                    <a:pt x="3394" y="196"/>
                  </a:cubicBezTo>
                  <a:cubicBezTo>
                    <a:pt x="2572" y="255"/>
                    <a:pt x="1763" y="303"/>
                    <a:pt x="941" y="481"/>
                  </a:cubicBezTo>
                  <a:cubicBezTo>
                    <a:pt x="512" y="577"/>
                    <a:pt x="239" y="815"/>
                    <a:pt x="143" y="1196"/>
                  </a:cubicBezTo>
                  <a:cubicBezTo>
                    <a:pt x="119" y="1255"/>
                    <a:pt x="119" y="1315"/>
                    <a:pt x="108" y="1374"/>
                  </a:cubicBezTo>
                  <a:cubicBezTo>
                    <a:pt x="0" y="2244"/>
                    <a:pt x="143" y="3113"/>
                    <a:pt x="358" y="3970"/>
                  </a:cubicBezTo>
                  <a:cubicBezTo>
                    <a:pt x="489" y="4446"/>
                    <a:pt x="774" y="4649"/>
                    <a:pt x="1239" y="4649"/>
                  </a:cubicBezTo>
                  <a:lnTo>
                    <a:pt x="1346" y="4649"/>
                  </a:lnTo>
                  <a:cubicBezTo>
                    <a:pt x="1384" y="4649"/>
                    <a:pt x="1422" y="4649"/>
                    <a:pt x="1461" y="4649"/>
                  </a:cubicBezTo>
                  <a:cubicBezTo>
                    <a:pt x="2696" y="4649"/>
                    <a:pt x="3932" y="4467"/>
                    <a:pt x="5168" y="4375"/>
                  </a:cubicBezTo>
                  <a:cubicBezTo>
                    <a:pt x="5185" y="4374"/>
                    <a:pt x="5201" y="4373"/>
                    <a:pt x="5216" y="4373"/>
                  </a:cubicBezTo>
                  <a:cubicBezTo>
                    <a:pt x="5393" y="4373"/>
                    <a:pt x="5453" y="4439"/>
                    <a:pt x="5453" y="4625"/>
                  </a:cubicBezTo>
                  <a:cubicBezTo>
                    <a:pt x="5453" y="4684"/>
                    <a:pt x="5442" y="4768"/>
                    <a:pt x="5418" y="4827"/>
                  </a:cubicBezTo>
                  <a:cubicBezTo>
                    <a:pt x="5299" y="5363"/>
                    <a:pt x="5061" y="5839"/>
                    <a:pt x="4858" y="6327"/>
                  </a:cubicBezTo>
                  <a:cubicBezTo>
                    <a:pt x="3858" y="8661"/>
                    <a:pt x="2858" y="10995"/>
                    <a:pt x="2013" y="13400"/>
                  </a:cubicBezTo>
                  <a:cubicBezTo>
                    <a:pt x="1703" y="14269"/>
                    <a:pt x="1370" y="15162"/>
                    <a:pt x="1155" y="16079"/>
                  </a:cubicBezTo>
                  <a:cubicBezTo>
                    <a:pt x="1155" y="16090"/>
                    <a:pt x="1131" y="16114"/>
                    <a:pt x="1131" y="16150"/>
                  </a:cubicBezTo>
                  <a:cubicBezTo>
                    <a:pt x="1108" y="16293"/>
                    <a:pt x="1096" y="16448"/>
                    <a:pt x="1131" y="16591"/>
                  </a:cubicBezTo>
                  <a:cubicBezTo>
                    <a:pt x="1227" y="16876"/>
                    <a:pt x="1405" y="17055"/>
                    <a:pt x="1655" y="17174"/>
                  </a:cubicBezTo>
                  <a:cubicBezTo>
                    <a:pt x="2346" y="17483"/>
                    <a:pt x="3072" y="17662"/>
                    <a:pt x="3810" y="17769"/>
                  </a:cubicBezTo>
                  <a:cubicBezTo>
                    <a:pt x="3900" y="17784"/>
                    <a:pt x="3986" y="17791"/>
                    <a:pt x="4070" y="17791"/>
                  </a:cubicBezTo>
                  <a:cubicBezTo>
                    <a:pt x="4543" y="17791"/>
                    <a:pt x="4924" y="17565"/>
                    <a:pt x="5227" y="17150"/>
                  </a:cubicBezTo>
                  <a:cubicBezTo>
                    <a:pt x="5513" y="16745"/>
                    <a:pt x="5751" y="16329"/>
                    <a:pt x="5954" y="15876"/>
                  </a:cubicBezTo>
                  <a:cubicBezTo>
                    <a:pt x="6799" y="14078"/>
                    <a:pt x="7478" y="12221"/>
                    <a:pt x="8180" y="10364"/>
                  </a:cubicBezTo>
                  <a:cubicBezTo>
                    <a:pt x="8621" y="9197"/>
                    <a:pt x="9049" y="8018"/>
                    <a:pt x="9502" y="6863"/>
                  </a:cubicBezTo>
                  <a:cubicBezTo>
                    <a:pt x="10097" y="5315"/>
                    <a:pt x="10692" y="3768"/>
                    <a:pt x="11109" y="2160"/>
                  </a:cubicBezTo>
                  <a:cubicBezTo>
                    <a:pt x="11204" y="1708"/>
                    <a:pt x="11311" y="1267"/>
                    <a:pt x="11288" y="791"/>
                  </a:cubicBezTo>
                  <a:cubicBezTo>
                    <a:pt x="11252" y="541"/>
                    <a:pt x="11157" y="362"/>
                    <a:pt x="10883" y="267"/>
                  </a:cubicBezTo>
                  <a:cubicBezTo>
                    <a:pt x="10668" y="208"/>
                    <a:pt x="10466" y="148"/>
                    <a:pt x="10264" y="136"/>
                  </a:cubicBezTo>
                  <a:cubicBezTo>
                    <a:pt x="9383" y="54"/>
                    <a:pt x="8517" y="0"/>
                    <a:pt x="764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" name="Google Shape;1786;p44"/>
            <p:cNvSpPr/>
            <p:nvPr/>
          </p:nvSpPr>
          <p:spPr>
            <a:xfrm rot="-1578146">
              <a:off x="1393822" y="3214064"/>
              <a:ext cx="502873" cy="767774"/>
            </a:xfrm>
            <a:custGeom>
              <a:avLst/>
              <a:gdLst/>
              <a:ahLst/>
              <a:cxnLst/>
              <a:rect l="l" t="t" r="r" b="b"/>
              <a:pathLst>
                <a:path w="12419" h="18961" extrusionOk="0">
                  <a:moveTo>
                    <a:pt x="7865" y="453"/>
                  </a:moveTo>
                  <a:cubicBezTo>
                    <a:pt x="8776" y="453"/>
                    <a:pt x="9683" y="506"/>
                    <a:pt x="10597" y="583"/>
                  </a:cubicBezTo>
                  <a:cubicBezTo>
                    <a:pt x="10811" y="606"/>
                    <a:pt x="11014" y="666"/>
                    <a:pt x="11228" y="726"/>
                  </a:cubicBezTo>
                  <a:cubicBezTo>
                    <a:pt x="11490" y="809"/>
                    <a:pt x="11597" y="987"/>
                    <a:pt x="11609" y="1237"/>
                  </a:cubicBezTo>
                  <a:cubicBezTo>
                    <a:pt x="11669" y="1702"/>
                    <a:pt x="11562" y="2166"/>
                    <a:pt x="11454" y="2607"/>
                  </a:cubicBezTo>
                  <a:cubicBezTo>
                    <a:pt x="11038" y="4214"/>
                    <a:pt x="10442" y="5762"/>
                    <a:pt x="9847" y="7310"/>
                  </a:cubicBezTo>
                  <a:cubicBezTo>
                    <a:pt x="9395" y="8476"/>
                    <a:pt x="8966" y="9655"/>
                    <a:pt x="8514" y="10810"/>
                  </a:cubicBezTo>
                  <a:cubicBezTo>
                    <a:pt x="7823" y="12667"/>
                    <a:pt x="7144" y="14537"/>
                    <a:pt x="6299" y="16335"/>
                  </a:cubicBezTo>
                  <a:cubicBezTo>
                    <a:pt x="6097" y="16775"/>
                    <a:pt x="5858" y="17192"/>
                    <a:pt x="5573" y="17597"/>
                  </a:cubicBezTo>
                  <a:cubicBezTo>
                    <a:pt x="5264" y="18018"/>
                    <a:pt x="4875" y="18245"/>
                    <a:pt x="4392" y="18245"/>
                  </a:cubicBezTo>
                  <a:cubicBezTo>
                    <a:pt x="4315" y="18245"/>
                    <a:pt x="4237" y="18239"/>
                    <a:pt x="4156" y="18228"/>
                  </a:cubicBezTo>
                  <a:cubicBezTo>
                    <a:pt x="3418" y="18121"/>
                    <a:pt x="2679" y="17942"/>
                    <a:pt x="2001" y="17632"/>
                  </a:cubicBezTo>
                  <a:cubicBezTo>
                    <a:pt x="1751" y="17513"/>
                    <a:pt x="1572" y="17335"/>
                    <a:pt x="1477" y="17049"/>
                  </a:cubicBezTo>
                  <a:cubicBezTo>
                    <a:pt x="1429" y="16894"/>
                    <a:pt x="1453" y="16751"/>
                    <a:pt x="1477" y="16597"/>
                  </a:cubicBezTo>
                  <a:cubicBezTo>
                    <a:pt x="1477" y="16573"/>
                    <a:pt x="1489" y="16537"/>
                    <a:pt x="1489" y="16525"/>
                  </a:cubicBezTo>
                  <a:cubicBezTo>
                    <a:pt x="1715" y="15620"/>
                    <a:pt x="2048" y="14727"/>
                    <a:pt x="2358" y="13846"/>
                  </a:cubicBezTo>
                  <a:cubicBezTo>
                    <a:pt x="3203" y="11453"/>
                    <a:pt x="4203" y="9119"/>
                    <a:pt x="5204" y="6774"/>
                  </a:cubicBezTo>
                  <a:cubicBezTo>
                    <a:pt x="5406" y="6286"/>
                    <a:pt x="5644" y="5809"/>
                    <a:pt x="5763" y="5274"/>
                  </a:cubicBezTo>
                  <a:cubicBezTo>
                    <a:pt x="5775" y="5214"/>
                    <a:pt x="5799" y="5143"/>
                    <a:pt x="5799" y="5083"/>
                  </a:cubicBezTo>
                  <a:cubicBezTo>
                    <a:pt x="5799" y="4898"/>
                    <a:pt x="5737" y="4828"/>
                    <a:pt x="5589" y="4828"/>
                  </a:cubicBezTo>
                  <a:cubicBezTo>
                    <a:pt x="5566" y="4828"/>
                    <a:pt x="5540" y="4830"/>
                    <a:pt x="5513" y="4833"/>
                  </a:cubicBezTo>
                  <a:cubicBezTo>
                    <a:pt x="4266" y="4914"/>
                    <a:pt x="3041" y="5096"/>
                    <a:pt x="1806" y="5096"/>
                  </a:cubicBezTo>
                  <a:cubicBezTo>
                    <a:pt x="1768" y="5096"/>
                    <a:pt x="1730" y="5095"/>
                    <a:pt x="1691" y="5095"/>
                  </a:cubicBezTo>
                  <a:lnTo>
                    <a:pt x="1584" y="5095"/>
                  </a:lnTo>
                  <a:cubicBezTo>
                    <a:pt x="1120" y="5095"/>
                    <a:pt x="834" y="4905"/>
                    <a:pt x="703" y="4428"/>
                  </a:cubicBezTo>
                  <a:cubicBezTo>
                    <a:pt x="477" y="3559"/>
                    <a:pt x="346" y="2702"/>
                    <a:pt x="453" y="1821"/>
                  </a:cubicBezTo>
                  <a:cubicBezTo>
                    <a:pt x="465" y="1761"/>
                    <a:pt x="465" y="1702"/>
                    <a:pt x="477" y="1642"/>
                  </a:cubicBezTo>
                  <a:cubicBezTo>
                    <a:pt x="584" y="1273"/>
                    <a:pt x="858" y="1035"/>
                    <a:pt x="1286" y="928"/>
                  </a:cubicBezTo>
                  <a:cubicBezTo>
                    <a:pt x="2108" y="749"/>
                    <a:pt x="2918" y="702"/>
                    <a:pt x="3739" y="642"/>
                  </a:cubicBezTo>
                  <a:cubicBezTo>
                    <a:pt x="4882" y="571"/>
                    <a:pt x="6037" y="511"/>
                    <a:pt x="7180" y="464"/>
                  </a:cubicBezTo>
                  <a:cubicBezTo>
                    <a:pt x="7409" y="456"/>
                    <a:pt x="7637" y="453"/>
                    <a:pt x="7865" y="453"/>
                  </a:cubicBezTo>
                  <a:close/>
                  <a:moveTo>
                    <a:pt x="8155" y="0"/>
                  </a:moveTo>
                  <a:cubicBezTo>
                    <a:pt x="7925" y="0"/>
                    <a:pt x="7696" y="4"/>
                    <a:pt x="7466" y="11"/>
                  </a:cubicBezTo>
                  <a:cubicBezTo>
                    <a:pt x="6180" y="35"/>
                    <a:pt x="4906" y="142"/>
                    <a:pt x="3632" y="225"/>
                  </a:cubicBezTo>
                  <a:cubicBezTo>
                    <a:pt x="2822" y="273"/>
                    <a:pt x="2001" y="345"/>
                    <a:pt x="1191" y="571"/>
                  </a:cubicBezTo>
                  <a:cubicBezTo>
                    <a:pt x="643" y="726"/>
                    <a:pt x="286" y="1059"/>
                    <a:pt x="155" y="1571"/>
                  </a:cubicBezTo>
                  <a:cubicBezTo>
                    <a:pt x="143" y="1630"/>
                    <a:pt x="120" y="1702"/>
                    <a:pt x="108" y="1773"/>
                  </a:cubicBezTo>
                  <a:cubicBezTo>
                    <a:pt x="1" y="2428"/>
                    <a:pt x="36" y="3095"/>
                    <a:pt x="108" y="3774"/>
                  </a:cubicBezTo>
                  <a:cubicBezTo>
                    <a:pt x="155" y="4321"/>
                    <a:pt x="346" y="4821"/>
                    <a:pt x="596" y="5298"/>
                  </a:cubicBezTo>
                  <a:cubicBezTo>
                    <a:pt x="822" y="5738"/>
                    <a:pt x="1167" y="6000"/>
                    <a:pt x="1656" y="6060"/>
                  </a:cubicBezTo>
                  <a:cubicBezTo>
                    <a:pt x="1991" y="6114"/>
                    <a:pt x="2321" y="6138"/>
                    <a:pt x="2656" y="6138"/>
                  </a:cubicBezTo>
                  <a:cubicBezTo>
                    <a:pt x="2833" y="6138"/>
                    <a:pt x="3011" y="6131"/>
                    <a:pt x="3191" y="6119"/>
                  </a:cubicBezTo>
                  <a:cubicBezTo>
                    <a:pt x="3822" y="6071"/>
                    <a:pt x="4465" y="6048"/>
                    <a:pt x="5120" y="5940"/>
                  </a:cubicBezTo>
                  <a:lnTo>
                    <a:pt x="5120" y="5940"/>
                  </a:lnTo>
                  <a:cubicBezTo>
                    <a:pt x="5096" y="6012"/>
                    <a:pt x="5085" y="6071"/>
                    <a:pt x="5049" y="6119"/>
                  </a:cubicBezTo>
                  <a:lnTo>
                    <a:pt x="4513" y="7333"/>
                  </a:lnTo>
                  <a:cubicBezTo>
                    <a:pt x="3882" y="8762"/>
                    <a:pt x="3287" y="10203"/>
                    <a:pt x="2775" y="11655"/>
                  </a:cubicBezTo>
                  <a:cubicBezTo>
                    <a:pt x="2179" y="13287"/>
                    <a:pt x="1525" y="14858"/>
                    <a:pt x="1179" y="16561"/>
                  </a:cubicBezTo>
                  <a:cubicBezTo>
                    <a:pt x="1167" y="16656"/>
                    <a:pt x="1132" y="16763"/>
                    <a:pt x="1120" y="16870"/>
                  </a:cubicBezTo>
                  <a:cubicBezTo>
                    <a:pt x="1024" y="17347"/>
                    <a:pt x="1132" y="18061"/>
                    <a:pt x="1763" y="18311"/>
                  </a:cubicBezTo>
                  <a:cubicBezTo>
                    <a:pt x="2656" y="18668"/>
                    <a:pt x="3561" y="18906"/>
                    <a:pt x="4513" y="18954"/>
                  </a:cubicBezTo>
                  <a:cubicBezTo>
                    <a:pt x="4589" y="18957"/>
                    <a:pt x="4667" y="18960"/>
                    <a:pt x="4744" y="18960"/>
                  </a:cubicBezTo>
                  <a:cubicBezTo>
                    <a:pt x="4955" y="18960"/>
                    <a:pt x="5166" y="18936"/>
                    <a:pt x="5358" y="18823"/>
                  </a:cubicBezTo>
                  <a:cubicBezTo>
                    <a:pt x="5787" y="18561"/>
                    <a:pt x="6144" y="18228"/>
                    <a:pt x="6382" y="17775"/>
                  </a:cubicBezTo>
                  <a:cubicBezTo>
                    <a:pt x="7085" y="16525"/>
                    <a:pt x="7716" y="15215"/>
                    <a:pt x="8252" y="13894"/>
                  </a:cubicBezTo>
                  <a:cubicBezTo>
                    <a:pt x="9061" y="11858"/>
                    <a:pt x="9764" y="9774"/>
                    <a:pt x="10657" y="7762"/>
                  </a:cubicBezTo>
                  <a:cubicBezTo>
                    <a:pt x="11228" y="6476"/>
                    <a:pt x="11681" y="5155"/>
                    <a:pt x="12073" y="3797"/>
                  </a:cubicBezTo>
                  <a:cubicBezTo>
                    <a:pt x="12264" y="3107"/>
                    <a:pt x="12419" y="2392"/>
                    <a:pt x="12312" y="1654"/>
                  </a:cubicBezTo>
                  <a:cubicBezTo>
                    <a:pt x="12204" y="916"/>
                    <a:pt x="11752" y="392"/>
                    <a:pt x="11002" y="249"/>
                  </a:cubicBezTo>
                  <a:cubicBezTo>
                    <a:pt x="10070" y="67"/>
                    <a:pt x="9115" y="0"/>
                    <a:pt x="81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71" name="Google Shape;1771;p44"/>
          <p:cNvGrpSpPr/>
          <p:nvPr/>
        </p:nvGrpSpPr>
        <p:grpSpPr>
          <a:xfrm>
            <a:off x="67306" y="3811808"/>
            <a:ext cx="714307" cy="1039620"/>
            <a:chOff x="1343563" y="2903025"/>
            <a:chExt cx="524608" cy="763528"/>
          </a:xfrm>
        </p:grpSpPr>
        <p:grpSp>
          <p:nvGrpSpPr>
            <p:cNvPr id="1772" name="Google Shape;1772;p44"/>
            <p:cNvGrpSpPr/>
            <p:nvPr/>
          </p:nvGrpSpPr>
          <p:grpSpPr>
            <a:xfrm>
              <a:off x="1343563" y="2919811"/>
              <a:ext cx="524603" cy="746741"/>
              <a:chOff x="1343563" y="2919811"/>
              <a:chExt cx="524603" cy="746741"/>
            </a:xfrm>
          </p:grpSpPr>
          <p:sp>
            <p:nvSpPr>
              <p:cNvPr id="1773" name="Google Shape;1773;p44"/>
              <p:cNvSpPr/>
              <p:nvPr/>
            </p:nvSpPr>
            <p:spPr>
              <a:xfrm>
                <a:off x="1361956" y="2937595"/>
                <a:ext cx="463877" cy="683084"/>
              </a:xfrm>
              <a:custGeom>
                <a:avLst/>
                <a:gdLst/>
                <a:ahLst/>
                <a:cxnLst/>
                <a:rect l="l" t="t" r="r" b="b"/>
                <a:pathLst>
                  <a:path w="11550" h="17008" extrusionOk="0">
                    <a:moveTo>
                      <a:pt x="5913" y="3234"/>
                    </a:moveTo>
                    <a:cubicBezTo>
                      <a:pt x="6562" y="3234"/>
                      <a:pt x="7306" y="3574"/>
                      <a:pt x="7585" y="4305"/>
                    </a:cubicBezTo>
                    <a:cubicBezTo>
                      <a:pt x="8097" y="5674"/>
                      <a:pt x="7073" y="7163"/>
                      <a:pt x="5621" y="7163"/>
                    </a:cubicBezTo>
                    <a:cubicBezTo>
                      <a:pt x="4989" y="7163"/>
                      <a:pt x="4513" y="6782"/>
                      <a:pt x="4311" y="6103"/>
                    </a:cubicBezTo>
                    <a:cubicBezTo>
                      <a:pt x="4227" y="5853"/>
                      <a:pt x="4168" y="5579"/>
                      <a:pt x="4192" y="5317"/>
                    </a:cubicBezTo>
                    <a:cubicBezTo>
                      <a:pt x="4204" y="4543"/>
                      <a:pt x="4466" y="3888"/>
                      <a:pt x="5144" y="3436"/>
                    </a:cubicBezTo>
                    <a:cubicBezTo>
                      <a:pt x="5347" y="3303"/>
                      <a:pt x="5621" y="3234"/>
                      <a:pt x="5913" y="3234"/>
                    </a:cubicBezTo>
                    <a:close/>
                    <a:moveTo>
                      <a:pt x="5872" y="0"/>
                    </a:moveTo>
                    <a:cubicBezTo>
                      <a:pt x="5043" y="0"/>
                      <a:pt x="4217" y="181"/>
                      <a:pt x="3394" y="531"/>
                    </a:cubicBezTo>
                    <a:cubicBezTo>
                      <a:pt x="2656" y="840"/>
                      <a:pt x="2037" y="1352"/>
                      <a:pt x="1489" y="1948"/>
                    </a:cubicBezTo>
                    <a:cubicBezTo>
                      <a:pt x="918" y="2567"/>
                      <a:pt x="477" y="3317"/>
                      <a:pt x="275" y="4150"/>
                    </a:cubicBezTo>
                    <a:cubicBezTo>
                      <a:pt x="1" y="5210"/>
                      <a:pt x="72" y="6246"/>
                      <a:pt x="417" y="7294"/>
                    </a:cubicBezTo>
                    <a:cubicBezTo>
                      <a:pt x="703" y="8151"/>
                      <a:pt x="1144" y="8960"/>
                      <a:pt x="1787" y="9615"/>
                    </a:cubicBezTo>
                    <a:cubicBezTo>
                      <a:pt x="2442" y="10282"/>
                      <a:pt x="3251" y="10651"/>
                      <a:pt x="4168" y="10818"/>
                    </a:cubicBezTo>
                    <a:cubicBezTo>
                      <a:pt x="4394" y="10859"/>
                      <a:pt x="4614" y="10889"/>
                      <a:pt x="4832" y="10889"/>
                    </a:cubicBezTo>
                    <a:cubicBezTo>
                      <a:pt x="5049" y="10889"/>
                      <a:pt x="5263" y="10859"/>
                      <a:pt x="5478" y="10782"/>
                    </a:cubicBezTo>
                    <a:cubicBezTo>
                      <a:pt x="6037" y="10603"/>
                      <a:pt x="6573" y="10389"/>
                      <a:pt x="6990" y="9949"/>
                    </a:cubicBezTo>
                    <a:cubicBezTo>
                      <a:pt x="7053" y="9896"/>
                      <a:pt x="7097" y="9825"/>
                      <a:pt x="7172" y="9825"/>
                    </a:cubicBezTo>
                    <a:cubicBezTo>
                      <a:pt x="7182" y="9825"/>
                      <a:pt x="7193" y="9827"/>
                      <a:pt x="7204" y="9830"/>
                    </a:cubicBezTo>
                    <a:cubicBezTo>
                      <a:pt x="7311" y="9865"/>
                      <a:pt x="7323" y="9949"/>
                      <a:pt x="7347" y="10044"/>
                    </a:cubicBezTo>
                    <a:cubicBezTo>
                      <a:pt x="7549" y="11258"/>
                      <a:pt x="7061" y="12497"/>
                      <a:pt x="5751" y="13092"/>
                    </a:cubicBezTo>
                    <a:cubicBezTo>
                      <a:pt x="5091" y="13390"/>
                      <a:pt x="4416" y="13476"/>
                      <a:pt x="3728" y="13476"/>
                    </a:cubicBezTo>
                    <a:cubicBezTo>
                      <a:pt x="3374" y="13476"/>
                      <a:pt x="3016" y="13454"/>
                      <a:pt x="2656" y="13425"/>
                    </a:cubicBezTo>
                    <a:cubicBezTo>
                      <a:pt x="2299" y="13390"/>
                      <a:pt x="1965" y="13270"/>
                      <a:pt x="1632" y="13199"/>
                    </a:cubicBezTo>
                    <a:cubicBezTo>
                      <a:pt x="1571" y="13190"/>
                      <a:pt x="1510" y="13182"/>
                      <a:pt x="1451" y="13182"/>
                    </a:cubicBezTo>
                    <a:cubicBezTo>
                      <a:pt x="1348" y="13182"/>
                      <a:pt x="1251" y="13208"/>
                      <a:pt x="1168" y="13306"/>
                    </a:cubicBezTo>
                    <a:cubicBezTo>
                      <a:pt x="644" y="13925"/>
                      <a:pt x="334" y="14640"/>
                      <a:pt x="239" y="15449"/>
                    </a:cubicBezTo>
                    <a:cubicBezTo>
                      <a:pt x="215" y="15723"/>
                      <a:pt x="322" y="15985"/>
                      <a:pt x="537" y="16176"/>
                    </a:cubicBezTo>
                    <a:cubicBezTo>
                      <a:pt x="822" y="16426"/>
                      <a:pt x="1191" y="16557"/>
                      <a:pt x="1549" y="16664"/>
                    </a:cubicBezTo>
                    <a:cubicBezTo>
                      <a:pt x="2312" y="16891"/>
                      <a:pt x="3082" y="17007"/>
                      <a:pt x="3859" y="17007"/>
                    </a:cubicBezTo>
                    <a:cubicBezTo>
                      <a:pt x="4100" y="17007"/>
                      <a:pt x="4342" y="16996"/>
                      <a:pt x="4585" y="16973"/>
                    </a:cubicBezTo>
                    <a:cubicBezTo>
                      <a:pt x="5799" y="16878"/>
                      <a:pt x="6906" y="16509"/>
                      <a:pt x="7907" y="15806"/>
                    </a:cubicBezTo>
                    <a:cubicBezTo>
                      <a:pt x="8930" y="15092"/>
                      <a:pt x="9645" y="14104"/>
                      <a:pt x="10204" y="13009"/>
                    </a:cubicBezTo>
                    <a:cubicBezTo>
                      <a:pt x="10704" y="11997"/>
                      <a:pt x="11050" y="10925"/>
                      <a:pt x="11288" y="9818"/>
                    </a:cubicBezTo>
                    <a:cubicBezTo>
                      <a:pt x="11514" y="8806"/>
                      <a:pt x="11550" y="7770"/>
                      <a:pt x="11550" y="6722"/>
                    </a:cubicBezTo>
                    <a:cubicBezTo>
                      <a:pt x="11550" y="5770"/>
                      <a:pt x="11419" y="4865"/>
                      <a:pt x="11121" y="3960"/>
                    </a:cubicBezTo>
                    <a:cubicBezTo>
                      <a:pt x="10895" y="3269"/>
                      <a:pt x="10645" y="2591"/>
                      <a:pt x="10204" y="2007"/>
                    </a:cubicBezTo>
                    <a:cubicBezTo>
                      <a:pt x="9621" y="1245"/>
                      <a:pt x="8859" y="709"/>
                      <a:pt x="7966" y="388"/>
                    </a:cubicBezTo>
                    <a:cubicBezTo>
                      <a:pt x="7266" y="127"/>
                      <a:pt x="6568" y="0"/>
                      <a:pt x="587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4" name="Google Shape;1774;p44"/>
              <p:cNvSpPr/>
              <p:nvPr/>
            </p:nvSpPr>
            <p:spPr>
              <a:xfrm>
                <a:off x="1343563" y="2919811"/>
                <a:ext cx="524603" cy="746741"/>
              </a:xfrm>
              <a:custGeom>
                <a:avLst/>
                <a:gdLst/>
                <a:ahLst/>
                <a:cxnLst/>
                <a:rect l="l" t="t" r="r" b="b"/>
                <a:pathLst>
                  <a:path w="13062" h="18593" extrusionOk="0">
                    <a:moveTo>
                      <a:pt x="6372" y="548"/>
                    </a:moveTo>
                    <a:cubicBezTo>
                      <a:pt x="7068" y="548"/>
                      <a:pt x="7766" y="675"/>
                      <a:pt x="8466" y="936"/>
                    </a:cubicBezTo>
                    <a:cubicBezTo>
                      <a:pt x="9359" y="1257"/>
                      <a:pt x="10121" y="1793"/>
                      <a:pt x="10704" y="2555"/>
                    </a:cubicBezTo>
                    <a:cubicBezTo>
                      <a:pt x="11145" y="3139"/>
                      <a:pt x="11395" y="3817"/>
                      <a:pt x="11621" y="4508"/>
                    </a:cubicBezTo>
                    <a:cubicBezTo>
                      <a:pt x="11907" y="5401"/>
                      <a:pt x="12026" y="6318"/>
                      <a:pt x="12038" y="7258"/>
                    </a:cubicBezTo>
                    <a:cubicBezTo>
                      <a:pt x="12074" y="8318"/>
                      <a:pt x="12014" y="9342"/>
                      <a:pt x="11788" y="10366"/>
                    </a:cubicBezTo>
                    <a:cubicBezTo>
                      <a:pt x="11550" y="11473"/>
                      <a:pt x="11204" y="12545"/>
                      <a:pt x="10704" y="13557"/>
                    </a:cubicBezTo>
                    <a:cubicBezTo>
                      <a:pt x="10145" y="14652"/>
                      <a:pt x="9430" y="15640"/>
                      <a:pt x="8407" y="16354"/>
                    </a:cubicBezTo>
                    <a:cubicBezTo>
                      <a:pt x="7406" y="17057"/>
                      <a:pt x="6299" y="17426"/>
                      <a:pt x="5085" y="17521"/>
                    </a:cubicBezTo>
                    <a:cubicBezTo>
                      <a:pt x="4842" y="17544"/>
                      <a:pt x="4600" y="17555"/>
                      <a:pt x="4359" y="17555"/>
                    </a:cubicBezTo>
                    <a:cubicBezTo>
                      <a:pt x="3582" y="17555"/>
                      <a:pt x="2812" y="17439"/>
                      <a:pt x="2049" y="17212"/>
                    </a:cubicBezTo>
                    <a:cubicBezTo>
                      <a:pt x="1691" y="17105"/>
                      <a:pt x="1322" y="16974"/>
                      <a:pt x="1037" y="16724"/>
                    </a:cubicBezTo>
                    <a:cubicBezTo>
                      <a:pt x="822" y="16533"/>
                      <a:pt x="715" y="16271"/>
                      <a:pt x="739" y="15997"/>
                    </a:cubicBezTo>
                    <a:cubicBezTo>
                      <a:pt x="834" y="15188"/>
                      <a:pt x="1144" y="14473"/>
                      <a:pt x="1668" y="13854"/>
                    </a:cubicBezTo>
                    <a:cubicBezTo>
                      <a:pt x="1751" y="13756"/>
                      <a:pt x="1848" y="13730"/>
                      <a:pt x="1951" y="13730"/>
                    </a:cubicBezTo>
                    <a:cubicBezTo>
                      <a:pt x="2010" y="13730"/>
                      <a:pt x="2071" y="13738"/>
                      <a:pt x="2132" y="13747"/>
                    </a:cubicBezTo>
                    <a:cubicBezTo>
                      <a:pt x="2465" y="13818"/>
                      <a:pt x="2799" y="13938"/>
                      <a:pt x="3156" y="13973"/>
                    </a:cubicBezTo>
                    <a:cubicBezTo>
                      <a:pt x="3516" y="14002"/>
                      <a:pt x="3874" y="14024"/>
                      <a:pt x="4228" y="14024"/>
                    </a:cubicBezTo>
                    <a:cubicBezTo>
                      <a:pt x="4916" y="14024"/>
                      <a:pt x="5591" y="13938"/>
                      <a:pt x="6251" y="13640"/>
                    </a:cubicBezTo>
                    <a:cubicBezTo>
                      <a:pt x="7561" y="13045"/>
                      <a:pt x="8049" y="11806"/>
                      <a:pt x="7847" y="10592"/>
                    </a:cubicBezTo>
                    <a:cubicBezTo>
                      <a:pt x="7823" y="10497"/>
                      <a:pt x="7811" y="10413"/>
                      <a:pt x="7704" y="10378"/>
                    </a:cubicBezTo>
                    <a:cubicBezTo>
                      <a:pt x="7693" y="10375"/>
                      <a:pt x="7682" y="10373"/>
                      <a:pt x="7672" y="10373"/>
                    </a:cubicBezTo>
                    <a:cubicBezTo>
                      <a:pt x="7597" y="10373"/>
                      <a:pt x="7553" y="10444"/>
                      <a:pt x="7490" y="10497"/>
                    </a:cubicBezTo>
                    <a:cubicBezTo>
                      <a:pt x="7073" y="10937"/>
                      <a:pt x="6537" y="11151"/>
                      <a:pt x="5978" y="11330"/>
                    </a:cubicBezTo>
                    <a:cubicBezTo>
                      <a:pt x="5763" y="11407"/>
                      <a:pt x="5549" y="11437"/>
                      <a:pt x="5332" y="11437"/>
                    </a:cubicBezTo>
                    <a:cubicBezTo>
                      <a:pt x="5114" y="11437"/>
                      <a:pt x="4894" y="11407"/>
                      <a:pt x="4668" y="11366"/>
                    </a:cubicBezTo>
                    <a:cubicBezTo>
                      <a:pt x="3751" y="11199"/>
                      <a:pt x="2942" y="10830"/>
                      <a:pt x="2287" y="10163"/>
                    </a:cubicBezTo>
                    <a:cubicBezTo>
                      <a:pt x="1644" y="9508"/>
                      <a:pt x="1203" y="8699"/>
                      <a:pt x="917" y="7842"/>
                    </a:cubicBezTo>
                    <a:cubicBezTo>
                      <a:pt x="572" y="6794"/>
                      <a:pt x="501" y="5758"/>
                      <a:pt x="775" y="4698"/>
                    </a:cubicBezTo>
                    <a:cubicBezTo>
                      <a:pt x="977" y="3865"/>
                      <a:pt x="1418" y="3115"/>
                      <a:pt x="1989" y="2496"/>
                    </a:cubicBezTo>
                    <a:cubicBezTo>
                      <a:pt x="2537" y="1900"/>
                      <a:pt x="3156" y="1388"/>
                      <a:pt x="3894" y="1079"/>
                    </a:cubicBezTo>
                    <a:cubicBezTo>
                      <a:pt x="4717" y="729"/>
                      <a:pt x="5543" y="548"/>
                      <a:pt x="6372" y="548"/>
                    </a:cubicBezTo>
                    <a:close/>
                    <a:moveTo>
                      <a:pt x="6533" y="1"/>
                    </a:moveTo>
                    <a:cubicBezTo>
                      <a:pt x="6428" y="1"/>
                      <a:pt x="6322" y="3"/>
                      <a:pt x="6216" y="7"/>
                    </a:cubicBezTo>
                    <a:cubicBezTo>
                      <a:pt x="5049" y="55"/>
                      <a:pt x="3977" y="424"/>
                      <a:pt x="2989" y="1067"/>
                    </a:cubicBezTo>
                    <a:cubicBezTo>
                      <a:pt x="1858" y="1793"/>
                      <a:pt x="953" y="2722"/>
                      <a:pt x="441" y="3984"/>
                    </a:cubicBezTo>
                    <a:cubicBezTo>
                      <a:pt x="60" y="4948"/>
                      <a:pt x="1" y="5960"/>
                      <a:pt x="13" y="6972"/>
                    </a:cubicBezTo>
                    <a:cubicBezTo>
                      <a:pt x="13" y="7484"/>
                      <a:pt x="108" y="7973"/>
                      <a:pt x="251" y="8449"/>
                    </a:cubicBezTo>
                    <a:cubicBezTo>
                      <a:pt x="417" y="8996"/>
                      <a:pt x="703" y="9508"/>
                      <a:pt x="1025" y="9985"/>
                    </a:cubicBezTo>
                    <a:cubicBezTo>
                      <a:pt x="1418" y="10544"/>
                      <a:pt x="1858" y="11056"/>
                      <a:pt x="2430" y="11437"/>
                    </a:cubicBezTo>
                    <a:cubicBezTo>
                      <a:pt x="3145" y="11946"/>
                      <a:pt x="3917" y="12180"/>
                      <a:pt x="4731" y="12180"/>
                    </a:cubicBezTo>
                    <a:cubicBezTo>
                      <a:pt x="5042" y="12180"/>
                      <a:pt x="5358" y="12146"/>
                      <a:pt x="5680" y="12080"/>
                    </a:cubicBezTo>
                    <a:cubicBezTo>
                      <a:pt x="6251" y="11973"/>
                      <a:pt x="6787" y="11794"/>
                      <a:pt x="7287" y="11497"/>
                    </a:cubicBezTo>
                    <a:lnTo>
                      <a:pt x="7287" y="11497"/>
                    </a:lnTo>
                    <a:cubicBezTo>
                      <a:pt x="7228" y="11842"/>
                      <a:pt x="7109" y="12152"/>
                      <a:pt x="6954" y="12449"/>
                    </a:cubicBezTo>
                    <a:cubicBezTo>
                      <a:pt x="6632" y="12997"/>
                      <a:pt x="6132" y="13271"/>
                      <a:pt x="5549" y="13402"/>
                    </a:cubicBezTo>
                    <a:cubicBezTo>
                      <a:pt x="5136" y="13498"/>
                      <a:pt x="4723" y="13542"/>
                      <a:pt x="4310" y="13542"/>
                    </a:cubicBezTo>
                    <a:cubicBezTo>
                      <a:pt x="3701" y="13542"/>
                      <a:pt x="3093" y="13446"/>
                      <a:pt x="2489" y="13283"/>
                    </a:cubicBezTo>
                    <a:cubicBezTo>
                      <a:pt x="2334" y="13245"/>
                      <a:pt x="2193" y="13226"/>
                      <a:pt x="2062" y="13226"/>
                    </a:cubicBezTo>
                    <a:cubicBezTo>
                      <a:pt x="1690" y="13226"/>
                      <a:pt x="1402" y="13383"/>
                      <a:pt x="1120" y="13735"/>
                    </a:cubicBezTo>
                    <a:cubicBezTo>
                      <a:pt x="501" y="14473"/>
                      <a:pt x="227" y="15342"/>
                      <a:pt x="167" y="16295"/>
                    </a:cubicBezTo>
                    <a:cubicBezTo>
                      <a:pt x="144" y="16664"/>
                      <a:pt x="239" y="17021"/>
                      <a:pt x="477" y="17319"/>
                    </a:cubicBezTo>
                    <a:cubicBezTo>
                      <a:pt x="727" y="17652"/>
                      <a:pt x="1084" y="17807"/>
                      <a:pt x="1453" y="17962"/>
                    </a:cubicBezTo>
                    <a:cubicBezTo>
                      <a:pt x="2072" y="18200"/>
                      <a:pt x="2727" y="18343"/>
                      <a:pt x="3358" y="18450"/>
                    </a:cubicBezTo>
                    <a:cubicBezTo>
                      <a:pt x="3868" y="18538"/>
                      <a:pt x="4373" y="18593"/>
                      <a:pt x="4874" y="18593"/>
                    </a:cubicBezTo>
                    <a:cubicBezTo>
                      <a:pt x="5461" y="18593"/>
                      <a:pt x="6042" y="18517"/>
                      <a:pt x="6621" y="18331"/>
                    </a:cubicBezTo>
                    <a:cubicBezTo>
                      <a:pt x="7764" y="17962"/>
                      <a:pt x="8716" y="17271"/>
                      <a:pt x="9609" y="16497"/>
                    </a:cubicBezTo>
                    <a:cubicBezTo>
                      <a:pt x="10657" y="15593"/>
                      <a:pt x="11335" y="14414"/>
                      <a:pt x="11859" y="13152"/>
                    </a:cubicBezTo>
                    <a:cubicBezTo>
                      <a:pt x="12157" y="12437"/>
                      <a:pt x="12324" y="11711"/>
                      <a:pt x="12514" y="10961"/>
                    </a:cubicBezTo>
                    <a:cubicBezTo>
                      <a:pt x="12907" y="9616"/>
                      <a:pt x="13062" y="8175"/>
                      <a:pt x="12883" y="6722"/>
                    </a:cubicBezTo>
                    <a:cubicBezTo>
                      <a:pt x="12752" y="5591"/>
                      <a:pt x="12490" y="4496"/>
                      <a:pt x="12026" y="3436"/>
                    </a:cubicBezTo>
                    <a:cubicBezTo>
                      <a:pt x="11609" y="2496"/>
                      <a:pt x="10895" y="1817"/>
                      <a:pt x="10109" y="1186"/>
                    </a:cubicBezTo>
                    <a:cubicBezTo>
                      <a:pt x="9062" y="349"/>
                      <a:pt x="7842" y="1"/>
                      <a:pt x="653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5" name="Google Shape;1775;p44"/>
              <p:cNvSpPr/>
              <p:nvPr/>
            </p:nvSpPr>
            <p:spPr>
              <a:xfrm>
                <a:off x="1529313" y="3067842"/>
                <a:ext cx="157839" cy="157437"/>
              </a:xfrm>
              <a:custGeom>
                <a:avLst/>
                <a:gdLst/>
                <a:ahLst/>
                <a:cxnLst/>
                <a:rect l="l" t="t" r="r" b="b"/>
                <a:pathLst>
                  <a:path w="3930" h="3920" extrusionOk="0">
                    <a:moveTo>
                      <a:pt x="2128" y="451"/>
                    </a:moveTo>
                    <a:cubicBezTo>
                      <a:pt x="2460" y="451"/>
                      <a:pt x="2768" y="653"/>
                      <a:pt x="3013" y="1062"/>
                    </a:cubicBezTo>
                    <a:cubicBezTo>
                      <a:pt x="3156" y="1300"/>
                      <a:pt x="3216" y="1562"/>
                      <a:pt x="3216" y="1907"/>
                    </a:cubicBezTo>
                    <a:cubicBezTo>
                      <a:pt x="3192" y="2848"/>
                      <a:pt x="2597" y="3396"/>
                      <a:pt x="1644" y="3396"/>
                    </a:cubicBezTo>
                    <a:cubicBezTo>
                      <a:pt x="1001" y="3396"/>
                      <a:pt x="632" y="2919"/>
                      <a:pt x="680" y="2193"/>
                    </a:cubicBezTo>
                    <a:cubicBezTo>
                      <a:pt x="715" y="1634"/>
                      <a:pt x="942" y="1145"/>
                      <a:pt x="1358" y="788"/>
                    </a:cubicBezTo>
                    <a:cubicBezTo>
                      <a:pt x="1618" y="564"/>
                      <a:pt x="1880" y="451"/>
                      <a:pt x="2128" y="451"/>
                    </a:cubicBezTo>
                    <a:close/>
                    <a:moveTo>
                      <a:pt x="1756" y="0"/>
                    </a:moveTo>
                    <a:cubicBezTo>
                      <a:pt x="1460" y="0"/>
                      <a:pt x="1183" y="70"/>
                      <a:pt x="977" y="205"/>
                    </a:cubicBezTo>
                    <a:cubicBezTo>
                      <a:pt x="299" y="657"/>
                      <a:pt x="37" y="1312"/>
                      <a:pt x="25" y="2086"/>
                    </a:cubicBezTo>
                    <a:cubicBezTo>
                      <a:pt x="1" y="2348"/>
                      <a:pt x="60" y="2622"/>
                      <a:pt x="144" y="2872"/>
                    </a:cubicBezTo>
                    <a:cubicBezTo>
                      <a:pt x="346" y="3539"/>
                      <a:pt x="822" y="3920"/>
                      <a:pt x="1454" y="3920"/>
                    </a:cubicBezTo>
                    <a:cubicBezTo>
                      <a:pt x="2906" y="3920"/>
                      <a:pt x="3930" y="2431"/>
                      <a:pt x="3418" y="1062"/>
                    </a:cubicBezTo>
                    <a:cubicBezTo>
                      <a:pt x="3140" y="335"/>
                      <a:pt x="2403" y="0"/>
                      <a:pt x="175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6" name="Google Shape;1776;p44"/>
              <p:cNvSpPr/>
              <p:nvPr/>
            </p:nvSpPr>
            <p:spPr>
              <a:xfrm>
                <a:off x="1361950" y="2937653"/>
                <a:ext cx="463877" cy="682963"/>
              </a:xfrm>
              <a:custGeom>
                <a:avLst/>
                <a:gdLst/>
                <a:ahLst/>
                <a:cxnLst/>
                <a:rect l="l" t="t" r="r" b="b"/>
                <a:pathLst>
                  <a:path w="11550" h="17005" extrusionOk="0">
                    <a:moveTo>
                      <a:pt x="5923" y="3229"/>
                    </a:moveTo>
                    <a:cubicBezTo>
                      <a:pt x="6570" y="3229"/>
                      <a:pt x="7307" y="3569"/>
                      <a:pt x="7585" y="4296"/>
                    </a:cubicBezTo>
                    <a:cubicBezTo>
                      <a:pt x="8097" y="5665"/>
                      <a:pt x="7073" y="7153"/>
                      <a:pt x="5620" y="7153"/>
                    </a:cubicBezTo>
                    <a:cubicBezTo>
                      <a:pt x="4989" y="7153"/>
                      <a:pt x="4513" y="6784"/>
                      <a:pt x="4310" y="6093"/>
                    </a:cubicBezTo>
                    <a:cubicBezTo>
                      <a:pt x="4227" y="5843"/>
                      <a:pt x="4168" y="5582"/>
                      <a:pt x="4191" y="5308"/>
                    </a:cubicBezTo>
                    <a:cubicBezTo>
                      <a:pt x="4203" y="4534"/>
                      <a:pt x="4465" y="3879"/>
                      <a:pt x="5144" y="3438"/>
                    </a:cubicBezTo>
                    <a:cubicBezTo>
                      <a:pt x="5350" y="3300"/>
                      <a:pt x="5627" y="3229"/>
                      <a:pt x="5923" y="3229"/>
                    </a:cubicBezTo>
                    <a:close/>
                    <a:moveTo>
                      <a:pt x="5885" y="1"/>
                    </a:moveTo>
                    <a:cubicBezTo>
                      <a:pt x="5051" y="1"/>
                      <a:pt x="4221" y="182"/>
                      <a:pt x="3394" y="533"/>
                    </a:cubicBezTo>
                    <a:cubicBezTo>
                      <a:pt x="2656" y="843"/>
                      <a:pt x="2036" y="1343"/>
                      <a:pt x="1489" y="1938"/>
                    </a:cubicBezTo>
                    <a:cubicBezTo>
                      <a:pt x="917" y="2569"/>
                      <a:pt x="477" y="3307"/>
                      <a:pt x="274" y="4141"/>
                    </a:cubicBezTo>
                    <a:cubicBezTo>
                      <a:pt x="0" y="5201"/>
                      <a:pt x="72" y="6248"/>
                      <a:pt x="417" y="7284"/>
                    </a:cubicBezTo>
                    <a:cubicBezTo>
                      <a:pt x="703" y="8153"/>
                      <a:pt x="1143" y="8951"/>
                      <a:pt x="1786" y="9606"/>
                    </a:cubicBezTo>
                    <a:cubicBezTo>
                      <a:pt x="2441" y="10273"/>
                      <a:pt x="3251" y="10654"/>
                      <a:pt x="4168" y="10808"/>
                    </a:cubicBezTo>
                    <a:cubicBezTo>
                      <a:pt x="4394" y="10856"/>
                      <a:pt x="4614" y="10886"/>
                      <a:pt x="4831" y="10886"/>
                    </a:cubicBezTo>
                    <a:cubicBezTo>
                      <a:pt x="5049" y="10886"/>
                      <a:pt x="5263" y="10856"/>
                      <a:pt x="5477" y="10785"/>
                    </a:cubicBezTo>
                    <a:cubicBezTo>
                      <a:pt x="6037" y="10606"/>
                      <a:pt x="6573" y="10380"/>
                      <a:pt x="6989" y="9951"/>
                    </a:cubicBezTo>
                    <a:cubicBezTo>
                      <a:pt x="7050" y="9901"/>
                      <a:pt x="7094" y="9824"/>
                      <a:pt x="7164" y="9824"/>
                    </a:cubicBezTo>
                    <a:cubicBezTo>
                      <a:pt x="7176" y="9824"/>
                      <a:pt x="7189" y="9827"/>
                      <a:pt x="7204" y="9832"/>
                    </a:cubicBezTo>
                    <a:cubicBezTo>
                      <a:pt x="7311" y="9856"/>
                      <a:pt x="7323" y="9951"/>
                      <a:pt x="7347" y="10034"/>
                    </a:cubicBezTo>
                    <a:cubicBezTo>
                      <a:pt x="7549" y="11261"/>
                      <a:pt x="7061" y="12499"/>
                      <a:pt x="5751" y="13094"/>
                    </a:cubicBezTo>
                    <a:cubicBezTo>
                      <a:pt x="5094" y="13384"/>
                      <a:pt x="4422" y="13473"/>
                      <a:pt x="3737" y="13473"/>
                    </a:cubicBezTo>
                    <a:cubicBezTo>
                      <a:pt x="3380" y="13473"/>
                      <a:pt x="3019" y="13448"/>
                      <a:pt x="2656" y="13416"/>
                    </a:cubicBezTo>
                    <a:cubicBezTo>
                      <a:pt x="2298" y="13392"/>
                      <a:pt x="1965" y="13273"/>
                      <a:pt x="1632" y="13190"/>
                    </a:cubicBezTo>
                    <a:cubicBezTo>
                      <a:pt x="1576" y="13182"/>
                      <a:pt x="1520" y="13175"/>
                      <a:pt x="1466" y="13175"/>
                    </a:cubicBezTo>
                    <a:cubicBezTo>
                      <a:pt x="1358" y="13175"/>
                      <a:pt x="1255" y="13202"/>
                      <a:pt x="1167" y="13297"/>
                    </a:cubicBezTo>
                    <a:cubicBezTo>
                      <a:pt x="643" y="13928"/>
                      <a:pt x="334" y="14642"/>
                      <a:pt x="239" y="15440"/>
                    </a:cubicBezTo>
                    <a:cubicBezTo>
                      <a:pt x="215" y="15726"/>
                      <a:pt x="322" y="15976"/>
                      <a:pt x="536" y="16166"/>
                    </a:cubicBezTo>
                    <a:cubicBezTo>
                      <a:pt x="822" y="16428"/>
                      <a:pt x="1191" y="16559"/>
                      <a:pt x="1548" y="16666"/>
                    </a:cubicBezTo>
                    <a:cubicBezTo>
                      <a:pt x="2319" y="16895"/>
                      <a:pt x="3096" y="17005"/>
                      <a:pt x="3880" y="17005"/>
                    </a:cubicBezTo>
                    <a:cubicBezTo>
                      <a:pt x="4114" y="17005"/>
                      <a:pt x="4349" y="16995"/>
                      <a:pt x="4584" y="16976"/>
                    </a:cubicBezTo>
                    <a:cubicBezTo>
                      <a:pt x="5799" y="16869"/>
                      <a:pt x="6906" y="16500"/>
                      <a:pt x="7906" y="15797"/>
                    </a:cubicBezTo>
                    <a:cubicBezTo>
                      <a:pt x="8930" y="15083"/>
                      <a:pt x="9644" y="14106"/>
                      <a:pt x="10204" y="12999"/>
                    </a:cubicBezTo>
                    <a:cubicBezTo>
                      <a:pt x="10704" y="11987"/>
                      <a:pt x="11049" y="10916"/>
                      <a:pt x="11288" y="9820"/>
                    </a:cubicBezTo>
                    <a:cubicBezTo>
                      <a:pt x="11514" y="8808"/>
                      <a:pt x="11549" y="7760"/>
                      <a:pt x="11549" y="6725"/>
                    </a:cubicBezTo>
                    <a:cubicBezTo>
                      <a:pt x="11549" y="5772"/>
                      <a:pt x="11419" y="4867"/>
                      <a:pt x="11121" y="3950"/>
                    </a:cubicBezTo>
                    <a:cubicBezTo>
                      <a:pt x="10895" y="3272"/>
                      <a:pt x="10645" y="2581"/>
                      <a:pt x="10204" y="1998"/>
                    </a:cubicBezTo>
                    <a:cubicBezTo>
                      <a:pt x="9621" y="1248"/>
                      <a:pt x="8859" y="712"/>
                      <a:pt x="7966" y="379"/>
                    </a:cubicBezTo>
                    <a:cubicBezTo>
                      <a:pt x="7270" y="125"/>
                      <a:pt x="6576" y="1"/>
                      <a:pt x="588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777" name="Google Shape;1777;p44"/>
            <p:cNvSpPr/>
            <p:nvPr/>
          </p:nvSpPr>
          <p:spPr>
            <a:xfrm>
              <a:off x="1343568" y="2903025"/>
              <a:ext cx="524603" cy="746460"/>
            </a:xfrm>
            <a:custGeom>
              <a:avLst/>
              <a:gdLst/>
              <a:ahLst/>
              <a:cxnLst/>
              <a:rect l="l" t="t" r="r" b="b"/>
              <a:pathLst>
                <a:path w="13062" h="18586" extrusionOk="0">
                  <a:moveTo>
                    <a:pt x="6385" y="547"/>
                  </a:moveTo>
                  <a:cubicBezTo>
                    <a:pt x="7076" y="547"/>
                    <a:pt x="7770" y="671"/>
                    <a:pt x="8466" y="925"/>
                  </a:cubicBezTo>
                  <a:cubicBezTo>
                    <a:pt x="9359" y="1258"/>
                    <a:pt x="10121" y="1794"/>
                    <a:pt x="10704" y="2544"/>
                  </a:cubicBezTo>
                  <a:cubicBezTo>
                    <a:pt x="11145" y="3127"/>
                    <a:pt x="11395" y="3818"/>
                    <a:pt x="11621" y="4496"/>
                  </a:cubicBezTo>
                  <a:cubicBezTo>
                    <a:pt x="11907" y="5389"/>
                    <a:pt x="12026" y="6318"/>
                    <a:pt x="12038" y="7247"/>
                  </a:cubicBezTo>
                  <a:cubicBezTo>
                    <a:pt x="12073" y="8306"/>
                    <a:pt x="12014" y="9342"/>
                    <a:pt x="11788" y="10366"/>
                  </a:cubicBezTo>
                  <a:cubicBezTo>
                    <a:pt x="11549" y="11462"/>
                    <a:pt x="11204" y="12533"/>
                    <a:pt x="10704" y="13545"/>
                  </a:cubicBezTo>
                  <a:cubicBezTo>
                    <a:pt x="10144" y="14652"/>
                    <a:pt x="9430" y="15629"/>
                    <a:pt x="8406" y="16343"/>
                  </a:cubicBezTo>
                  <a:cubicBezTo>
                    <a:pt x="7406" y="17046"/>
                    <a:pt x="6299" y="17415"/>
                    <a:pt x="5084" y="17522"/>
                  </a:cubicBezTo>
                  <a:cubicBezTo>
                    <a:pt x="4849" y="17541"/>
                    <a:pt x="4614" y="17551"/>
                    <a:pt x="4380" y="17551"/>
                  </a:cubicBezTo>
                  <a:cubicBezTo>
                    <a:pt x="3596" y="17551"/>
                    <a:pt x="2819" y="17441"/>
                    <a:pt x="2048" y="17212"/>
                  </a:cubicBezTo>
                  <a:cubicBezTo>
                    <a:pt x="1691" y="17105"/>
                    <a:pt x="1322" y="16974"/>
                    <a:pt x="1036" y="16712"/>
                  </a:cubicBezTo>
                  <a:cubicBezTo>
                    <a:pt x="822" y="16522"/>
                    <a:pt x="715" y="16272"/>
                    <a:pt x="739" y="15986"/>
                  </a:cubicBezTo>
                  <a:cubicBezTo>
                    <a:pt x="834" y="15188"/>
                    <a:pt x="1143" y="14474"/>
                    <a:pt x="1667" y="13843"/>
                  </a:cubicBezTo>
                  <a:cubicBezTo>
                    <a:pt x="1755" y="13748"/>
                    <a:pt x="1858" y="13721"/>
                    <a:pt x="1966" y="13721"/>
                  </a:cubicBezTo>
                  <a:cubicBezTo>
                    <a:pt x="2020" y="13721"/>
                    <a:pt x="2076" y="13728"/>
                    <a:pt x="2132" y="13736"/>
                  </a:cubicBezTo>
                  <a:cubicBezTo>
                    <a:pt x="2465" y="13819"/>
                    <a:pt x="2798" y="13938"/>
                    <a:pt x="3156" y="13962"/>
                  </a:cubicBezTo>
                  <a:cubicBezTo>
                    <a:pt x="3519" y="13994"/>
                    <a:pt x="3880" y="14019"/>
                    <a:pt x="4237" y="14019"/>
                  </a:cubicBezTo>
                  <a:cubicBezTo>
                    <a:pt x="4922" y="14019"/>
                    <a:pt x="5594" y="13930"/>
                    <a:pt x="6251" y="13640"/>
                  </a:cubicBezTo>
                  <a:cubicBezTo>
                    <a:pt x="7561" y="13045"/>
                    <a:pt x="8049" y="11807"/>
                    <a:pt x="7847" y="10580"/>
                  </a:cubicBezTo>
                  <a:cubicBezTo>
                    <a:pt x="7823" y="10497"/>
                    <a:pt x="7811" y="10402"/>
                    <a:pt x="7704" y="10378"/>
                  </a:cubicBezTo>
                  <a:cubicBezTo>
                    <a:pt x="7689" y="10373"/>
                    <a:pt x="7676" y="10370"/>
                    <a:pt x="7664" y="10370"/>
                  </a:cubicBezTo>
                  <a:cubicBezTo>
                    <a:pt x="7594" y="10370"/>
                    <a:pt x="7550" y="10447"/>
                    <a:pt x="7489" y="10497"/>
                  </a:cubicBezTo>
                  <a:cubicBezTo>
                    <a:pt x="7073" y="10926"/>
                    <a:pt x="6537" y="11152"/>
                    <a:pt x="5977" y="11331"/>
                  </a:cubicBezTo>
                  <a:cubicBezTo>
                    <a:pt x="5763" y="11402"/>
                    <a:pt x="5549" y="11432"/>
                    <a:pt x="5331" y="11432"/>
                  </a:cubicBezTo>
                  <a:cubicBezTo>
                    <a:pt x="5114" y="11432"/>
                    <a:pt x="4894" y="11402"/>
                    <a:pt x="4668" y="11354"/>
                  </a:cubicBezTo>
                  <a:cubicBezTo>
                    <a:pt x="3751" y="11200"/>
                    <a:pt x="2941" y="10819"/>
                    <a:pt x="2286" y="10152"/>
                  </a:cubicBezTo>
                  <a:cubicBezTo>
                    <a:pt x="1643" y="9497"/>
                    <a:pt x="1203" y="8699"/>
                    <a:pt x="917" y="7830"/>
                  </a:cubicBezTo>
                  <a:cubicBezTo>
                    <a:pt x="572" y="6794"/>
                    <a:pt x="500" y="5747"/>
                    <a:pt x="774" y="4687"/>
                  </a:cubicBezTo>
                  <a:cubicBezTo>
                    <a:pt x="977" y="3853"/>
                    <a:pt x="1417" y="3115"/>
                    <a:pt x="1989" y="2484"/>
                  </a:cubicBezTo>
                  <a:cubicBezTo>
                    <a:pt x="2536" y="1889"/>
                    <a:pt x="3156" y="1389"/>
                    <a:pt x="3894" y="1079"/>
                  </a:cubicBezTo>
                  <a:cubicBezTo>
                    <a:pt x="4721" y="728"/>
                    <a:pt x="5551" y="547"/>
                    <a:pt x="6385" y="547"/>
                  </a:cubicBezTo>
                  <a:close/>
                  <a:moveTo>
                    <a:pt x="6542" y="1"/>
                  </a:moveTo>
                  <a:cubicBezTo>
                    <a:pt x="6434" y="1"/>
                    <a:pt x="6325" y="3"/>
                    <a:pt x="6215" y="8"/>
                  </a:cubicBezTo>
                  <a:cubicBezTo>
                    <a:pt x="5049" y="55"/>
                    <a:pt x="3977" y="424"/>
                    <a:pt x="2989" y="1067"/>
                  </a:cubicBezTo>
                  <a:cubicBezTo>
                    <a:pt x="1858" y="1794"/>
                    <a:pt x="953" y="2710"/>
                    <a:pt x="441" y="3984"/>
                  </a:cubicBezTo>
                  <a:cubicBezTo>
                    <a:pt x="60" y="4949"/>
                    <a:pt x="0" y="5961"/>
                    <a:pt x="12" y="6973"/>
                  </a:cubicBezTo>
                  <a:cubicBezTo>
                    <a:pt x="12" y="7473"/>
                    <a:pt x="108" y="7973"/>
                    <a:pt x="250" y="8449"/>
                  </a:cubicBezTo>
                  <a:cubicBezTo>
                    <a:pt x="417" y="8997"/>
                    <a:pt x="703" y="9497"/>
                    <a:pt x="1024" y="9973"/>
                  </a:cubicBezTo>
                  <a:cubicBezTo>
                    <a:pt x="1417" y="10545"/>
                    <a:pt x="1858" y="11045"/>
                    <a:pt x="2429" y="11438"/>
                  </a:cubicBezTo>
                  <a:cubicBezTo>
                    <a:pt x="3139" y="11943"/>
                    <a:pt x="3905" y="12171"/>
                    <a:pt x="4713" y="12171"/>
                  </a:cubicBezTo>
                  <a:cubicBezTo>
                    <a:pt x="5029" y="12171"/>
                    <a:pt x="5351" y="12136"/>
                    <a:pt x="5680" y="12069"/>
                  </a:cubicBezTo>
                  <a:cubicBezTo>
                    <a:pt x="6251" y="11973"/>
                    <a:pt x="6787" y="11795"/>
                    <a:pt x="7287" y="11497"/>
                  </a:cubicBezTo>
                  <a:lnTo>
                    <a:pt x="7287" y="11497"/>
                  </a:lnTo>
                  <a:cubicBezTo>
                    <a:pt x="7227" y="11831"/>
                    <a:pt x="7108" y="12152"/>
                    <a:pt x="6954" y="12450"/>
                  </a:cubicBezTo>
                  <a:cubicBezTo>
                    <a:pt x="6632" y="12997"/>
                    <a:pt x="6132" y="13259"/>
                    <a:pt x="5549" y="13402"/>
                  </a:cubicBezTo>
                  <a:cubicBezTo>
                    <a:pt x="5143" y="13497"/>
                    <a:pt x="4737" y="13539"/>
                    <a:pt x="4332" y="13539"/>
                  </a:cubicBezTo>
                  <a:cubicBezTo>
                    <a:pt x="3715" y="13539"/>
                    <a:pt x="3100" y="13441"/>
                    <a:pt x="2489" y="13283"/>
                  </a:cubicBezTo>
                  <a:cubicBezTo>
                    <a:pt x="2327" y="13241"/>
                    <a:pt x="2181" y="13219"/>
                    <a:pt x="2045" y="13219"/>
                  </a:cubicBezTo>
                  <a:cubicBezTo>
                    <a:pt x="1681" y="13219"/>
                    <a:pt x="1397" y="13377"/>
                    <a:pt x="1120" y="13724"/>
                  </a:cubicBezTo>
                  <a:cubicBezTo>
                    <a:pt x="500" y="14474"/>
                    <a:pt x="227" y="15331"/>
                    <a:pt x="167" y="16284"/>
                  </a:cubicBezTo>
                  <a:cubicBezTo>
                    <a:pt x="143" y="16653"/>
                    <a:pt x="238" y="17010"/>
                    <a:pt x="477" y="17307"/>
                  </a:cubicBezTo>
                  <a:cubicBezTo>
                    <a:pt x="727" y="17641"/>
                    <a:pt x="1084" y="17808"/>
                    <a:pt x="1453" y="17950"/>
                  </a:cubicBezTo>
                  <a:cubicBezTo>
                    <a:pt x="2072" y="18189"/>
                    <a:pt x="2727" y="18343"/>
                    <a:pt x="3358" y="18439"/>
                  </a:cubicBezTo>
                  <a:cubicBezTo>
                    <a:pt x="3863" y="18531"/>
                    <a:pt x="4362" y="18586"/>
                    <a:pt x="4858" y="18586"/>
                  </a:cubicBezTo>
                  <a:cubicBezTo>
                    <a:pt x="5450" y="18586"/>
                    <a:pt x="6037" y="18507"/>
                    <a:pt x="6620" y="18319"/>
                  </a:cubicBezTo>
                  <a:cubicBezTo>
                    <a:pt x="7763" y="17950"/>
                    <a:pt x="8716" y="17272"/>
                    <a:pt x="9609" y="16498"/>
                  </a:cubicBezTo>
                  <a:cubicBezTo>
                    <a:pt x="10656" y="15581"/>
                    <a:pt x="11335" y="14414"/>
                    <a:pt x="11859" y="13140"/>
                  </a:cubicBezTo>
                  <a:cubicBezTo>
                    <a:pt x="12157" y="12438"/>
                    <a:pt x="12323" y="11700"/>
                    <a:pt x="12514" y="10961"/>
                  </a:cubicBezTo>
                  <a:cubicBezTo>
                    <a:pt x="12907" y="9604"/>
                    <a:pt x="13062" y="8175"/>
                    <a:pt x="12883" y="6723"/>
                  </a:cubicBezTo>
                  <a:cubicBezTo>
                    <a:pt x="12752" y="5592"/>
                    <a:pt x="12490" y="4484"/>
                    <a:pt x="12026" y="3425"/>
                  </a:cubicBezTo>
                  <a:cubicBezTo>
                    <a:pt x="11609" y="2496"/>
                    <a:pt x="10895" y="1806"/>
                    <a:pt x="10109" y="1175"/>
                  </a:cubicBezTo>
                  <a:cubicBezTo>
                    <a:pt x="9064" y="339"/>
                    <a:pt x="7847" y="1"/>
                    <a:pt x="65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" name="Rectangle 19"/>
          <p:cNvSpPr/>
          <p:nvPr/>
        </p:nvSpPr>
        <p:spPr>
          <a:xfrm>
            <a:off x="736316" y="1902534"/>
            <a:ext cx="6211650" cy="205553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5" name="Rounded Rectangle 4"/>
          <p:cNvSpPr/>
          <p:nvPr/>
        </p:nvSpPr>
        <p:spPr>
          <a:xfrm>
            <a:off x="5696373" y="968587"/>
            <a:ext cx="1159292" cy="216746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28, 20 и 16</a:t>
            </a:r>
            <a:endParaRPr lang="bg-BG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1" name="Google Shape;1911;p47"/>
          <p:cNvSpPr/>
          <p:nvPr/>
        </p:nvSpPr>
        <p:spPr>
          <a:xfrm>
            <a:off x="139665" y="92376"/>
            <a:ext cx="630000" cy="630000"/>
          </a:xfrm>
          <a:prstGeom prst="ellipse">
            <a:avLst/>
          </a:prstGeom>
          <a:solidFill>
            <a:schemeClr val="accent6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</a:endParaRPr>
          </a:p>
        </p:txBody>
      </p:sp>
      <p:sp>
        <p:nvSpPr>
          <p:cNvPr id="1912" name="Google Shape;1912;p47"/>
          <p:cNvSpPr/>
          <p:nvPr/>
        </p:nvSpPr>
        <p:spPr>
          <a:xfrm>
            <a:off x="154739" y="4130102"/>
            <a:ext cx="630000" cy="630000"/>
          </a:xfrm>
          <a:prstGeom prst="ellipse">
            <a:avLst/>
          </a:prstGeom>
          <a:solidFill>
            <a:schemeClr val="accent3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</a:endParaRPr>
          </a:p>
        </p:txBody>
      </p:sp>
      <p:sp>
        <p:nvSpPr>
          <p:cNvPr id="1913" name="Google Shape;1913;p47"/>
          <p:cNvSpPr/>
          <p:nvPr/>
        </p:nvSpPr>
        <p:spPr>
          <a:xfrm>
            <a:off x="8444369" y="132551"/>
            <a:ext cx="630000" cy="630000"/>
          </a:xfrm>
          <a:prstGeom prst="ellipse">
            <a:avLst/>
          </a:prstGeom>
          <a:solidFill>
            <a:schemeClr val="accent4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</a:endParaRPr>
          </a:p>
        </p:txBody>
      </p:sp>
      <p:sp>
        <p:nvSpPr>
          <p:cNvPr id="1914" name="Google Shape;1914;p47"/>
          <p:cNvSpPr/>
          <p:nvPr/>
        </p:nvSpPr>
        <p:spPr>
          <a:xfrm>
            <a:off x="8440044" y="4084330"/>
            <a:ext cx="630000" cy="630000"/>
          </a:xfrm>
          <a:prstGeom prst="ellipse">
            <a:avLst/>
          </a:prstGeom>
          <a:solidFill>
            <a:schemeClr val="accent5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</a:endParaRPr>
          </a:p>
        </p:txBody>
      </p:sp>
      <p:grpSp>
        <p:nvGrpSpPr>
          <p:cNvPr id="1915" name="Google Shape;1915;p47"/>
          <p:cNvGrpSpPr/>
          <p:nvPr/>
        </p:nvGrpSpPr>
        <p:grpSpPr>
          <a:xfrm>
            <a:off x="328077" y="265726"/>
            <a:ext cx="253175" cy="283300"/>
            <a:chOff x="4103075" y="1903475"/>
            <a:chExt cx="253175" cy="283300"/>
          </a:xfrm>
        </p:grpSpPr>
        <p:sp>
          <p:nvSpPr>
            <p:cNvPr id="1916" name="Google Shape;1916;p47"/>
            <p:cNvSpPr/>
            <p:nvPr/>
          </p:nvSpPr>
          <p:spPr>
            <a:xfrm>
              <a:off x="4138975" y="2140325"/>
              <a:ext cx="50275" cy="37950"/>
            </a:xfrm>
            <a:custGeom>
              <a:avLst/>
              <a:gdLst/>
              <a:ahLst/>
              <a:cxnLst/>
              <a:rect l="l" t="t" r="r" b="b"/>
              <a:pathLst>
                <a:path w="2011" h="1518" extrusionOk="0">
                  <a:moveTo>
                    <a:pt x="1" y="1"/>
                  </a:moveTo>
                  <a:lnTo>
                    <a:pt x="1" y="1417"/>
                  </a:lnTo>
                  <a:cubicBezTo>
                    <a:pt x="1" y="1481"/>
                    <a:pt x="66" y="1518"/>
                    <a:pt x="121" y="1518"/>
                  </a:cubicBezTo>
                  <a:cubicBezTo>
                    <a:pt x="133" y="1518"/>
                    <a:pt x="144" y="1516"/>
                    <a:pt x="154" y="1513"/>
                  </a:cubicBezTo>
                  <a:lnTo>
                    <a:pt x="958" y="1226"/>
                  </a:lnTo>
                  <a:lnTo>
                    <a:pt x="1053" y="1226"/>
                  </a:lnTo>
                  <a:lnTo>
                    <a:pt x="1838" y="1513"/>
                  </a:lnTo>
                  <a:cubicBezTo>
                    <a:pt x="1854" y="1516"/>
                    <a:pt x="1870" y="1518"/>
                    <a:pt x="1885" y="1518"/>
                  </a:cubicBezTo>
                  <a:cubicBezTo>
                    <a:pt x="1958" y="1518"/>
                    <a:pt x="2010" y="1481"/>
                    <a:pt x="2010" y="1417"/>
                  </a:cubicBezTo>
                  <a:lnTo>
                    <a:pt x="201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" name="Google Shape;1917;p47"/>
            <p:cNvSpPr/>
            <p:nvPr/>
          </p:nvSpPr>
          <p:spPr>
            <a:xfrm>
              <a:off x="4130850" y="2132200"/>
              <a:ext cx="67000" cy="54575"/>
            </a:xfrm>
            <a:custGeom>
              <a:avLst/>
              <a:gdLst/>
              <a:ahLst/>
              <a:cxnLst/>
              <a:rect l="l" t="t" r="r" b="b"/>
              <a:pathLst>
                <a:path w="2680" h="2183" extrusionOk="0">
                  <a:moveTo>
                    <a:pt x="2010" y="670"/>
                  </a:moveTo>
                  <a:lnTo>
                    <a:pt x="2010" y="1379"/>
                  </a:lnTo>
                  <a:lnTo>
                    <a:pt x="1512" y="1225"/>
                  </a:lnTo>
                  <a:cubicBezTo>
                    <a:pt x="1436" y="1187"/>
                    <a:pt x="1397" y="1187"/>
                    <a:pt x="1340" y="1187"/>
                  </a:cubicBezTo>
                  <a:cubicBezTo>
                    <a:pt x="1283" y="1187"/>
                    <a:pt x="1225" y="1225"/>
                    <a:pt x="1225" y="1225"/>
                  </a:cubicBezTo>
                  <a:lnTo>
                    <a:pt x="727" y="1379"/>
                  </a:lnTo>
                  <a:lnTo>
                    <a:pt x="727" y="670"/>
                  </a:lnTo>
                  <a:close/>
                  <a:moveTo>
                    <a:pt x="0" y="0"/>
                  </a:moveTo>
                  <a:lnTo>
                    <a:pt x="0" y="1742"/>
                  </a:lnTo>
                  <a:cubicBezTo>
                    <a:pt x="0" y="1991"/>
                    <a:pt x="192" y="2182"/>
                    <a:pt x="460" y="2182"/>
                  </a:cubicBezTo>
                  <a:cubicBezTo>
                    <a:pt x="536" y="2182"/>
                    <a:pt x="574" y="2182"/>
                    <a:pt x="632" y="2144"/>
                  </a:cubicBezTo>
                  <a:lnTo>
                    <a:pt x="1340" y="1876"/>
                  </a:lnTo>
                  <a:lnTo>
                    <a:pt x="2067" y="2144"/>
                  </a:lnTo>
                  <a:cubicBezTo>
                    <a:pt x="2144" y="2182"/>
                    <a:pt x="2182" y="2182"/>
                    <a:pt x="2240" y="2182"/>
                  </a:cubicBezTo>
                  <a:cubicBezTo>
                    <a:pt x="2469" y="2182"/>
                    <a:pt x="2680" y="1991"/>
                    <a:pt x="2680" y="1742"/>
                  </a:cubicBezTo>
                  <a:lnTo>
                    <a:pt x="268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8" name="Google Shape;1918;p47"/>
            <p:cNvSpPr/>
            <p:nvPr/>
          </p:nvSpPr>
          <p:spPr>
            <a:xfrm>
              <a:off x="4103075" y="1903475"/>
              <a:ext cx="215850" cy="245025"/>
            </a:xfrm>
            <a:custGeom>
              <a:avLst/>
              <a:gdLst/>
              <a:ahLst/>
              <a:cxnLst/>
              <a:rect l="l" t="t" r="r" b="b"/>
              <a:pathLst>
                <a:path w="8634" h="9801" extrusionOk="0">
                  <a:moveTo>
                    <a:pt x="7600" y="708"/>
                  </a:moveTo>
                  <a:cubicBezTo>
                    <a:pt x="7791" y="708"/>
                    <a:pt x="7925" y="842"/>
                    <a:pt x="7925" y="1034"/>
                  </a:cubicBezTo>
                  <a:lnTo>
                    <a:pt x="7925" y="8767"/>
                  </a:lnTo>
                  <a:cubicBezTo>
                    <a:pt x="7925" y="8958"/>
                    <a:pt x="7791" y="9092"/>
                    <a:pt x="7600" y="9092"/>
                  </a:cubicBezTo>
                  <a:lnTo>
                    <a:pt x="1398" y="9092"/>
                  </a:lnTo>
                  <a:cubicBezTo>
                    <a:pt x="1015" y="9092"/>
                    <a:pt x="690" y="8786"/>
                    <a:pt x="690" y="8384"/>
                  </a:cubicBezTo>
                  <a:lnTo>
                    <a:pt x="690" y="1417"/>
                  </a:lnTo>
                  <a:cubicBezTo>
                    <a:pt x="690" y="1034"/>
                    <a:pt x="996" y="708"/>
                    <a:pt x="1398" y="708"/>
                  </a:cubicBezTo>
                  <a:close/>
                  <a:moveTo>
                    <a:pt x="1398" y="0"/>
                  </a:moveTo>
                  <a:cubicBezTo>
                    <a:pt x="633" y="0"/>
                    <a:pt x="1" y="632"/>
                    <a:pt x="1" y="1417"/>
                  </a:cubicBezTo>
                  <a:lnTo>
                    <a:pt x="1" y="8384"/>
                  </a:lnTo>
                  <a:cubicBezTo>
                    <a:pt x="1" y="9149"/>
                    <a:pt x="613" y="9800"/>
                    <a:pt x="1398" y="9800"/>
                  </a:cubicBezTo>
                  <a:lnTo>
                    <a:pt x="7600" y="9800"/>
                  </a:lnTo>
                  <a:cubicBezTo>
                    <a:pt x="8174" y="9800"/>
                    <a:pt x="8633" y="9341"/>
                    <a:pt x="8633" y="8786"/>
                  </a:cubicBezTo>
                  <a:lnTo>
                    <a:pt x="8633" y="1034"/>
                  </a:lnTo>
                  <a:cubicBezTo>
                    <a:pt x="8633" y="460"/>
                    <a:pt x="8155" y="0"/>
                    <a:pt x="76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9" name="Google Shape;1919;p47"/>
            <p:cNvSpPr/>
            <p:nvPr/>
          </p:nvSpPr>
          <p:spPr>
            <a:xfrm>
              <a:off x="4170550" y="1999175"/>
              <a:ext cx="148375" cy="148350"/>
            </a:xfrm>
            <a:custGeom>
              <a:avLst/>
              <a:gdLst/>
              <a:ahLst/>
              <a:cxnLst/>
              <a:rect l="l" t="t" r="r" b="b"/>
              <a:pathLst>
                <a:path w="5935" h="5934" extrusionOk="0">
                  <a:moveTo>
                    <a:pt x="2968" y="709"/>
                  </a:moveTo>
                  <a:cubicBezTo>
                    <a:pt x="3561" y="709"/>
                    <a:pt x="4135" y="938"/>
                    <a:pt x="4575" y="1359"/>
                  </a:cubicBezTo>
                  <a:cubicBezTo>
                    <a:pt x="4997" y="1800"/>
                    <a:pt x="5226" y="2374"/>
                    <a:pt x="5226" y="2967"/>
                  </a:cubicBezTo>
                  <a:cubicBezTo>
                    <a:pt x="5226" y="3560"/>
                    <a:pt x="4997" y="4135"/>
                    <a:pt x="4575" y="4575"/>
                  </a:cubicBezTo>
                  <a:cubicBezTo>
                    <a:pt x="4135" y="4996"/>
                    <a:pt x="3561" y="5245"/>
                    <a:pt x="2968" y="5245"/>
                  </a:cubicBezTo>
                  <a:cubicBezTo>
                    <a:pt x="2355" y="5245"/>
                    <a:pt x="1781" y="4996"/>
                    <a:pt x="1360" y="4575"/>
                  </a:cubicBezTo>
                  <a:cubicBezTo>
                    <a:pt x="920" y="4135"/>
                    <a:pt x="690" y="3560"/>
                    <a:pt x="690" y="2967"/>
                  </a:cubicBezTo>
                  <a:cubicBezTo>
                    <a:pt x="690" y="2374"/>
                    <a:pt x="920" y="1800"/>
                    <a:pt x="1360" y="1359"/>
                  </a:cubicBezTo>
                  <a:cubicBezTo>
                    <a:pt x="1800" y="938"/>
                    <a:pt x="2355" y="709"/>
                    <a:pt x="2968" y="709"/>
                  </a:cubicBezTo>
                  <a:close/>
                  <a:moveTo>
                    <a:pt x="2968" y="0"/>
                  </a:moveTo>
                  <a:cubicBezTo>
                    <a:pt x="2183" y="0"/>
                    <a:pt x="1398" y="307"/>
                    <a:pt x="862" y="862"/>
                  </a:cubicBezTo>
                  <a:cubicBezTo>
                    <a:pt x="307" y="1436"/>
                    <a:pt x="1" y="2182"/>
                    <a:pt x="1" y="2967"/>
                  </a:cubicBezTo>
                  <a:cubicBezTo>
                    <a:pt x="1" y="3752"/>
                    <a:pt x="307" y="4517"/>
                    <a:pt x="862" y="5073"/>
                  </a:cubicBezTo>
                  <a:cubicBezTo>
                    <a:pt x="1436" y="5628"/>
                    <a:pt x="2183" y="5934"/>
                    <a:pt x="2968" y="5934"/>
                  </a:cubicBezTo>
                  <a:cubicBezTo>
                    <a:pt x="3752" y="5934"/>
                    <a:pt x="4499" y="5628"/>
                    <a:pt x="5073" y="5073"/>
                  </a:cubicBezTo>
                  <a:cubicBezTo>
                    <a:pt x="5628" y="4498"/>
                    <a:pt x="5934" y="3752"/>
                    <a:pt x="5934" y="2967"/>
                  </a:cubicBezTo>
                  <a:cubicBezTo>
                    <a:pt x="5934" y="2182"/>
                    <a:pt x="5609" y="1417"/>
                    <a:pt x="5073" y="862"/>
                  </a:cubicBezTo>
                  <a:cubicBezTo>
                    <a:pt x="4499" y="307"/>
                    <a:pt x="3752" y="0"/>
                    <a:pt x="29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" name="Google Shape;1920;p47"/>
            <p:cNvSpPr/>
            <p:nvPr/>
          </p:nvSpPr>
          <p:spPr>
            <a:xfrm>
              <a:off x="4271525" y="2101100"/>
              <a:ext cx="75625" cy="72875"/>
            </a:xfrm>
            <a:custGeom>
              <a:avLst/>
              <a:gdLst/>
              <a:ahLst/>
              <a:cxnLst/>
              <a:rect l="l" t="t" r="r" b="b"/>
              <a:pathLst>
                <a:path w="3025" h="2915" extrusionOk="0">
                  <a:moveTo>
                    <a:pt x="1283" y="0"/>
                  </a:moveTo>
                  <a:cubicBezTo>
                    <a:pt x="1168" y="268"/>
                    <a:pt x="1015" y="517"/>
                    <a:pt x="766" y="766"/>
                  </a:cubicBezTo>
                  <a:cubicBezTo>
                    <a:pt x="556" y="976"/>
                    <a:pt x="288" y="1168"/>
                    <a:pt x="0" y="1283"/>
                  </a:cubicBezTo>
                  <a:lnTo>
                    <a:pt x="1359" y="2642"/>
                  </a:lnTo>
                  <a:cubicBezTo>
                    <a:pt x="1541" y="2823"/>
                    <a:pt x="1776" y="2914"/>
                    <a:pt x="2010" y="2914"/>
                  </a:cubicBezTo>
                  <a:cubicBezTo>
                    <a:pt x="2245" y="2914"/>
                    <a:pt x="2479" y="2823"/>
                    <a:pt x="2661" y="2642"/>
                  </a:cubicBezTo>
                  <a:cubicBezTo>
                    <a:pt x="3025" y="2297"/>
                    <a:pt x="3025" y="1723"/>
                    <a:pt x="2661" y="1359"/>
                  </a:cubicBezTo>
                  <a:lnTo>
                    <a:pt x="128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" name="Google Shape;1921;p47"/>
            <p:cNvSpPr/>
            <p:nvPr/>
          </p:nvSpPr>
          <p:spPr>
            <a:xfrm>
              <a:off x="4256700" y="2085300"/>
              <a:ext cx="99550" cy="97175"/>
            </a:xfrm>
            <a:custGeom>
              <a:avLst/>
              <a:gdLst/>
              <a:ahLst/>
              <a:cxnLst/>
              <a:rect l="l" t="t" r="r" b="b"/>
              <a:pathLst>
                <a:path w="3982" h="3887" extrusionOk="0">
                  <a:moveTo>
                    <a:pt x="1991" y="1187"/>
                  </a:moveTo>
                  <a:lnTo>
                    <a:pt x="3043" y="2221"/>
                  </a:lnTo>
                  <a:cubicBezTo>
                    <a:pt x="3158" y="2355"/>
                    <a:pt x="3197" y="2489"/>
                    <a:pt x="3197" y="2642"/>
                  </a:cubicBezTo>
                  <a:cubicBezTo>
                    <a:pt x="3197" y="2795"/>
                    <a:pt x="3139" y="2948"/>
                    <a:pt x="3043" y="3044"/>
                  </a:cubicBezTo>
                  <a:cubicBezTo>
                    <a:pt x="2909" y="3159"/>
                    <a:pt x="2776" y="3216"/>
                    <a:pt x="2622" y="3216"/>
                  </a:cubicBezTo>
                  <a:cubicBezTo>
                    <a:pt x="2469" y="3216"/>
                    <a:pt x="2316" y="3140"/>
                    <a:pt x="2220" y="3044"/>
                  </a:cubicBezTo>
                  <a:lnTo>
                    <a:pt x="1168" y="1991"/>
                  </a:lnTo>
                  <a:cubicBezTo>
                    <a:pt x="1302" y="1896"/>
                    <a:pt x="1474" y="1781"/>
                    <a:pt x="1627" y="1608"/>
                  </a:cubicBezTo>
                  <a:cubicBezTo>
                    <a:pt x="1761" y="1494"/>
                    <a:pt x="1895" y="1340"/>
                    <a:pt x="1991" y="1187"/>
                  </a:cubicBezTo>
                  <a:close/>
                  <a:moveTo>
                    <a:pt x="1780" y="1"/>
                  </a:moveTo>
                  <a:lnTo>
                    <a:pt x="1570" y="460"/>
                  </a:lnTo>
                  <a:cubicBezTo>
                    <a:pt x="1474" y="728"/>
                    <a:pt x="1302" y="939"/>
                    <a:pt x="1110" y="1130"/>
                  </a:cubicBezTo>
                  <a:cubicBezTo>
                    <a:pt x="919" y="1321"/>
                    <a:pt x="689" y="1474"/>
                    <a:pt x="440" y="1589"/>
                  </a:cubicBezTo>
                  <a:lnTo>
                    <a:pt x="0" y="1800"/>
                  </a:lnTo>
                  <a:lnTo>
                    <a:pt x="1723" y="3522"/>
                  </a:lnTo>
                  <a:cubicBezTo>
                    <a:pt x="1952" y="3771"/>
                    <a:pt x="2278" y="3886"/>
                    <a:pt x="2603" y="3886"/>
                  </a:cubicBezTo>
                  <a:cubicBezTo>
                    <a:pt x="2948" y="3886"/>
                    <a:pt x="3254" y="3771"/>
                    <a:pt x="3503" y="3503"/>
                  </a:cubicBezTo>
                  <a:cubicBezTo>
                    <a:pt x="3981" y="3025"/>
                    <a:pt x="3981" y="2202"/>
                    <a:pt x="3503" y="1723"/>
                  </a:cubicBezTo>
                  <a:lnTo>
                    <a:pt x="178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" name="Google Shape;1922;p47"/>
            <p:cNvSpPr/>
            <p:nvPr/>
          </p:nvSpPr>
          <p:spPr>
            <a:xfrm>
              <a:off x="4154775" y="1958025"/>
              <a:ext cx="112475" cy="17250"/>
            </a:xfrm>
            <a:custGeom>
              <a:avLst/>
              <a:gdLst/>
              <a:ahLst/>
              <a:cxnLst/>
              <a:rect l="l" t="t" r="r" b="b"/>
              <a:pathLst>
                <a:path w="4499" h="690" extrusionOk="0">
                  <a:moveTo>
                    <a:pt x="0" y="0"/>
                  </a:moveTo>
                  <a:lnTo>
                    <a:pt x="0" y="689"/>
                  </a:lnTo>
                  <a:lnTo>
                    <a:pt x="4498" y="689"/>
                  </a:lnTo>
                  <a:lnTo>
                    <a:pt x="449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23" name="Google Shape;1923;p47"/>
          <p:cNvGrpSpPr/>
          <p:nvPr/>
        </p:nvGrpSpPr>
        <p:grpSpPr>
          <a:xfrm>
            <a:off x="350352" y="4329764"/>
            <a:ext cx="283800" cy="230675"/>
            <a:chOff x="4639975" y="1902500"/>
            <a:chExt cx="283800" cy="230675"/>
          </a:xfrm>
        </p:grpSpPr>
        <p:sp>
          <p:nvSpPr>
            <p:cNvPr id="1924" name="Google Shape;1924;p47"/>
            <p:cNvSpPr/>
            <p:nvPr/>
          </p:nvSpPr>
          <p:spPr>
            <a:xfrm>
              <a:off x="4646675" y="1910175"/>
              <a:ext cx="268475" cy="215350"/>
            </a:xfrm>
            <a:custGeom>
              <a:avLst/>
              <a:gdLst/>
              <a:ahLst/>
              <a:cxnLst/>
              <a:rect l="l" t="t" r="r" b="b"/>
              <a:pathLst>
                <a:path w="10739" h="8614" extrusionOk="0">
                  <a:moveTo>
                    <a:pt x="9418" y="1168"/>
                  </a:moveTo>
                  <a:cubicBezTo>
                    <a:pt x="9494" y="1168"/>
                    <a:pt x="9552" y="1225"/>
                    <a:pt x="9552" y="1302"/>
                  </a:cubicBezTo>
                  <a:lnTo>
                    <a:pt x="9552" y="7312"/>
                  </a:lnTo>
                  <a:cubicBezTo>
                    <a:pt x="9552" y="7388"/>
                    <a:pt x="9494" y="7446"/>
                    <a:pt x="9418" y="7446"/>
                  </a:cubicBezTo>
                  <a:lnTo>
                    <a:pt x="1417" y="7446"/>
                  </a:lnTo>
                  <a:cubicBezTo>
                    <a:pt x="1283" y="7446"/>
                    <a:pt x="1187" y="7350"/>
                    <a:pt x="1187" y="7235"/>
                  </a:cubicBezTo>
                  <a:lnTo>
                    <a:pt x="1187" y="1397"/>
                  </a:lnTo>
                  <a:cubicBezTo>
                    <a:pt x="1187" y="1263"/>
                    <a:pt x="1283" y="1168"/>
                    <a:pt x="1417" y="1168"/>
                  </a:cubicBezTo>
                  <a:lnTo>
                    <a:pt x="4518" y="1168"/>
                  </a:lnTo>
                  <a:lnTo>
                    <a:pt x="5322" y="1570"/>
                  </a:lnTo>
                  <a:lnTo>
                    <a:pt x="5398" y="1570"/>
                  </a:lnTo>
                  <a:lnTo>
                    <a:pt x="6221" y="1168"/>
                  </a:lnTo>
                  <a:close/>
                  <a:moveTo>
                    <a:pt x="498" y="0"/>
                  </a:moveTo>
                  <a:cubicBezTo>
                    <a:pt x="211" y="0"/>
                    <a:pt x="1" y="249"/>
                    <a:pt x="1" y="498"/>
                  </a:cubicBezTo>
                  <a:lnTo>
                    <a:pt x="1" y="8116"/>
                  </a:lnTo>
                  <a:cubicBezTo>
                    <a:pt x="1" y="8403"/>
                    <a:pt x="230" y="8613"/>
                    <a:pt x="498" y="8613"/>
                  </a:cubicBezTo>
                  <a:lnTo>
                    <a:pt x="10184" y="8613"/>
                  </a:lnTo>
                  <a:cubicBezTo>
                    <a:pt x="10471" y="8613"/>
                    <a:pt x="10681" y="8384"/>
                    <a:pt x="10681" y="8116"/>
                  </a:cubicBezTo>
                  <a:lnTo>
                    <a:pt x="10681" y="498"/>
                  </a:lnTo>
                  <a:cubicBezTo>
                    <a:pt x="10739" y="211"/>
                    <a:pt x="10528" y="0"/>
                    <a:pt x="10241" y="0"/>
                  </a:cubicBezTo>
                  <a:lnTo>
                    <a:pt x="5953" y="0"/>
                  </a:lnTo>
                  <a:lnTo>
                    <a:pt x="5398" y="268"/>
                  </a:lnTo>
                  <a:lnTo>
                    <a:pt x="5322" y="268"/>
                  </a:lnTo>
                  <a:lnTo>
                    <a:pt x="478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5" name="Google Shape;1925;p47"/>
            <p:cNvSpPr/>
            <p:nvPr/>
          </p:nvSpPr>
          <p:spPr>
            <a:xfrm>
              <a:off x="4639975" y="1902500"/>
              <a:ext cx="283800" cy="230675"/>
            </a:xfrm>
            <a:custGeom>
              <a:avLst/>
              <a:gdLst/>
              <a:ahLst/>
              <a:cxnLst/>
              <a:rect l="l" t="t" r="r" b="b"/>
              <a:pathLst>
                <a:path w="11352" h="9227" extrusionOk="0">
                  <a:moveTo>
                    <a:pt x="9514" y="1800"/>
                  </a:moveTo>
                  <a:lnTo>
                    <a:pt x="9514" y="7466"/>
                  </a:lnTo>
                  <a:lnTo>
                    <a:pt x="1819" y="7466"/>
                  </a:lnTo>
                  <a:lnTo>
                    <a:pt x="1819" y="1800"/>
                  </a:lnTo>
                  <a:lnTo>
                    <a:pt x="4728" y="1800"/>
                  </a:lnTo>
                  <a:lnTo>
                    <a:pt x="5513" y="2183"/>
                  </a:lnTo>
                  <a:cubicBezTo>
                    <a:pt x="5552" y="2202"/>
                    <a:pt x="5609" y="2212"/>
                    <a:pt x="5669" y="2212"/>
                  </a:cubicBezTo>
                  <a:cubicBezTo>
                    <a:pt x="5729" y="2212"/>
                    <a:pt x="5791" y="2202"/>
                    <a:pt x="5839" y="2183"/>
                  </a:cubicBezTo>
                  <a:lnTo>
                    <a:pt x="6604" y="1800"/>
                  </a:lnTo>
                  <a:close/>
                  <a:moveTo>
                    <a:pt x="1685" y="1188"/>
                  </a:moveTo>
                  <a:cubicBezTo>
                    <a:pt x="1379" y="1188"/>
                    <a:pt x="1168" y="1417"/>
                    <a:pt x="1168" y="1704"/>
                  </a:cubicBezTo>
                  <a:lnTo>
                    <a:pt x="1168" y="7542"/>
                  </a:lnTo>
                  <a:cubicBezTo>
                    <a:pt x="1168" y="7829"/>
                    <a:pt x="1379" y="8040"/>
                    <a:pt x="1685" y="8040"/>
                  </a:cubicBezTo>
                  <a:lnTo>
                    <a:pt x="9686" y="8040"/>
                  </a:lnTo>
                  <a:cubicBezTo>
                    <a:pt x="9935" y="8040"/>
                    <a:pt x="10126" y="7868"/>
                    <a:pt x="10107" y="7638"/>
                  </a:cubicBezTo>
                  <a:lnTo>
                    <a:pt x="10107" y="1628"/>
                  </a:lnTo>
                  <a:cubicBezTo>
                    <a:pt x="10107" y="1379"/>
                    <a:pt x="9916" y="1188"/>
                    <a:pt x="9667" y="1188"/>
                  </a:cubicBezTo>
                  <a:lnTo>
                    <a:pt x="6509" y="1188"/>
                  </a:lnTo>
                  <a:cubicBezTo>
                    <a:pt x="6470" y="1188"/>
                    <a:pt x="6394" y="1226"/>
                    <a:pt x="6336" y="1245"/>
                  </a:cubicBezTo>
                  <a:lnTo>
                    <a:pt x="5628" y="1609"/>
                  </a:lnTo>
                  <a:lnTo>
                    <a:pt x="4901" y="1245"/>
                  </a:lnTo>
                  <a:cubicBezTo>
                    <a:pt x="4862" y="1226"/>
                    <a:pt x="4786" y="1188"/>
                    <a:pt x="4728" y="1188"/>
                  </a:cubicBezTo>
                  <a:close/>
                  <a:moveTo>
                    <a:pt x="10509" y="594"/>
                  </a:moveTo>
                  <a:cubicBezTo>
                    <a:pt x="10624" y="594"/>
                    <a:pt x="10719" y="690"/>
                    <a:pt x="10719" y="805"/>
                  </a:cubicBezTo>
                  <a:lnTo>
                    <a:pt x="10719" y="8423"/>
                  </a:lnTo>
                  <a:cubicBezTo>
                    <a:pt x="10719" y="8538"/>
                    <a:pt x="10624" y="8633"/>
                    <a:pt x="10509" y="8633"/>
                  </a:cubicBezTo>
                  <a:lnTo>
                    <a:pt x="805" y="8633"/>
                  </a:lnTo>
                  <a:cubicBezTo>
                    <a:pt x="690" y="8633"/>
                    <a:pt x="594" y="8538"/>
                    <a:pt x="594" y="8423"/>
                  </a:cubicBezTo>
                  <a:lnTo>
                    <a:pt x="594" y="805"/>
                  </a:lnTo>
                  <a:cubicBezTo>
                    <a:pt x="594" y="690"/>
                    <a:pt x="690" y="594"/>
                    <a:pt x="805" y="594"/>
                  </a:cubicBezTo>
                  <a:lnTo>
                    <a:pt x="4977" y="594"/>
                  </a:lnTo>
                  <a:lnTo>
                    <a:pt x="5475" y="824"/>
                  </a:lnTo>
                  <a:cubicBezTo>
                    <a:pt x="5523" y="853"/>
                    <a:pt x="5585" y="867"/>
                    <a:pt x="5647" y="867"/>
                  </a:cubicBezTo>
                  <a:cubicBezTo>
                    <a:pt x="5709" y="867"/>
                    <a:pt x="5772" y="853"/>
                    <a:pt x="5819" y="824"/>
                  </a:cubicBezTo>
                  <a:lnTo>
                    <a:pt x="6317" y="594"/>
                  </a:lnTo>
                  <a:close/>
                  <a:moveTo>
                    <a:pt x="805" y="1"/>
                  </a:moveTo>
                  <a:cubicBezTo>
                    <a:pt x="364" y="1"/>
                    <a:pt x="1" y="365"/>
                    <a:pt x="1" y="805"/>
                  </a:cubicBezTo>
                  <a:lnTo>
                    <a:pt x="1" y="8423"/>
                  </a:lnTo>
                  <a:cubicBezTo>
                    <a:pt x="1" y="8882"/>
                    <a:pt x="364" y="9227"/>
                    <a:pt x="805" y="9227"/>
                  </a:cubicBezTo>
                  <a:lnTo>
                    <a:pt x="10509" y="9227"/>
                  </a:lnTo>
                  <a:cubicBezTo>
                    <a:pt x="10930" y="9227"/>
                    <a:pt x="11313" y="8882"/>
                    <a:pt x="11351" y="8423"/>
                  </a:cubicBezTo>
                  <a:lnTo>
                    <a:pt x="11351" y="805"/>
                  </a:lnTo>
                  <a:cubicBezTo>
                    <a:pt x="11351" y="365"/>
                    <a:pt x="10987" y="1"/>
                    <a:pt x="10528" y="1"/>
                  </a:cubicBezTo>
                  <a:lnTo>
                    <a:pt x="6298" y="1"/>
                  </a:lnTo>
                  <a:cubicBezTo>
                    <a:pt x="6241" y="1"/>
                    <a:pt x="6183" y="20"/>
                    <a:pt x="6126" y="39"/>
                  </a:cubicBezTo>
                  <a:lnTo>
                    <a:pt x="5666" y="269"/>
                  </a:lnTo>
                  <a:lnTo>
                    <a:pt x="5226" y="39"/>
                  </a:lnTo>
                  <a:cubicBezTo>
                    <a:pt x="5169" y="20"/>
                    <a:pt x="5092" y="1"/>
                    <a:pt x="50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6" name="Google Shape;1926;p47"/>
            <p:cNvSpPr/>
            <p:nvPr/>
          </p:nvSpPr>
          <p:spPr>
            <a:xfrm>
              <a:off x="4701700" y="1940800"/>
              <a:ext cx="35450" cy="65575"/>
            </a:xfrm>
            <a:custGeom>
              <a:avLst/>
              <a:gdLst/>
              <a:ahLst/>
              <a:cxnLst/>
              <a:rect l="l" t="t" r="r" b="b"/>
              <a:pathLst>
                <a:path w="1418" h="2623" extrusionOk="0">
                  <a:moveTo>
                    <a:pt x="1" y="0"/>
                  </a:moveTo>
                  <a:lnTo>
                    <a:pt x="1" y="2469"/>
                  </a:lnTo>
                  <a:cubicBezTo>
                    <a:pt x="1" y="2557"/>
                    <a:pt x="57" y="2623"/>
                    <a:pt x="126" y="2623"/>
                  </a:cubicBezTo>
                  <a:cubicBezTo>
                    <a:pt x="148" y="2623"/>
                    <a:pt x="170" y="2617"/>
                    <a:pt x="192" y="2603"/>
                  </a:cubicBezTo>
                  <a:lnTo>
                    <a:pt x="652" y="2412"/>
                  </a:lnTo>
                  <a:cubicBezTo>
                    <a:pt x="671" y="2402"/>
                    <a:pt x="695" y="2398"/>
                    <a:pt x="716" y="2398"/>
                  </a:cubicBezTo>
                  <a:cubicBezTo>
                    <a:pt x="738" y="2398"/>
                    <a:pt x="757" y="2402"/>
                    <a:pt x="767" y="2412"/>
                  </a:cubicBezTo>
                  <a:lnTo>
                    <a:pt x="1226" y="2603"/>
                  </a:lnTo>
                  <a:cubicBezTo>
                    <a:pt x="1238" y="2606"/>
                    <a:pt x="1251" y="2607"/>
                    <a:pt x="1263" y="2607"/>
                  </a:cubicBezTo>
                  <a:cubicBezTo>
                    <a:pt x="1345" y="2607"/>
                    <a:pt x="1417" y="2553"/>
                    <a:pt x="1417" y="2469"/>
                  </a:cubicBezTo>
                  <a:lnTo>
                    <a:pt x="141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7" name="Google Shape;1927;p47"/>
            <p:cNvSpPr/>
            <p:nvPr/>
          </p:nvSpPr>
          <p:spPr>
            <a:xfrm>
              <a:off x="4693575" y="1933625"/>
              <a:ext cx="51225" cy="79450"/>
            </a:xfrm>
            <a:custGeom>
              <a:avLst/>
              <a:gdLst/>
              <a:ahLst/>
              <a:cxnLst/>
              <a:rect l="l" t="t" r="r" b="b"/>
              <a:pathLst>
                <a:path w="2049" h="3178" extrusionOk="0">
                  <a:moveTo>
                    <a:pt x="1398" y="574"/>
                  </a:moveTo>
                  <a:lnTo>
                    <a:pt x="1398" y="2507"/>
                  </a:lnTo>
                  <a:lnTo>
                    <a:pt x="1149" y="2412"/>
                  </a:lnTo>
                  <a:cubicBezTo>
                    <a:pt x="1101" y="2393"/>
                    <a:pt x="1048" y="2383"/>
                    <a:pt x="993" y="2383"/>
                  </a:cubicBezTo>
                  <a:cubicBezTo>
                    <a:pt x="938" y="2383"/>
                    <a:pt x="881" y="2393"/>
                    <a:pt x="824" y="2412"/>
                  </a:cubicBezTo>
                  <a:lnTo>
                    <a:pt x="575" y="2507"/>
                  </a:lnTo>
                  <a:lnTo>
                    <a:pt x="575" y="574"/>
                  </a:lnTo>
                  <a:close/>
                  <a:moveTo>
                    <a:pt x="0" y="0"/>
                  </a:moveTo>
                  <a:lnTo>
                    <a:pt x="0" y="2756"/>
                  </a:lnTo>
                  <a:cubicBezTo>
                    <a:pt x="0" y="2986"/>
                    <a:pt x="192" y="3177"/>
                    <a:pt x="441" y="3177"/>
                  </a:cubicBezTo>
                  <a:cubicBezTo>
                    <a:pt x="479" y="3177"/>
                    <a:pt x="556" y="3177"/>
                    <a:pt x="613" y="3158"/>
                  </a:cubicBezTo>
                  <a:lnTo>
                    <a:pt x="1015" y="2986"/>
                  </a:lnTo>
                  <a:lnTo>
                    <a:pt x="1417" y="3158"/>
                  </a:lnTo>
                  <a:cubicBezTo>
                    <a:pt x="1474" y="3177"/>
                    <a:pt x="1532" y="3177"/>
                    <a:pt x="1589" y="3177"/>
                  </a:cubicBezTo>
                  <a:cubicBezTo>
                    <a:pt x="1838" y="3177"/>
                    <a:pt x="2010" y="2986"/>
                    <a:pt x="2049" y="2756"/>
                  </a:cubicBezTo>
                  <a:lnTo>
                    <a:pt x="204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8" name="Google Shape;1928;p47"/>
            <p:cNvSpPr/>
            <p:nvPr/>
          </p:nvSpPr>
          <p:spPr>
            <a:xfrm>
              <a:off x="4772525" y="1950350"/>
              <a:ext cx="15350" cy="145975"/>
            </a:xfrm>
            <a:custGeom>
              <a:avLst/>
              <a:gdLst/>
              <a:ahLst/>
              <a:cxnLst/>
              <a:rect l="l" t="t" r="r" b="b"/>
              <a:pathLst>
                <a:path w="614" h="5839" extrusionOk="0">
                  <a:moveTo>
                    <a:pt x="1" y="1"/>
                  </a:moveTo>
                  <a:lnTo>
                    <a:pt x="1" y="5839"/>
                  </a:lnTo>
                  <a:lnTo>
                    <a:pt x="613" y="5839"/>
                  </a:lnTo>
                  <a:lnTo>
                    <a:pt x="61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29" name="Google Shape;1929;p47"/>
          <p:cNvGrpSpPr/>
          <p:nvPr/>
        </p:nvGrpSpPr>
        <p:grpSpPr>
          <a:xfrm>
            <a:off x="8655519" y="4277139"/>
            <a:ext cx="208175" cy="283300"/>
            <a:chOff x="4934275" y="1901075"/>
            <a:chExt cx="208175" cy="283300"/>
          </a:xfrm>
        </p:grpSpPr>
        <p:sp>
          <p:nvSpPr>
            <p:cNvPr id="1930" name="Google Shape;1930;p47"/>
            <p:cNvSpPr/>
            <p:nvPr/>
          </p:nvSpPr>
          <p:spPr>
            <a:xfrm>
              <a:off x="4964900" y="2147500"/>
              <a:ext cx="43550" cy="29800"/>
            </a:xfrm>
            <a:custGeom>
              <a:avLst/>
              <a:gdLst/>
              <a:ahLst/>
              <a:cxnLst/>
              <a:rect l="l" t="t" r="r" b="b"/>
              <a:pathLst>
                <a:path w="1742" h="1192" extrusionOk="0">
                  <a:moveTo>
                    <a:pt x="0" y="1"/>
                  </a:moveTo>
                  <a:lnTo>
                    <a:pt x="0" y="1111"/>
                  </a:lnTo>
                  <a:cubicBezTo>
                    <a:pt x="0" y="1144"/>
                    <a:pt x="57" y="1191"/>
                    <a:pt x="110" y="1191"/>
                  </a:cubicBezTo>
                  <a:cubicBezTo>
                    <a:pt x="118" y="1191"/>
                    <a:pt x="126" y="1190"/>
                    <a:pt x="134" y="1188"/>
                  </a:cubicBezTo>
                  <a:lnTo>
                    <a:pt x="842" y="939"/>
                  </a:lnTo>
                  <a:lnTo>
                    <a:pt x="900" y="939"/>
                  </a:lnTo>
                  <a:lnTo>
                    <a:pt x="1608" y="1188"/>
                  </a:lnTo>
                  <a:cubicBezTo>
                    <a:pt x="1616" y="1190"/>
                    <a:pt x="1624" y="1191"/>
                    <a:pt x="1632" y="1191"/>
                  </a:cubicBezTo>
                  <a:cubicBezTo>
                    <a:pt x="1685" y="1191"/>
                    <a:pt x="1742" y="1144"/>
                    <a:pt x="1742" y="1111"/>
                  </a:cubicBezTo>
                  <a:lnTo>
                    <a:pt x="174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1" name="Google Shape;1931;p47"/>
            <p:cNvSpPr/>
            <p:nvPr/>
          </p:nvSpPr>
          <p:spPr>
            <a:xfrm>
              <a:off x="4956750" y="2139850"/>
              <a:ext cx="58900" cy="44525"/>
            </a:xfrm>
            <a:custGeom>
              <a:avLst/>
              <a:gdLst/>
              <a:ahLst/>
              <a:cxnLst/>
              <a:rect l="l" t="t" r="r" b="b"/>
              <a:pathLst>
                <a:path w="2356" h="1781" extrusionOk="0">
                  <a:moveTo>
                    <a:pt x="1781" y="594"/>
                  </a:moveTo>
                  <a:lnTo>
                    <a:pt x="1781" y="1111"/>
                  </a:lnTo>
                  <a:lnTo>
                    <a:pt x="1360" y="958"/>
                  </a:lnTo>
                  <a:cubicBezTo>
                    <a:pt x="1302" y="939"/>
                    <a:pt x="1264" y="939"/>
                    <a:pt x="1207" y="939"/>
                  </a:cubicBezTo>
                  <a:cubicBezTo>
                    <a:pt x="1168" y="939"/>
                    <a:pt x="1111" y="939"/>
                    <a:pt x="1073" y="958"/>
                  </a:cubicBezTo>
                  <a:lnTo>
                    <a:pt x="632" y="1111"/>
                  </a:lnTo>
                  <a:lnTo>
                    <a:pt x="632" y="594"/>
                  </a:lnTo>
                  <a:close/>
                  <a:moveTo>
                    <a:pt x="1" y="1"/>
                  </a:moveTo>
                  <a:lnTo>
                    <a:pt x="1" y="1398"/>
                  </a:lnTo>
                  <a:cubicBezTo>
                    <a:pt x="1" y="1608"/>
                    <a:pt x="211" y="1781"/>
                    <a:pt x="422" y="1781"/>
                  </a:cubicBezTo>
                  <a:cubicBezTo>
                    <a:pt x="460" y="1781"/>
                    <a:pt x="518" y="1781"/>
                    <a:pt x="556" y="1742"/>
                  </a:cubicBezTo>
                  <a:lnTo>
                    <a:pt x="1188" y="1532"/>
                  </a:lnTo>
                  <a:lnTo>
                    <a:pt x="1800" y="1742"/>
                  </a:lnTo>
                  <a:cubicBezTo>
                    <a:pt x="1857" y="1781"/>
                    <a:pt x="1896" y="1781"/>
                    <a:pt x="1953" y="1781"/>
                  </a:cubicBezTo>
                  <a:cubicBezTo>
                    <a:pt x="2183" y="1781"/>
                    <a:pt x="2355" y="1608"/>
                    <a:pt x="2336" y="1398"/>
                  </a:cubicBezTo>
                  <a:lnTo>
                    <a:pt x="233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2" name="Google Shape;1932;p47"/>
            <p:cNvSpPr/>
            <p:nvPr/>
          </p:nvSpPr>
          <p:spPr>
            <a:xfrm>
              <a:off x="4934275" y="1901075"/>
              <a:ext cx="208175" cy="253150"/>
            </a:xfrm>
            <a:custGeom>
              <a:avLst/>
              <a:gdLst/>
              <a:ahLst/>
              <a:cxnLst/>
              <a:rect l="l" t="t" r="r" b="b"/>
              <a:pathLst>
                <a:path w="8327" h="10126" extrusionOk="0">
                  <a:moveTo>
                    <a:pt x="7350" y="613"/>
                  </a:moveTo>
                  <a:cubicBezTo>
                    <a:pt x="7542" y="613"/>
                    <a:pt x="7714" y="766"/>
                    <a:pt x="7714" y="958"/>
                  </a:cubicBezTo>
                  <a:lnTo>
                    <a:pt x="7714" y="9169"/>
                  </a:lnTo>
                  <a:cubicBezTo>
                    <a:pt x="7714" y="9360"/>
                    <a:pt x="7542" y="9533"/>
                    <a:pt x="7350" y="9533"/>
                  </a:cubicBezTo>
                  <a:lnTo>
                    <a:pt x="1321" y="9533"/>
                  </a:lnTo>
                  <a:cubicBezTo>
                    <a:pt x="919" y="9533"/>
                    <a:pt x="574" y="9188"/>
                    <a:pt x="574" y="8786"/>
                  </a:cubicBezTo>
                  <a:lnTo>
                    <a:pt x="574" y="1340"/>
                  </a:lnTo>
                  <a:cubicBezTo>
                    <a:pt x="574" y="938"/>
                    <a:pt x="919" y="613"/>
                    <a:pt x="1321" y="613"/>
                  </a:cubicBezTo>
                  <a:close/>
                  <a:moveTo>
                    <a:pt x="1340" y="0"/>
                  </a:moveTo>
                  <a:cubicBezTo>
                    <a:pt x="594" y="0"/>
                    <a:pt x="0" y="613"/>
                    <a:pt x="0" y="1340"/>
                  </a:cubicBezTo>
                  <a:lnTo>
                    <a:pt x="0" y="8786"/>
                  </a:lnTo>
                  <a:cubicBezTo>
                    <a:pt x="0" y="9533"/>
                    <a:pt x="594" y="10126"/>
                    <a:pt x="1340" y="10126"/>
                  </a:cubicBezTo>
                  <a:lnTo>
                    <a:pt x="7369" y="10126"/>
                  </a:lnTo>
                  <a:cubicBezTo>
                    <a:pt x="7867" y="10126"/>
                    <a:pt x="8307" y="9705"/>
                    <a:pt x="8326" y="9169"/>
                  </a:cubicBezTo>
                  <a:lnTo>
                    <a:pt x="8326" y="958"/>
                  </a:lnTo>
                  <a:cubicBezTo>
                    <a:pt x="8326" y="441"/>
                    <a:pt x="7905" y="0"/>
                    <a:pt x="73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3" name="Google Shape;1933;p47"/>
            <p:cNvSpPr/>
            <p:nvPr/>
          </p:nvSpPr>
          <p:spPr>
            <a:xfrm>
              <a:off x="4980200" y="1960400"/>
              <a:ext cx="115825" cy="59850"/>
            </a:xfrm>
            <a:custGeom>
              <a:avLst/>
              <a:gdLst/>
              <a:ahLst/>
              <a:cxnLst/>
              <a:rect l="l" t="t" r="r" b="b"/>
              <a:pathLst>
                <a:path w="4633" h="2394" extrusionOk="0">
                  <a:moveTo>
                    <a:pt x="364" y="1"/>
                  </a:moveTo>
                  <a:cubicBezTo>
                    <a:pt x="173" y="1"/>
                    <a:pt x="1" y="154"/>
                    <a:pt x="1" y="365"/>
                  </a:cubicBezTo>
                  <a:lnTo>
                    <a:pt x="1" y="2030"/>
                  </a:lnTo>
                  <a:cubicBezTo>
                    <a:pt x="1" y="2221"/>
                    <a:pt x="154" y="2393"/>
                    <a:pt x="364" y="2393"/>
                  </a:cubicBezTo>
                  <a:lnTo>
                    <a:pt x="4269" y="2393"/>
                  </a:lnTo>
                  <a:cubicBezTo>
                    <a:pt x="4460" y="2393"/>
                    <a:pt x="4633" y="2221"/>
                    <a:pt x="4633" y="2030"/>
                  </a:cubicBezTo>
                  <a:lnTo>
                    <a:pt x="4633" y="365"/>
                  </a:lnTo>
                  <a:cubicBezTo>
                    <a:pt x="4633" y="173"/>
                    <a:pt x="4480" y="1"/>
                    <a:pt x="426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4" name="Google Shape;1934;p47"/>
            <p:cNvSpPr/>
            <p:nvPr/>
          </p:nvSpPr>
          <p:spPr>
            <a:xfrm>
              <a:off x="4972550" y="1952750"/>
              <a:ext cx="131125" cy="75150"/>
            </a:xfrm>
            <a:custGeom>
              <a:avLst/>
              <a:gdLst/>
              <a:ahLst/>
              <a:cxnLst/>
              <a:rect l="l" t="t" r="r" b="b"/>
              <a:pathLst>
                <a:path w="5245" h="3006" extrusionOk="0">
                  <a:moveTo>
                    <a:pt x="4575" y="594"/>
                  </a:moveTo>
                  <a:cubicBezTo>
                    <a:pt x="4613" y="594"/>
                    <a:pt x="4632" y="613"/>
                    <a:pt x="4632" y="671"/>
                  </a:cubicBezTo>
                  <a:lnTo>
                    <a:pt x="4632" y="2336"/>
                  </a:lnTo>
                  <a:cubicBezTo>
                    <a:pt x="4632" y="2393"/>
                    <a:pt x="4613" y="2412"/>
                    <a:pt x="4575" y="2412"/>
                  </a:cubicBezTo>
                  <a:lnTo>
                    <a:pt x="670" y="2412"/>
                  </a:lnTo>
                  <a:cubicBezTo>
                    <a:pt x="632" y="2412"/>
                    <a:pt x="594" y="2393"/>
                    <a:pt x="594" y="2336"/>
                  </a:cubicBezTo>
                  <a:lnTo>
                    <a:pt x="594" y="671"/>
                  </a:lnTo>
                  <a:cubicBezTo>
                    <a:pt x="594" y="613"/>
                    <a:pt x="613" y="594"/>
                    <a:pt x="670" y="594"/>
                  </a:cubicBezTo>
                  <a:close/>
                  <a:moveTo>
                    <a:pt x="670" y="1"/>
                  </a:moveTo>
                  <a:cubicBezTo>
                    <a:pt x="307" y="1"/>
                    <a:pt x="0" y="307"/>
                    <a:pt x="0" y="671"/>
                  </a:cubicBezTo>
                  <a:lnTo>
                    <a:pt x="0" y="2336"/>
                  </a:lnTo>
                  <a:cubicBezTo>
                    <a:pt x="0" y="2699"/>
                    <a:pt x="307" y="3006"/>
                    <a:pt x="670" y="3006"/>
                  </a:cubicBezTo>
                  <a:lnTo>
                    <a:pt x="4575" y="3006"/>
                  </a:lnTo>
                  <a:cubicBezTo>
                    <a:pt x="4939" y="3006"/>
                    <a:pt x="5226" y="2699"/>
                    <a:pt x="5245" y="2336"/>
                  </a:cubicBezTo>
                  <a:lnTo>
                    <a:pt x="5245" y="671"/>
                  </a:lnTo>
                  <a:cubicBezTo>
                    <a:pt x="5245" y="307"/>
                    <a:pt x="4939" y="1"/>
                    <a:pt x="45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5" name="Google Shape;1935;p47"/>
            <p:cNvSpPr/>
            <p:nvPr/>
          </p:nvSpPr>
          <p:spPr>
            <a:xfrm>
              <a:off x="4995525" y="2067600"/>
              <a:ext cx="84725" cy="45475"/>
            </a:xfrm>
            <a:custGeom>
              <a:avLst/>
              <a:gdLst/>
              <a:ahLst/>
              <a:cxnLst/>
              <a:rect l="l" t="t" r="r" b="b"/>
              <a:pathLst>
                <a:path w="3389" h="1819" extrusionOk="0">
                  <a:moveTo>
                    <a:pt x="1149" y="0"/>
                  </a:moveTo>
                  <a:lnTo>
                    <a:pt x="1149" y="594"/>
                  </a:lnTo>
                  <a:lnTo>
                    <a:pt x="2795" y="594"/>
                  </a:lnTo>
                  <a:lnTo>
                    <a:pt x="2795" y="1225"/>
                  </a:lnTo>
                  <a:lnTo>
                    <a:pt x="594" y="1225"/>
                  </a:lnTo>
                  <a:lnTo>
                    <a:pt x="594" y="536"/>
                  </a:lnTo>
                  <a:lnTo>
                    <a:pt x="0" y="536"/>
                  </a:lnTo>
                  <a:lnTo>
                    <a:pt x="0" y="1264"/>
                  </a:lnTo>
                  <a:cubicBezTo>
                    <a:pt x="0" y="1570"/>
                    <a:pt x="230" y="1819"/>
                    <a:pt x="536" y="1819"/>
                  </a:cubicBezTo>
                  <a:lnTo>
                    <a:pt x="2833" y="1819"/>
                  </a:lnTo>
                  <a:cubicBezTo>
                    <a:pt x="3158" y="1819"/>
                    <a:pt x="3388" y="1570"/>
                    <a:pt x="3388" y="1264"/>
                  </a:cubicBezTo>
                  <a:lnTo>
                    <a:pt x="3388" y="536"/>
                  </a:lnTo>
                  <a:cubicBezTo>
                    <a:pt x="3388" y="230"/>
                    <a:pt x="3158" y="0"/>
                    <a:pt x="28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36" name="Google Shape;1936;p47"/>
          <p:cNvGrpSpPr/>
          <p:nvPr/>
        </p:nvGrpSpPr>
        <p:grpSpPr>
          <a:xfrm>
            <a:off x="8622019" y="337526"/>
            <a:ext cx="274700" cy="282825"/>
            <a:chOff x="5153900" y="1900125"/>
            <a:chExt cx="274700" cy="282825"/>
          </a:xfrm>
        </p:grpSpPr>
        <p:sp>
          <p:nvSpPr>
            <p:cNvPr id="1937" name="Google Shape;1937;p47"/>
            <p:cNvSpPr/>
            <p:nvPr/>
          </p:nvSpPr>
          <p:spPr>
            <a:xfrm>
              <a:off x="5231725" y="1922125"/>
              <a:ext cx="123175" cy="109125"/>
            </a:xfrm>
            <a:custGeom>
              <a:avLst/>
              <a:gdLst/>
              <a:ahLst/>
              <a:cxnLst/>
              <a:rect l="l" t="t" r="r" b="b"/>
              <a:pathLst>
                <a:path w="4927" h="4365" extrusionOk="0">
                  <a:moveTo>
                    <a:pt x="3434" y="1"/>
                  </a:moveTo>
                  <a:cubicBezTo>
                    <a:pt x="3319" y="1"/>
                    <a:pt x="3223" y="1"/>
                    <a:pt x="3147" y="39"/>
                  </a:cubicBezTo>
                  <a:cubicBezTo>
                    <a:pt x="2955" y="116"/>
                    <a:pt x="2726" y="192"/>
                    <a:pt x="2553" y="192"/>
                  </a:cubicBezTo>
                  <a:cubicBezTo>
                    <a:pt x="2400" y="192"/>
                    <a:pt x="2151" y="116"/>
                    <a:pt x="1960" y="39"/>
                  </a:cubicBezTo>
                  <a:cubicBezTo>
                    <a:pt x="1902" y="18"/>
                    <a:pt x="1822" y="7"/>
                    <a:pt x="1729" y="7"/>
                  </a:cubicBezTo>
                  <a:cubicBezTo>
                    <a:pt x="1141" y="7"/>
                    <a:pt x="1" y="450"/>
                    <a:pt x="199" y="1704"/>
                  </a:cubicBezTo>
                  <a:cubicBezTo>
                    <a:pt x="429" y="3159"/>
                    <a:pt x="658" y="4326"/>
                    <a:pt x="1711" y="4326"/>
                  </a:cubicBezTo>
                  <a:cubicBezTo>
                    <a:pt x="2113" y="4326"/>
                    <a:pt x="2362" y="4231"/>
                    <a:pt x="2477" y="4192"/>
                  </a:cubicBezTo>
                  <a:cubicBezTo>
                    <a:pt x="2506" y="4173"/>
                    <a:pt x="2534" y="4164"/>
                    <a:pt x="2563" y="4164"/>
                  </a:cubicBezTo>
                  <a:cubicBezTo>
                    <a:pt x="2592" y="4164"/>
                    <a:pt x="2620" y="4173"/>
                    <a:pt x="2649" y="4192"/>
                  </a:cubicBezTo>
                  <a:cubicBezTo>
                    <a:pt x="2726" y="4231"/>
                    <a:pt x="2860" y="4288"/>
                    <a:pt x="2955" y="4307"/>
                  </a:cubicBezTo>
                  <a:cubicBezTo>
                    <a:pt x="2974" y="4307"/>
                    <a:pt x="3013" y="4307"/>
                    <a:pt x="3032" y="4326"/>
                  </a:cubicBezTo>
                  <a:cubicBezTo>
                    <a:pt x="3128" y="4365"/>
                    <a:pt x="3242" y="4365"/>
                    <a:pt x="3357" y="4365"/>
                  </a:cubicBezTo>
                  <a:cubicBezTo>
                    <a:pt x="3702" y="4365"/>
                    <a:pt x="3970" y="4231"/>
                    <a:pt x="4161" y="4020"/>
                  </a:cubicBezTo>
                  <a:lnTo>
                    <a:pt x="4180" y="4001"/>
                  </a:lnTo>
                  <a:cubicBezTo>
                    <a:pt x="4563" y="3542"/>
                    <a:pt x="4697" y="2699"/>
                    <a:pt x="4869" y="1742"/>
                  </a:cubicBezTo>
                  <a:cubicBezTo>
                    <a:pt x="4908" y="1628"/>
                    <a:pt x="4908" y="1532"/>
                    <a:pt x="4927" y="1455"/>
                  </a:cubicBezTo>
                  <a:lnTo>
                    <a:pt x="4927" y="1398"/>
                  </a:lnTo>
                  <a:lnTo>
                    <a:pt x="4927" y="1321"/>
                  </a:lnTo>
                  <a:cubicBezTo>
                    <a:pt x="4927" y="1245"/>
                    <a:pt x="4908" y="1168"/>
                    <a:pt x="4908" y="1092"/>
                  </a:cubicBezTo>
                  <a:cubicBezTo>
                    <a:pt x="4908" y="1073"/>
                    <a:pt x="4869" y="1034"/>
                    <a:pt x="4869" y="996"/>
                  </a:cubicBezTo>
                  <a:cubicBezTo>
                    <a:pt x="4869" y="958"/>
                    <a:pt x="4850" y="939"/>
                    <a:pt x="4831" y="881"/>
                  </a:cubicBezTo>
                  <a:cubicBezTo>
                    <a:pt x="4735" y="671"/>
                    <a:pt x="4582" y="498"/>
                    <a:pt x="4410" y="364"/>
                  </a:cubicBezTo>
                  <a:lnTo>
                    <a:pt x="4391" y="345"/>
                  </a:lnTo>
                  <a:cubicBezTo>
                    <a:pt x="4372" y="307"/>
                    <a:pt x="4314" y="288"/>
                    <a:pt x="4295" y="269"/>
                  </a:cubicBezTo>
                  <a:lnTo>
                    <a:pt x="4276" y="269"/>
                  </a:lnTo>
                  <a:cubicBezTo>
                    <a:pt x="4219" y="249"/>
                    <a:pt x="4180" y="211"/>
                    <a:pt x="4123" y="173"/>
                  </a:cubicBezTo>
                  <a:cubicBezTo>
                    <a:pt x="4065" y="116"/>
                    <a:pt x="3989" y="96"/>
                    <a:pt x="3893" y="77"/>
                  </a:cubicBezTo>
                  <a:cubicBezTo>
                    <a:pt x="3836" y="39"/>
                    <a:pt x="3798" y="39"/>
                    <a:pt x="3721" y="20"/>
                  </a:cubicBezTo>
                  <a:lnTo>
                    <a:pt x="3625" y="20"/>
                  </a:lnTo>
                  <a:cubicBezTo>
                    <a:pt x="3587" y="20"/>
                    <a:pt x="3530" y="1"/>
                    <a:pt x="351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8" name="Google Shape;1938;p47"/>
            <p:cNvSpPr/>
            <p:nvPr/>
          </p:nvSpPr>
          <p:spPr>
            <a:xfrm>
              <a:off x="5286925" y="1900125"/>
              <a:ext cx="16300" cy="30650"/>
            </a:xfrm>
            <a:custGeom>
              <a:avLst/>
              <a:gdLst/>
              <a:ahLst/>
              <a:cxnLst/>
              <a:rect l="l" t="t" r="r" b="b"/>
              <a:pathLst>
                <a:path w="652" h="1226" extrusionOk="0">
                  <a:moveTo>
                    <a:pt x="1" y="0"/>
                  </a:moveTo>
                  <a:lnTo>
                    <a:pt x="1" y="1225"/>
                  </a:lnTo>
                  <a:lnTo>
                    <a:pt x="652" y="1225"/>
                  </a:lnTo>
                  <a:lnTo>
                    <a:pt x="65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39" name="Google Shape;1939;p47"/>
            <p:cNvGrpSpPr/>
            <p:nvPr/>
          </p:nvGrpSpPr>
          <p:grpSpPr>
            <a:xfrm>
              <a:off x="5153900" y="1913050"/>
              <a:ext cx="274700" cy="269900"/>
              <a:chOff x="5153900" y="1913050"/>
              <a:chExt cx="274700" cy="269900"/>
            </a:xfrm>
          </p:grpSpPr>
          <p:sp>
            <p:nvSpPr>
              <p:cNvPr id="1940" name="Google Shape;1940;p47"/>
              <p:cNvSpPr/>
              <p:nvPr/>
            </p:nvSpPr>
            <p:spPr>
              <a:xfrm>
                <a:off x="5226650" y="1913050"/>
                <a:ext cx="135925" cy="125850"/>
              </a:xfrm>
              <a:custGeom>
                <a:avLst/>
                <a:gdLst/>
                <a:ahLst/>
                <a:cxnLst/>
                <a:rect l="l" t="t" r="r" b="b"/>
                <a:pathLst>
                  <a:path w="5437" h="5034" extrusionOk="0">
                    <a:moveTo>
                      <a:pt x="3694" y="746"/>
                    </a:moveTo>
                    <a:cubicBezTo>
                      <a:pt x="3713" y="766"/>
                      <a:pt x="3733" y="766"/>
                      <a:pt x="3790" y="766"/>
                    </a:cubicBezTo>
                    <a:lnTo>
                      <a:pt x="3886" y="766"/>
                    </a:lnTo>
                    <a:cubicBezTo>
                      <a:pt x="3905" y="804"/>
                      <a:pt x="3962" y="804"/>
                      <a:pt x="4001" y="823"/>
                    </a:cubicBezTo>
                    <a:cubicBezTo>
                      <a:pt x="4077" y="842"/>
                      <a:pt x="4154" y="861"/>
                      <a:pt x="4192" y="900"/>
                    </a:cubicBezTo>
                    <a:cubicBezTo>
                      <a:pt x="4249" y="919"/>
                      <a:pt x="4268" y="938"/>
                      <a:pt x="4307" y="957"/>
                    </a:cubicBezTo>
                    <a:lnTo>
                      <a:pt x="4345" y="957"/>
                    </a:lnTo>
                    <a:cubicBezTo>
                      <a:pt x="4364" y="957"/>
                      <a:pt x="4383" y="995"/>
                      <a:pt x="4402" y="1014"/>
                    </a:cubicBezTo>
                    <a:lnTo>
                      <a:pt x="4441" y="1014"/>
                    </a:lnTo>
                    <a:cubicBezTo>
                      <a:pt x="4575" y="1110"/>
                      <a:pt x="4670" y="1244"/>
                      <a:pt x="4747" y="1397"/>
                    </a:cubicBezTo>
                    <a:cubicBezTo>
                      <a:pt x="4747" y="1416"/>
                      <a:pt x="4766" y="1436"/>
                      <a:pt x="4766" y="1474"/>
                    </a:cubicBezTo>
                    <a:cubicBezTo>
                      <a:pt x="4785" y="1493"/>
                      <a:pt x="4785" y="1512"/>
                      <a:pt x="4785" y="1531"/>
                    </a:cubicBezTo>
                    <a:cubicBezTo>
                      <a:pt x="4785" y="1589"/>
                      <a:pt x="4824" y="1627"/>
                      <a:pt x="4824" y="1704"/>
                    </a:cubicBezTo>
                    <a:lnTo>
                      <a:pt x="4824" y="1761"/>
                    </a:lnTo>
                    <a:lnTo>
                      <a:pt x="4824" y="1799"/>
                    </a:lnTo>
                    <a:cubicBezTo>
                      <a:pt x="4824" y="1876"/>
                      <a:pt x="4785" y="1933"/>
                      <a:pt x="4785" y="2010"/>
                    </a:cubicBezTo>
                    <a:cubicBezTo>
                      <a:pt x="4651" y="2909"/>
                      <a:pt x="4498" y="3732"/>
                      <a:pt x="4173" y="4115"/>
                    </a:cubicBezTo>
                    <a:lnTo>
                      <a:pt x="4154" y="4154"/>
                    </a:lnTo>
                    <a:cubicBezTo>
                      <a:pt x="4001" y="4307"/>
                      <a:pt x="3828" y="4383"/>
                      <a:pt x="3599" y="4383"/>
                    </a:cubicBezTo>
                    <a:cubicBezTo>
                      <a:pt x="3503" y="4383"/>
                      <a:pt x="3407" y="4383"/>
                      <a:pt x="3311" y="4364"/>
                    </a:cubicBezTo>
                    <a:cubicBezTo>
                      <a:pt x="3254" y="4364"/>
                      <a:pt x="3235" y="4364"/>
                      <a:pt x="3254" y="4383"/>
                    </a:cubicBezTo>
                    <a:cubicBezTo>
                      <a:pt x="3216" y="4364"/>
                      <a:pt x="3120" y="4345"/>
                      <a:pt x="3024" y="4287"/>
                    </a:cubicBezTo>
                    <a:cubicBezTo>
                      <a:pt x="2948" y="4268"/>
                      <a:pt x="2871" y="4249"/>
                      <a:pt x="2814" y="4249"/>
                    </a:cubicBezTo>
                    <a:cubicBezTo>
                      <a:pt x="2737" y="4249"/>
                      <a:pt x="2642" y="4249"/>
                      <a:pt x="2565" y="4287"/>
                    </a:cubicBezTo>
                    <a:cubicBezTo>
                      <a:pt x="2488" y="4345"/>
                      <a:pt x="2297" y="4402"/>
                      <a:pt x="1933" y="4402"/>
                    </a:cubicBezTo>
                    <a:cubicBezTo>
                      <a:pt x="1225" y="4402"/>
                      <a:pt x="976" y="3675"/>
                      <a:pt x="747" y="2067"/>
                    </a:cubicBezTo>
                    <a:cubicBezTo>
                      <a:pt x="689" y="1704"/>
                      <a:pt x="766" y="1416"/>
                      <a:pt x="957" y="1187"/>
                    </a:cubicBezTo>
                    <a:cubicBezTo>
                      <a:pt x="1225" y="900"/>
                      <a:pt x="1646" y="746"/>
                      <a:pt x="1933" y="746"/>
                    </a:cubicBezTo>
                    <a:cubicBezTo>
                      <a:pt x="2010" y="746"/>
                      <a:pt x="2067" y="766"/>
                      <a:pt x="2067" y="766"/>
                    </a:cubicBezTo>
                    <a:cubicBezTo>
                      <a:pt x="2259" y="842"/>
                      <a:pt x="2565" y="938"/>
                      <a:pt x="2776" y="938"/>
                    </a:cubicBezTo>
                    <a:cubicBezTo>
                      <a:pt x="2986" y="938"/>
                      <a:pt x="3311" y="842"/>
                      <a:pt x="3503" y="766"/>
                    </a:cubicBezTo>
                    <a:cubicBezTo>
                      <a:pt x="3503" y="746"/>
                      <a:pt x="3541" y="746"/>
                      <a:pt x="3618" y="746"/>
                    </a:cubicBezTo>
                    <a:close/>
                    <a:moveTo>
                      <a:pt x="1914" y="0"/>
                    </a:moveTo>
                    <a:cubicBezTo>
                      <a:pt x="1493" y="0"/>
                      <a:pt x="842" y="230"/>
                      <a:pt x="459" y="670"/>
                    </a:cubicBezTo>
                    <a:cubicBezTo>
                      <a:pt x="153" y="1053"/>
                      <a:pt x="0" y="1531"/>
                      <a:pt x="96" y="2086"/>
                    </a:cubicBezTo>
                    <a:cubicBezTo>
                      <a:pt x="230" y="2833"/>
                      <a:pt x="345" y="3522"/>
                      <a:pt x="574" y="4058"/>
                    </a:cubicBezTo>
                    <a:cubicBezTo>
                      <a:pt x="861" y="4689"/>
                      <a:pt x="1321" y="5015"/>
                      <a:pt x="1914" y="5015"/>
                    </a:cubicBezTo>
                    <a:cubicBezTo>
                      <a:pt x="2335" y="5015"/>
                      <a:pt x="2622" y="4938"/>
                      <a:pt x="2776" y="4862"/>
                    </a:cubicBezTo>
                    <a:cubicBezTo>
                      <a:pt x="2909" y="4938"/>
                      <a:pt x="3024" y="4957"/>
                      <a:pt x="3120" y="4977"/>
                    </a:cubicBezTo>
                    <a:cubicBezTo>
                      <a:pt x="3139" y="5015"/>
                      <a:pt x="3197" y="5015"/>
                      <a:pt x="3216" y="5015"/>
                    </a:cubicBezTo>
                    <a:cubicBezTo>
                      <a:pt x="3331" y="5034"/>
                      <a:pt x="3445" y="5034"/>
                      <a:pt x="3599" y="5034"/>
                    </a:cubicBezTo>
                    <a:cubicBezTo>
                      <a:pt x="4001" y="5034"/>
                      <a:pt x="4364" y="4881"/>
                      <a:pt x="4632" y="4536"/>
                    </a:cubicBezTo>
                    <a:cubicBezTo>
                      <a:pt x="4632" y="4498"/>
                      <a:pt x="4651" y="4498"/>
                      <a:pt x="4651" y="4479"/>
                    </a:cubicBezTo>
                    <a:cubicBezTo>
                      <a:pt x="5111" y="3962"/>
                      <a:pt x="5264" y="3062"/>
                      <a:pt x="5417" y="2067"/>
                    </a:cubicBezTo>
                    <a:cubicBezTo>
                      <a:pt x="5436" y="1933"/>
                      <a:pt x="5436" y="1837"/>
                      <a:pt x="5436" y="1742"/>
                    </a:cubicBezTo>
                    <a:lnTo>
                      <a:pt x="5436" y="1684"/>
                    </a:lnTo>
                    <a:lnTo>
                      <a:pt x="5436" y="1608"/>
                    </a:lnTo>
                    <a:cubicBezTo>
                      <a:pt x="5417" y="1512"/>
                      <a:pt x="5417" y="1416"/>
                      <a:pt x="5398" y="1321"/>
                    </a:cubicBezTo>
                    <a:cubicBezTo>
                      <a:pt x="5398" y="1263"/>
                      <a:pt x="5398" y="1244"/>
                      <a:pt x="5359" y="1206"/>
                    </a:cubicBezTo>
                    <a:cubicBezTo>
                      <a:pt x="5340" y="1148"/>
                      <a:pt x="5340" y="1110"/>
                      <a:pt x="5321" y="1053"/>
                    </a:cubicBezTo>
                    <a:cubicBezTo>
                      <a:pt x="5226" y="823"/>
                      <a:pt x="5034" y="574"/>
                      <a:pt x="4824" y="402"/>
                    </a:cubicBezTo>
                    <a:lnTo>
                      <a:pt x="4785" y="383"/>
                    </a:lnTo>
                    <a:cubicBezTo>
                      <a:pt x="4747" y="364"/>
                      <a:pt x="4728" y="345"/>
                      <a:pt x="4670" y="306"/>
                    </a:cubicBezTo>
                    <a:cubicBezTo>
                      <a:pt x="4670" y="287"/>
                      <a:pt x="4651" y="287"/>
                      <a:pt x="4651" y="287"/>
                    </a:cubicBezTo>
                    <a:cubicBezTo>
                      <a:pt x="4594" y="268"/>
                      <a:pt x="4536" y="211"/>
                      <a:pt x="4479" y="191"/>
                    </a:cubicBezTo>
                    <a:cubicBezTo>
                      <a:pt x="4402" y="153"/>
                      <a:pt x="4307" y="96"/>
                      <a:pt x="4211" y="77"/>
                    </a:cubicBezTo>
                    <a:cubicBezTo>
                      <a:pt x="4154" y="57"/>
                      <a:pt x="4096" y="57"/>
                      <a:pt x="4020" y="19"/>
                    </a:cubicBezTo>
                    <a:lnTo>
                      <a:pt x="3905" y="19"/>
                    </a:lnTo>
                    <a:cubicBezTo>
                      <a:pt x="3828" y="19"/>
                      <a:pt x="3790" y="0"/>
                      <a:pt x="3733" y="0"/>
                    </a:cubicBezTo>
                    <a:lnTo>
                      <a:pt x="3637" y="0"/>
                    </a:lnTo>
                    <a:cubicBezTo>
                      <a:pt x="3484" y="0"/>
                      <a:pt x="3331" y="38"/>
                      <a:pt x="3216" y="77"/>
                    </a:cubicBezTo>
                    <a:cubicBezTo>
                      <a:pt x="3043" y="153"/>
                      <a:pt x="2833" y="191"/>
                      <a:pt x="2756" y="191"/>
                    </a:cubicBezTo>
                    <a:cubicBezTo>
                      <a:pt x="2680" y="191"/>
                      <a:pt x="2488" y="153"/>
                      <a:pt x="2297" y="77"/>
                    </a:cubicBezTo>
                    <a:cubicBezTo>
                      <a:pt x="2182" y="19"/>
                      <a:pt x="2067" y="0"/>
                      <a:pt x="191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1" name="Google Shape;1941;p47"/>
              <p:cNvSpPr/>
              <p:nvPr/>
            </p:nvSpPr>
            <p:spPr>
              <a:xfrm>
                <a:off x="5171125" y="2024050"/>
                <a:ext cx="239775" cy="87125"/>
              </a:xfrm>
              <a:custGeom>
                <a:avLst/>
                <a:gdLst/>
                <a:ahLst/>
                <a:cxnLst/>
                <a:rect l="l" t="t" r="r" b="b"/>
                <a:pathLst>
                  <a:path w="9591" h="3485" extrusionOk="0">
                    <a:moveTo>
                      <a:pt x="8308" y="632"/>
                    </a:moveTo>
                    <a:cubicBezTo>
                      <a:pt x="8097" y="919"/>
                      <a:pt x="7963" y="1264"/>
                      <a:pt x="7963" y="1647"/>
                    </a:cubicBezTo>
                    <a:lnTo>
                      <a:pt x="7963" y="1838"/>
                    </a:lnTo>
                    <a:cubicBezTo>
                      <a:pt x="7963" y="2221"/>
                      <a:pt x="8097" y="2546"/>
                      <a:pt x="8308" y="2833"/>
                    </a:cubicBezTo>
                    <a:lnTo>
                      <a:pt x="1685" y="2833"/>
                    </a:lnTo>
                    <a:cubicBezTo>
                      <a:pt x="1130" y="2833"/>
                      <a:pt x="671" y="2393"/>
                      <a:pt x="671" y="1838"/>
                    </a:cubicBezTo>
                    <a:lnTo>
                      <a:pt x="671" y="1647"/>
                    </a:lnTo>
                    <a:cubicBezTo>
                      <a:pt x="671" y="1092"/>
                      <a:pt x="1130" y="632"/>
                      <a:pt x="1685" y="632"/>
                    </a:cubicBezTo>
                    <a:close/>
                    <a:moveTo>
                      <a:pt x="1647" y="1"/>
                    </a:moveTo>
                    <a:cubicBezTo>
                      <a:pt x="747" y="1"/>
                      <a:pt x="1" y="728"/>
                      <a:pt x="1" y="1647"/>
                    </a:cubicBezTo>
                    <a:lnTo>
                      <a:pt x="1" y="1838"/>
                    </a:lnTo>
                    <a:cubicBezTo>
                      <a:pt x="1" y="2738"/>
                      <a:pt x="747" y="3484"/>
                      <a:pt x="1647" y="3484"/>
                    </a:cubicBezTo>
                    <a:lnTo>
                      <a:pt x="9590" y="3484"/>
                    </a:lnTo>
                    <a:lnTo>
                      <a:pt x="9590" y="2833"/>
                    </a:lnTo>
                    <a:cubicBezTo>
                      <a:pt x="9035" y="2833"/>
                      <a:pt x="8595" y="2393"/>
                      <a:pt x="8595" y="1838"/>
                    </a:cubicBezTo>
                    <a:lnTo>
                      <a:pt x="8595" y="1647"/>
                    </a:lnTo>
                    <a:cubicBezTo>
                      <a:pt x="8595" y="1092"/>
                      <a:pt x="9054" y="632"/>
                      <a:pt x="9590" y="632"/>
                    </a:cubicBezTo>
                    <a:lnTo>
                      <a:pt x="9590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2" name="Google Shape;1942;p47"/>
              <p:cNvSpPr/>
              <p:nvPr/>
            </p:nvSpPr>
            <p:spPr>
              <a:xfrm>
                <a:off x="5153900" y="2095825"/>
                <a:ext cx="274700" cy="87125"/>
              </a:xfrm>
              <a:custGeom>
                <a:avLst/>
                <a:gdLst/>
                <a:ahLst/>
                <a:cxnLst/>
                <a:rect l="l" t="t" r="r" b="b"/>
                <a:pathLst>
                  <a:path w="10988" h="3485" extrusionOk="0">
                    <a:moveTo>
                      <a:pt x="9686" y="632"/>
                    </a:moveTo>
                    <a:cubicBezTo>
                      <a:pt x="9475" y="919"/>
                      <a:pt x="9361" y="1264"/>
                      <a:pt x="9361" y="1647"/>
                    </a:cubicBezTo>
                    <a:lnTo>
                      <a:pt x="9361" y="1838"/>
                    </a:lnTo>
                    <a:cubicBezTo>
                      <a:pt x="9361" y="2221"/>
                      <a:pt x="9475" y="2546"/>
                      <a:pt x="9686" y="2834"/>
                    </a:cubicBezTo>
                    <a:lnTo>
                      <a:pt x="1666" y="2834"/>
                    </a:lnTo>
                    <a:cubicBezTo>
                      <a:pt x="1111" y="2834"/>
                      <a:pt x="671" y="2393"/>
                      <a:pt x="671" y="1838"/>
                    </a:cubicBezTo>
                    <a:lnTo>
                      <a:pt x="671" y="1647"/>
                    </a:lnTo>
                    <a:cubicBezTo>
                      <a:pt x="671" y="1092"/>
                      <a:pt x="1130" y="632"/>
                      <a:pt x="1666" y="632"/>
                    </a:cubicBezTo>
                    <a:close/>
                    <a:moveTo>
                      <a:pt x="1647" y="1"/>
                    </a:moveTo>
                    <a:cubicBezTo>
                      <a:pt x="747" y="1"/>
                      <a:pt x="1" y="728"/>
                      <a:pt x="1" y="1647"/>
                    </a:cubicBezTo>
                    <a:lnTo>
                      <a:pt x="1" y="1838"/>
                    </a:lnTo>
                    <a:cubicBezTo>
                      <a:pt x="1" y="2738"/>
                      <a:pt x="747" y="3484"/>
                      <a:pt x="1647" y="3484"/>
                    </a:cubicBezTo>
                    <a:lnTo>
                      <a:pt x="10987" y="3484"/>
                    </a:lnTo>
                    <a:lnTo>
                      <a:pt x="10987" y="2834"/>
                    </a:lnTo>
                    <a:cubicBezTo>
                      <a:pt x="10432" y="2834"/>
                      <a:pt x="9973" y="2393"/>
                      <a:pt x="9973" y="1838"/>
                    </a:cubicBezTo>
                    <a:lnTo>
                      <a:pt x="9973" y="1647"/>
                    </a:lnTo>
                    <a:cubicBezTo>
                      <a:pt x="9973" y="1092"/>
                      <a:pt x="10432" y="632"/>
                      <a:pt x="10987" y="632"/>
                    </a:cubicBezTo>
                    <a:lnTo>
                      <a:pt x="10987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3" name="Google Shape;1943;p47"/>
              <p:cNvSpPr/>
              <p:nvPr/>
            </p:nvSpPr>
            <p:spPr>
              <a:xfrm>
                <a:off x="5252475" y="2050375"/>
                <a:ext cx="129225" cy="15800"/>
              </a:xfrm>
              <a:custGeom>
                <a:avLst/>
                <a:gdLst/>
                <a:ahLst/>
                <a:cxnLst/>
                <a:rect l="l" t="t" r="r" b="b"/>
                <a:pathLst>
                  <a:path w="5169" h="632" extrusionOk="0">
                    <a:moveTo>
                      <a:pt x="1" y="0"/>
                    </a:moveTo>
                    <a:lnTo>
                      <a:pt x="1" y="632"/>
                    </a:lnTo>
                    <a:lnTo>
                      <a:pt x="5169" y="632"/>
                    </a:lnTo>
                    <a:lnTo>
                      <a:pt x="516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4" name="Google Shape;1944;p47"/>
              <p:cNvSpPr/>
              <p:nvPr/>
            </p:nvSpPr>
            <p:spPr>
              <a:xfrm>
                <a:off x="5217075" y="2124550"/>
                <a:ext cx="178500" cy="15800"/>
              </a:xfrm>
              <a:custGeom>
                <a:avLst/>
                <a:gdLst/>
                <a:ahLst/>
                <a:cxnLst/>
                <a:rect l="l" t="t" r="r" b="b"/>
                <a:pathLst>
                  <a:path w="7140" h="632" extrusionOk="0">
                    <a:moveTo>
                      <a:pt x="0" y="0"/>
                    </a:moveTo>
                    <a:lnTo>
                      <a:pt x="0" y="632"/>
                    </a:lnTo>
                    <a:lnTo>
                      <a:pt x="7140" y="632"/>
                    </a:lnTo>
                    <a:lnTo>
                      <a:pt x="714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945" name="Google Shape;1945;p47"/>
          <p:cNvGrpSpPr/>
          <p:nvPr/>
        </p:nvGrpSpPr>
        <p:grpSpPr>
          <a:xfrm>
            <a:off x="0" y="951101"/>
            <a:ext cx="685351" cy="718085"/>
            <a:chOff x="7008140" y="2017217"/>
            <a:chExt cx="559242" cy="585953"/>
          </a:xfrm>
        </p:grpSpPr>
        <p:sp>
          <p:nvSpPr>
            <p:cNvPr id="1946" name="Google Shape;1946;p47"/>
            <p:cNvSpPr/>
            <p:nvPr/>
          </p:nvSpPr>
          <p:spPr>
            <a:xfrm rot="2101408">
              <a:off x="7109464" y="2077386"/>
              <a:ext cx="356593" cy="465615"/>
            </a:xfrm>
            <a:custGeom>
              <a:avLst/>
              <a:gdLst/>
              <a:ahLst/>
              <a:cxnLst/>
              <a:rect l="l" t="t" r="r" b="b"/>
              <a:pathLst>
                <a:path w="14264" h="18625" extrusionOk="0">
                  <a:moveTo>
                    <a:pt x="6899" y="605"/>
                  </a:moveTo>
                  <a:cubicBezTo>
                    <a:pt x="7276" y="605"/>
                    <a:pt x="7655" y="641"/>
                    <a:pt x="8037" y="718"/>
                  </a:cubicBezTo>
                  <a:cubicBezTo>
                    <a:pt x="9585" y="1015"/>
                    <a:pt x="10775" y="1849"/>
                    <a:pt x="11645" y="3134"/>
                  </a:cubicBezTo>
                  <a:cubicBezTo>
                    <a:pt x="12347" y="4147"/>
                    <a:pt x="12776" y="5278"/>
                    <a:pt x="13002" y="6480"/>
                  </a:cubicBezTo>
                  <a:cubicBezTo>
                    <a:pt x="13157" y="7266"/>
                    <a:pt x="13228" y="8064"/>
                    <a:pt x="13240" y="8754"/>
                  </a:cubicBezTo>
                  <a:cubicBezTo>
                    <a:pt x="13204" y="10409"/>
                    <a:pt x="13014" y="11909"/>
                    <a:pt x="12633" y="13398"/>
                  </a:cubicBezTo>
                  <a:cubicBezTo>
                    <a:pt x="12157" y="15243"/>
                    <a:pt x="11049" y="16541"/>
                    <a:pt x="9287" y="17255"/>
                  </a:cubicBezTo>
                  <a:cubicBezTo>
                    <a:pt x="8379" y="17611"/>
                    <a:pt x="7456" y="17794"/>
                    <a:pt x="6521" y="17794"/>
                  </a:cubicBezTo>
                  <a:cubicBezTo>
                    <a:pt x="5986" y="17794"/>
                    <a:pt x="5448" y="17734"/>
                    <a:pt x="4906" y="17612"/>
                  </a:cubicBezTo>
                  <a:cubicBezTo>
                    <a:pt x="3548" y="17291"/>
                    <a:pt x="2572" y="16446"/>
                    <a:pt x="1822" y="15315"/>
                  </a:cubicBezTo>
                  <a:cubicBezTo>
                    <a:pt x="1262" y="14469"/>
                    <a:pt x="953" y="13529"/>
                    <a:pt x="774" y="12529"/>
                  </a:cubicBezTo>
                  <a:cubicBezTo>
                    <a:pt x="596" y="11493"/>
                    <a:pt x="596" y="10433"/>
                    <a:pt x="560" y="9385"/>
                  </a:cubicBezTo>
                  <a:cubicBezTo>
                    <a:pt x="548" y="8576"/>
                    <a:pt x="560" y="7754"/>
                    <a:pt x="715" y="6968"/>
                  </a:cubicBezTo>
                  <a:cubicBezTo>
                    <a:pt x="917" y="5897"/>
                    <a:pt x="1167" y="4825"/>
                    <a:pt x="1727" y="3861"/>
                  </a:cubicBezTo>
                  <a:cubicBezTo>
                    <a:pt x="2263" y="2908"/>
                    <a:pt x="3013" y="2182"/>
                    <a:pt x="3906" y="1563"/>
                  </a:cubicBezTo>
                  <a:cubicBezTo>
                    <a:pt x="4584" y="1110"/>
                    <a:pt x="5311" y="777"/>
                    <a:pt x="6096" y="658"/>
                  </a:cubicBezTo>
                  <a:cubicBezTo>
                    <a:pt x="6364" y="623"/>
                    <a:pt x="6631" y="605"/>
                    <a:pt x="6899" y="605"/>
                  </a:cubicBezTo>
                  <a:close/>
                  <a:moveTo>
                    <a:pt x="6758" y="1"/>
                  </a:moveTo>
                  <a:cubicBezTo>
                    <a:pt x="5882" y="1"/>
                    <a:pt x="5028" y="225"/>
                    <a:pt x="4203" y="694"/>
                  </a:cubicBezTo>
                  <a:cubicBezTo>
                    <a:pt x="2453" y="1670"/>
                    <a:pt x="1286" y="3134"/>
                    <a:pt x="679" y="5039"/>
                  </a:cubicBezTo>
                  <a:cubicBezTo>
                    <a:pt x="143" y="6671"/>
                    <a:pt x="0" y="8338"/>
                    <a:pt x="12" y="10004"/>
                  </a:cubicBezTo>
                  <a:cubicBezTo>
                    <a:pt x="24" y="10838"/>
                    <a:pt x="72" y="11624"/>
                    <a:pt x="203" y="12398"/>
                  </a:cubicBezTo>
                  <a:cubicBezTo>
                    <a:pt x="369" y="13374"/>
                    <a:pt x="691" y="14279"/>
                    <a:pt x="1084" y="15172"/>
                  </a:cubicBezTo>
                  <a:cubicBezTo>
                    <a:pt x="1489" y="16065"/>
                    <a:pt x="2036" y="16839"/>
                    <a:pt x="2810" y="17422"/>
                  </a:cubicBezTo>
                  <a:cubicBezTo>
                    <a:pt x="3953" y="18279"/>
                    <a:pt x="5263" y="18624"/>
                    <a:pt x="6692" y="18624"/>
                  </a:cubicBezTo>
                  <a:cubicBezTo>
                    <a:pt x="7561" y="18624"/>
                    <a:pt x="8370" y="18434"/>
                    <a:pt x="9192" y="18160"/>
                  </a:cubicBezTo>
                  <a:cubicBezTo>
                    <a:pt x="10442" y="17743"/>
                    <a:pt x="11514" y="17065"/>
                    <a:pt x="12299" y="15993"/>
                  </a:cubicBezTo>
                  <a:cubicBezTo>
                    <a:pt x="12990" y="15053"/>
                    <a:pt x="13431" y="13993"/>
                    <a:pt x="13716" y="12874"/>
                  </a:cubicBezTo>
                  <a:cubicBezTo>
                    <a:pt x="14097" y="11243"/>
                    <a:pt x="14264" y="9576"/>
                    <a:pt x="14133" y="7873"/>
                  </a:cubicBezTo>
                  <a:cubicBezTo>
                    <a:pt x="14002" y="6111"/>
                    <a:pt x="13490" y="4444"/>
                    <a:pt x="12561" y="2920"/>
                  </a:cubicBezTo>
                  <a:cubicBezTo>
                    <a:pt x="12109" y="2206"/>
                    <a:pt x="11526" y="1610"/>
                    <a:pt x="10799" y="1182"/>
                  </a:cubicBezTo>
                  <a:cubicBezTo>
                    <a:pt x="10013" y="718"/>
                    <a:pt x="9144" y="456"/>
                    <a:pt x="8287" y="217"/>
                  </a:cubicBezTo>
                  <a:cubicBezTo>
                    <a:pt x="7771" y="74"/>
                    <a:pt x="7261" y="1"/>
                    <a:pt x="675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7" name="Google Shape;1947;p47"/>
            <p:cNvSpPr/>
            <p:nvPr/>
          </p:nvSpPr>
          <p:spPr>
            <a:xfrm rot="2101408">
              <a:off x="7235110" y="2212389"/>
              <a:ext cx="111648" cy="191271"/>
            </a:xfrm>
            <a:custGeom>
              <a:avLst/>
              <a:gdLst/>
              <a:ahLst/>
              <a:cxnLst/>
              <a:rect l="l" t="t" r="r" b="b"/>
              <a:pathLst>
                <a:path w="4466" h="7651" extrusionOk="0">
                  <a:moveTo>
                    <a:pt x="2321" y="456"/>
                  </a:moveTo>
                  <a:cubicBezTo>
                    <a:pt x="2412" y="456"/>
                    <a:pt x="2511" y="480"/>
                    <a:pt x="2620" y="530"/>
                  </a:cubicBezTo>
                  <a:cubicBezTo>
                    <a:pt x="3120" y="768"/>
                    <a:pt x="3441" y="1185"/>
                    <a:pt x="3656" y="1673"/>
                  </a:cubicBezTo>
                  <a:cubicBezTo>
                    <a:pt x="3941" y="2280"/>
                    <a:pt x="4013" y="2947"/>
                    <a:pt x="4048" y="3626"/>
                  </a:cubicBezTo>
                  <a:cubicBezTo>
                    <a:pt x="4037" y="3745"/>
                    <a:pt x="4037" y="3864"/>
                    <a:pt x="4037" y="3959"/>
                  </a:cubicBezTo>
                  <a:cubicBezTo>
                    <a:pt x="4013" y="4733"/>
                    <a:pt x="3977" y="5495"/>
                    <a:pt x="3679" y="6221"/>
                  </a:cubicBezTo>
                  <a:cubicBezTo>
                    <a:pt x="3435" y="6806"/>
                    <a:pt x="2963" y="7153"/>
                    <a:pt x="2398" y="7153"/>
                  </a:cubicBezTo>
                  <a:cubicBezTo>
                    <a:pt x="2330" y="7153"/>
                    <a:pt x="2261" y="7148"/>
                    <a:pt x="2191" y="7138"/>
                  </a:cubicBezTo>
                  <a:cubicBezTo>
                    <a:pt x="1893" y="7090"/>
                    <a:pt x="1655" y="6935"/>
                    <a:pt x="1489" y="6685"/>
                  </a:cubicBezTo>
                  <a:cubicBezTo>
                    <a:pt x="1215" y="6269"/>
                    <a:pt x="1036" y="5804"/>
                    <a:pt x="1012" y="5316"/>
                  </a:cubicBezTo>
                  <a:cubicBezTo>
                    <a:pt x="953" y="4554"/>
                    <a:pt x="905" y="3780"/>
                    <a:pt x="1060" y="3030"/>
                  </a:cubicBezTo>
                  <a:cubicBezTo>
                    <a:pt x="1203" y="2233"/>
                    <a:pt x="1381" y="1447"/>
                    <a:pt x="1846" y="744"/>
                  </a:cubicBezTo>
                  <a:cubicBezTo>
                    <a:pt x="1974" y="559"/>
                    <a:pt x="2130" y="456"/>
                    <a:pt x="2321" y="456"/>
                  </a:cubicBezTo>
                  <a:close/>
                  <a:moveTo>
                    <a:pt x="2121" y="0"/>
                  </a:moveTo>
                  <a:cubicBezTo>
                    <a:pt x="1742" y="0"/>
                    <a:pt x="1376" y="165"/>
                    <a:pt x="1060" y="494"/>
                  </a:cubicBezTo>
                  <a:cubicBezTo>
                    <a:pt x="834" y="732"/>
                    <a:pt x="655" y="982"/>
                    <a:pt x="524" y="1280"/>
                  </a:cubicBezTo>
                  <a:cubicBezTo>
                    <a:pt x="119" y="2149"/>
                    <a:pt x="0" y="3042"/>
                    <a:pt x="12" y="3995"/>
                  </a:cubicBezTo>
                  <a:cubicBezTo>
                    <a:pt x="48" y="4733"/>
                    <a:pt x="143" y="5483"/>
                    <a:pt x="429" y="6197"/>
                  </a:cubicBezTo>
                  <a:cubicBezTo>
                    <a:pt x="643" y="6721"/>
                    <a:pt x="941" y="7162"/>
                    <a:pt x="1441" y="7447"/>
                  </a:cubicBezTo>
                  <a:cubicBezTo>
                    <a:pt x="1666" y="7565"/>
                    <a:pt x="1892" y="7650"/>
                    <a:pt x="2150" y="7650"/>
                  </a:cubicBezTo>
                  <a:cubicBezTo>
                    <a:pt x="2206" y="7650"/>
                    <a:pt x="2263" y="7646"/>
                    <a:pt x="2322" y="7638"/>
                  </a:cubicBezTo>
                  <a:cubicBezTo>
                    <a:pt x="3179" y="7519"/>
                    <a:pt x="3703" y="6995"/>
                    <a:pt x="4037" y="6245"/>
                  </a:cubicBezTo>
                  <a:cubicBezTo>
                    <a:pt x="4298" y="5650"/>
                    <a:pt x="4394" y="5007"/>
                    <a:pt x="4418" y="4364"/>
                  </a:cubicBezTo>
                  <a:cubicBezTo>
                    <a:pt x="4465" y="3626"/>
                    <a:pt x="4429" y="2864"/>
                    <a:pt x="4239" y="2137"/>
                  </a:cubicBezTo>
                  <a:cubicBezTo>
                    <a:pt x="4013" y="1423"/>
                    <a:pt x="3679" y="780"/>
                    <a:pt x="3048" y="328"/>
                  </a:cubicBezTo>
                  <a:cubicBezTo>
                    <a:pt x="2744" y="109"/>
                    <a:pt x="2429" y="0"/>
                    <a:pt x="2121" y="0"/>
                  </a:cubicBezTo>
                  <a:close/>
                </a:path>
              </a:pathLst>
            </a:custGeom>
            <a:solidFill>
              <a:srgbClr val="1C0D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8" name="Google Shape;1948;p47"/>
            <p:cNvSpPr/>
            <p:nvPr/>
          </p:nvSpPr>
          <p:spPr>
            <a:xfrm rot="2101408">
              <a:off x="7129252" y="2095299"/>
              <a:ext cx="317018" cy="429791"/>
            </a:xfrm>
            <a:custGeom>
              <a:avLst/>
              <a:gdLst/>
              <a:ahLst/>
              <a:cxnLst/>
              <a:rect l="l" t="t" r="r" b="b"/>
              <a:pathLst>
                <a:path w="12681" h="17192" extrusionOk="0">
                  <a:moveTo>
                    <a:pt x="6520" y="4722"/>
                  </a:moveTo>
                  <a:cubicBezTo>
                    <a:pt x="6830" y="4722"/>
                    <a:pt x="7148" y="4833"/>
                    <a:pt x="7454" y="5059"/>
                  </a:cubicBezTo>
                  <a:cubicBezTo>
                    <a:pt x="8085" y="5500"/>
                    <a:pt x="8418" y="6142"/>
                    <a:pt x="8621" y="6857"/>
                  </a:cubicBezTo>
                  <a:cubicBezTo>
                    <a:pt x="8811" y="7583"/>
                    <a:pt x="8835" y="8345"/>
                    <a:pt x="8799" y="9083"/>
                  </a:cubicBezTo>
                  <a:cubicBezTo>
                    <a:pt x="8764" y="9750"/>
                    <a:pt x="8680" y="10369"/>
                    <a:pt x="8442" y="10964"/>
                  </a:cubicBezTo>
                  <a:cubicBezTo>
                    <a:pt x="8109" y="11726"/>
                    <a:pt x="7585" y="12238"/>
                    <a:pt x="6728" y="12358"/>
                  </a:cubicBezTo>
                  <a:cubicBezTo>
                    <a:pt x="6664" y="12367"/>
                    <a:pt x="6603" y="12371"/>
                    <a:pt x="6544" y="12371"/>
                  </a:cubicBezTo>
                  <a:cubicBezTo>
                    <a:pt x="6290" y="12371"/>
                    <a:pt x="6068" y="12292"/>
                    <a:pt x="5847" y="12167"/>
                  </a:cubicBezTo>
                  <a:cubicBezTo>
                    <a:pt x="5347" y="11893"/>
                    <a:pt x="5049" y="11441"/>
                    <a:pt x="4835" y="10917"/>
                  </a:cubicBezTo>
                  <a:cubicBezTo>
                    <a:pt x="4549" y="10202"/>
                    <a:pt x="4454" y="9464"/>
                    <a:pt x="4418" y="8714"/>
                  </a:cubicBezTo>
                  <a:cubicBezTo>
                    <a:pt x="4406" y="7762"/>
                    <a:pt x="4525" y="6869"/>
                    <a:pt x="4930" y="6011"/>
                  </a:cubicBezTo>
                  <a:cubicBezTo>
                    <a:pt x="5061" y="5714"/>
                    <a:pt x="5239" y="5452"/>
                    <a:pt x="5466" y="5214"/>
                  </a:cubicBezTo>
                  <a:cubicBezTo>
                    <a:pt x="5779" y="4887"/>
                    <a:pt x="6143" y="4722"/>
                    <a:pt x="6520" y="4722"/>
                  </a:cubicBezTo>
                  <a:close/>
                  <a:moveTo>
                    <a:pt x="6337" y="0"/>
                  </a:moveTo>
                  <a:cubicBezTo>
                    <a:pt x="6074" y="0"/>
                    <a:pt x="5812" y="19"/>
                    <a:pt x="5549" y="58"/>
                  </a:cubicBezTo>
                  <a:cubicBezTo>
                    <a:pt x="4763" y="177"/>
                    <a:pt x="4037" y="499"/>
                    <a:pt x="3358" y="963"/>
                  </a:cubicBezTo>
                  <a:cubicBezTo>
                    <a:pt x="2465" y="1570"/>
                    <a:pt x="1715" y="2309"/>
                    <a:pt x="1179" y="3261"/>
                  </a:cubicBezTo>
                  <a:cubicBezTo>
                    <a:pt x="620" y="4226"/>
                    <a:pt x="370" y="5297"/>
                    <a:pt x="167" y="6369"/>
                  </a:cubicBezTo>
                  <a:cubicBezTo>
                    <a:pt x="13" y="7154"/>
                    <a:pt x="1" y="7976"/>
                    <a:pt x="13" y="8774"/>
                  </a:cubicBezTo>
                  <a:cubicBezTo>
                    <a:pt x="48" y="9833"/>
                    <a:pt x="48" y="10893"/>
                    <a:pt x="227" y="11929"/>
                  </a:cubicBezTo>
                  <a:cubicBezTo>
                    <a:pt x="405" y="12929"/>
                    <a:pt x="715" y="13870"/>
                    <a:pt x="1275" y="14715"/>
                  </a:cubicBezTo>
                  <a:cubicBezTo>
                    <a:pt x="2025" y="15846"/>
                    <a:pt x="3001" y="16691"/>
                    <a:pt x="4358" y="17001"/>
                  </a:cubicBezTo>
                  <a:cubicBezTo>
                    <a:pt x="4908" y="17128"/>
                    <a:pt x="5454" y="17191"/>
                    <a:pt x="5997" y="17191"/>
                  </a:cubicBezTo>
                  <a:cubicBezTo>
                    <a:pt x="6923" y="17191"/>
                    <a:pt x="7839" y="17009"/>
                    <a:pt x="8740" y="16656"/>
                  </a:cubicBezTo>
                  <a:cubicBezTo>
                    <a:pt x="10502" y="15941"/>
                    <a:pt x="11609" y="14644"/>
                    <a:pt x="12086" y="12798"/>
                  </a:cubicBezTo>
                  <a:cubicBezTo>
                    <a:pt x="12467" y="11310"/>
                    <a:pt x="12657" y="9786"/>
                    <a:pt x="12681" y="8143"/>
                  </a:cubicBezTo>
                  <a:cubicBezTo>
                    <a:pt x="12657" y="7452"/>
                    <a:pt x="12609" y="6654"/>
                    <a:pt x="12455" y="5881"/>
                  </a:cubicBezTo>
                  <a:cubicBezTo>
                    <a:pt x="12228" y="4666"/>
                    <a:pt x="11800" y="3535"/>
                    <a:pt x="11097" y="2523"/>
                  </a:cubicBezTo>
                  <a:cubicBezTo>
                    <a:pt x="10228" y="1249"/>
                    <a:pt x="9038" y="416"/>
                    <a:pt x="7490" y="118"/>
                  </a:cubicBezTo>
                  <a:cubicBezTo>
                    <a:pt x="7102" y="40"/>
                    <a:pt x="6719" y="0"/>
                    <a:pt x="63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49" name="Google Shape;1949;p47"/>
          <p:cNvGrpSpPr/>
          <p:nvPr/>
        </p:nvGrpSpPr>
        <p:grpSpPr>
          <a:xfrm>
            <a:off x="8569426" y="2274991"/>
            <a:ext cx="522301" cy="547523"/>
            <a:chOff x="6325497" y="1267154"/>
            <a:chExt cx="457677" cy="479778"/>
          </a:xfrm>
        </p:grpSpPr>
        <p:sp>
          <p:nvSpPr>
            <p:cNvPr id="1950" name="Google Shape;1950;p47"/>
            <p:cNvSpPr/>
            <p:nvPr/>
          </p:nvSpPr>
          <p:spPr>
            <a:xfrm rot="-1248015">
              <a:off x="6393793" y="1328108"/>
              <a:ext cx="321093" cy="357868"/>
            </a:xfrm>
            <a:custGeom>
              <a:avLst/>
              <a:gdLst/>
              <a:ahLst/>
              <a:cxnLst/>
              <a:rect l="l" t="t" r="r" b="b"/>
              <a:pathLst>
                <a:path w="4287" h="4778" extrusionOk="0">
                  <a:moveTo>
                    <a:pt x="2374" y="0"/>
                  </a:moveTo>
                  <a:cubicBezTo>
                    <a:pt x="2007" y="0"/>
                    <a:pt x="1632" y="39"/>
                    <a:pt x="1632" y="39"/>
                  </a:cubicBezTo>
                  <a:cubicBezTo>
                    <a:pt x="1632" y="39"/>
                    <a:pt x="1691" y="1670"/>
                    <a:pt x="1501" y="1670"/>
                  </a:cubicBezTo>
                  <a:cubicBezTo>
                    <a:pt x="1001" y="1670"/>
                    <a:pt x="501" y="1706"/>
                    <a:pt x="1" y="1778"/>
                  </a:cubicBezTo>
                  <a:cubicBezTo>
                    <a:pt x="72" y="2099"/>
                    <a:pt x="72" y="2444"/>
                    <a:pt x="13" y="2778"/>
                  </a:cubicBezTo>
                  <a:cubicBezTo>
                    <a:pt x="205" y="2764"/>
                    <a:pt x="393" y="2758"/>
                    <a:pt x="580" y="2758"/>
                  </a:cubicBezTo>
                  <a:cubicBezTo>
                    <a:pt x="892" y="2758"/>
                    <a:pt x="1200" y="2776"/>
                    <a:pt x="1513" y="2813"/>
                  </a:cubicBezTo>
                  <a:cubicBezTo>
                    <a:pt x="1429" y="3456"/>
                    <a:pt x="1441" y="4123"/>
                    <a:pt x="1560" y="4766"/>
                  </a:cubicBezTo>
                  <a:cubicBezTo>
                    <a:pt x="1752" y="4743"/>
                    <a:pt x="1943" y="4732"/>
                    <a:pt x="2131" y="4732"/>
                  </a:cubicBezTo>
                  <a:cubicBezTo>
                    <a:pt x="2342" y="4732"/>
                    <a:pt x="2550" y="4746"/>
                    <a:pt x="2751" y="4778"/>
                  </a:cubicBezTo>
                  <a:cubicBezTo>
                    <a:pt x="2870" y="4147"/>
                    <a:pt x="2858" y="3468"/>
                    <a:pt x="2680" y="2849"/>
                  </a:cubicBezTo>
                  <a:cubicBezTo>
                    <a:pt x="2982" y="2775"/>
                    <a:pt x="3269" y="2747"/>
                    <a:pt x="3567" y="2747"/>
                  </a:cubicBezTo>
                  <a:cubicBezTo>
                    <a:pt x="3797" y="2747"/>
                    <a:pt x="4033" y="2764"/>
                    <a:pt x="4287" y="2790"/>
                  </a:cubicBezTo>
                  <a:cubicBezTo>
                    <a:pt x="4275" y="2492"/>
                    <a:pt x="4287" y="1670"/>
                    <a:pt x="4287" y="1670"/>
                  </a:cubicBezTo>
                  <a:lnTo>
                    <a:pt x="4287" y="1670"/>
                  </a:lnTo>
                  <a:cubicBezTo>
                    <a:pt x="4287" y="1670"/>
                    <a:pt x="4108" y="1682"/>
                    <a:pt x="4061" y="1682"/>
                  </a:cubicBezTo>
                  <a:cubicBezTo>
                    <a:pt x="3715" y="1670"/>
                    <a:pt x="3323" y="1647"/>
                    <a:pt x="2989" y="1623"/>
                  </a:cubicBezTo>
                  <a:cubicBezTo>
                    <a:pt x="2906" y="1087"/>
                    <a:pt x="3084" y="575"/>
                    <a:pt x="2918" y="51"/>
                  </a:cubicBezTo>
                  <a:cubicBezTo>
                    <a:pt x="2785" y="13"/>
                    <a:pt x="2581" y="0"/>
                    <a:pt x="23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1" name="Google Shape;1951;p47"/>
            <p:cNvSpPr/>
            <p:nvPr/>
          </p:nvSpPr>
          <p:spPr>
            <a:xfrm rot="-1248015">
              <a:off x="6382180" y="1315825"/>
              <a:ext cx="344311" cy="382435"/>
            </a:xfrm>
            <a:custGeom>
              <a:avLst/>
              <a:gdLst/>
              <a:ahLst/>
              <a:cxnLst/>
              <a:rect l="l" t="t" r="r" b="b"/>
              <a:pathLst>
                <a:path w="4597" h="5106" extrusionOk="0">
                  <a:moveTo>
                    <a:pt x="2469" y="303"/>
                  </a:moveTo>
                  <a:cubicBezTo>
                    <a:pt x="2535" y="303"/>
                    <a:pt x="2601" y="304"/>
                    <a:pt x="2668" y="307"/>
                  </a:cubicBezTo>
                  <a:cubicBezTo>
                    <a:pt x="2688" y="307"/>
                    <a:pt x="2719" y="306"/>
                    <a:pt x="2755" y="306"/>
                  </a:cubicBezTo>
                  <a:cubicBezTo>
                    <a:pt x="2825" y="306"/>
                    <a:pt x="2910" y="311"/>
                    <a:pt x="2942" y="343"/>
                  </a:cubicBezTo>
                  <a:cubicBezTo>
                    <a:pt x="2989" y="391"/>
                    <a:pt x="2965" y="772"/>
                    <a:pt x="2965" y="867"/>
                  </a:cubicBezTo>
                  <a:cubicBezTo>
                    <a:pt x="2965" y="1177"/>
                    <a:pt x="2930" y="1474"/>
                    <a:pt x="2965" y="1784"/>
                  </a:cubicBezTo>
                  <a:cubicBezTo>
                    <a:pt x="2989" y="1879"/>
                    <a:pt x="3025" y="1939"/>
                    <a:pt x="3120" y="1939"/>
                  </a:cubicBezTo>
                  <a:cubicBezTo>
                    <a:pt x="3501" y="1951"/>
                    <a:pt x="3882" y="1998"/>
                    <a:pt x="4263" y="1998"/>
                  </a:cubicBezTo>
                  <a:lnTo>
                    <a:pt x="4263" y="2796"/>
                  </a:lnTo>
                  <a:cubicBezTo>
                    <a:pt x="4074" y="2777"/>
                    <a:pt x="3883" y="2766"/>
                    <a:pt x="3691" y="2766"/>
                  </a:cubicBezTo>
                  <a:cubicBezTo>
                    <a:pt x="3387" y="2766"/>
                    <a:pt x="3081" y="2794"/>
                    <a:pt x="2775" y="2867"/>
                  </a:cubicBezTo>
                  <a:cubicBezTo>
                    <a:pt x="2703" y="2891"/>
                    <a:pt x="2656" y="2974"/>
                    <a:pt x="2680" y="3046"/>
                  </a:cubicBezTo>
                  <a:cubicBezTo>
                    <a:pt x="2822" y="3629"/>
                    <a:pt x="2858" y="4201"/>
                    <a:pt x="2763" y="4772"/>
                  </a:cubicBezTo>
                  <a:cubicBezTo>
                    <a:pt x="2608" y="4760"/>
                    <a:pt x="2453" y="4754"/>
                    <a:pt x="2297" y="4754"/>
                  </a:cubicBezTo>
                  <a:cubicBezTo>
                    <a:pt x="2141" y="4754"/>
                    <a:pt x="1983" y="4760"/>
                    <a:pt x="1822" y="4772"/>
                  </a:cubicBezTo>
                  <a:cubicBezTo>
                    <a:pt x="1739" y="4177"/>
                    <a:pt x="1739" y="3582"/>
                    <a:pt x="1810" y="2974"/>
                  </a:cubicBezTo>
                  <a:cubicBezTo>
                    <a:pt x="1822" y="2891"/>
                    <a:pt x="1739" y="2843"/>
                    <a:pt x="1656" y="2832"/>
                  </a:cubicBezTo>
                  <a:cubicBezTo>
                    <a:pt x="1329" y="2787"/>
                    <a:pt x="996" y="2763"/>
                    <a:pt x="666" y="2763"/>
                  </a:cubicBezTo>
                  <a:cubicBezTo>
                    <a:pt x="551" y="2763"/>
                    <a:pt x="436" y="2766"/>
                    <a:pt x="322" y="2772"/>
                  </a:cubicBezTo>
                  <a:cubicBezTo>
                    <a:pt x="334" y="2534"/>
                    <a:pt x="334" y="2296"/>
                    <a:pt x="310" y="2070"/>
                  </a:cubicBezTo>
                  <a:cubicBezTo>
                    <a:pt x="751" y="2022"/>
                    <a:pt x="1191" y="1998"/>
                    <a:pt x="1632" y="1998"/>
                  </a:cubicBezTo>
                  <a:lnTo>
                    <a:pt x="1691" y="1998"/>
                  </a:lnTo>
                  <a:cubicBezTo>
                    <a:pt x="1930" y="1891"/>
                    <a:pt x="1894" y="1403"/>
                    <a:pt x="1918" y="1200"/>
                  </a:cubicBezTo>
                  <a:cubicBezTo>
                    <a:pt x="1930" y="903"/>
                    <a:pt x="1930" y="629"/>
                    <a:pt x="1930" y="331"/>
                  </a:cubicBezTo>
                  <a:cubicBezTo>
                    <a:pt x="2113" y="314"/>
                    <a:pt x="2289" y="303"/>
                    <a:pt x="2469" y="303"/>
                  </a:cubicBezTo>
                  <a:close/>
                  <a:moveTo>
                    <a:pt x="2458" y="1"/>
                  </a:moveTo>
                  <a:cubicBezTo>
                    <a:pt x="2236" y="1"/>
                    <a:pt x="2013" y="16"/>
                    <a:pt x="1799" y="34"/>
                  </a:cubicBezTo>
                  <a:cubicBezTo>
                    <a:pt x="1727" y="34"/>
                    <a:pt x="1644" y="93"/>
                    <a:pt x="1644" y="176"/>
                  </a:cubicBezTo>
                  <a:lnTo>
                    <a:pt x="1644" y="867"/>
                  </a:lnTo>
                  <a:cubicBezTo>
                    <a:pt x="1644" y="1022"/>
                    <a:pt x="1632" y="1200"/>
                    <a:pt x="1620" y="1367"/>
                  </a:cubicBezTo>
                  <a:cubicBezTo>
                    <a:pt x="1620" y="1462"/>
                    <a:pt x="1584" y="1534"/>
                    <a:pt x="1584" y="1617"/>
                  </a:cubicBezTo>
                  <a:cubicBezTo>
                    <a:pt x="1584" y="1665"/>
                    <a:pt x="1572" y="1677"/>
                    <a:pt x="1572" y="1700"/>
                  </a:cubicBezTo>
                  <a:cubicBezTo>
                    <a:pt x="1096" y="1712"/>
                    <a:pt x="620" y="1736"/>
                    <a:pt x="155" y="1796"/>
                  </a:cubicBezTo>
                  <a:cubicBezTo>
                    <a:pt x="60" y="1820"/>
                    <a:pt x="1" y="1891"/>
                    <a:pt x="13" y="1998"/>
                  </a:cubicBezTo>
                  <a:cubicBezTo>
                    <a:pt x="72" y="2308"/>
                    <a:pt x="72" y="2593"/>
                    <a:pt x="25" y="2903"/>
                  </a:cubicBezTo>
                  <a:cubicBezTo>
                    <a:pt x="13" y="2986"/>
                    <a:pt x="60" y="3093"/>
                    <a:pt x="179" y="3093"/>
                  </a:cubicBezTo>
                  <a:cubicBezTo>
                    <a:pt x="326" y="3086"/>
                    <a:pt x="474" y="3082"/>
                    <a:pt x="623" y="3082"/>
                  </a:cubicBezTo>
                  <a:cubicBezTo>
                    <a:pt x="920" y="3082"/>
                    <a:pt x="1219" y="3097"/>
                    <a:pt x="1513" y="3129"/>
                  </a:cubicBezTo>
                  <a:cubicBezTo>
                    <a:pt x="1453" y="3748"/>
                    <a:pt x="1465" y="4356"/>
                    <a:pt x="1572" y="4987"/>
                  </a:cubicBezTo>
                  <a:cubicBezTo>
                    <a:pt x="1583" y="5041"/>
                    <a:pt x="1654" y="5095"/>
                    <a:pt x="1711" y="5095"/>
                  </a:cubicBezTo>
                  <a:cubicBezTo>
                    <a:pt x="1717" y="5095"/>
                    <a:pt x="1722" y="5095"/>
                    <a:pt x="1727" y="5094"/>
                  </a:cubicBezTo>
                  <a:cubicBezTo>
                    <a:pt x="1899" y="5073"/>
                    <a:pt x="2072" y="5063"/>
                    <a:pt x="2245" y="5063"/>
                  </a:cubicBezTo>
                  <a:cubicBezTo>
                    <a:pt x="2467" y="5063"/>
                    <a:pt x="2690" y="5079"/>
                    <a:pt x="2918" y="5106"/>
                  </a:cubicBezTo>
                  <a:cubicBezTo>
                    <a:pt x="2977" y="5106"/>
                    <a:pt x="3049" y="5058"/>
                    <a:pt x="3061" y="4998"/>
                  </a:cubicBezTo>
                  <a:cubicBezTo>
                    <a:pt x="3168" y="4379"/>
                    <a:pt x="3168" y="3760"/>
                    <a:pt x="3013" y="3141"/>
                  </a:cubicBezTo>
                  <a:cubicBezTo>
                    <a:pt x="3262" y="3091"/>
                    <a:pt x="3511" y="3074"/>
                    <a:pt x="3760" y="3074"/>
                  </a:cubicBezTo>
                  <a:cubicBezTo>
                    <a:pt x="3988" y="3074"/>
                    <a:pt x="4215" y="3088"/>
                    <a:pt x="4442" y="3105"/>
                  </a:cubicBezTo>
                  <a:cubicBezTo>
                    <a:pt x="4451" y="3108"/>
                    <a:pt x="4459" y="3109"/>
                    <a:pt x="4468" y="3109"/>
                  </a:cubicBezTo>
                  <a:cubicBezTo>
                    <a:pt x="4540" y="3109"/>
                    <a:pt x="4597" y="3026"/>
                    <a:pt x="4597" y="2963"/>
                  </a:cubicBezTo>
                  <a:cubicBezTo>
                    <a:pt x="4561" y="2570"/>
                    <a:pt x="4561" y="2201"/>
                    <a:pt x="4585" y="1831"/>
                  </a:cubicBezTo>
                  <a:cubicBezTo>
                    <a:pt x="4585" y="1760"/>
                    <a:pt x="4501" y="1677"/>
                    <a:pt x="4430" y="1677"/>
                  </a:cubicBezTo>
                  <a:cubicBezTo>
                    <a:pt x="4332" y="1686"/>
                    <a:pt x="4233" y="1690"/>
                    <a:pt x="4135" y="1690"/>
                  </a:cubicBezTo>
                  <a:cubicBezTo>
                    <a:pt x="3848" y="1690"/>
                    <a:pt x="3558" y="1659"/>
                    <a:pt x="3275" y="1641"/>
                  </a:cubicBezTo>
                  <a:cubicBezTo>
                    <a:pt x="3239" y="1141"/>
                    <a:pt x="3334" y="653"/>
                    <a:pt x="3215" y="165"/>
                  </a:cubicBezTo>
                  <a:cubicBezTo>
                    <a:pt x="3192" y="117"/>
                    <a:pt x="3156" y="69"/>
                    <a:pt x="3108" y="57"/>
                  </a:cubicBezTo>
                  <a:cubicBezTo>
                    <a:pt x="2900" y="16"/>
                    <a:pt x="2680" y="1"/>
                    <a:pt x="245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026" name="Picture 2" descr="Dribbble - 写作业.gif by Alish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6479" y="620351"/>
            <a:ext cx="4212801" cy="3159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ounded Rectangle 10"/>
          <p:cNvSpPr/>
          <p:nvPr/>
        </p:nvSpPr>
        <p:spPr>
          <a:xfrm>
            <a:off x="2316479" y="3887893"/>
            <a:ext cx="4212801" cy="578508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Домашна работа – учебна тетрадка, стр. </a:t>
            </a:r>
            <a:r>
              <a:rPr lang="bg-BG" dirty="0"/>
              <a:t>8</a:t>
            </a:r>
            <a:endParaRPr lang="bg-B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th Subject for Middle School - 7th Grade: Ratio, Proportion and Percent by Slidesgo">
  <a:themeElements>
    <a:clrScheme name="Simple Light">
      <a:dk1>
        <a:srgbClr val="000000"/>
      </a:dk1>
      <a:lt1>
        <a:srgbClr val="FFFFFF"/>
      </a:lt1>
      <a:dk2>
        <a:srgbClr val="46246A"/>
      </a:dk2>
      <a:lt2>
        <a:srgbClr val="EEEEEE"/>
      </a:lt2>
      <a:accent1>
        <a:srgbClr val="F5EF97"/>
      </a:accent1>
      <a:accent2>
        <a:srgbClr val="6E5D7F"/>
      </a:accent2>
      <a:accent3>
        <a:srgbClr val="FF7D7D"/>
      </a:accent3>
      <a:accent4>
        <a:srgbClr val="90EBC0"/>
      </a:accent4>
      <a:accent5>
        <a:srgbClr val="B2DCF3"/>
      </a:accent5>
      <a:accent6>
        <a:srgbClr val="FFCF4D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79</Words>
  <Application>Microsoft Office PowerPoint</Application>
  <PresentationFormat>On-screen Show (16:9)</PresentationFormat>
  <Paragraphs>15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Lato</vt:lpstr>
      <vt:lpstr>Poppins Medium</vt:lpstr>
      <vt:lpstr>Open Sans</vt:lpstr>
      <vt:lpstr>Arial</vt:lpstr>
      <vt:lpstr>Annie Use Your Telescope</vt:lpstr>
      <vt:lpstr>Exo</vt:lpstr>
      <vt:lpstr>Wingdings</vt:lpstr>
      <vt:lpstr>RocknRoll One</vt:lpstr>
      <vt:lpstr>Math Subject for Middle School - 7th Grade: Ratio, Proportion and Percent by Slidesgo</vt:lpstr>
      <vt:lpstr>83-84. Приложение на пропорциите. Разделяне на количество в дадено отношение</vt:lpstr>
      <vt:lpstr>В този урок ще научите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 Subject for Middle School Ratio, Proportion and Percent</dc:title>
  <dc:creator>User</dc:creator>
  <cp:lastModifiedBy>User</cp:lastModifiedBy>
  <cp:revision>36</cp:revision>
  <dcterms:modified xsi:type="dcterms:W3CDTF">2024-02-11T18:33:40Z</dcterms:modified>
</cp:coreProperties>
</file>