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94" r:id="rId9"/>
  </p:sldIdLst>
  <p:sldSz cx="9144000" cy="5143500" type="screen16x9"/>
  <p:notesSz cx="6858000" cy="9144000"/>
  <p:embeddedFontLst>
    <p:embeddedFont>
      <p:font typeface="Concert One" panose="020B0604020202020204" charset="0"/>
      <p:regular r:id="rId11"/>
    </p:embeddedFont>
    <p:embeddedFont>
      <p:font typeface="Roboto Mono" panose="020B0604020202020204" charset="0"/>
      <p:regular r:id="rId12"/>
      <p:bold r:id="rId13"/>
      <p:italic r:id="rId14"/>
      <p:boldItalic r:id="rId15"/>
    </p:embeddedFont>
    <p:embeddedFont>
      <p:font typeface="Coming Soon" panose="020B0604020202020204" charset="0"/>
      <p:regular r:id="rId16"/>
    </p:embeddedFont>
    <p:embeddedFont>
      <p:font typeface="Roboto Mono Medium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2" r:id="rId6"/>
    <p:sldLayoutId id="2147483665" r:id="rId7"/>
    <p:sldLayoutId id="2147483672" r:id="rId8"/>
    <p:sldLayoutId id="2147483673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7" Type="http://schemas.openxmlformats.org/officeDocument/2006/relationships/image" Target="../media/image2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95.</a:t>
            </a:r>
            <a:r>
              <a:rPr lang="bg-BG" smtClean="0"/>
              <a:t>Множества</a:t>
            </a:r>
            <a:r>
              <a:rPr lang="bg-BG" dirty="0" smtClean="0"/>
              <a:t>. Операции с множества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1.Какво е множество.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2. Какви операции с множества можем да извършваме.</a:t>
            </a: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26795" y="1240301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Този час ще научите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18463" y="183990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99" y="480022"/>
            <a:ext cx="6945328" cy="19785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23" y="2422142"/>
            <a:ext cx="6691080" cy="1547116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338470" y="2683565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bg-BG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08" y="3969258"/>
            <a:ext cx="6049219" cy="7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0" y="592707"/>
            <a:ext cx="6632709" cy="182094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45" y="2757152"/>
            <a:ext cx="5982535" cy="1829055"/>
          </a:xfrm>
          <a:prstGeom prst="rect">
            <a:avLst/>
          </a:prstGeom>
        </p:spPr>
      </p:pic>
      <p:sp>
        <p:nvSpPr>
          <p:cNvPr id="25" name="Round Diagonal Corner Rectangle 24"/>
          <p:cNvSpPr/>
          <p:nvPr/>
        </p:nvSpPr>
        <p:spPr>
          <a:xfrm>
            <a:off x="1236176" y="2869095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29" y="1241472"/>
            <a:ext cx="2133898" cy="129558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7" y="571835"/>
            <a:ext cx="5982535" cy="112410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5" y="1591448"/>
            <a:ext cx="4982270" cy="7811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" y="2292162"/>
            <a:ext cx="5811061" cy="91452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6" y="3133273"/>
            <a:ext cx="7783731" cy="1479552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552660" y="3229881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92" y="1170731"/>
            <a:ext cx="6964874" cy="35149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9773" y="1967948"/>
            <a:ext cx="3703983" cy="450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ounded Rectangle 19"/>
          <p:cNvSpPr/>
          <p:nvPr/>
        </p:nvSpPr>
        <p:spPr>
          <a:xfrm>
            <a:off x="1497496" y="3154018"/>
            <a:ext cx="5055704" cy="15316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87" y="603988"/>
            <a:ext cx="5992061" cy="16861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6" y="2495434"/>
            <a:ext cx="3826726" cy="15626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30" y="2495434"/>
            <a:ext cx="3953427" cy="1543265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076348" y="603988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dirty="0" smtClean="0"/>
              <a:t>Домашна работа</a:t>
            </a:r>
            <a:br>
              <a:rPr lang="bg-BG" sz="6000" dirty="0" smtClean="0"/>
            </a:br>
            <a:r>
              <a:rPr lang="bg-BG" sz="6000" smtClean="0"/>
              <a:t>УТ стр.13</a:t>
            </a:r>
            <a:endParaRPr sz="6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</Words>
  <Application>Microsoft Office PowerPoint</Application>
  <PresentationFormat>On-screen Show (16:9)</PresentationFormat>
  <Paragraphs>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Concert One</vt:lpstr>
      <vt:lpstr>Roboto Mono</vt:lpstr>
      <vt:lpstr>Coming Soon</vt:lpstr>
      <vt:lpstr>Roboto Mono Medium</vt:lpstr>
      <vt:lpstr>Arial</vt:lpstr>
      <vt:lpstr>Muli</vt:lpstr>
      <vt:lpstr>Anonymous Pro</vt:lpstr>
      <vt:lpstr>Notebook Lesson by Slidesgo</vt:lpstr>
      <vt:lpstr>95.Множества. Операции с множества</vt:lpstr>
      <vt:lpstr>Този час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УТ стр.13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Maria</cp:lastModifiedBy>
  <cp:revision>7</cp:revision>
  <dcterms:modified xsi:type="dcterms:W3CDTF">2024-02-26T06:57:46Z</dcterms:modified>
</cp:coreProperties>
</file>