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3"/>
  </p:notesMasterIdLst>
  <p:sldIdLst>
    <p:sldId id="256" r:id="rId2"/>
    <p:sldId id="258" r:id="rId3"/>
    <p:sldId id="293" r:id="rId4"/>
    <p:sldId id="261" r:id="rId5"/>
    <p:sldId id="292" r:id="rId6"/>
    <p:sldId id="260" r:id="rId7"/>
    <p:sldId id="267" r:id="rId8"/>
    <p:sldId id="263" r:id="rId9"/>
    <p:sldId id="271" r:id="rId10"/>
    <p:sldId id="265" r:id="rId11"/>
    <p:sldId id="291" r:id="rId12"/>
  </p:sldIdLst>
  <p:sldSz cx="9144000" cy="5143500" type="screen16x9"/>
  <p:notesSz cx="6858000" cy="9144000"/>
  <p:embeddedFontLst>
    <p:embeddedFont>
      <p:font typeface="Teko" panose="020B0604020202020204" charset="0"/>
      <p:regular r:id="rId14"/>
      <p:bold r:id="rId15"/>
    </p:embeddedFont>
    <p:embeddedFont>
      <p:font typeface="Hind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629164-00D0-4312-A181-52F852C55F04}">
  <a:tblStyle styleId="{6D629164-00D0-4312-A181-52F852C55F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" name="Google Shape;3268;ga1fd10903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9" name="Google Shape;3269;ga1fd10903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a1fd109037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a1fd109037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ga8b918de0e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6" name="Google Shape;3196;ga8b918de0e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" name="Google Shape;4301;ga1fd10903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2" name="Google Shape;4302;ga1fd10903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Google Shape;3230;ga8b918de0e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1" name="Google Shape;3231;ga8b918de0e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ga1fd10903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9" name="Google Shape;4289;ga1fd10903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ga8b918de0e_0_1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3" name="Google Shape;3223;ga8b918de0e_0_1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ga1fd109037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8" name="Google Shape;3288;ga1fd109037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ga8b918de0e_0_1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5" name="Google Shape;3255;ga8b918de0e_0_1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ga1fd10903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7" name="Google Shape;3377;ga1fd10903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7EC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3225" y="1138275"/>
            <a:ext cx="7726800" cy="40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14246" y="432854"/>
            <a:ext cx="1290145" cy="1175434"/>
          </a:xfrm>
          <a:custGeom>
            <a:avLst/>
            <a:gdLst/>
            <a:ahLst/>
            <a:cxnLst/>
            <a:rect l="l" t="t" r="r" b="b"/>
            <a:pathLst>
              <a:path w="37812" h="34450" extrusionOk="0">
                <a:moveTo>
                  <a:pt x="18906" y="1"/>
                </a:moveTo>
                <a:cubicBezTo>
                  <a:pt x="14498" y="1"/>
                  <a:pt x="10091" y="1681"/>
                  <a:pt x="6731" y="5040"/>
                </a:cubicBezTo>
                <a:cubicBezTo>
                  <a:pt x="0" y="11771"/>
                  <a:pt x="0" y="22682"/>
                  <a:pt x="6731" y="29401"/>
                </a:cubicBezTo>
                <a:cubicBezTo>
                  <a:pt x="10091" y="32767"/>
                  <a:pt x="14498" y="34450"/>
                  <a:pt x="18906" y="34450"/>
                </a:cubicBezTo>
                <a:cubicBezTo>
                  <a:pt x="23314" y="34450"/>
                  <a:pt x="27721" y="32767"/>
                  <a:pt x="31081" y="29401"/>
                </a:cubicBezTo>
                <a:cubicBezTo>
                  <a:pt x="37812" y="22682"/>
                  <a:pt x="37812" y="11771"/>
                  <a:pt x="31081" y="5040"/>
                </a:cubicBezTo>
                <a:cubicBezTo>
                  <a:pt x="27721" y="1681"/>
                  <a:pt x="23314" y="1"/>
                  <a:pt x="189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81370" y="2525950"/>
            <a:ext cx="508422" cy="50879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804588" y="254826"/>
            <a:ext cx="567245" cy="476554"/>
            <a:chOff x="1655600" y="1342675"/>
            <a:chExt cx="415625" cy="349175"/>
          </a:xfrm>
        </p:grpSpPr>
        <p:sp>
          <p:nvSpPr>
            <p:cNvPr id="13" name="Google Shape;13;p2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717601" y="867575"/>
            <a:ext cx="3854363" cy="264449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17589" y="0"/>
            <a:ext cx="34" cy="3268457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713225" y="2148550"/>
            <a:ext cx="7726800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Teko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713225" y="3075000"/>
            <a:ext cx="772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1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_2_1"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34"/>
          <p:cNvSpPr txBox="1">
            <a:spLocks noGrp="1"/>
          </p:cNvSpPr>
          <p:nvPr>
            <p:ph type="title"/>
          </p:nvPr>
        </p:nvSpPr>
        <p:spPr>
          <a:xfrm>
            <a:off x="713225" y="1481375"/>
            <a:ext cx="18315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2" name="Google Shape;2382;p34"/>
          <p:cNvSpPr txBox="1">
            <a:spLocks noGrp="1"/>
          </p:cNvSpPr>
          <p:nvPr>
            <p:ph type="subTitle" idx="1"/>
          </p:nvPr>
        </p:nvSpPr>
        <p:spPr>
          <a:xfrm>
            <a:off x="713225" y="2857138"/>
            <a:ext cx="2673000" cy="13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3" name="Google Shape;2383;p34"/>
          <p:cNvSpPr/>
          <p:nvPr/>
        </p:nvSpPr>
        <p:spPr>
          <a:xfrm>
            <a:off x="35058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34"/>
          <p:cNvGrpSpPr/>
          <p:nvPr/>
        </p:nvGrpSpPr>
        <p:grpSpPr>
          <a:xfrm>
            <a:off x="7579109" y="235463"/>
            <a:ext cx="556310" cy="466597"/>
            <a:chOff x="3682534" y="3712263"/>
            <a:chExt cx="556310" cy="466597"/>
          </a:xfrm>
        </p:grpSpPr>
        <p:sp>
          <p:nvSpPr>
            <p:cNvPr id="2385" name="Google Shape;2385;p34"/>
            <p:cNvSpPr/>
            <p:nvPr/>
          </p:nvSpPr>
          <p:spPr>
            <a:xfrm>
              <a:off x="3682534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758605" y="37122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834309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910012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985683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4061788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4137491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4213162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82534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762216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834309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913590" y="377596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3989695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4061788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4137491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4217174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3682534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3758605" y="3839228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3834309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3910012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3985683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4061788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4137491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4213162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3682534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758605" y="3902928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834309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910012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985683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4061788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137491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13162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3682534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3762216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3834309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3913590" y="3966594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3989695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4061788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4137491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4217174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3682534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3758605" y="4030260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3834309" y="403026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3910012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3985683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4061888" y="4030260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4137491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4213162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3682534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3762216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3834309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3913590" y="4093558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3989695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4061788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4"/>
            <p:cNvSpPr/>
            <p:nvPr/>
          </p:nvSpPr>
          <p:spPr>
            <a:xfrm>
              <a:off x="4137491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4"/>
            <p:cNvSpPr/>
            <p:nvPr/>
          </p:nvSpPr>
          <p:spPr>
            <a:xfrm>
              <a:off x="4217174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4"/>
            <p:cNvSpPr/>
            <p:nvPr/>
          </p:nvSpPr>
          <p:spPr>
            <a:xfrm>
              <a:off x="3682534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4"/>
            <p:cNvSpPr/>
            <p:nvPr/>
          </p:nvSpPr>
          <p:spPr>
            <a:xfrm>
              <a:off x="3758605" y="4157224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4"/>
            <p:cNvSpPr/>
            <p:nvPr/>
          </p:nvSpPr>
          <p:spPr>
            <a:xfrm>
              <a:off x="3834309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4"/>
            <p:cNvSpPr/>
            <p:nvPr/>
          </p:nvSpPr>
          <p:spPr>
            <a:xfrm>
              <a:off x="3910012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4"/>
            <p:cNvSpPr/>
            <p:nvPr/>
          </p:nvSpPr>
          <p:spPr>
            <a:xfrm>
              <a:off x="3985683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4"/>
            <p:cNvSpPr/>
            <p:nvPr/>
          </p:nvSpPr>
          <p:spPr>
            <a:xfrm>
              <a:off x="4061788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4"/>
            <p:cNvSpPr/>
            <p:nvPr/>
          </p:nvSpPr>
          <p:spPr>
            <a:xfrm>
              <a:off x="4137491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4"/>
            <p:cNvSpPr/>
            <p:nvPr/>
          </p:nvSpPr>
          <p:spPr>
            <a:xfrm>
              <a:off x="4213162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9" name="Google Shape;2449;p34"/>
          <p:cNvSpPr/>
          <p:nvPr/>
        </p:nvSpPr>
        <p:spPr>
          <a:xfrm>
            <a:off x="8197796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34"/>
          <p:cNvSpPr/>
          <p:nvPr/>
        </p:nvSpPr>
        <p:spPr>
          <a:xfrm>
            <a:off x="6273086" y="808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_2_1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5"/>
          <p:cNvSpPr/>
          <p:nvPr/>
        </p:nvSpPr>
        <p:spPr>
          <a:xfrm>
            <a:off x="-50850" y="806921"/>
            <a:ext cx="2382206" cy="355854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35"/>
          <p:cNvSpPr/>
          <p:nvPr/>
        </p:nvSpPr>
        <p:spPr>
          <a:xfrm>
            <a:off x="9411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5"/>
          <p:cNvSpPr/>
          <p:nvPr/>
        </p:nvSpPr>
        <p:spPr>
          <a:xfrm>
            <a:off x="772354" y="352732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5" name="Google Shape;2455;p35"/>
          <p:cNvCxnSpPr/>
          <p:nvPr/>
        </p:nvCxnSpPr>
        <p:spPr>
          <a:xfrm>
            <a:off x="939539" y="-219150"/>
            <a:ext cx="0" cy="391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6" name="Google Shape;2456;p35"/>
          <p:cNvSpPr/>
          <p:nvPr/>
        </p:nvSpPr>
        <p:spPr>
          <a:xfrm>
            <a:off x="627344" y="33674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7" name="Google Shape;2457;p35"/>
          <p:cNvGrpSpPr/>
          <p:nvPr/>
        </p:nvGrpSpPr>
        <p:grpSpPr>
          <a:xfrm>
            <a:off x="192633" y="141941"/>
            <a:ext cx="555940" cy="467056"/>
            <a:chOff x="1655600" y="1342675"/>
            <a:chExt cx="415625" cy="349175"/>
          </a:xfrm>
        </p:grpSpPr>
        <p:sp>
          <p:nvSpPr>
            <p:cNvPr id="2458" name="Google Shape;2458;p35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5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5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5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5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5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5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5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5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5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5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5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5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5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5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5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5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5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5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5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5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5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5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5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5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5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5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5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5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5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5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5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5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5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5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5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5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5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5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5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5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2" name="Google Shape;2522;p35"/>
          <p:cNvSpPr txBox="1">
            <a:spLocks noGrp="1"/>
          </p:cNvSpPr>
          <p:nvPr>
            <p:ph type="title"/>
          </p:nvPr>
        </p:nvSpPr>
        <p:spPr>
          <a:xfrm>
            <a:off x="5769900" y="1481328"/>
            <a:ext cx="17250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3" name="Google Shape;2523;p35"/>
          <p:cNvSpPr txBox="1">
            <a:spLocks noGrp="1"/>
          </p:cNvSpPr>
          <p:nvPr>
            <p:ph type="subTitle" idx="1"/>
          </p:nvPr>
        </p:nvSpPr>
        <p:spPr>
          <a:xfrm>
            <a:off x="5769900" y="2852928"/>
            <a:ext cx="2670000" cy="13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2"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5" name="Google Shape;2615;p39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6" name="Google Shape;2616;p39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39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39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9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39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1" name="Google Shape;2621;p39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2622" name="Google Shape;2622;p39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9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9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9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9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9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9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9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9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9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9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9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9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9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9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9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9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9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9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9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9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9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9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9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9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9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9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9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9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9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9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9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9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9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9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9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9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9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9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9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6" name="Google Shape;2686;p39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39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MAIN_POINT_1"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40"/>
          <p:cNvSpPr/>
          <p:nvPr/>
        </p:nvSpPr>
        <p:spPr>
          <a:xfrm>
            <a:off x="713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40"/>
          <p:cNvSpPr/>
          <p:nvPr/>
        </p:nvSpPr>
        <p:spPr>
          <a:xfrm>
            <a:off x="5683746" y="1223255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40"/>
          <p:cNvSpPr/>
          <p:nvPr/>
        </p:nvSpPr>
        <p:spPr>
          <a:xfrm>
            <a:off x="5647330" y="0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40"/>
          <p:cNvSpPr/>
          <p:nvPr/>
        </p:nvSpPr>
        <p:spPr>
          <a:xfrm flipH="1">
            <a:off x="7174094" y="20667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40"/>
          <p:cNvSpPr/>
          <p:nvPr/>
        </p:nvSpPr>
        <p:spPr>
          <a:xfrm flipH="1">
            <a:off x="5783523" y="1361877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40"/>
          <p:cNvSpPr/>
          <p:nvPr/>
        </p:nvSpPr>
        <p:spPr>
          <a:xfrm>
            <a:off x="8137302" y="4443150"/>
            <a:ext cx="1046869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40"/>
          <p:cNvSpPr/>
          <p:nvPr/>
        </p:nvSpPr>
        <p:spPr>
          <a:xfrm>
            <a:off x="8251141" y="448875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6" name="Google Shape;2696;p40"/>
          <p:cNvGrpSpPr/>
          <p:nvPr/>
        </p:nvGrpSpPr>
        <p:grpSpPr>
          <a:xfrm>
            <a:off x="7883964" y="72854"/>
            <a:ext cx="555934" cy="466650"/>
            <a:chOff x="4723089" y="2279829"/>
            <a:chExt cx="555934" cy="466650"/>
          </a:xfrm>
        </p:grpSpPr>
        <p:sp>
          <p:nvSpPr>
            <p:cNvPr id="2697" name="Google Shape;2697;p40"/>
            <p:cNvSpPr/>
            <p:nvPr/>
          </p:nvSpPr>
          <p:spPr>
            <a:xfrm>
              <a:off x="472308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0"/>
            <p:cNvSpPr/>
            <p:nvPr/>
          </p:nvSpPr>
          <p:spPr>
            <a:xfrm>
              <a:off x="4798797" y="2279829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0"/>
            <p:cNvSpPr/>
            <p:nvPr/>
          </p:nvSpPr>
          <p:spPr>
            <a:xfrm>
              <a:off x="4874471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0"/>
            <p:cNvSpPr/>
            <p:nvPr/>
          </p:nvSpPr>
          <p:spPr>
            <a:xfrm>
              <a:off x="495057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0"/>
            <p:cNvSpPr/>
            <p:nvPr/>
          </p:nvSpPr>
          <p:spPr>
            <a:xfrm>
              <a:off x="5026287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0"/>
            <p:cNvSpPr/>
            <p:nvPr/>
          </p:nvSpPr>
          <p:spPr>
            <a:xfrm>
              <a:off x="5101960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0"/>
            <p:cNvSpPr/>
            <p:nvPr/>
          </p:nvSpPr>
          <p:spPr>
            <a:xfrm>
              <a:off x="5177668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0"/>
            <p:cNvSpPr/>
            <p:nvPr/>
          </p:nvSpPr>
          <p:spPr>
            <a:xfrm>
              <a:off x="5253776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0"/>
            <p:cNvSpPr/>
            <p:nvPr/>
          </p:nvSpPr>
          <p:spPr>
            <a:xfrm>
              <a:off x="472308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0"/>
            <p:cNvSpPr/>
            <p:nvPr/>
          </p:nvSpPr>
          <p:spPr>
            <a:xfrm>
              <a:off x="4798797" y="234353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0"/>
            <p:cNvSpPr/>
            <p:nvPr/>
          </p:nvSpPr>
          <p:spPr>
            <a:xfrm>
              <a:off x="4874471" y="234353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7" y="0"/>
                    <a:pt x="1" y="348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55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0"/>
            <p:cNvSpPr/>
            <p:nvPr/>
          </p:nvSpPr>
          <p:spPr>
            <a:xfrm>
              <a:off x="495057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0"/>
            <p:cNvSpPr/>
            <p:nvPr/>
          </p:nvSpPr>
          <p:spPr>
            <a:xfrm>
              <a:off x="5026287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0"/>
            <p:cNvSpPr/>
            <p:nvPr/>
          </p:nvSpPr>
          <p:spPr>
            <a:xfrm>
              <a:off x="5101960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0"/>
            <p:cNvSpPr/>
            <p:nvPr/>
          </p:nvSpPr>
          <p:spPr>
            <a:xfrm>
              <a:off x="5177668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0"/>
            <p:cNvSpPr/>
            <p:nvPr/>
          </p:nvSpPr>
          <p:spPr>
            <a:xfrm>
              <a:off x="5253776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0"/>
            <p:cNvSpPr/>
            <p:nvPr/>
          </p:nvSpPr>
          <p:spPr>
            <a:xfrm>
              <a:off x="472670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0"/>
            <p:cNvSpPr/>
            <p:nvPr/>
          </p:nvSpPr>
          <p:spPr>
            <a:xfrm>
              <a:off x="4798797" y="2406799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0"/>
            <p:cNvSpPr/>
            <p:nvPr/>
          </p:nvSpPr>
          <p:spPr>
            <a:xfrm>
              <a:off x="4874471" y="2406799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5" y="1"/>
                    <a:pt x="1" y="348"/>
                    <a:pt x="204" y="564"/>
                  </a:cubicBezTo>
                  <a:cubicBezTo>
                    <a:pt x="270" y="629"/>
                    <a:pt x="353" y="659"/>
                    <a:pt x="434" y="659"/>
                  </a:cubicBezTo>
                  <a:cubicBezTo>
                    <a:pt x="603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0"/>
            <p:cNvSpPr/>
            <p:nvPr/>
          </p:nvSpPr>
          <p:spPr>
            <a:xfrm>
              <a:off x="495419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0"/>
            <p:cNvSpPr/>
            <p:nvPr/>
          </p:nvSpPr>
          <p:spPr>
            <a:xfrm>
              <a:off x="5026287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0"/>
            <p:cNvSpPr/>
            <p:nvPr/>
          </p:nvSpPr>
          <p:spPr>
            <a:xfrm>
              <a:off x="5105572" y="240679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59" y="504"/>
                    <a:pt x="659" y="324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0"/>
            <p:cNvSpPr/>
            <p:nvPr/>
          </p:nvSpPr>
          <p:spPr>
            <a:xfrm>
              <a:off x="518168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0"/>
            <p:cNvSpPr/>
            <p:nvPr/>
          </p:nvSpPr>
          <p:spPr>
            <a:xfrm>
              <a:off x="5253776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0"/>
            <p:cNvSpPr/>
            <p:nvPr/>
          </p:nvSpPr>
          <p:spPr>
            <a:xfrm>
              <a:off x="472308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0"/>
            <p:cNvSpPr/>
            <p:nvPr/>
          </p:nvSpPr>
          <p:spPr>
            <a:xfrm>
              <a:off x="4798797" y="2470468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0"/>
            <p:cNvSpPr/>
            <p:nvPr/>
          </p:nvSpPr>
          <p:spPr>
            <a:xfrm>
              <a:off x="4874471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0"/>
            <p:cNvSpPr/>
            <p:nvPr/>
          </p:nvSpPr>
          <p:spPr>
            <a:xfrm>
              <a:off x="495057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0"/>
            <p:cNvSpPr/>
            <p:nvPr/>
          </p:nvSpPr>
          <p:spPr>
            <a:xfrm>
              <a:off x="5026287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0"/>
            <p:cNvSpPr/>
            <p:nvPr/>
          </p:nvSpPr>
          <p:spPr>
            <a:xfrm>
              <a:off x="5101960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0"/>
            <p:cNvSpPr/>
            <p:nvPr/>
          </p:nvSpPr>
          <p:spPr>
            <a:xfrm>
              <a:off x="5177668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0"/>
            <p:cNvSpPr/>
            <p:nvPr/>
          </p:nvSpPr>
          <p:spPr>
            <a:xfrm>
              <a:off x="5253776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0"/>
            <p:cNvSpPr/>
            <p:nvPr/>
          </p:nvSpPr>
          <p:spPr>
            <a:xfrm>
              <a:off x="472670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0"/>
            <p:cNvSpPr/>
            <p:nvPr/>
          </p:nvSpPr>
          <p:spPr>
            <a:xfrm>
              <a:off x="4798797" y="253417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0"/>
            <p:cNvSpPr/>
            <p:nvPr/>
          </p:nvSpPr>
          <p:spPr>
            <a:xfrm>
              <a:off x="4874471" y="253417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0"/>
            <p:cNvSpPr/>
            <p:nvPr/>
          </p:nvSpPr>
          <p:spPr>
            <a:xfrm>
              <a:off x="495419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0"/>
            <p:cNvSpPr/>
            <p:nvPr/>
          </p:nvSpPr>
          <p:spPr>
            <a:xfrm>
              <a:off x="5026287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0"/>
            <p:cNvSpPr/>
            <p:nvPr/>
          </p:nvSpPr>
          <p:spPr>
            <a:xfrm>
              <a:off x="5105572" y="2534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0"/>
            <p:cNvSpPr/>
            <p:nvPr/>
          </p:nvSpPr>
          <p:spPr>
            <a:xfrm>
              <a:off x="518168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0"/>
            <p:cNvSpPr/>
            <p:nvPr/>
          </p:nvSpPr>
          <p:spPr>
            <a:xfrm>
              <a:off x="5253776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472670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0"/>
            <p:cNvSpPr/>
            <p:nvPr/>
          </p:nvSpPr>
          <p:spPr>
            <a:xfrm>
              <a:off x="4798797" y="259784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4874604" y="2597840"/>
              <a:ext cx="25548" cy="21669"/>
            </a:xfrm>
            <a:custGeom>
              <a:avLst/>
              <a:gdLst/>
              <a:ahLst/>
              <a:cxnLst/>
              <a:rect l="l" t="t" r="r" b="b"/>
              <a:pathLst>
                <a:path w="764" h="648" extrusionOk="0">
                  <a:moveTo>
                    <a:pt x="459" y="0"/>
                  </a:moveTo>
                  <a:cubicBezTo>
                    <a:pt x="453" y="0"/>
                    <a:pt x="447" y="0"/>
                    <a:pt x="440" y="1"/>
                  </a:cubicBezTo>
                  <a:cubicBezTo>
                    <a:pt x="435" y="0"/>
                    <a:pt x="430" y="0"/>
                    <a:pt x="425" y="0"/>
                  </a:cubicBezTo>
                  <a:cubicBezTo>
                    <a:pt x="136" y="0"/>
                    <a:pt x="0" y="351"/>
                    <a:pt x="200" y="552"/>
                  </a:cubicBezTo>
                  <a:cubicBezTo>
                    <a:pt x="266" y="618"/>
                    <a:pt x="349" y="647"/>
                    <a:pt x="430" y="647"/>
                  </a:cubicBezTo>
                  <a:cubicBezTo>
                    <a:pt x="599" y="647"/>
                    <a:pt x="763" y="518"/>
                    <a:pt x="763" y="324"/>
                  </a:cubicBezTo>
                  <a:cubicBezTo>
                    <a:pt x="763" y="151"/>
                    <a:pt x="630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495419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5026287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5105572" y="259743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36"/>
                  </a:cubicBezTo>
                  <a:cubicBezTo>
                    <a:pt x="1" y="516"/>
                    <a:pt x="144" y="659"/>
                    <a:pt x="324" y="659"/>
                  </a:cubicBezTo>
                  <a:cubicBezTo>
                    <a:pt x="504" y="659"/>
                    <a:pt x="659" y="516"/>
                    <a:pt x="659" y="336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518168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5253776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472308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4798797" y="266114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4874471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495057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5026287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5101960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32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5177668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5253776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472670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4798797" y="272481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4874471" y="2724810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495419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5026287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5105572" y="272481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18168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5253776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1" name="Google Shape;2761;p40"/>
          <p:cNvSpPr/>
          <p:nvPr/>
        </p:nvSpPr>
        <p:spPr>
          <a:xfrm flipH="1">
            <a:off x="852395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IG_NUMBER_1"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p41"/>
          <p:cNvSpPr/>
          <p:nvPr/>
        </p:nvSpPr>
        <p:spPr>
          <a:xfrm flipH="1">
            <a:off x="353540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41"/>
          <p:cNvSpPr/>
          <p:nvPr/>
        </p:nvSpPr>
        <p:spPr>
          <a:xfrm>
            <a:off x="710575" y="577400"/>
            <a:ext cx="7726800" cy="40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41"/>
          <p:cNvSpPr/>
          <p:nvPr/>
        </p:nvSpPr>
        <p:spPr>
          <a:xfrm>
            <a:off x="8205859" y="2471374"/>
            <a:ext cx="498289" cy="49865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6" name="Google Shape;2766;p41"/>
          <p:cNvGrpSpPr/>
          <p:nvPr/>
        </p:nvGrpSpPr>
        <p:grpSpPr>
          <a:xfrm>
            <a:off x="8588102" y="1765696"/>
            <a:ext cx="555909" cy="466998"/>
            <a:chOff x="2288402" y="2491171"/>
            <a:chExt cx="555909" cy="466998"/>
          </a:xfrm>
        </p:grpSpPr>
        <p:sp>
          <p:nvSpPr>
            <p:cNvPr id="2767" name="Google Shape;2767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1" name="Google Shape;2831;p41"/>
          <p:cNvSpPr/>
          <p:nvPr/>
        </p:nvSpPr>
        <p:spPr>
          <a:xfrm>
            <a:off x="8437351" y="-4049"/>
            <a:ext cx="33" cy="3203318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41"/>
          <p:cNvSpPr/>
          <p:nvPr/>
        </p:nvSpPr>
        <p:spPr>
          <a:xfrm flipH="1">
            <a:off x="11" y="219327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3" name="Google Shape;2833;p41"/>
          <p:cNvGrpSpPr/>
          <p:nvPr/>
        </p:nvGrpSpPr>
        <p:grpSpPr>
          <a:xfrm>
            <a:off x="75677" y="4676496"/>
            <a:ext cx="555909" cy="466998"/>
            <a:chOff x="2288402" y="2491171"/>
            <a:chExt cx="555909" cy="466998"/>
          </a:xfrm>
        </p:grpSpPr>
        <p:sp>
          <p:nvSpPr>
            <p:cNvPr id="2834" name="Google Shape;2834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4_1"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42"/>
          <p:cNvSpPr/>
          <p:nvPr/>
        </p:nvSpPr>
        <p:spPr>
          <a:xfrm>
            <a:off x="3505800" y="1020750"/>
            <a:ext cx="4934100" cy="41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42"/>
          <p:cNvSpPr/>
          <p:nvPr/>
        </p:nvSpPr>
        <p:spPr>
          <a:xfrm>
            <a:off x="2762397" y="2706096"/>
            <a:ext cx="643252" cy="26714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1" name="Google Shape;2901;p42"/>
          <p:cNvGrpSpPr/>
          <p:nvPr/>
        </p:nvGrpSpPr>
        <p:grpSpPr>
          <a:xfrm>
            <a:off x="2081705" y="3092486"/>
            <a:ext cx="556341" cy="466622"/>
            <a:chOff x="5590805" y="3094411"/>
            <a:chExt cx="556341" cy="466622"/>
          </a:xfrm>
        </p:grpSpPr>
        <p:sp>
          <p:nvSpPr>
            <p:cNvPr id="2902" name="Google Shape;2902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6" name="Google Shape;2966;p42"/>
          <p:cNvSpPr/>
          <p:nvPr/>
        </p:nvSpPr>
        <p:spPr>
          <a:xfrm>
            <a:off x="1214426" y="3662931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42"/>
          <p:cNvSpPr/>
          <p:nvPr/>
        </p:nvSpPr>
        <p:spPr>
          <a:xfrm>
            <a:off x="3505768" y="1020753"/>
            <a:ext cx="33" cy="2901355"/>
          </a:xfrm>
          <a:custGeom>
            <a:avLst/>
            <a:gdLst/>
            <a:ahLst/>
            <a:cxnLst/>
            <a:rect l="l" t="t" r="r" b="b"/>
            <a:pathLst>
              <a:path w="1" h="86763" fill="none" extrusionOk="0">
                <a:moveTo>
                  <a:pt x="0" y="8676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42"/>
          <p:cNvSpPr/>
          <p:nvPr/>
        </p:nvSpPr>
        <p:spPr>
          <a:xfrm>
            <a:off x="8775525" y="3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9" name="Google Shape;2969;p42"/>
          <p:cNvGrpSpPr/>
          <p:nvPr/>
        </p:nvGrpSpPr>
        <p:grpSpPr>
          <a:xfrm>
            <a:off x="8101430" y="72886"/>
            <a:ext cx="556341" cy="466622"/>
            <a:chOff x="5590805" y="3094411"/>
            <a:chExt cx="556341" cy="466622"/>
          </a:xfrm>
        </p:grpSpPr>
        <p:sp>
          <p:nvSpPr>
            <p:cNvPr id="2970" name="Google Shape;2970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_1"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43"/>
          <p:cNvSpPr/>
          <p:nvPr/>
        </p:nvSpPr>
        <p:spPr>
          <a:xfrm flipH="1">
            <a:off x="-7428" y="28413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43"/>
          <p:cNvSpPr/>
          <p:nvPr/>
        </p:nvSpPr>
        <p:spPr>
          <a:xfrm flipH="1">
            <a:off x="-7428" y="32651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43"/>
          <p:cNvSpPr/>
          <p:nvPr/>
        </p:nvSpPr>
        <p:spPr>
          <a:xfrm flipH="1">
            <a:off x="-15236" y="36725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43"/>
          <p:cNvSpPr/>
          <p:nvPr/>
        </p:nvSpPr>
        <p:spPr>
          <a:xfrm>
            <a:off x="8153577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3"/>
          <p:cNvSpPr/>
          <p:nvPr/>
        </p:nvSpPr>
        <p:spPr>
          <a:xfrm>
            <a:off x="8012595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3"/>
          <p:cNvSpPr/>
          <p:nvPr/>
        </p:nvSpPr>
        <p:spPr>
          <a:xfrm flipH="1">
            <a:off x="1410082" y="44246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3"/>
          <p:cNvSpPr/>
          <p:nvPr/>
        </p:nvSpPr>
        <p:spPr>
          <a:xfrm>
            <a:off x="8045447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2" name="Google Shape;3042;p43"/>
          <p:cNvGrpSpPr/>
          <p:nvPr/>
        </p:nvGrpSpPr>
        <p:grpSpPr>
          <a:xfrm>
            <a:off x="8471883" y="985604"/>
            <a:ext cx="555940" cy="467056"/>
            <a:chOff x="1655600" y="1342675"/>
            <a:chExt cx="415625" cy="349175"/>
          </a:xfrm>
        </p:grpSpPr>
        <p:sp>
          <p:nvSpPr>
            <p:cNvPr id="3043" name="Google Shape;3043;p43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3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3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3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3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3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3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3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3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3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3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3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3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3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3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3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3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3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3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3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3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3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3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3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3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3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3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3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3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3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3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3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3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3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3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3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3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3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3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3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3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3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3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3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3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3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3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3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3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3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3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3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3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3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3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3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3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3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07" name="Google Shape;3107;p43"/>
          <p:cNvCxnSpPr/>
          <p:nvPr/>
        </p:nvCxnSpPr>
        <p:spPr>
          <a:xfrm>
            <a:off x="8355450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TWO_COLUMNS_1_2_1_1_1_2"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9" name="Google Shape;3109;p44"/>
          <p:cNvCxnSpPr/>
          <p:nvPr/>
        </p:nvCxnSpPr>
        <p:spPr>
          <a:xfrm>
            <a:off x="8570950" y="0"/>
            <a:ext cx="0" cy="166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0" name="Google Shape;3110;p44"/>
          <p:cNvSpPr/>
          <p:nvPr/>
        </p:nvSpPr>
        <p:spPr>
          <a:xfrm>
            <a:off x="8403715" y="139157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1" name="Google Shape;3111;p44"/>
          <p:cNvGrpSpPr/>
          <p:nvPr/>
        </p:nvGrpSpPr>
        <p:grpSpPr>
          <a:xfrm>
            <a:off x="7912658" y="-9"/>
            <a:ext cx="555940" cy="467056"/>
            <a:chOff x="1655600" y="1342675"/>
            <a:chExt cx="415625" cy="349175"/>
          </a:xfrm>
        </p:grpSpPr>
        <p:sp>
          <p:nvSpPr>
            <p:cNvPr id="3112" name="Google Shape;3112;p4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6" name="Google Shape;3176;p44"/>
          <p:cNvSpPr/>
          <p:nvPr/>
        </p:nvSpPr>
        <p:spPr>
          <a:xfrm>
            <a:off x="6852626" y="677006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44"/>
          <p:cNvSpPr/>
          <p:nvPr/>
        </p:nvSpPr>
        <p:spPr>
          <a:xfrm rot="5400000">
            <a:off x="580899" y="4194150"/>
            <a:ext cx="368466" cy="15302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7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7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7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7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7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7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302" name="Google Shape;302;p7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7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title"/>
          </p:nvPr>
        </p:nvSpPr>
        <p:spPr>
          <a:xfrm>
            <a:off x="2006669" y="1024128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2002750" y="1753911"/>
            <a:ext cx="3871800" cy="14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1"/>
          <p:cNvSpPr/>
          <p:nvPr/>
        </p:nvSpPr>
        <p:spPr>
          <a:xfrm flipH="1">
            <a:off x="353540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1"/>
          <p:cNvSpPr/>
          <p:nvPr/>
        </p:nvSpPr>
        <p:spPr>
          <a:xfrm>
            <a:off x="710575" y="577400"/>
            <a:ext cx="7726800" cy="40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1"/>
          <p:cNvSpPr/>
          <p:nvPr/>
        </p:nvSpPr>
        <p:spPr>
          <a:xfrm>
            <a:off x="8205859" y="2471374"/>
            <a:ext cx="498289" cy="49865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11"/>
          <p:cNvGrpSpPr/>
          <p:nvPr/>
        </p:nvGrpSpPr>
        <p:grpSpPr>
          <a:xfrm>
            <a:off x="8588102" y="1765696"/>
            <a:ext cx="555909" cy="466998"/>
            <a:chOff x="2288402" y="2491171"/>
            <a:chExt cx="555909" cy="466998"/>
          </a:xfrm>
        </p:grpSpPr>
        <p:sp>
          <p:nvSpPr>
            <p:cNvPr id="528" name="Google Shape;528;p1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11"/>
          <p:cNvSpPr/>
          <p:nvPr/>
        </p:nvSpPr>
        <p:spPr>
          <a:xfrm>
            <a:off x="8437351" y="-4049"/>
            <a:ext cx="33" cy="3203318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1"/>
          <p:cNvSpPr/>
          <p:nvPr/>
        </p:nvSpPr>
        <p:spPr>
          <a:xfrm flipH="1">
            <a:off x="11" y="219327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1"/>
          <p:cNvGrpSpPr/>
          <p:nvPr/>
        </p:nvGrpSpPr>
        <p:grpSpPr>
          <a:xfrm>
            <a:off x="75677" y="4676496"/>
            <a:ext cx="555909" cy="466998"/>
            <a:chOff x="2288402" y="2491171"/>
            <a:chExt cx="555909" cy="466998"/>
          </a:xfrm>
        </p:grpSpPr>
        <p:sp>
          <p:nvSpPr>
            <p:cNvPr id="595" name="Google Shape;595;p1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11"/>
          <p:cNvSpPr txBox="1">
            <a:spLocks noGrp="1"/>
          </p:cNvSpPr>
          <p:nvPr>
            <p:ph type="title" hasCustomPrompt="1"/>
          </p:nvPr>
        </p:nvSpPr>
        <p:spPr>
          <a:xfrm>
            <a:off x="708600" y="1106125"/>
            <a:ext cx="7726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0" name="Google Shape;660;p11"/>
          <p:cNvSpPr txBox="1">
            <a:spLocks noGrp="1"/>
          </p:cNvSpPr>
          <p:nvPr>
            <p:ph type="subTitle" idx="1"/>
          </p:nvPr>
        </p:nvSpPr>
        <p:spPr>
          <a:xfrm>
            <a:off x="3036650" y="3067007"/>
            <a:ext cx="30708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SECTION_TITLE_AND_DESCRIPTION_1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0"/>
          <p:cNvSpPr/>
          <p:nvPr/>
        </p:nvSpPr>
        <p:spPr>
          <a:xfrm>
            <a:off x="1818406" y="19375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0"/>
          <p:cNvSpPr/>
          <p:nvPr/>
        </p:nvSpPr>
        <p:spPr>
          <a:xfrm>
            <a:off x="2228915" y="23613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0"/>
          <p:cNvSpPr/>
          <p:nvPr/>
        </p:nvSpPr>
        <p:spPr>
          <a:xfrm>
            <a:off x="485671" y="27687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0"/>
          <p:cNvSpPr/>
          <p:nvPr/>
        </p:nvSpPr>
        <p:spPr>
          <a:xfrm>
            <a:off x="2644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0"/>
          <p:cNvSpPr/>
          <p:nvPr/>
        </p:nvSpPr>
        <p:spPr>
          <a:xfrm>
            <a:off x="7381802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0"/>
          <p:cNvSpPr/>
          <p:nvPr/>
        </p:nvSpPr>
        <p:spPr>
          <a:xfrm>
            <a:off x="7240820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0"/>
          <p:cNvSpPr/>
          <p:nvPr/>
        </p:nvSpPr>
        <p:spPr>
          <a:xfrm>
            <a:off x="599930" y="35208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0"/>
          <p:cNvSpPr/>
          <p:nvPr/>
        </p:nvSpPr>
        <p:spPr>
          <a:xfrm>
            <a:off x="727367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0" name="Google Shape;1230;p20"/>
          <p:cNvGrpSpPr/>
          <p:nvPr/>
        </p:nvGrpSpPr>
        <p:grpSpPr>
          <a:xfrm>
            <a:off x="7700108" y="985604"/>
            <a:ext cx="555940" cy="467056"/>
            <a:chOff x="1655600" y="1342675"/>
            <a:chExt cx="415625" cy="349175"/>
          </a:xfrm>
        </p:grpSpPr>
        <p:sp>
          <p:nvSpPr>
            <p:cNvPr id="1231" name="Google Shape;1231;p20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0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0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0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0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0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95" name="Google Shape;1295;p20"/>
          <p:cNvCxnSpPr/>
          <p:nvPr/>
        </p:nvCxnSpPr>
        <p:spPr>
          <a:xfrm>
            <a:off x="7583675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6" name="Google Shape;1296;p20"/>
          <p:cNvSpPr txBox="1">
            <a:spLocks noGrp="1"/>
          </p:cNvSpPr>
          <p:nvPr>
            <p:ph type="title"/>
          </p:nvPr>
        </p:nvSpPr>
        <p:spPr>
          <a:xfrm>
            <a:off x="3068432" y="1025100"/>
            <a:ext cx="3597600" cy="5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7" name="Google Shape;1297;p20"/>
          <p:cNvSpPr txBox="1">
            <a:spLocks noGrp="1"/>
          </p:cNvSpPr>
          <p:nvPr>
            <p:ph type="subTitle" idx="1"/>
          </p:nvPr>
        </p:nvSpPr>
        <p:spPr>
          <a:xfrm>
            <a:off x="3068441" y="1755648"/>
            <a:ext cx="38679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1"/>
          <p:cNvSpPr/>
          <p:nvPr/>
        </p:nvSpPr>
        <p:spPr>
          <a:xfrm>
            <a:off x="948876" y="279963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0" name="Google Shape;1300;p21"/>
          <p:cNvGrpSpPr/>
          <p:nvPr/>
        </p:nvGrpSpPr>
        <p:grpSpPr>
          <a:xfrm>
            <a:off x="7572084" y="235466"/>
            <a:ext cx="556310" cy="466597"/>
            <a:chOff x="7572084" y="235466"/>
            <a:chExt cx="556310" cy="466597"/>
          </a:xfrm>
        </p:grpSpPr>
        <p:sp>
          <p:nvSpPr>
            <p:cNvPr id="1301" name="Google Shape;1301;p21"/>
            <p:cNvSpPr/>
            <p:nvPr/>
          </p:nvSpPr>
          <p:spPr>
            <a:xfrm>
              <a:off x="7572084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7648155" y="235466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7723859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7799562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7875233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7951338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8027041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8102712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7572084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7651766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7723859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7803140" y="29916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7879245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7951338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8027041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8106724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7572084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7648155" y="36243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7723859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7799562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7875233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7951338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8027041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8102712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7572084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7648155" y="426130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7723859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799562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7875233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7951338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8027041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8102712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7572084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7651766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7723859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7803140" y="48979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7879245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7951338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8027041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8106724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7572084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7648155" y="5534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7723859" y="5534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7799562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7875233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7951438" y="55346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8027041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8102712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7572084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7651766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7723859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7803140" y="61676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7879245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7951338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8027041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8106724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7572084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7648155" y="68042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7723859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7799562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7875233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7951338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8027041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8102712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5" name="Google Shape;1365;p21"/>
          <p:cNvSpPr/>
          <p:nvPr/>
        </p:nvSpPr>
        <p:spPr>
          <a:xfrm>
            <a:off x="8190821" y="-5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1"/>
          <p:cNvSpPr/>
          <p:nvPr/>
        </p:nvSpPr>
        <p:spPr>
          <a:xfrm>
            <a:off x="6266061" y="808194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1"/>
          <p:cNvSpPr/>
          <p:nvPr/>
        </p:nvSpPr>
        <p:spPr>
          <a:xfrm>
            <a:off x="1256080" y="1499655"/>
            <a:ext cx="136201" cy="3670404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21"/>
          <p:cNvSpPr txBox="1">
            <a:spLocks noGrp="1"/>
          </p:cNvSpPr>
          <p:nvPr>
            <p:ph type="subTitle" idx="1"/>
          </p:nvPr>
        </p:nvSpPr>
        <p:spPr>
          <a:xfrm>
            <a:off x="1618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21"/>
          <p:cNvSpPr txBox="1">
            <a:spLocks noGrp="1"/>
          </p:cNvSpPr>
          <p:nvPr>
            <p:ph type="title" idx="2" hasCustomPrompt="1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1" name="Google Shape;1371;p21"/>
          <p:cNvSpPr txBox="1">
            <a:spLocks noGrp="1"/>
          </p:cNvSpPr>
          <p:nvPr>
            <p:ph type="subTitle" idx="3"/>
          </p:nvPr>
        </p:nvSpPr>
        <p:spPr>
          <a:xfrm>
            <a:off x="2079375" y="1368598"/>
            <a:ext cx="26934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2" name="Google Shape;1372;p21"/>
          <p:cNvSpPr txBox="1">
            <a:spLocks noGrp="1"/>
          </p:cNvSpPr>
          <p:nvPr>
            <p:ph type="subTitle" idx="4"/>
          </p:nvPr>
        </p:nvSpPr>
        <p:spPr>
          <a:xfrm>
            <a:off x="5479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3" name="Google Shape;1373;p21"/>
          <p:cNvSpPr txBox="1">
            <a:spLocks noGrp="1"/>
          </p:cNvSpPr>
          <p:nvPr>
            <p:ph type="title" idx="5" hasCustomPrompt="1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4" name="Google Shape;1374;p21"/>
          <p:cNvSpPr txBox="1">
            <a:spLocks noGrp="1"/>
          </p:cNvSpPr>
          <p:nvPr>
            <p:ph type="subTitle" idx="6"/>
          </p:nvPr>
        </p:nvSpPr>
        <p:spPr>
          <a:xfrm>
            <a:off x="5940378" y="1368595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5" name="Google Shape;1375;p21"/>
          <p:cNvSpPr txBox="1">
            <a:spLocks noGrp="1"/>
          </p:cNvSpPr>
          <p:nvPr>
            <p:ph type="subTitle" idx="7"/>
          </p:nvPr>
        </p:nvSpPr>
        <p:spPr>
          <a:xfrm>
            <a:off x="1618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p21"/>
          <p:cNvSpPr txBox="1">
            <a:spLocks noGrp="1"/>
          </p:cNvSpPr>
          <p:nvPr>
            <p:ph type="title" idx="8" hasCustomPrompt="1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7" name="Google Shape;1377;p21"/>
          <p:cNvSpPr txBox="1">
            <a:spLocks noGrp="1"/>
          </p:cNvSpPr>
          <p:nvPr>
            <p:ph type="subTitle" idx="9"/>
          </p:nvPr>
        </p:nvSpPr>
        <p:spPr>
          <a:xfrm>
            <a:off x="2079379" y="3303402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8" name="Google Shape;1378;p21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1"/>
          <p:cNvSpPr txBox="1">
            <a:spLocks noGrp="1"/>
          </p:cNvSpPr>
          <p:nvPr>
            <p:ph type="title" idx="14" hasCustomPrompt="1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0" name="Google Shape;1380;p21"/>
          <p:cNvSpPr txBox="1">
            <a:spLocks noGrp="1"/>
          </p:cNvSpPr>
          <p:nvPr>
            <p:ph type="subTitle" idx="15"/>
          </p:nvPr>
        </p:nvSpPr>
        <p:spPr>
          <a:xfrm>
            <a:off x="5940378" y="3302221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2"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535;p24"/>
          <p:cNvGrpSpPr/>
          <p:nvPr/>
        </p:nvGrpSpPr>
        <p:grpSpPr>
          <a:xfrm>
            <a:off x="624508" y="223041"/>
            <a:ext cx="555940" cy="467056"/>
            <a:chOff x="1655600" y="1342675"/>
            <a:chExt cx="415625" cy="349175"/>
          </a:xfrm>
        </p:grpSpPr>
        <p:sp>
          <p:nvSpPr>
            <p:cNvPr id="1536" name="Google Shape;1536;p2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24"/>
          <p:cNvSpPr/>
          <p:nvPr/>
        </p:nvSpPr>
        <p:spPr>
          <a:xfrm>
            <a:off x="0" y="-9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4"/>
          <p:cNvSpPr/>
          <p:nvPr/>
        </p:nvSpPr>
        <p:spPr>
          <a:xfrm>
            <a:off x="7689259" y="4331655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4"/>
          <p:cNvSpPr/>
          <p:nvPr/>
        </p:nvSpPr>
        <p:spPr>
          <a:xfrm>
            <a:off x="8416596" y="4166213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rgbClr val="1214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4"/>
          <p:cNvSpPr/>
          <p:nvPr/>
        </p:nvSpPr>
        <p:spPr>
          <a:xfrm>
            <a:off x="7807827" y="448770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24"/>
          <p:cNvSpPr txBox="1">
            <a:spLocks noGrp="1"/>
          </p:cNvSpPr>
          <p:nvPr>
            <p:ph type="subTitle" idx="1"/>
          </p:nvPr>
        </p:nvSpPr>
        <p:spPr>
          <a:xfrm>
            <a:off x="3438462" y="1653600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6" name="Google Shape;1606;p24"/>
          <p:cNvSpPr txBox="1">
            <a:spLocks noGrp="1"/>
          </p:cNvSpPr>
          <p:nvPr>
            <p:ph type="subTitle" idx="2"/>
          </p:nvPr>
        </p:nvSpPr>
        <p:spPr>
          <a:xfrm>
            <a:off x="3438462" y="1117500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24"/>
          <p:cNvSpPr txBox="1">
            <a:spLocks noGrp="1"/>
          </p:cNvSpPr>
          <p:nvPr>
            <p:ph type="subTitle" idx="3"/>
          </p:nvPr>
        </p:nvSpPr>
        <p:spPr>
          <a:xfrm>
            <a:off x="3438462" y="2894041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8" name="Google Shape;1608;p24"/>
          <p:cNvSpPr txBox="1">
            <a:spLocks noGrp="1"/>
          </p:cNvSpPr>
          <p:nvPr>
            <p:ph type="subTitle" idx="4"/>
          </p:nvPr>
        </p:nvSpPr>
        <p:spPr>
          <a:xfrm>
            <a:off x="3438462" y="2358863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24"/>
          <p:cNvSpPr txBox="1">
            <a:spLocks noGrp="1"/>
          </p:cNvSpPr>
          <p:nvPr>
            <p:ph type="subTitle" idx="5"/>
          </p:nvPr>
        </p:nvSpPr>
        <p:spPr>
          <a:xfrm>
            <a:off x="3438462" y="4138363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p24"/>
          <p:cNvSpPr txBox="1">
            <a:spLocks noGrp="1"/>
          </p:cNvSpPr>
          <p:nvPr>
            <p:ph type="subTitle" idx="6"/>
          </p:nvPr>
        </p:nvSpPr>
        <p:spPr>
          <a:xfrm>
            <a:off x="3438462" y="3606985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2_1"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5" name="Google Shape;1995;p29"/>
          <p:cNvSpPr txBox="1">
            <a:spLocks noGrp="1"/>
          </p:cNvSpPr>
          <p:nvPr>
            <p:ph type="subTitle" idx="1"/>
          </p:nvPr>
        </p:nvSpPr>
        <p:spPr>
          <a:xfrm>
            <a:off x="814975" y="3050611"/>
            <a:ext cx="1725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6" name="Google Shape;1996;p29"/>
          <p:cNvSpPr txBox="1">
            <a:spLocks noGrp="1"/>
          </p:cNvSpPr>
          <p:nvPr>
            <p:ph type="subTitle" idx="2"/>
          </p:nvPr>
        </p:nvSpPr>
        <p:spPr>
          <a:xfrm>
            <a:off x="2748900" y="3050611"/>
            <a:ext cx="1725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7" name="Google Shape;1997;p29"/>
          <p:cNvSpPr txBox="1">
            <a:spLocks noGrp="1"/>
          </p:cNvSpPr>
          <p:nvPr>
            <p:ph type="subTitle" idx="3"/>
          </p:nvPr>
        </p:nvSpPr>
        <p:spPr>
          <a:xfrm>
            <a:off x="4682825" y="3050611"/>
            <a:ext cx="1725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8" name="Google Shape;1998;p29"/>
          <p:cNvSpPr txBox="1">
            <a:spLocks noGrp="1"/>
          </p:cNvSpPr>
          <p:nvPr>
            <p:ph type="subTitle" idx="4"/>
          </p:nvPr>
        </p:nvSpPr>
        <p:spPr>
          <a:xfrm>
            <a:off x="6616750" y="3050611"/>
            <a:ext cx="1725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9" name="Google Shape;1999;p29"/>
          <p:cNvSpPr txBox="1">
            <a:spLocks noGrp="1"/>
          </p:cNvSpPr>
          <p:nvPr>
            <p:ph type="subTitle" idx="5"/>
          </p:nvPr>
        </p:nvSpPr>
        <p:spPr>
          <a:xfrm>
            <a:off x="814975" y="2249424"/>
            <a:ext cx="17283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0" name="Google Shape;2000;p29"/>
          <p:cNvSpPr txBox="1">
            <a:spLocks noGrp="1"/>
          </p:cNvSpPr>
          <p:nvPr>
            <p:ph type="subTitle" idx="6"/>
          </p:nvPr>
        </p:nvSpPr>
        <p:spPr>
          <a:xfrm>
            <a:off x="2748900" y="2249424"/>
            <a:ext cx="17283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1" name="Google Shape;2001;p29"/>
          <p:cNvSpPr txBox="1">
            <a:spLocks noGrp="1"/>
          </p:cNvSpPr>
          <p:nvPr>
            <p:ph type="subTitle" idx="7"/>
          </p:nvPr>
        </p:nvSpPr>
        <p:spPr>
          <a:xfrm>
            <a:off x="4682825" y="2249424"/>
            <a:ext cx="17283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2" name="Google Shape;2002;p29"/>
          <p:cNvSpPr txBox="1">
            <a:spLocks noGrp="1"/>
          </p:cNvSpPr>
          <p:nvPr>
            <p:ph type="subTitle" idx="8"/>
          </p:nvPr>
        </p:nvSpPr>
        <p:spPr>
          <a:xfrm>
            <a:off x="6616750" y="2249424"/>
            <a:ext cx="17283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3" name="Google Shape;2003;p29"/>
          <p:cNvSpPr/>
          <p:nvPr/>
        </p:nvSpPr>
        <p:spPr>
          <a:xfrm>
            <a:off x="8439434" y="0"/>
            <a:ext cx="33" cy="1623713"/>
          </a:xfrm>
          <a:custGeom>
            <a:avLst/>
            <a:gdLst/>
            <a:ahLst/>
            <a:cxnLst/>
            <a:rect l="l" t="t" r="r" b="b"/>
            <a:pathLst>
              <a:path w="1" h="48556" fill="none" extrusionOk="0">
                <a:moveTo>
                  <a:pt x="0" y="0"/>
                </a:moveTo>
                <a:lnTo>
                  <a:pt x="0" y="48555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29"/>
          <p:cNvSpPr/>
          <p:nvPr/>
        </p:nvSpPr>
        <p:spPr>
          <a:xfrm>
            <a:off x="8272665" y="1564803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5" name="Google Shape;2005;p29"/>
          <p:cNvGrpSpPr/>
          <p:nvPr/>
        </p:nvGrpSpPr>
        <p:grpSpPr>
          <a:xfrm>
            <a:off x="7786403" y="173216"/>
            <a:ext cx="555940" cy="467056"/>
            <a:chOff x="1655600" y="1342675"/>
            <a:chExt cx="415625" cy="349175"/>
          </a:xfrm>
        </p:grpSpPr>
        <p:sp>
          <p:nvSpPr>
            <p:cNvPr id="2006" name="Google Shape;2006;p29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9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9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9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9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9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9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9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9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9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9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9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9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9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9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9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9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9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9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9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9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9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9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9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9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9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9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9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9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9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9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9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9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9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9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9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9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9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9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9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9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9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9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9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9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9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9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9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9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9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9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9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9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9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9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0" name="Google Shape;2070;p29"/>
          <p:cNvSpPr/>
          <p:nvPr/>
        </p:nvSpPr>
        <p:spPr>
          <a:xfrm rot="10800000">
            <a:off x="-7" y="4049128"/>
            <a:ext cx="699732" cy="1073391"/>
          </a:xfrm>
          <a:custGeom>
            <a:avLst/>
            <a:gdLst/>
            <a:ahLst/>
            <a:cxnLst/>
            <a:rect l="l" t="t" r="r" b="b"/>
            <a:pathLst>
              <a:path w="20925" h="32099" extrusionOk="0">
                <a:moveTo>
                  <a:pt x="1869" y="0"/>
                </a:moveTo>
                <a:cubicBezTo>
                  <a:pt x="671" y="2647"/>
                  <a:pt x="1" y="7881"/>
                  <a:pt x="1" y="10971"/>
                </a:cubicBezTo>
                <a:cubicBezTo>
                  <a:pt x="1" y="22553"/>
                  <a:pt x="9331" y="31979"/>
                  <a:pt x="20925" y="32099"/>
                </a:cubicBezTo>
                <a:lnTo>
                  <a:pt x="209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9"/>
          <p:cNvSpPr/>
          <p:nvPr/>
        </p:nvSpPr>
        <p:spPr>
          <a:xfrm>
            <a:off x="6852626" y="867306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2" name="Google Shape;2072;p29"/>
          <p:cNvGrpSpPr/>
          <p:nvPr/>
        </p:nvGrpSpPr>
        <p:grpSpPr>
          <a:xfrm>
            <a:off x="8439434" y="4548263"/>
            <a:ext cx="556310" cy="466597"/>
            <a:chOff x="3682534" y="3712263"/>
            <a:chExt cx="556310" cy="466597"/>
          </a:xfrm>
        </p:grpSpPr>
        <p:sp>
          <p:nvSpPr>
            <p:cNvPr id="2073" name="Google Shape;2073;p29"/>
            <p:cNvSpPr/>
            <p:nvPr/>
          </p:nvSpPr>
          <p:spPr>
            <a:xfrm>
              <a:off x="3682534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9"/>
            <p:cNvSpPr/>
            <p:nvPr/>
          </p:nvSpPr>
          <p:spPr>
            <a:xfrm>
              <a:off x="3758605" y="37122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>
              <a:off x="3834309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>
              <a:off x="3910012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>
              <a:off x="3985683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>
              <a:off x="4061788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>
              <a:off x="4137491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>
              <a:off x="4213162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>
              <a:off x="3682534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>
              <a:off x="3762216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>
              <a:off x="3834309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>
              <a:off x="3913590" y="377596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>
              <a:off x="3989695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>
              <a:off x="4061788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>
              <a:off x="4137491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>
              <a:off x="4217174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>
              <a:off x="3682534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>
              <a:off x="3758605" y="3839228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>
              <a:off x="3834309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>
              <a:off x="3910012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>
              <a:off x="3985683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9"/>
            <p:cNvSpPr/>
            <p:nvPr/>
          </p:nvSpPr>
          <p:spPr>
            <a:xfrm>
              <a:off x="4061788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9"/>
            <p:cNvSpPr/>
            <p:nvPr/>
          </p:nvSpPr>
          <p:spPr>
            <a:xfrm>
              <a:off x="4137491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9"/>
            <p:cNvSpPr/>
            <p:nvPr/>
          </p:nvSpPr>
          <p:spPr>
            <a:xfrm>
              <a:off x="4213162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9"/>
            <p:cNvSpPr/>
            <p:nvPr/>
          </p:nvSpPr>
          <p:spPr>
            <a:xfrm>
              <a:off x="3682534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9"/>
            <p:cNvSpPr/>
            <p:nvPr/>
          </p:nvSpPr>
          <p:spPr>
            <a:xfrm>
              <a:off x="3758605" y="3902928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9"/>
            <p:cNvSpPr/>
            <p:nvPr/>
          </p:nvSpPr>
          <p:spPr>
            <a:xfrm>
              <a:off x="3834309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9"/>
            <p:cNvSpPr/>
            <p:nvPr/>
          </p:nvSpPr>
          <p:spPr>
            <a:xfrm>
              <a:off x="3910012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9"/>
            <p:cNvSpPr/>
            <p:nvPr/>
          </p:nvSpPr>
          <p:spPr>
            <a:xfrm>
              <a:off x="3985683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9"/>
            <p:cNvSpPr/>
            <p:nvPr/>
          </p:nvSpPr>
          <p:spPr>
            <a:xfrm>
              <a:off x="4061788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9"/>
            <p:cNvSpPr/>
            <p:nvPr/>
          </p:nvSpPr>
          <p:spPr>
            <a:xfrm>
              <a:off x="4137491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>
              <a:off x="4213162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>
              <a:off x="3682534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>
              <a:off x="3762216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>
              <a:off x="3834309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>
              <a:off x="3913590" y="3966594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>
              <a:off x="3989695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>
              <a:off x="4061788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>
              <a:off x="4137491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>
              <a:off x="4217174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>
              <a:off x="3682534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9"/>
            <p:cNvSpPr/>
            <p:nvPr/>
          </p:nvSpPr>
          <p:spPr>
            <a:xfrm>
              <a:off x="3758605" y="4030260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9"/>
            <p:cNvSpPr/>
            <p:nvPr/>
          </p:nvSpPr>
          <p:spPr>
            <a:xfrm>
              <a:off x="3834309" y="403026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9"/>
            <p:cNvSpPr/>
            <p:nvPr/>
          </p:nvSpPr>
          <p:spPr>
            <a:xfrm>
              <a:off x="3910012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9"/>
            <p:cNvSpPr/>
            <p:nvPr/>
          </p:nvSpPr>
          <p:spPr>
            <a:xfrm>
              <a:off x="3985683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9"/>
            <p:cNvSpPr/>
            <p:nvPr/>
          </p:nvSpPr>
          <p:spPr>
            <a:xfrm>
              <a:off x="4061888" y="4030260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9"/>
            <p:cNvSpPr/>
            <p:nvPr/>
          </p:nvSpPr>
          <p:spPr>
            <a:xfrm>
              <a:off x="4137491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9"/>
            <p:cNvSpPr/>
            <p:nvPr/>
          </p:nvSpPr>
          <p:spPr>
            <a:xfrm>
              <a:off x="4213162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9"/>
            <p:cNvSpPr/>
            <p:nvPr/>
          </p:nvSpPr>
          <p:spPr>
            <a:xfrm>
              <a:off x="3682534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9"/>
            <p:cNvSpPr/>
            <p:nvPr/>
          </p:nvSpPr>
          <p:spPr>
            <a:xfrm>
              <a:off x="3762216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9"/>
            <p:cNvSpPr/>
            <p:nvPr/>
          </p:nvSpPr>
          <p:spPr>
            <a:xfrm>
              <a:off x="3834309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9"/>
            <p:cNvSpPr/>
            <p:nvPr/>
          </p:nvSpPr>
          <p:spPr>
            <a:xfrm>
              <a:off x="3913590" y="4093558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9"/>
            <p:cNvSpPr/>
            <p:nvPr/>
          </p:nvSpPr>
          <p:spPr>
            <a:xfrm>
              <a:off x="3989695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9"/>
            <p:cNvSpPr/>
            <p:nvPr/>
          </p:nvSpPr>
          <p:spPr>
            <a:xfrm>
              <a:off x="4061788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9"/>
            <p:cNvSpPr/>
            <p:nvPr/>
          </p:nvSpPr>
          <p:spPr>
            <a:xfrm>
              <a:off x="4137491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9"/>
            <p:cNvSpPr/>
            <p:nvPr/>
          </p:nvSpPr>
          <p:spPr>
            <a:xfrm>
              <a:off x="4217174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9"/>
            <p:cNvSpPr/>
            <p:nvPr/>
          </p:nvSpPr>
          <p:spPr>
            <a:xfrm>
              <a:off x="3682534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9"/>
            <p:cNvSpPr/>
            <p:nvPr/>
          </p:nvSpPr>
          <p:spPr>
            <a:xfrm>
              <a:off x="3758605" y="4157224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9"/>
            <p:cNvSpPr/>
            <p:nvPr/>
          </p:nvSpPr>
          <p:spPr>
            <a:xfrm>
              <a:off x="3834309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3910012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3985683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4061788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4137491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4213162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7" name="Google Shape;2137;p29"/>
          <p:cNvSpPr/>
          <p:nvPr/>
        </p:nvSpPr>
        <p:spPr>
          <a:xfrm>
            <a:off x="5" y="0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2"/>
          <p:cNvSpPr/>
          <p:nvPr/>
        </p:nvSpPr>
        <p:spPr>
          <a:xfrm>
            <a:off x="3505812" y="537247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32"/>
          <p:cNvSpPr/>
          <p:nvPr/>
        </p:nvSpPr>
        <p:spPr>
          <a:xfrm>
            <a:off x="2993917" y="2280546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32"/>
          <p:cNvSpPr/>
          <p:nvPr/>
        </p:nvSpPr>
        <p:spPr>
          <a:xfrm>
            <a:off x="2852936" y="2125253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32"/>
          <p:cNvSpPr/>
          <p:nvPr/>
        </p:nvSpPr>
        <p:spPr>
          <a:xfrm flipH="1">
            <a:off x="2885805" y="-7829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32"/>
          <p:cNvSpPr/>
          <p:nvPr/>
        </p:nvSpPr>
        <p:spPr>
          <a:xfrm>
            <a:off x="3188799" y="-110204"/>
            <a:ext cx="14000" cy="2574704"/>
          </a:xfrm>
          <a:custGeom>
            <a:avLst/>
            <a:gdLst/>
            <a:ahLst/>
            <a:cxnLst/>
            <a:rect l="l" t="t" r="r" b="b"/>
            <a:pathLst>
              <a:path w="1" h="71624" fill="none" extrusionOk="0">
                <a:moveTo>
                  <a:pt x="0" y="71624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32"/>
          <p:cNvSpPr/>
          <p:nvPr/>
        </p:nvSpPr>
        <p:spPr>
          <a:xfrm>
            <a:off x="8439905" y="3063846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9" name="Google Shape;2239;p32"/>
          <p:cNvGrpSpPr/>
          <p:nvPr/>
        </p:nvGrpSpPr>
        <p:grpSpPr>
          <a:xfrm>
            <a:off x="679955" y="4560770"/>
            <a:ext cx="556341" cy="466622"/>
            <a:chOff x="5590805" y="3094411"/>
            <a:chExt cx="556341" cy="466622"/>
          </a:xfrm>
        </p:grpSpPr>
        <p:sp>
          <p:nvSpPr>
            <p:cNvPr id="2240" name="Google Shape;2240;p3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4" name="Google Shape;2304;p32"/>
          <p:cNvSpPr/>
          <p:nvPr/>
        </p:nvSpPr>
        <p:spPr>
          <a:xfrm>
            <a:off x="1" y="4185253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32"/>
          <p:cNvSpPr txBox="1">
            <a:spLocks noGrp="1"/>
          </p:cNvSpPr>
          <p:nvPr>
            <p:ph type="title"/>
          </p:nvPr>
        </p:nvSpPr>
        <p:spPr>
          <a:xfrm>
            <a:off x="3947187" y="1024128"/>
            <a:ext cx="2807100" cy="7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6" name="Google Shape;2306;p32"/>
          <p:cNvSpPr txBox="1">
            <a:spLocks noGrp="1"/>
          </p:cNvSpPr>
          <p:nvPr>
            <p:ph type="subTitle" idx="1"/>
          </p:nvPr>
        </p:nvSpPr>
        <p:spPr>
          <a:xfrm>
            <a:off x="3947187" y="1755648"/>
            <a:ext cx="3867900" cy="1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7EC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eko"/>
              <a:buNone/>
              <a:defRPr sz="4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  <p:sldLayoutId id="2147483658" r:id="rId4"/>
    <p:sldLayoutId id="2147483666" r:id="rId5"/>
    <p:sldLayoutId id="2147483667" r:id="rId6"/>
    <p:sldLayoutId id="2147483670" r:id="rId7"/>
    <p:sldLayoutId id="2147483675" r:id="rId8"/>
    <p:sldLayoutId id="2147483678" r:id="rId9"/>
    <p:sldLayoutId id="2147483680" r:id="rId10"/>
    <p:sldLayoutId id="2147483681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47"/>
          <p:cNvSpPr txBox="1">
            <a:spLocks noGrp="1"/>
          </p:cNvSpPr>
          <p:nvPr>
            <p:ph type="ctrTitle"/>
          </p:nvPr>
        </p:nvSpPr>
        <p:spPr>
          <a:xfrm>
            <a:off x="386429" y="2400342"/>
            <a:ext cx="8221364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5400" dirty="0" smtClean="0"/>
              <a:t>Дължина  </a:t>
            </a:r>
            <a:r>
              <a:rPr lang="bg-BG" sz="5400" dirty="0"/>
              <a:t>на </a:t>
            </a:r>
            <a:r>
              <a:rPr lang="bg-BG" sz="5400" dirty="0" smtClean="0"/>
              <a:t>окръжност. Упражнение</a:t>
            </a:r>
            <a:endParaRPr sz="5400" dirty="0"/>
          </a:p>
        </p:txBody>
      </p:sp>
      <p:sp>
        <p:nvSpPr>
          <p:cNvPr id="3" name="Rectangle 2"/>
          <p:cNvSpPr/>
          <p:nvPr/>
        </p:nvSpPr>
        <p:spPr>
          <a:xfrm>
            <a:off x="713225" y="79447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VI</a:t>
            </a:r>
            <a:endParaRPr lang="bg-BG" sz="2000" b="1" dirty="0"/>
          </a:p>
        </p:txBody>
      </p:sp>
      <p:pic>
        <p:nvPicPr>
          <p:cNvPr id="1026" name="Picture 2" descr="p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24" y="3488624"/>
            <a:ext cx="338137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76689" y="971509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dirty="0" smtClean="0">
                <a:sym typeface="Symbol" panose="05050102010706020507" pitchFamily="18" charset="2"/>
              </a:rPr>
              <a:t></a:t>
            </a:r>
            <a:r>
              <a:rPr lang="en-US" dirty="0" smtClean="0"/>
              <a:t>35 </a:t>
            </a:r>
            <a:r>
              <a:rPr lang="en-US" dirty="0" err="1" smtClean="0"/>
              <a:t>dm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5640571" y="733078"/>
            <a:ext cx="1053652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>
                <a:sym typeface="Symbol" panose="05050102010706020507" pitchFamily="18" charset="2"/>
              </a:rPr>
              <a:t></a:t>
            </a:r>
            <a:r>
              <a:rPr lang="en-US" dirty="0" smtClean="0"/>
              <a:t>220 </a:t>
            </a:r>
            <a:r>
              <a:rPr lang="en-US" dirty="0" err="1"/>
              <a:t>dm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7188186" y="733078"/>
            <a:ext cx="1053652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>
                <a:sym typeface="Symbol" panose="05050102010706020507" pitchFamily="18" charset="2"/>
              </a:rPr>
              <a:t></a:t>
            </a:r>
            <a:r>
              <a:rPr lang="en-US" dirty="0" smtClean="0"/>
              <a:t>2 </a:t>
            </a:r>
            <a:r>
              <a:rPr lang="en-US" dirty="0" err="1" smtClean="0"/>
              <a:t>dm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4787617" y="1858703"/>
            <a:ext cx="774236" cy="435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C=6,28 </a:t>
            </a:r>
            <a:r>
              <a:rPr lang="en-US" sz="1200" dirty="0"/>
              <a:t>c</a:t>
            </a:r>
            <a:r>
              <a:rPr lang="en-US" sz="1200" dirty="0" smtClean="0"/>
              <a:t>m</a:t>
            </a:r>
            <a:endParaRPr lang="bg-BG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5906891" y="1637224"/>
            <a:ext cx="1124202" cy="298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= 251,2 </a:t>
            </a:r>
            <a:r>
              <a:rPr lang="en-US" sz="1200" dirty="0" err="1" smtClean="0"/>
              <a:t>dm</a:t>
            </a:r>
            <a:endParaRPr lang="bg-BG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7199848" y="1647089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= 879,2 cm</a:t>
            </a:r>
            <a:endParaRPr lang="bg-BG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2876689" y="3969853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r= 4 cm</a:t>
            </a:r>
            <a:endParaRPr lang="bg-BG" dirty="0"/>
          </a:p>
        </p:txBody>
      </p:sp>
      <p:sp>
        <p:nvSpPr>
          <p:cNvPr id="20" name="Rounded Rectangle 19"/>
          <p:cNvSpPr/>
          <p:nvPr/>
        </p:nvSpPr>
        <p:spPr>
          <a:xfrm>
            <a:off x="5583267" y="4137901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r= </a:t>
            </a:r>
            <a:r>
              <a:rPr lang="en-US" dirty="0" smtClean="0"/>
              <a:t>15 </a:t>
            </a:r>
            <a:r>
              <a:rPr lang="en-US" dirty="0" err="1" smtClean="0"/>
              <a:t>dm</a:t>
            </a:r>
            <a:endParaRPr lang="bg-BG" dirty="0"/>
          </a:p>
        </p:txBody>
      </p:sp>
      <p:sp>
        <p:nvSpPr>
          <p:cNvPr id="21" name="Rounded Rectangle 20"/>
          <p:cNvSpPr/>
          <p:nvPr/>
        </p:nvSpPr>
        <p:spPr>
          <a:xfrm>
            <a:off x="6904565" y="4137901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r= </a:t>
            </a:r>
            <a:r>
              <a:rPr lang="en-US" dirty="0" smtClean="0"/>
              <a:t>0,6 m</a:t>
            </a:r>
            <a:endParaRPr lang="bg-BG" dirty="0"/>
          </a:p>
        </p:txBody>
      </p:sp>
      <p:sp>
        <p:nvSpPr>
          <p:cNvPr id="22" name="Rounded Rectangle 21"/>
          <p:cNvSpPr/>
          <p:nvPr/>
        </p:nvSpPr>
        <p:spPr>
          <a:xfrm>
            <a:off x="2876689" y="4747706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r= 9 </a:t>
            </a:r>
            <a:r>
              <a:rPr lang="en-US" dirty="0"/>
              <a:t>c</a:t>
            </a:r>
            <a:r>
              <a:rPr lang="en-US" dirty="0" smtClean="0"/>
              <a:t>m</a:t>
            </a:r>
            <a:endParaRPr lang="bg-BG" dirty="0"/>
          </a:p>
        </p:txBody>
      </p:sp>
      <p:sp>
        <p:nvSpPr>
          <p:cNvPr id="23" name="Rounded Rectangle 22"/>
          <p:cNvSpPr/>
          <p:nvPr/>
        </p:nvSpPr>
        <p:spPr>
          <a:xfrm>
            <a:off x="5583267" y="4563886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r= </a:t>
            </a:r>
            <a:r>
              <a:rPr lang="en-US" dirty="0" smtClean="0"/>
              <a:t>20 </a:t>
            </a:r>
            <a:r>
              <a:rPr lang="en-US" dirty="0"/>
              <a:t>cm</a:t>
            </a:r>
            <a:endParaRPr lang="bg-BG" dirty="0"/>
          </a:p>
        </p:txBody>
      </p:sp>
      <p:sp>
        <p:nvSpPr>
          <p:cNvPr id="24" name="Rounded Rectangle 23"/>
          <p:cNvSpPr/>
          <p:nvPr/>
        </p:nvSpPr>
        <p:spPr>
          <a:xfrm>
            <a:off x="6868298" y="4565236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r= </a:t>
            </a:r>
            <a:r>
              <a:rPr lang="en-US" dirty="0" smtClean="0"/>
              <a:t>50 </a:t>
            </a:r>
            <a:r>
              <a:rPr lang="en-US" dirty="0"/>
              <a:t>cm</a:t>
            </a:r>
            <a:endParaRPr lang="bg-BG" dirty="0"/>
          </a:p>
        </p:txBody>
      </p:sp>
      <p:sp>
        <p:nvSpPr>
          <p:cNvPr id="6" name="Oval 5"/>
          <p:cNvSpPr/>
          <p:nvPr/>
        </p:nvSpPr>
        <p:spPr>
          <a:xfrm>
            <a:off x="3929425" y="2871429"/>
            <a:ext cx="255457" cy="2522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7" name="Google Shape;4277;p82"/>
          <p:cNvSpPr txBox="1">
            <a:spLocks noGrp="1"/>
          </p:cNvSpPr>
          <p:nvPr>
            <p:ph type="title"/>
          </p:nvPr>
        </p:nvSpPr>
        <p:spPr>
          <a:xfrm>
            <a:off x="186336" y="381445"/>
            <a:ext cx="3432313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Домашна работа</a:t>
            </a:r>
            <a:endParaRPr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4279" name="Google Shape;4279;p82"/>
          <p:cNvGrpSpPr/>
          <p:nvPr/>
        </p:nvGrpSpPr>
        <p:grpSpPr>
          <a:xfrm>
            <a:off x="3717236" y="1338470"/>
            <a:ext cx="4326834" cy="3617843"/>
            <a:chOff x="4571918" y="1034067"/>
            <a:chExt cx="3126571" cy="2487371"/>
          </a:xfrm>
        </p:grpSpPr>
        <p:grpSp>
          <p:nvGrpSpPr>
            <p:cNvPr id="4280" name="Google Shape;4280;p82"/>
            <p:cNvGrpSpPr/>
            <p:nvPr/>
          </p:nvGrpSpPr>
          <p:grpSpPr>
            <a:xfrm>
              <a:off x="4571918" y="1034067"/>
              <a:ext cx="3126571" cy="2487371"/>
              <a:chOff x="3665860" y="811601"/>
              <a:chExt cx="4758136" cy="3785377"/>
            </a:xfrm>
          </p:grpSpPr>
          <p:grpSp>
            <p:nvGrpSpPr>
              <p:cNvPr id="4281" name="Google Shape;4281;p82"/>
              <p:cNvGrpSpPr/>
              <p:nvPr/>
            </p:nvGrpSpPr>
            <p:grpSpPr>
              <a:xfrm>
                <a:off x="3665860" y="811601"/>
                <a:ext cx="4758136" cy="3785377"/>
                <a:chOff x="518725" y="238125"/>
                <a:chExt cx="6524250" cy="5190425"/>
              </a:xfrm>
            </p:grpSpPr>
            <p:sp>
              <p:nvSpPr>
                <p:cNvPr id="4282" name="Google Shape;4282;p82"/>
                <p:cNvSpPr/>
                <p:nvPr/>
              </p:nvSpPr>
              <p:spPr>
                <a:xfrm>
                  <a:off x="518725" y="4131625"/>
                  <a:ext cx="6524250" cy="5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82"/>
                <p:cNvSpPr/>
                <p:nvPr/>
              </p:nvSpPr>
              <p:spPr>
                <a:xfrm>
                  <a:off x="518725" y="238125"/>
                  <a:ext cx="6524250" cy="38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155741" extrusionOk="0">
                      <a:moveTo>
                        <a:pt x="249594" y="9954"/>
                      </a:moveTo>
                      <a:lnTo>
                        <a:pt x="249594" y="144364"/>
                      </a:lnTo>
                      <a:lnTo>
                        <a:pt x="11376" y="144364"/>
                      </a:lnTo>
                      <a:lnTo>
                        <a:pt x="11376" y="9954"/>
                      </a:lnTo>
                      <a:close/>
                      <a:moveTo>
                        <a:pt x="8305" y="0"/>
                      </a:moveTo>
                      <a:cubicBezTo>
                        <a:pt x="4039" y="0"/>
                        <a:pt x="0" y="2844"/>
                        <a:pt x="0" y="7110"/>
                      </a:cubicBezTo>
                      <a:lnTo>
                        <a:pt x="0" y="155740"/>
                      </a:lnTo>
                      <a:lnTo>
                        <a:pt x="260970" y="155740"/>
                      </a:lnTo>
                      <a:lnTo>
                        <a:pt x="260970" y="7110"/>
                      </a:lnTo>
                      <a:cubicBezTo>
                        <a:pt x="260970" y="2844"/>
                        <a:pt x="257386" y="0"/>
                        <a:pt x="25312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82"/>
                <p:cNvSpPr/>
                <p:nvPr/>
              </p:nvSpPr>
              <p:spPr>
                <a:xfrm>
                  <a:off x="2599850" y="4700425"/>
                  <a:ext cx="2362025" cy="7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81" h="29125" extrusionOk="0">
                      <a:moveTo>
                        <a:pt x="79805" y="18317"/>
                      </a:moveTo>
                      <a:cubicBezTo>
                        <a:pt x="74117" y="12515"/>
                        <a:pt x="73889" y="1"/>
                        <a:pt x="73889" y="1"/>
                      </a:cubicBezTo>
                      <a:lnTo>
                        <a:pt x="20592" y="1"/>
                      </a:lnTo>
                      <a:cubicBezTo>
                        <a:pt x="20592" y="1"/>
                        <a:pt x="20364" y="12515"/>
                        <a:pt x="14676" y="18317"/>
                      </a:cubicBezTo>
                      <a:cubicBezTo>
                        <a:pt x="8931" y="24175"/>
                        <a:pt x="1" y="29124"/>
                        <a:pt x="15529" y="29124"/>
                      </a:cubicBezTo>
                      <a:lnTo>
                        <a:pt x="78952" y="29124"/>
                      </a:lnTo>
                      <a:cubicBezTo>
                        <a:pt x="94480" y="29124"/>
                        <a:pt x="85493" y="24175"/>
                        <a:pt x="79805" y="1831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5" name="Google Shape;4285;p82"/>
              <p:cNvSpPr/>
              <p:nvPr/>
            </p:nvSpPr>
            <p:spPr>
              <a:xfrm>
                <a:off x="5947879" y="3739978"/>
                <a:ext cx="194076" cy="166189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9100" extrusionOk="0">
                    <a:moveTo>
                      <a:pt x="6092" y="0"/>
                    </a:moveTo>
                    <a:cubicBezTo>
                      <a:pt x="2020" y="0"/>
                      <a:pt x="0" y="4900"/>
                      <a:pt x="2881" y="7747"/>
                    </a:cubicBezTo>
                    <a:cubicBezTo>
                      <a:pt x="3804" y="8681"/>
                      <a:pt x="4944" y="9100"/>
                      <a:pt x="6063" y="9100"/>
                    </a:cubicBezTo>
                    <a:cubicBezTo>
                      <a:pt x="8391" y="9100"/>
                      <a:pt x="10627" y="7286"/>
                      <a:pt x="10627" y="4536"/>
                    </a:cubicBezTo>
                    <a:cubicBezTo>
                      <a:pt x="10627" y="2020"/>
                      <a:pt x="8608" y="0"/>
                      <a:pt x="609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286" name="Google Shape;4286;p82"/>
            <p:cNvPicPr preferRelativeResize="0"/>
            <p:nvPr/>
          </p:nvPicPr>
          <p:blipFill rotWithShape="1">
            <a:blip r:embed="rId3">
              <a:alphaModFix/>
            </a:blip>
            <a:srcRect t="139" b="139"/>
            <a:stretch/>
          </p:blipFill>
          <p:spPr>
            <a:xfrm>
              <a:off x="4714396" y="1081818"/>
              <a:ext cx="2841600" cy="1598100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5" name="Rectangle 4"/>
          <p:cNvSpPr/>
          <p:nvPr/>
        </p:nvSpPr>
        <p:spPr>
          <a:xfrm>
            <a:off x="4439478" y="2303010"/>
            <a:ext cx="2948609" cy="9702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Учебна тетрадка </a:t>
            </a:r>
          </a:p>
          <a:p>
            <a:pPr algn="ctr"/>
            <a:r>
              <a:rPr lang="bg-BG" sz="2400" dirty="0" smtClean="0"/>
              <a:t>стр. 19</a:t>
            </a:r>
            <a:endParaRPr lang="bg-BG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56038" y="1652434"/>
            <a:ext cx="2164003" cy="3497692"/>
            <a:chOff x="713223" y="1265979"/>
            <a:chExt cx="2164003" cy="3497692"/>
          </a:xfrm>
        </p:grpSpPr>
        <p:sp>
          <p:nvSpPr>
            <p:cNvPr id="17" name="Google Shape;4399;p86"/>
            <p:cNvSpPr/>
            <p:nvPr/>
          </p:nvSpPr>
          <p:spPr>
            <a:xfrm>
              <a:off x="2274814" y="3477075"/>
              <a:ext cx="403755" cy="375030"/>
            </a:xfrm>
            <a:custGeom>
              <a:avLst/>
              <a:gdLst/>
              <a:ahLst/>
              <a:cxnLst/>
              <a:rect l="l" t="t" r="r" b="b"/>
              <a:pathLst>
                <a:path w="12074" h="11215" extrusionOk="0">
                  <a:moveTo>
                    <a:pt x="6019" y="1"/>
                  </a:moveTo>
                  <a:cubicBezTo>
                    <a:pt x="3324" y="1"/>
                    <a:pt x="945" y="1954"/>
                    <a:pt x="504" y="4711"/>
                  </a:cubicBezTo>
                  <a:cubicBezTo>
                    <a:pt x="1" y="7765"/>
                    <a:pt x="2085" y="10652"/>
                    <a:pt x="5139" y="11143"/>
                  </a:cubicBezTo>
                  <a:cubicBezTo>
                    <a:pt x="5441" y="11191"/>
                    <a:pt x="5741" y="11215"/>
                    <a:pt x="6037" y="11215"/>
                  </a:cubicBezTo>
                  <a:cubicBezTo>
                    <a:pt x="8740" y="11215"/>
                    <a:pt x="11128" y="9260"/>
                    <a:pt x="11571" y="6508"/>
                  </a:cubicBezTo>
                  <a:cubicBezTo>
                    <a:pt x="12074" y="3453"/>
                    <a:pt x="9990" y="567"/>
                    <a:pt x="6936" y="76"/>
                  </a:cubicBezTo>
                  <a:cubicBezTo>
                    <a:pt x="6628" y="25"/>
                    <a:pt x="6322" y="1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0;p86"/>
            <p:cNvSpPr/>
            <p:nvPr/>
          </p:nvSpPr>
          <p:spPr>
            <a:xfrm>
              <a:off x="862230" y="4139246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18673" h="18673" fill="none" extrusionOk="0">
                  <a:moveTo>
                    <a:pt x="18672" y="9330"/>
                  </a:moveTo>
                  <a:cubicBezTo>
                    <a:pt x="18672" y="14493"/>
                    <a:pt x="14492" y="18673"/>
                    <a:pt x="9330" y="18673"/>
                  </a:cubicBezTo>
                  <a:cubicBezTo>
                    <a:pt x="4180" y="18673"/>
                    <a:pt x="0" y="14493"/>
                    <a:pt x="0" y="9330"/>
                  </a:cubicBezTo>
                  <a:cubicBezTo>
                    <a:pt x="0" y="4180"/>
                    <a:pt x="4180" y="0"/>
                    <a:pt x="9330" y="0"/>
                  </a:cubicBezTo>
                  <a:cubicBezTo>
                    <a:pt x="14492" y="0"/>
                    <a:pt x="18672" y="4180"/>
                    <a:pt x="18672" y="93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01;p86"/>
            <p:cNvSpPr/>
            <p:nvPr/>
          </p:nvSpPr>
          <p:spPr>
            <a:xfrm>
              <a:off x="2133833" y="3321781"/>
              <a:ext cx="685721" cy="685319"/>
            </a:xfrm>
            <a:custGeom>
              <a:avLst/>
              <a:gdLst/>
              <a:ahLst/>
              <a:cxnLst/>
              <a:rect l="l" t="t" r="r" b="b"/>
              <a:pathLst>
                <a:path w="20506" h="20494" fill="none" extrusionOk="0">
                  <a:moveTo>
                    <a:pt x="16853" y="3642"/>
                  </a:moveTo>
                  <a:cubicBezTo>
                    <a:pt x="20506" y="7295"/>
                    <a:pt x="20506" y="13200"/>
                    <a:pt x="16853" y="16853"/>
                  </a:cubicBezTo>
                  <a:cubicBezTo>
                    <a:pt x="13200" y="20494"/>
                    <a:pt x="7295" y="20494"/>
                    <a:pt x="3642" y="16853"/>
                  </a:cubicBezTo>
                  <a:cubicBezTo>
                    <a:pt x="1" y="13200"/>
                    <a:pt x="1" y="7295"/>
                    <a:pt x="3642" y="3642"/>
                  </a:cubicBezTo>
                  <a:cubicBezTo>
                    <a:pt x="7295" y="1"/>
                    <a:pt x="13200" y="1"/>
                    <a:pt x="16853" y="3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02;p86"/>
            <p:cNvSpPr/>
            <p:nvPr/>
          </p:nvSpPr>
          <p:spPr>
            <a:xfrm>
              <a:off x="713223" y="3434339"/>
              <a:ext cx="2164003" cy="1311316"/>
            </a:xfrm>
            <a:custGeom>
              <a:avLst/>
              <a:gdLst/>
              <a:ahLst/>
              <a:cxnLst/>
              <a:rect l="l" t="t" r="r" b="b"/>
              <a:pathLst>
                <a:path w="64713" h="39214" fill="none" extrusionOk="0">
                  <a:moveTo>
                    <a:pt x="1" y="39214"/>
                  </a:moveTo>
                  <a:lnTo>
                    <a:pt x="6471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03;p86"/>
            <p:cNvSpPr/>
            <p:nvPr/>
          </p:nvSpPr>
          <p:spPr>
            <a:xfrm>
              <a:off x="2166702" y="1291275"/>
              <a:ext cx="620011" cy="890373"/>
            </a:xfrm>
            <a:custGeom>
              <a:avLst/>
              <a:gdLst/>
              <a:ahLst/>
              <a:cxnLst/>
              <a:rect l="l" t="t" r="r" b="b"/>
              <a:pathLst>
                <a:path w="18541" h="26626" extrusionOk="0">
                  <a:moveTo>
                    <a:pt x="0" y="0"/>
                  </a:moveTo>
                  <a:lnTo>
                    <a:pt x="0" y="26625"/>
                  </a:lnTo>
                  <a:lnTo>
                    <a:pt x="12624" y="26625"/>
                  </a:lnTo>
                  <a:cubicBezTo>
                    <a:pt x="15894" y="26625"/>
                    <a:pt x="18541" y="23966"/>
                    <a:pt x="18541" y="20708"/>
                  </a:cubicBezTo>
                  <a:lnTo>
                    <a:pt x="185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04;p86"/>
            <p:cNvSpPr/>
            <p:nvPr/>
          </p:nvSpPr>
          <p:spPr>
            <a:xfrm>
              <a:off x="2476689" y="1265979"/>
              <a:ext cx="33" cy="2395107"/>
            </a:xfrm>
            <a:custGeom>
              <a:avLst/>
              <a:gdLst/>
              <a:ahLst/>
              <a:cxnLst/>
              <a:rect l="l" t="t" r="r" b="b"/>
              <a:pathLst>
                <a:path w="1" h="71624" fill="none" extrusionOk="0">
                  <a:moveTo>
                    <a:pt x="0" y="7162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53867" y="3126689"/>
            <a:ext cx="334467" cy="1869542"/>
            <a:chOff x="1415328" y="1291263"/>
            <a:chExt cx="334467" cy="1869542"/>
          </a:xfrm>
        </p:grpSpPr>
        <p:sp>
          <p:nvSpPr>
            <p:cNvPr id="24" name="Google Shape;4474;p86"/>
            <p:cNvSpPr/>
            <p:nvPr/>
          </p:nvSpPr>
          <p:spPr>
            <a:xfrm>
              <a:off x="1582752" y="1291263"/>
              <a:ext cx="33" cy="1623713"/>
            </a:xfrm>
            <a:custGeom>
              <a:avLst/>
              <a:gdLst/>
              <a:ahLst/>
              <a:cxnLst/>
              <a:rect l="l" t="t" r="r" b="b"/>
              <a:pathLst>
                <a:path w="1" h="48556" fill="none" extrusionOk="0">
                  <a:moveTo>
                    <a:pt x="0" y="0"/>
                  </a:moveTo>
                  <a:lnTo>
                    <a:pt x="0" y="4855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5;p86"/>
            <p:cNvSpPr/>
            <p:nvPr/>
          </p:nvSpPr>
          <p:spPr>
            <a:xfrm>
              <a:off x="1415328" y="2856066"/>
              <a:ext cx="334467" cy="304739"/>
            </a:xfrm>
            <a:custGeom>
              <a:avLst/>
              <a:gdLst/>
              <a:ahLst/>
              <a:cxnLst/>
              <a:rect l="l" t="t" r="r" b="b"/>
              <a:pathLst>
                <a:path w="10002" h="9113" extrusionOk="0">
                  <a:moveTo>
                    <a:pt x="5003" y="0"/>
                  </a:moveTo>
                  <a:cubicBezTo>
                    <a:pt x="3837" y="0"/>
                    <a:pt x="2672" y="447"/>
                    <a:pt x="1785" y="1339"/>
                  </a:cubicBezTo>
                  <a:cubicBezTo>
                    <a:pt x="1" y="3112"/>
                    <a:pt x="1" y="5998"/>
                    <a:pt x="1785" y="7783"/>
                  </a:cubicBezTo>
                  <a:cubicBezTo>
                    <a:pt x="2672" y="8669"/>
                    <a:pt x="3837" y="9112"/>
                    <a:pt x="5003" y="9112"/>
                  </a:cubicBezTo>
                  <a:cubicBezTo>
                    <a:pt x="6169" y="9112"/>
                    <a:pt x="7337" y="8669"/>
                    <a:pt x="8229" y="7783"/>
                  </a:cubicBezTo>
                  <a:cubicBezTo>
                    <a:pt x="10002" y="5998"/>
                    <a:pt x="10002" y="3112"/>
                    <a:pt x="8229" y="1339"/>
                  </a:cubicBezTo>
                  <a:cubicBezTo>
                    <a:pt x="7337" y="447"/>
                    <a:pt x="6169" y="0"/>
                    <a:pt x="5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p49"/>
          <p:cNvSpPr txBox="1">
            <a:spLocks noGrp="1"/>
          </p:cNvSpPr>
          <p:nvPr>
            <p:ph type="title"/>
          </p:nvPr>
        </p:nvSpPr>
        <p:spPr>
          <a:xfrm>
            <a:off x="-658375" y="608820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</a:t>
            </a:r>
            <a:r>
              <a:rPr lang="bg-BG" dirty="0" smtClean="0"/>
              <a:t>затвърдим</a:t>
            </a:r>
            <a:endParaRPr dirty="0"/>
          </a:p>
        </p:txBody>
      </p:sp>
      <p:sp>
        <p:nvSpPr>
          <p:cNvPr id="3199" name="Google Shape;3199;p49"/>
          <p:cNvSpPr txBox="1">
            <a:spLocks noGrp="1"/>
          </p:cNvSpPr>
          <p:nvPr>
            <p:ph type="subTitle" idx="1"/>
          </p:nvPr>
        </p:nvSpPr>
        <p:spPr>
          <a:xfrm>
            <a:off x="1618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sz="2400" dirty="0"/>
              <a:t>кое число е константата π;</a:t>
            </a:r>
          </a:p>
        </p:txBody>
      </p:sp>
      <p:sp>
        <p:nvSpPr>
          <p:cNvPr id="3200" name="Google Shape;3200;p49"/>
          <p:cNvSpPr txBox="1">
            <a:spLocks noGrp="1"/>
          </p:cNvSpPr>
          <p:nvPr>
            <p:ph type="title" idx="2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3202" name="Google Shape;3202;p49"/>
          <p:cNvCxnSpPr/>
          <p:nvPr/>
        </p:nvCxnSpPr>
        <p:spPr>
          <a:xfrm>
            <a:off x="1713200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3" name="Google Shape;3203;p49"/>
          <p:cNvSpPr txBox="1">
            <a:spLocks noGrp="1"/>
          </p:cNvSpPr>
          <p:nvPr>
            <p:ph type="subTitle" idx="4"/>
          </p:nvPr>
        </p:nvSpPr>
        <p:spPr>
          <a:xfrm>
            <a:off x="5479187" y="1905825"/>
            <a:ext cx="32805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2400" dirty="0"/>
              <a:t>формула за намиране на дължина на окръжност;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04" name="Google Shape;3204;p49"/>
          <p:cNvSpPr txBox="1">
            <a:spLocks noGrp="1"/>
          </p:cNvSpPr>
          <p:nvPr>
            <p:ph type="title" idx="5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206" name="Google Shape;3206;p49"/>
          <p:cNvSpPr txBox="1">
            <a:spLocks noGrp="1"/>
          </p:cNvSpPr>
          <p:nvPr>
            <p:ph type="subTitle" idx="7"/>
          </p:nvPr>
        </p:nvSpPr>
        <p:spPr>
          <a:xfrm>
            <a:off x="1618186" y="3836417"/>
            <a:ext cx="3424265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2400" dirty="0"/>
              <a:t>да намирате радиус по дадена дължина на </a:t>
            </a:r>
            <a:r>
              <a:rPr lang="ru-RU" sz="2400" dirty="0" smtClean="0"/>
              <a:t>окръжност;</a:t>
            </a:r>
            <a:endParaRPr lang="ru-RU"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07" name="Google Shape;3207;p49"/>
          <p:cNvSpPr txBox="1">
            <a:spLocks noGrp="1"/>
          </p:cNvSpPr>
          <p:nvPr>
            <p:ph type="title" idx="8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209" name="Google Shape;3209;p49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3505787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 smtClean="0"/>
              <a:t>някои трикове за лесни пресмятания </a:t>
            </a:r>
            <a:r>
              <a:rPr lang="bg-BG" sz="2400" dirty="0" smtClean="0">
                <a:sym typeface="Wingdings" panose="05000000000000000000" pitchFamily="2" charset="2"/>
              </a:rPr>
              <a:t>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10" name="Google Shape;3210;p49"/>
          <p:cNvSpPr txBox="1">
            <a:spLocks noGrp="1"/>
          </p:cNvSpPr>
          <p:nvPr>
            <p:ph type="title" idx="14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3212" name="Google Shape;3212;p49"/>
          <p:cNvCxnSpPr/>
          <p:nvPr/>
        </p:nvCxnSpPr>
        <p:spPr>
          <a:xfrm>
            <a:off x="5591088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3" name="Google Shape;3213;p49"/>
          <p:cNvCxnSpPr/>
          <p:nvPr/>
        </p:nvCxnSpPr>
        <p:spPr>
          <a:xfrm>
            <a:off x="5591088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4" name="Google Shape;3214;p49"/>
          <p:cNvCxnSpPr/>
          <p:nvPr/>
        </p:nvCxnSpPr>
        <p:spPr>
          <a:xfrm>
            <a:off x="1713200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" name="Google Shape;4476;p86"/>
          <p:cNvGrpSpPr/>
          <p:nvPr/>
        </p:nvGrpSpPr>
        <p:grpSpPr>
          <a:xfrm>
            <a:off x="8266930" y="224336"/>
            <a:ext cx="555940" cy="467056"/>
            <a:chOff x="1655600" y="1342675"/>
            <a:chExt cx="415625" cy="349175"/>
          </a:xfrm>
        </p:grpSpPr>
        <p:sp>
          <p:nvSpPr>
            <p:cNvPr id="24" name="Google Shape;4477;p86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8;p86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79;p86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80;p86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81;p86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82;p86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83;p86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84;p86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85;p86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86;p86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87;p86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88;p86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89;p86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90;p86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91;p86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92;p86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93;p86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94;p86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95;p86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96;p86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97;p86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98;p86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99;p86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00;p86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01;p86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02;p86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03;p86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04;p86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05;p86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06;p86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07;p86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08;p86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09;p86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10;p86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11;p86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12;p86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13;p86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4;p86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15;p86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16;p86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17;p86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18;p86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19;p86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20;p86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21;p86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22;p86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23;p86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24;p86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25;p86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26;p86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27;p86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28;p86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29;p86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30;p86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31;p86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32;p86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33;p86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34;p86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35;p86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36;p86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7;p86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38;p86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39;p86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40;p86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396;p86"/>
          <p:cNvSpPr/>
          <p:nvPr/>
        </p:nvSpPr>
        <p:spPr>
          <a:xfrm>
            <a:off x="438220" y="2705696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470;p86"/>
          <p:cNvSpPr/>
          <p:nvPr/>
        </p:nvSpPr>
        <p:spPr>
          <a:xfrm>
            <a:off x="401804" y="1403741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397;p86"/>
          <p:cNvSpPr/>
          <p:nvPr/>
        </p:nvSpPr>
        <p:spPr>
          <a:xfrm>
            <a:off x="0" y="4655044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398;p86"/>
          <p:cNvSpPr/>
          <p:nvPr/>
        </p:nvSpPr>
        <p:spPr>
          <a:xfrm>
            <a:off x="727312" y="4489651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471;p86"/>
          <p:cNvSpPr/>
          <p:nvPr/>
        </p:nvSpPr>
        <p:spPr>
          <a:xfrm>
            <a:off x="118544" y="4811140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29" y="2183014"/>
            <a:ext cx="6890510" cy="274560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22129" y="3424913"/>
            <a:ext cx="6890510" cy="24602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17" y="1"/>
            <a:ext cx="2098587" cy="218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119270"/>
            <a:ext cx="7466560" cy="471114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03404" y="1073391"/>
            <a:ext cx="7388874" cy="3710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Google Shape;4545;p86"/>
          <p:cNvSpPr/>
          <p:nvPr/>
        </p:nvSpPr>
        <p:spPr>
          <a:xfrm>
            <a:off x="8444268" y="0"/>
            <a:ext cx="699732" cy="1073391"/>
          </a:xfrm>
          <a:custGeom>
            <a:avLst/>
            <a:gdLst/>
            <a:ahLst/>
            <a:cxnLst/>
            <a:rect l="l" t="t" r="r" b="b"/>
            <a:pathLst>
              <a:path w="20925" h="32099" extrusionOk="0">
                <a:moveTo>
                  <a:pt x="1869" y="0"/>
                </a:moveTo>
                <a:cubicBezTo>
                  <a:pt x="671" y="2647"/>
                  <a:pt x="1" y="7881"/>
                  <a:pt x="1" y="10971"/>
                </a:cubicBezTo>
                <a:cubicBezTo>
                  <a:pt x="1" y="22553"/>
                  <a:pt x="9331" y="31979"/>
                  <a:pt x="20925" y="32099"/>
                </a:cubicBezTo>
                <a:lnTo>
                  <a:pt x="209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809460" y="389265"/>
            <a:ext cx="1099930" cy="207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4*8&gt;8*3,14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541;p86"/>
          <p:cNvSpPr/>
          <p:nvPr/>
        </p:nvSpPr>
        <p:spPr>
          <a:xfrm>
            <a:off x="8197836" y="3542226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542;p86"/>
          <p:cNvSpPr/>
          <p:nvPr/>
        </p:nvSpPr>
        <p:spPr>
          <a:xfrm>
            <a:off x="6273076" y="4372700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66" y="56146"/>
            <a:ext cx="6403208" cy="32420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05" y="3370333"/>
            <a:ext cx="2817537" cy="178852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27866" y="837889"/>
            <a:ext cx="6403208" cy="957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ounded Rectangle 8"/>
          <p:cNvSpPr/>
          <p:nvPr/>
        </p:nvSpPr>
        <p:spPr>
          <a:xfrm>
            <a:off x="7518537" y="2062651"/>
            <a:ext cx="1478623" cy="709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=1,5 cm</a:t>
            </a:r>
          </a:p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1 cm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4648523" y="3418798"/>
            <a:ext cx="3440913" cy="899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Червената – половината от окръжността;</a:t>
            </a:r>
          </a:p>
          <a:p>
            <a:pPr algn="ctr"/>
            <a:r>
              <a:rPr lang="bg-BG" dirty="0" smtClean="0"/>
              <a:t>Зелената – три четвърти</a:t>
            </a:r>
            <a:endParaRPr lang="en-US" dirty="0" smtClean="0"/>
          </a:p>
          <a:p>
            <a:pPr algn="ctr"/>
            <a:r>
              <a:rPr lang="bg-BG" dirty="0" smtClean="0"/>
              <a:t>0,5.2.</a:t>
            </a:r>
            <a:r>
              <a:rPr lang="bg-BG" dirty="0" smtClean="0">
                <a:sym typeface="Symbol" panose="05050102010706020507" pitchFamily="18" charset="2"/>
              </a:rPr>
              <a:t>.1,5  = 0,75.2.</a:t>
            </a:r>
            <a:r>
              <a:rPr lang="bg-BG" dirty="0">
                <a:sym typeface="Symbol" panose="05050102010706020507" pitchFamily="18" charset="2"/>
              </a:rPr>
              <a:t> </a:t>
            </a:r>
            <a:r>
              <a:rPr lang="bg-BG" dirty="0" smtClean="0">
                <a:sym typeface="Symbol" panose="05050102010706020507" pitchFamily="18" charset="2"/>
              </a:rPr>
              <a:t>.1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8" name="Google Shape;3228;p51"/>
          <p:cNvSpPr/>
          <p:nvPr/>
        </p:nvSpPr>
        <p:spPr>
          <a:xfrm>
            <a:off x="7321864" y="84158"/>
            <a:ext cx="555925" cy="274628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0457" y="0"/>
                </a:moveTo>
                <a:cubicBezTo>
                  <a:pt x="4732" y="0"/>
                  <a:pt x="72" y="4612"/>
                  <a:pt x="1" y="10337"/>
                </a:cubicBezTo>
                <a:lnTo>
                  <a:pt x="20925" y="10337"/>
                </a:lnTo>
                <a:cubicBezTo>
                  <a:pt x="20853" y="4612"/>
                  <a:pt x="16194" y="0"/>
                  <a:pt x="1045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8320540" y="3462906"/>
            <a:ext cx="823460" cy="1680594"/>
            <a:chOff x="7642290" y="2927971"/>
            <a:chExt cx="823460" cy="1680594"/>
          </a:xfrm>
        </p:grpSpPr>
        <p:sp>
          <p:nvSpPr>
            <p:cNvPr id="12" name="Google Shape;4547;p86"/>
            <p:cNvSpPr/>
            <p:nvPr/>
          </p:nvSpPr>
          <p:spPr>
            <a:xfrm>
              <a:off x="7642290" y="2927971"/>
              <a:ext cx="823460" cy="1680594"/>
            </a:xfrm>
            <a:custGeom>
              <a:avLst/>
              <a:gdLst/>
              <a:ahLst/>
              <a:cxnLst/>
              <a:rect l="l" t="t" r="r" b="b"/>
              <a:pathLst>
                <a:path w="24625" h="50257" extrusionOk="0">
                  <a:moveTo>
                    <a:pt x="24625" y="1"/>
                  </a:moveTo>
                  <a:cubicBezTo>
                    <a:pt x="11055" y="372"/>
                    <a:pt x="0" y="11463"/>
                    <a:pt x="0" y="25129"/>
                  </a:cubicBezTo>
                  <a:cubicBezTo>
                    <a:pt x="0" y="38795"/>
                    <a:pt x="11055" y="49885"/>
                    <a:pt x="24625" y="50257"/>
                  </a:cubicBezTo>
                  <a:lnTo>
                    <a:pt x="24625" y="37585"/>
                  </a:lnTo>
                  <a:lnTo>
                    <a:pt x="20014" y="26063"/>
                  </a:lnTo>
                  <a:lnTo>
                    <a:pt x="24625" y="12673"/>
                  </a:lnTo>
                  <a:lnTo>
                    <a:pt x="24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48;p86"/>
            <p:cNvSpPr/>
            <p:nvPr/>
          </p:nvSpPr>
          <p:spPr>
            <a:xfrm>
              <a:off x="8052799" y="3351723"/>
              <a:ext cx="412951" cy="832689"/>
            </a:xfrm>
            <a:custGeom>
              <a:avLst/>
              <a:gdLst/>
              <a:ahLst/>
              <a:cxnLst/>
              <a:rect l="l" t="t" r="r" b="b"/>
              <a:pathLst>
                <a:path w="12349" h="24901" extrusionOk="0">
                  <a:moveTo>
                    <a:pt x="12349" y="1"/>
                  </a:moveTo>
                  <a:cubicBezTo>
                    <a:pt x="5594" y="144"/>
                    <a:pt x="1" y="5666"/>
                    <a:pt x="1" y="12445"/>
                  </a:cubicBezTo>
                  <a:cubicBezTo>
                    <a:pt x="1" y="19236"/>
                    <a:pt x="5594" y="24757"/>
                    <a:pt x="12349" y="24901"/>
                  </a:cubicBezTo>
                  <a:lnTo>
                    <a:pt x="12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4405;p86"/>
          <p:cNvGrpSpPr/>
          <p:nvPr/>
        </p:nvGrpSpPr>
        <p:grpSpPr>
          <a:xfrm>
            <a:off x="7321855" y="358786"/>
            <a:ext cx="555934" cy="466650"/>
            <a:chOff x="4723089" y="2279829"/>
            <a:chExt cx="555934" cy="466650"/>
          </a:xfrm>
        </p:grpSpPr>
        <p:sp>
          <p:nvSpPr>
            <p:cNvPr id="15" name="Google Shape;4406;p86"/>
            <p:cNvSpPr/>
            <p:nvPr/>
          </p:nvSpPr>
          <p:spPr>
            <a:xfrm>
              <a:off x="472308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407;p86"/>
            <p:cNvSpPr/>
            <p:nvPr/>
          </p:nvSpPr>
          <p:spPr>
            <a:xfrm>
              <a:off x="4798797" y="2279829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408;p86"/>
            <p:cNvSpPr/>
            <p:nvPr/>
          </p:nvSpPr>
          <p:spPr>
            <a:xfrm>
              <a:off x="4874471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9;p86"/>
            <p:cNvSpPr/>
            <p:nvPr/>
          </p:nvSpPr>
          <p:spPr>
            <a:xfrm>
              <a:off x="495057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10;p86"/>
            <p:cNvSpPr/>
            <p:nvPr/>
          </p:nvSpPr>
          <p:spPr>
            <a:xfrm>
              <a:off x="5026287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11;p86"/>
            <p:cNvSpPr/>
            <p:nvPr/>
          </p:nvSpPr>
          <p:spPr>
            <a:xfrm>
              <a:off x="5101960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12;p86"/>
            <p:cNvSpPr/>
            <p:nvPr/>
          </p:nvSpPr>
          <p:spPr>
            <a:xfrm>
              <a:off x="5177668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13;p86"/>
            <p:cNvSpPr/>
            <p:nvPr/>
          </p:nvSpPr>
          <p:spPr>
            <a:xfrm>
              <a:off x="5253776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414;p86"/>
            <p:cNvSpPr/>
            <p:nvPr/>
          </p:nvSpPr>
          <p:spPr>
            <a:xfrm>
              <a:off x="472308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415;p86"/>
            <p:cNvSpPr/>
            <p:nvPr/>
          </p:nvSpPr>
          <p:spPr>
            <a:xfrm>
              <a:off x="4798797" y="234353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16;p86"/>
            <p:cNvSpPr/>
            <p:nvPr/>
          </p:nvSpPr>
          <p:spPr>
            <a:xfrm>
              <a:off x="4874471" y="234353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7" y="0"/>
                    <a:pt x="1" y="348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55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17;p86"/>
            <p:cNvSpPr/>
            <p:nvPr/>
          </p:nvSpPr>
          <p:spPr>
            <a:xfrm>
              <a:off x="495057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18;p86"/>
            <p:cNvSpPr/>
            <p:nvPr/>
          </p:nvSpPr>
          <p:spPr>
            <a:xfrm>
              <a:off x="5026287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19;p86"/>
            <p:cNvSpPr/>
            <p:nvPr/>
          </p:nvSpPr>
          <p:spPr>
            <a:xfrm>
              <a:off x="5101960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20;p86"/>
            <p:cNvSpPr/>
            <p:nvPr/>
          </p:nvSpPr>
          <p:spPr>
            <a:xfrm>
              <a:off x="5177668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21;p86"/>
            <p:cNvSpPr/>
            <p:nvPr/>
          </p:nvSpPr>
          <p:spPr>
            <a:xfrm>
              <a:off x="5253776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22;p86"/>
            <p:cNvSpPr/>
            <p:nvPr/>
          </p:nvSpPr>
          <p:spPr>
            <a:xfrm>
              <a:off x="472670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23;p86"/>
            <p:cNvSpPr/>
            <p:nvPr/>
          </p:nvSpPr>
          <p:spPr>
            <a:xfrm>
              <a:off x="4798797" y="2406799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24;p86"/>
            <p:cNvSpPr/>
            <p:nvPr/>
          </p:nvSpPr>
          <p:spPr>
            <a:xfrm>
              <a:off x="4874471" y="2406799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5" y="1"/>
                    <a:pt x="1" y="348"/>
                    <a:pt x="204" y="564"/>
                  </a:cubicBezTo>
                  <a:cubicBezTo>
                    <a:pt x="270" y="629"/>
                    <a:pt x="353" y="659"/>
                    <a:pt x="434" y="659"/>
                  </a:cubicBezTo>
                  <a:cubicBezTo>
                    <a:pt x="603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25;p86"/>
            <p:cNvSpPr/>
            <p:nvPr/>
          </p:nvSpPr>
          <p:spPr>
            <a:xfrm>
              <a:off x="495419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26;p86"/>
            <p:cNvSpPr/>
            <p:nvPr/>
          </p:nvSpPr>
          <p:spPr>
            <a:xfrm>
              <a:off x="5026287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27;p86"/>
            <p:cNvSpPr/>
            <p:nvPr/>
          </p:nvSpPr>
          <p:spPr>
            <a:xfrm>
              <a:off x="5105572" y="240679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59" y="504"/>
                    <a:pt x="659" y="324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28;p86"/>
            <p:cNvSpPr/>
            <p:nvPr/>
          </p:nvSpPr>
          <p:spPr>
            <a:xfrm>
              <a:off x="518168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29;p86"/>
            <p:cNvSpPr/>
            <p:nvPr/>
          </p:nvSpPr>
          <p:spPr>
            <a:xfrm>
              <a:off x="5253776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30;p86"/>
            <p:cNvSpPr/>
            <p:nvPr/>
          </p:nvSpPr>
          <p:spPr>
            <a:xfrm>
              <a:off x="472308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31;p86"/>
            <p:cNvSpPr/>
            <p:nvPr/>
          </p:nvSpPr>
          <p:spPr>
            <a:xfrm>
              <a:off x="4798797" y="2470468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32;p86"/>
            <p:cNvSpPr/>
            <p:nvPr/>
          </p:nvSpPr>
          <p:spPr>
            <a:xfrm>
              <a:off x="4874471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33;p86"/>
            <p:cNvSpPr/>
            <p:nvPr/>
          </p:nvSpPr>
          <p:spPr>
            <a:xfrm>
              <a:off x="495057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34;p86"/>
            <p:cNvSpPr/>
            <p:nvPr/>
          </p:nvSpPr>
          <p:spPr>
            <a:xfrm>
              <a:off x="5026287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35;p86"/>
            <p:cNvSpPr/>
            <p:nvPr/>
          </p:nvSpPr>
          <p:spPr>
            <a:xfrm>
              <a:off x="5101960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36;p86"/>
            <p:cNvSpPr/>
            <p:nvPr/>
          </p:nvSpPr>
          <p:spPr>
            <a:xfrm>
              <a:off x="5177668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37;p86"/>
            <p:cNvSpPr/>
            <p:nvPr/>
          </p:nvSpPr>
          <p:spPr>
            <a:xfrm>
              <a:off x="5253776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438;p86"/>
            <p:cNvSpPr/>
            <p:nvPr/>
          </p:nvSpPr>
          <p:spPr>
            <a:xfrm>
              <a:off x="472670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439;p86"/>
            <p:cNvSpPr/>
            <p:nvPr/>
          </p:nvSpPr>
          <p:spPr>
            <a:xfrm>
              <a:off x="4798797" y="253417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40;p86"/>
            <p:cNvSpPr/>
            <p:nvPr/>
          </p:nvSpPr>
          <p:spPr>
            <a:xfrm>
              <a:off x="4874471" y="253417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41;p86"/>
            <p:cNvSpPr/>
            <p:nvPr/>
          </p:nvSpPr>
          <p:spPr>
            <a:xfrm>
              <a:off x="495419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42;p86"/>
            <p:cNvSpPr/>
            <p:nvPr/>
          </p:nvSpPr>
          <p:spPr>
            <a:xfrm>
              <a:off x="5026287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43;p86"/>
            <p:cNvSpPr/>
            <p:nvPr/>
          </p:nvSpPr>
          <p:spPr>
            <a:xfrm>
              <a:off x="5105572" y="2534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44;p86"/>
            <p:cNvSpPr/>
            <p:nvPr/>
          </p:nvSpPr>
          <p:spPr>
            <a:xfrm>
              <a:off x="518168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5;p86"/>
            <p:cNvSpPr/>
            <p:nvPr/>
          </p:nvSpPr>
          <p:spPr>
            <a:xfrm>
              <a:off x="5253776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46;p86"/>
            <p:cNvSpPr/>
            <p:nvPr/>
          </p:nvSpPr>
          <p:spPr>
            <a:xfrm>
              <a:off x="472670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47;p86"/>
            <p:cNvSpPr/>
            <p:nvPr/>
          </p:nvSpPr>
          <p:spPr>
            <a:xfrm>
              <a:off x="4798797" y="259784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48;p86"/>
            <p:cNvSpPr/>
            <p:nvPr/>
          </p:nvSpPr>
          <p:spPr>
            <a:xfrm>
              <a:off x="4874604" y="2597840"/>
              <a:ext cx="25548" cy="21669"/>
            </a:xfrm>
            <a:custGeom>
              <a:avLst/>
              <a:gdLst/>
              <a:ahLst/>
              <a:cxnLst/>
              <a:rect l="l" t="t" r="r" b="b"/>
              <a:pathLst>
                <a:path w="764" h="648" extrusionOk="0">
                  <a:moveTo>
                    <a:pt x="459" y="0"/>
                  </a:moveTo>
                  <a:cubicBezTo>
                    <a:pt x="453" y="0"/>
                    <a:pt x="447" y="0"/>
                    <a:pt x="440" y="1"/>
                  </a:cubicBezTo>
                  <a:cubicBezTo>
                    <a:pt x="435" y="0"/>
                    <a:pt x="430" y="0"/>
                    <a:pt x="425" y="0"/>
                  </a:cubicBezTo>
                  <a:cubicBezTo>
                    <a:pt x="136" y="0"/>
                    <a:pt x="0" y="351"/>
                    <a:pt x="200" y="552"/>
                  </a:cubicBezTo>
                  <a:cubicBezTo>
                    <a:pt x="266" y="618"/>
                    <a:pt x="349" y="647"/>
                    <a:pt x="430" y="647"/>
                  </a:cubicBezTo>
                  <a:cubicBezTo>
                    <a:pt x="599" y="647"/>
                    <a:pt x="763" y="518"/>
                    <a:pt x="763" y="324"/>
                  </a:cubicBezTo>
                  <a:cubicBezTo>
                    <a:pt x="763" y="151"/>
                    <a:pt x="630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49;p86"/>
            <p:cNvSpPr/>
            <p:nvPr/>
          </p:nvSpPr>
          <p:spPr>
            <a:xfrm>
              <a:off x="495419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50;p86"/>
            <p:cNvSpPr/>
            <p:nvPr/>
          </p:nvSpPr>
          <p:spPr>
            <a:xfrm>
              <a:off x="5026287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451;p86"/>
            <p:cNvSpPr/>
            <p:nvPr/>
          </p:nvSpPr>
          <p:spPr>
            <a:xfrm>
              <a:off x="5105572" y="259743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36"/>
                  </a:cubicBezTo>
                  <a:cubicBezTo>
                    <a:pt x="1" y="516"/>
                    <a:pt x="144" y="659"/>
                    <a:pt x="324" y="659"/>
                  </a:cubicBezTo>
                  <a:cubicBezTo>
                    <a:pt x="504" y="659"/>
                    <a:pt x="659" y="516"/>
                    <a:pt x="659" y="336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452;p86"/>
            <p:cNvSpPr/>
            <p:nvPr/>
          </p:nvSpPr>
          <p:spPr>
            <a:xfrm>
              <a:off x="518168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453;p86"/>
            <p:cNvSpPr/>
            <p:nvPr/>
          </p:nvSpPr>
          <p:spPr>
            <a:xfrm>
              <a:off x="5253776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454;p86"/>
            <p:cNvSpPr/>
            <p:nvPr/>
          </p:nvSpPr>
          <p:spPr>
            <a:xfrm>
              <a:off x="472308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455;p86"/>
            <p:cNvSpPr/>
            <p:nvPr/>
          </p:nvSpPr>
          <p:spPr>
            <a:xfrm>
              <a:off x="4798797" y="266114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456;p86"/>
            <p:cNvSpPr/>
            <p:nvPr/>
          </p:nvSpPr>
          <p:spPr>
            <a:xfrm>
              <a:off x="4874471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457;p86"/>
            <p:cNvSpPr/>
            <p:nvPr/>
          </p:nvSpPr>
          <p:spPr>
            <a:xfrm>
              <a:off x="495057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458;p86"/>
            <p:cNvSpPr/>
            <p:nvPr/>
          </p:nvSpPr>
          <p:spPr>
            <a:xfrm>
              <a:off x="5026287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59;p86"/>
            <p:cNvSpPr/>
            <p:nvPr/>
          </p:nvSpPr>
          <p:spPr>
            <a:xfrm>
              <a:off x="5101960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32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60;p86"/>
            <p:cNvSpPr/>
            <p:nvPr/>
          </p:nvSpPr>
          <p:spPr>
            <a:xfrm>
              <a:off x="5177668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461;p86"/>
            <p:cNvSpPr/>
            <p:nvPr/>
          </p:nvSpPr>
          <p:spPr>
            <a:xfrm>
              <a:off x="5253776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62;p86"/>
            <p:cNvSpPr/>
            <p:nvPr/>
          </p:nvSpPr>
          <p:spPr>
            <a:xfrm>
              <a:off x="472670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63;p86"/>
            <p:cNvSpPr/>
            <p:nvPr/>
          </p:nvSpPr>
          <p:spPr>
            <a:xfrm>
              <a:off x="4798797" y="272481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64;p86"/>
            <p:cNvSpPr/>
            <p:nvPr/>
          </p:nvSpPr>
          <p:spPr>
            <a:xfrm>
              <a:off x="4874471" y="2724810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65;p86"/>
            <p:cNvSpPr/>
            <p:nvPr/>
          </p:nvSpPr>
          <p:spPr>
            <a:xfrm>
              <a:off x="495419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66;p86"/>
            <p:cNvSpPr/>
            <p:nvPr/>
          </p:nvSpPr>
          <p:spPr>
            <a:xfrm>
              <a:off x="5026287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67;p86"/>
            <p:cNvSpPr/>
            <p:nvPr/>
          </p:nvSpPr>
          <p:spPr>
            <a:xfrm>
              <a:off x="5105572" y="272481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8;p86"/>
            <p:cNvSpPr/>
            <p:nvPr/>
          </p:nvSpPr>
          <p:spPr>
            <a:xfrm>
              <a:off x="518168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69;p86"/>
            <p:cNvSpPr/>
            <p:nvPr/>
          </p:nvSpPr>
          <p:spPr>
            <a:xfrm>
              <a:off x="5253776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37" y="132525"/>
            <a:ext cx="5753903" cy="272453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56109" y="740065"/>
            <a:ext cx="6014905" cy="20573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63" y="2721641"/>
            <a:ext cx="3508757" cy="2330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47563" y="1499153"/>
            <a:ext cx="7494680" cy="22313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Google Shape;4546;p86"/>
          <p:cNvSpPr/>
          <p:nvPr/>
        </p:nvSpPr>
        <p:spPr>
          <a:xfrm>
            <a:off x="8775525" y="3883481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roup 76"/>
          <p:cNvGrpSpPr/>
          <p:nvPr/>
        </p:nvGrpSpPr>
        <p:grpSpPr>
          <a:xfrm rot="10800000" flipH="1">
            <a:off x="-50904" y="2352347"/>
            <a:ext cx="2384660" cy="3203318"/>
            <a:chOff x="6055230" y="1446175"/>
            <a:chExt cx="2384660" cy="3203318"/>
          </a:xfrm>
        </p:grpSpPr>
        <p:sp>
          <p:nvSpPr>
            <p:cNvPr id="78" name="Google Shape;4472;p86"/>
            <p:cNvSpPr/>
            <p:nvPr/>
          </p:nvSpPr>
          <p:spPr>
            <a:xfrm>
              <a:off x="6055230" y="1870371"/>
              <a:ext cx="1264433" cy="1152008"/>
            </a:xfrm>
            <a:custGeom>
              <a:avLst/>
              <a:gdLst/>
              <a:ahLst/>
              <a:cxnLst/>
              <a:rect l="l" t="t" r="r" b="b"/>
              <a:pathLst>
                <a:path w="37812" h="34450" extrusionOk="0">
                  <a:moveTo>
                    <a:pt x="18906" y="1"/>
                  </a:moveTo>
                  <a:cubicBezTo>
                    <a:pt x="14498" y="1"/>
                    <a:pt x="10091" y="1681"/>
                    <a:pt x="6731" y="5040"/>
                  </a:cubicBezTo>
                  <a:cubicBezTo>
                    <a:pt x="0" y="11771"/>
                    <a:pt x="0" y="22682"/>
                    <a:pt x="6731" y="29401"/>
                  </a:cubicBezTo>
                  <a:cubicBezTo>
                    <a:pt x="10091" y="32767"/>
                    <a:pt x="14498" y="34450"/>
                    <a:pt x="18906" y="34450"/>
                  </a:cubicBezTo>
                  <a:cubicBezTo>
                    <a:pt x="23314" y="34450"/>
                    <a:pt x="27721" y="32767"/>
                    <a:pt x="31081" y="29401"/>
                  </a:cubicBezTo>
                  <a:cubicBezTo>
                    <a:pt x="37812" y="22682"/>
                    <a:pt x="37812" y="11771"/>
                    <a:pt x="31081" y="5040"/>
                  </a:cubicBezTo>
                  <a:cubicBezTo>
                    <a:pt x="27721" y="1681"/>
                    <a:pt x="23314" y="1"/>
                    <a:pt x="18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73;p86"/>
            <p:cNvSpPr/>
            <p:nvPr/>
          </p:nvSpPr>
          <p:spPr>
            <a:xfrm>
              <a:off x="6206184" y="3834248"/>
              <a:ext cx="498289" cy="498657"/>
            </a:xfrm>
            <a:custGeom>
              <a:avLst/>
              <a:gdLst/>
              <a:ahLst/>
              <a:cxnLst/>
              <a:rect l="l" t="t" r="r" b="b"/>
              <a:pathLst>
                <a:path w="14901" h="14912" extrusionOk="0">
                  <a:moveTo>
                    <a:pt x="1" y="0"/>
                  </a:moveTo>
                  <a:lnTo>
                    <a:pt x="1" y="14912"/>
                  </a:lnTo>
                  <a:lnTo>
                    <a:pt x="14900" y="14912"/>
                  </a:lnTo>
                  <a:lnTo>
                    <a:pt x="149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43;p86"/>
            <p:cNvSpPr/>
            <p:nvPr/>
          </p:nvSpPr>
          <p:spPr>
            <a:xfrm>
              <a:off x="6450525" y="2296400"/>
              <a:ext cx="1989365" cy="259179"/>
            </a:xfrm>
            <a:custGeom>
              <a:avLst/>
              <a:gdLst/>
              <a:ahLst/>
              <a:cxnLst/>
              <a:rect l="l" t="t" r="r" b="b"/>
              <a:pathLst>
                <a:path w="68522" h="7750" extrusionOk="0">
                  <a:moveTo>
                    <a:pt x="1" y="0"/>
                  </a:moveTo>
                  <a:lnTo>
                    <a:pt x="1" y="7750"/>
                  </a:lnTo>
                  <a:lnTo>
                    <a:pt x="68522" y="7750"/>
                  </a:lnTo>
                  <a:lnTo>
                    <a:pt x="685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44;p86"/>
            <p:cNvSpPr/>
            <p:nvPr/>
          </p:nvSpPr>
          <p:spPr>
            <a:xfrm>
              <a:off x="6450501" y="1446175"/>
              <a:ext cx="33" cy="3203318"/>
            </a:xfrm>
            <a:custGeom>
              <a:avLst/>
              <a:gdLst/>
              <a:ahLst/>
              <a:cxnLst/>
              <a:rect l="l" t="t" r="r" b="b"/>
              <a:pathLst>
                <a:path w="1" h="95793" fill="none" extrusionOk="0">
                  <a:moveTo>
                    <a:pt x="1" y="0"/>
                  </a:moveTo>
                  <a:lnTo>
                    <a:pt x="1" y="9579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3" y="213094"/>
            <a:ext cx="6611273" cy="210531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95" y="2352347"/>
            <a:ext cx="5532202" cy="25713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492176" y="2149175"/>
            <a:ext cx="5590586" cy="27744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99302" y="1360006"/>
            <a:ext cx="6580279" cy="21253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ounded Rectangle 9"/>
          <p:cNvSpPr/>
          <p:nvPr/>
        </p:nvSpPr>
        <p:spPr>
          <a:xfrm>
            <a:off x="3611791" y="2168388"/>
            <a:ext cx="1377651" cy="207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C=20,605 </a:t>
            </a:r>
            <a:r>
              <a:rPr lang="en-US" dirty="0" err="1" smtClean="0"/>
              <a:t>dm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5500225" y="2168388"/>
            <a:ext cx="1377651" cy="207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C=66 cm</a:t>
            </a:r>
            <a:endParaRPr lang="bg-BG" dirty="0"/>
          </a:p>
        </p:txBody>
      </p:sp>
      <p:sp>
        <p:nvSpPr>
          <p:cNvPr id="12" name="Google Shape;4549;p86"/>
          <p:cNvSpPr/>
          <p:nvPr/>
        </p:nvSpPr>
        <p:spPr>
          <a:xfrm>
            <a:off x="325263" y="4453800"/>
            <a:ext cx="699732" cy="345669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" y="0"/>
                </a:moveTo>
                <a:cubicBezTo>
                  <a:pt x="72" y="5725"/>
                  <a:pt x="4732" y="10336"/>
                  <a:pt x="10457" y="10336"/>
                </a:cubicBezTo>
                <a:cubicBezTo>
                  <a:pt x="16194" y="10336"/>
                  <a:pt x="20853" y="5725"/>
                  <a:pt x="209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550;p86"/>
          <p:cNvSpPr/>
          <p:nvPr/>
        </p:nvSpPr>
        <p:spPr>
          <a:xfrm>
            <a:off x="325263" y="4797831"/>
            <a:ext cx="699732" cy="345669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0457" y="0"/>
                </a:moveTo>
                <a:cubicBezTo>
                  <a:pt x="4732" y="0"/>
                  <a:pt x="72" y="4612"/>
                  <a:pt x="1" y="10337"/>
                </a:cubicBezTo>
                <a:lnTo>
                  <a:pt x="20925" y="10337"/>
                </a:lnTo>
                <a:cubicBezTo>
                  <a:pt x="20853" y="4612"/>
                  <a:pt x="16194" y="0"/>
                  <a:pt x="104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224711" y="1890092"/>
            <a:ext cx="7986584" cy="1297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5" name="Rounded Rectangle 54"/>
          <p:cNvSpPr/>
          <p:nvPr/>
        </p:nvSpPr>
        <p:spPr>
          <a:xfrm>
            <a:off x="1836388" y="1601869"/>
            <a:ext cx="1053652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r= 25 m</a:t>
            </a:r>
            <a:endParaRPr lang="bg-BG" dirty="0"/>
          </a:p>
        </p:txBody>
      </p:sp>
      <p:sp>
        <p:nvSpPr>
          <p:cNvPr id="58" name="Rounded Rectangle 57"/>
          <p:cNvSpPr/>
          <p:nvPr/>
        </p:nvSpPr>
        <p:spPr>
          <a:xfrm>
            <a:off x="4588379" y="1601869"/>
            <a:ext cx="1053652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r= 1,5 cm</a:t>
            </a:r>
            <a:endParaRPr lang="bg-BG" dirty="0"/>
          </a:p>
        </p:txBody>
      </p:sp>
      <p:sp>
        <p:nvSpPr>
          <p:cNvPr id="59" name="Rounded Rectangle 58"/>
          <p:cNvSpPr/>
          <p:nvPr/>
        </p:nvSpPr>
        <p:spPr>
          <a:xfrm>
            <a:off x="7333698" y="1573178"/>
            <a:ext cx="1053652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r= 1 cm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Mooveo Abstract Pitch Deck by Slidesgo">
  <a:themeElements>
    <a:clrScheme name="Simple Light">
      <a:dk1>
        <a:srgbClr val="252525"/>
      </a:dk1>
      <a:lt1>
        <a:srgbClr val="FFFFFF"/>
      </a:lt1>
      <a:dk2>
        <a:srgbClr val="FBBA00"/>
      </a:dk2>
      <a:lt2>
        <a:srgbClr val="F7ECD9"/>
      </a:lt2>
      <a:accent1>
        <a:srgbClr val="E73843"/>
      </a:accent1>
      <a:accent2>
        <a:srgbClr val="0065B0"/>
      </a:accent2>
      <a:accent3>
        <a:srgbClr val="E6D4AA"/>
      </a:accent3>
      <a:accent4>
        <a:srgbClr val="E73843"/>
      </a:accent4>
      <a:accent5>
        <a:srgbClr val="0065B0"/>
      </a:accent5>
      <a:accent6>
        <a:srgbClr val="FBBA00"/>
      </a:accent6>
      <a:hlink>
        <a:srgbClr val="E738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143</Words>
  <Application>Microsoft Office PowerPoint</Application>
  <PresentationFormat>On-screen Show (16:9)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Teko</vt:lpstr>
      <vt:lpstr>Arial</vt:lpstr>
      <vt:lpstr>Wingdings</vt:lpstr>
      <vt:lpstr>Hind</vt:lpstr>
      <vt:lpstr>Symbol</vt:lpstr>
      <vt:lpstr>Mooveo Abstract Pitch Deck by Slidesgo</vt:lpstr>
      <vt:lpstr>Дължина  на окръжност. Упражнение</vt:lpstr>
      <vt:lpstr>В този урок ще затвърдим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Дължина на окръжност</dc:title>
  <dc:creator>User</dc:creator>
  <cp:lastModifiedBy>User</cp:lastModifiedBy>
  <cp:revision>18</cp:revision>
  <dcterms:modified xsi:type="dcterms:W3CDTF">2024-03-11T20:21:36Z</dcterms:modified>
</cp:coreProperties>
</file>