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1"/>
  </p:notesMasterIdLst>
  <p:sldIdLst>
    <p:sldId id="294" r:id="rId2"/>
    <p:sldId id="295" r:id="rId3"/>
    <p:sldId id="258" r:id="rId4"/>
    <p:sldId id="293" r:id="rId5"/>
    <p:sldId id="261" r:id="rId6"/>
    <p:sldId id="292" r:id="rId7"/>
    <p:sldId id="297" r:id="rId8"/>
    <p:sldId id="296" r:id="rId9"/>
    <p:sldId id="291" r:id="rId10"/>
  </p:sldIdLst>
  <p:sldSz cx="9144000" cy="5143500" type="screen16x9"/>
  <p:notesSz cx="6858000" cy="9144000"/>
  <p:embeddedFontLst>
    <p:embeddedFont>
      <p:font typeface="Teko" panose="020B0604020202020204" charset="0"/>
      <p:regular r:id="rId12"/>
      <p:bold r:id="rId13"/>
    </p:embeddedFont>
    <p:embeddedFont>
      <p:font typeface="Hin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1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89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80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19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a1fd10903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a1fd10903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7" r:id="rId4"/>
    <p:sldLayoutId id="2147483670" r:id="rId5"/>
    <p:sldLayoutId id="2147483680" r:id="rId6"/>
    <p:sldLayoutId id="2147483681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title"/>
          </p:nvPr>
        </p:nvSpPr>
        <p:spPr>
          <a:xfrm>
            <a:off x="1838193" y="816731"/>
            <a:ext cx="513188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4400" dirty="0" smtClean="0"/>
              <a:t>Нека припомним: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09057" y="1350313"/>
            <a:ext cx="3871800" cy="3254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</a:t>
            </a:r>
            <a:r>
              <a:rPr lang="bg-BG" sz="1800" dirty="0" smtClean="0"/>
              <a:t>многоъгълник?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/>
              <a:t>Какви са елементите на многоъгълника?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</a:t>
            </a:r>
            <a:r>
              <a:rPr lang="bg-BG" sz="1800" dirty="0" smtClean="0"/>
              <a:t>правилен многогълник?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/>
              <a:t>Как се нарича правилният триъгълник?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нарича правилният </a:t>
            </a:r>
            <a:r>
              <a:rPr lang="bg-BG" sz="1800" dirty="0" smtClean="0"/>
              <a:t>четириъгълник?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/>
              <a:t>Правилен четириъгълник ли е ромбът? А правоъгълникът?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/>
              <a:t>Как се намира периметър на правилен многоъгълник?</a:t>
            </a:r>
            <a:endParaRPr lang="bg-BG" sz="18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7849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597136" y="1789875"/>
            <a:ext cx="8221364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400" dirty="0" smtClean="0"/>
              <a:t>Лице на многоъгълник</a:t>
            </a:r>
            <a:endParaRPr sz="54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  <p:pic>
        <p:nvPicPr>
          <p:cNvPr id="2" name="Picture 2" descr="Лица на геометрични фигури геомет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47" y="2612273"/>
            <a:ext cx="34956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-658375" y="608820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601300" y="174288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2400" dirty="0" smtClean="0"/>
              <a:t>Как се намира  лице на многоъгълник;</a:t>
            </a:r>
            <a:endParaRPr lang="ru-RU" sz="2400" dirty="0"/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816425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32805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 smtClean="0"/>
              <a:t>Как да изпозлваме формулите за лице на вече познати фигури;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01300" y="3445289"/>
            <a:ext cx="3424265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 smtClean="0"/>
              <a:t>Лице може да намерим или кати сбор, или като разлика на вече познати фигури;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06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3505787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/>
              <a:t>някои трикове за лесни пресмятания </a:t>
            </a:r>
            <a:r>
              <a:rPr lang="bg-BG" sz="2400" dirty="0" smtClean="0">
                <a:sym typeface="Wingdings" panose="05000000000000000000" pitchFamily="2" charset="2"/>
              </a:rPr>
              <a:t>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46617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4476;p86"/>
          <p:cNvGrpSpPr/>
          <p:nvPr/>
        </p:nvGrpSpPr>
        <p:grpSpPr>
          <a:xfrm>
            <a:off x="8266930" y="224336"/>
            <a:ext cx="555940" cy="467056"/>
            <a:chOff x="1655600" y="1342675"/>
            <a:chExt cx="415625" cy="349175"/>
          </a:xfrm>
        </p:grpSpPr>
        <p:sp>
          <p:nvSpPr>
            <p:cNvPr id="24" name="Google Shape;4477;p86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8;p86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9;p86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0;p86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1;p86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2;p86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83;p86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84;p86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85;p86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86;p86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87;p86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88;p86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9;p86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0;p86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1;p86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2;p86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93;p86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94;p86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5;p86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96;p86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97;p86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98;p86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9;p86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00;p86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1;p86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02;p86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3;p86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04;p86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05;p86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06;p86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7;p86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08;p86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9;p86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0;p86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11;p86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12;p86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13;p86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4;p86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5;p86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16;p86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17;p86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18;p86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19;p86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20;p86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21;p86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22;p86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23;p86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24;p86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25;p86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26;p86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27;p86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28;p86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29;p86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30;p86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31;p86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32;p86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33;p86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34;p86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35;p86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36;p86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7;p86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38;p86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39;p86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40;p86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396;p86"/>
          <p:cNvSpPr/>
          <p:nvPr/>
        </p:nvSpPr>
        <p:spPr>
          <a:xfrm>
            <a:off x="438220" y="2705696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70;p86"/>
          <p:cNvSpPr/>
          <p:nvPr/>
        </p:nvSpPr>
        <p:spPr>
          <a:xfrm>
            <a:off x="401804" y="1403741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7;p86"/>
          <p:cNvSpPr/>
          <p:nvPr/>
        </p:nvSpPr>
        <p:spPr>
          <a:xfrm>
            <a:off x="0" y="4655044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98;p86"/>
          <p:cNvSpPr/>
          <p:nvPr/>
        </p:nvSpPr>
        <p:spPr>
          <a:xfrm>
            <a:off x="727312" y="4489651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1;p86"/>
          <p:cNvSpPr/>
          <p:nvPr/>
        </p:nvSpPr>
        <p:spPr>
          <a:xfrm>
            <a:off x="118544" y="4811140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471;p86"/>
          <p:cNvSpPr/>
          <p:nvPr/>
        </p:nvSpPr>
        <p:spPr>
          <a:xfrm>
            <a:off x="212132" y="3864206"/>
            <a:ext cx="515180" cy="419221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/>
              <a:t>1</a:t>
            </a:r>
            <a:endParaRPr sz="2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1" y="1137162"/>
            <a:ext cx="8551512" cy="223769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1233" y="2071793"/>
            <a:ext cx="8460457" cy="1303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36" y="3116420"/>
            <a:ext cx="3048425" cy="191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2" y="119456"/>
            <a:ext cx="7407579" cy="33162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1823" y="1242048"/>
            <a:ext cx="7341438" cy="21241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34" y="3427132"/>
            <a:ext cx="1447085" cy="161987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19" y="3366172"/>
            <a:ext cx="1556525" cy="168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41;p86"/>
          <p:cNvSpPr/>
          <p:nvPr/>
        </p:nvSpPr>
        <p:spPr>
          <a:xfrm>
            <a:off x="8197836" y="3542226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542;p86"/>
          <p:cNvSpPr/>
          <p:nvPr/>
        </p:nvSpPr>
        <p:spPr>
          <a:xfrm>
            <a:off x="6273076" y="4372700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4" y="220745"/>
            <a:ext cx="8141886" cy="5183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/>
          <a:stretch/>
        </p:blipFill>
        <p:spPr>
          <a:xfrm>
            <a:off x="5795404" y="1157090"/>
            <a:ext cx="3049882" cy="222019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"/>
          <a:stretch/>
        </p:blipFill>
        <p:spPr>
          <a:xfrm>
            <a:off x="939052" y="1157090"/>
            <a:ext cx="4856352" cy="20309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9" y="3427617"/>
            <a:ext cx="6605464" cy="97530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97280" y="3606021"/>
            <a:ext cx="501169" cy="495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mtClean="0"/>
              <a:t>1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19" y="1702676"/>
            <a:ext cx="7079068" cy="31972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04137" y="4518749"/>
            <a:ext cx="1535444" cy="49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S = 67,8 cm</a:t>
            </a:r>
            <a:r>
              <a:rPr lang="en-US" baseline="30000" dirty="0" smtClean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49265" y="2463977"/>
            <a:ext cx="1535444" cy="49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S = </a:t>
            </a:r>
            <a:r>
              <a:rPr lang="bg-BG" dirty="0" smtClean="0"/>
              <a:t>40,02 </a:t>
            </a:r>
            <a:r>
              <a:rPr lang="en-US" dirty="0" smtClean="0"/>
              <a:t> cm</a:t>
            </a:r>
            <a:r>
              <a:rPr lang="en-US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76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13" y="1185567"/>
            <a:ext cx="5023229" cy="38830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66505" y="1668343"/>
            <a:ext cx="1535444" cy="49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S= </a:t>
            </a:r>
            <a:r>
              <a:rPr lang="bg-BG" dirty="0" smtClean="0"/>
              <a:t>81</a:t>
            </a:r>
            <a:r>
              <a:rPr lang="en-US" dirty="0" smtClean="0"/>
              <a:t> cm</a:t>
            </a:r>
            <a:r>
              <a:rPr lang="en-US" baseline="30000" dirty="0" smtClean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66505" y="3498194"/>
            <a:ext cx="1535444" cy="49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S = 9 cm</a:t>
            </a:r>
            <a:r>
              <a:rPr lang="en-US" baseline="30000" dirty="0" smtClean="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66505" y="4495626"/>
            <a:ext cx="1535444" cy="49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S = 24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8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82"/>
          <p:cNvSpPr txBox="1">
            <a:spLocks noGrp="1"/>
          </p:cNvSpPr>
          <p:nvPr>
            <p:ph type="title"/>
          </p:nvPr>
        </p:nvSpPr>
        <p:spPr>
          <a:xfrm>
            <a:off x="186336" y="381445"/>
            <a:ext cx="3432313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Домашна работа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279" name="Google Shape;4279;p82"/>
          <p:cNvGrpSpPr/>
          <p:nvPr/>
        </p:nvGrpSpPr>
        <p:grpSpPr>
          <a:xfrm>
            <a:off x="3717236" y="1338470"/>
            <a:ext cx="4326834" cy="3617843"/>
            <a:chOff x="4571918" y="1034067"/>
            <a:chExt cx="3126571" cy="2487371"/>
          </a:xfrm>
        </p:grpSpPr>
        <p:grpSp>
          <p:nvGrpSpPr>
            <p:cNvPr id="4280" name="Google Shape;4280;p82"/>
            <p:cNvGrpSpPr/>
            <p:nvPr/>
          </p:nvGrpSpPr>
          <p:grpSpPr>
            <a:xfrm>
              <a:off x="4571918" y="1034067"/>
              <a:ext cx="3126571" cy="2487371"/>
              <a:chOff x="3665860" y="811601"/>
              <a:chExt cx="4758136" cy="3785377"/>
            </a:xfrm>
          </p:grpSpPr>
          <p:grpSp>
            <p:nvGrpSpPr>
              <p:cNvPr id="4281" name="Google Shape;4281;p82"/>
              <p:cNvGrpSpPr/>
              <p:nvPr/>
            </p:nvGrpSpPr>
            <p:grpSpPr>
              <a:xfrm>
                <a:off x="3665860" y="811601"/>
                <a:ext cx="4758136" cy="3785377"/>
                <a:chOff x="518725" y="238125"/>
                <a:chExt cx="6524250" cy="5190425"/>
              </a:xfrm>
            </p:grpSpPr>
            <p:sp>
              <p:nvSpPr>
                <p:cNvPr id="4282" name="Google Shape;4282;p82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82"/>
                <p:cNvSpPr/>
                <p:nvPr/>
              </p:nvSpPr>
              <p:spPr>
                <a:xfrm>
                  <a:off x="518725" y="23812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82"/>
                <p:cNvSpPr/>
                <p:nvPr/>
              </p:nvSpPr>
              <p:spPr>
                <a:xfrm>
                  <a:off x="2599850" y="4700425"/>
                  <a:ext cx="2362025" cy="7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81" h="29125" extrusionOk="0">
                      <a:moveTo>
                        <a:pt x="79805" y="18317"/>
                      </a:moveTo>
                      <a:cubicBezTo>
                        <a:pt x="74117" y="12515"/>
                        <a:pt x="73889" y="1"/>
                        <a:pt x="73889" y="1"/>
                      </a:cubicBezTo>
                      <a:lnTo>
                        <a:pt x="20592" y="1"/>
                      </a:lnTo>
                      <a:cubicBezTo>
                        <a:pt x="20592" y="1"/>
                        <a:pt x="20364" y="12515"/>
                        <a:pt x="14676" y="18317"/>
                      </a:cubicBezTo>
                      <a:cubicBezTo>
                        <a:pt x="8931" y="24175"/>
                        <a:pt x="1" y="29124"/>
                        <a:pt x="15529" y="29124"/>
                      </a:cubicBezTo>
                      <a:lnTo>
                        <a:pt x="78952" y="29124"/>
                      </a:lnTo>
                      <a:cubicBezTo>
                        <a:pt x="94480" y="29124"/>
                        <a:pt x="85493" y="24175"/>
                        <a:pt x="79805" y="1831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5" name="Google Shape;4285;p82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286" name="Google Shape;4286;p82"/>
            <p:cNvPicPr preferRelativeResize="0"/>
            <p:nvPr/>
          </p:nvPicPr>
          <p:blipFill rotWithShape="1">
            <a:blip r:embed="rId3">
              <a:alphaModFix/>
            </a:blip>
            <a:srcRect t="139" b="139"/>
            <a:stretch/>
          </p:blipFill>
          <p:spPr>
            <a:xfrm>
              <a:off x="4714396" y="1081818"/>
              <a:ext cx="2841600" cy="159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" name="Rectangle 4"/>
          <p:cNvSpPr/>
          <p:nvPr/>
        </p:nvSpPr>
        <p:spPr>
          <a:xfrm>
            <a:off x="4439478" y="1962150"/>
            <a:ext cx="2948609" cy="16937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Учебна тетрадка </a:t>
            </a:r>
          </a:p>
          <a:p>
            <a:pPr algn="ctr"/>
            <a:r>
              <a:rPr lang="bg-BG" sz="2400" dirty="0" smtClean="0"/>
              <a:t>стр. 24</a:t>
            </a:r>
          </a:p>
          <a:p>
            <a:pPr algn="ctr"/>
            <a:r>
              <a:rPr lang="bg-BG" sz="2400" dirty="0" smtClean="0"/>
              <a:t>Учебник стр. 61/4,5</a:t>
            </a:r>
            <a:endParaRPr lang="bg-BG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56038" y="1652434"/>
            <a:ext cx="2164003" cy="3497692"/>
            <a:chOff x="713223" y="1265979"/>
            <a:chExt cx="2164003" cy="3497692"/>
          </a:xfrm>
        </p:grpSpPr>
        <p:sp>
          <p:nvSpPr>
            <p:cNvPr id="17" name="Google Shape;4399;p86"/>
            <p:cNvSpPr/>
            <p:nvPr/>
          </p:nvSpPr>
          <p:spPr>
            <a:xfrm>
              <a:off x="2274814" y="3477075"/>
              <a:ext cx="403755" cy="375030"/>
            </a:xfrm>
            <a:custGeom>
              <a:avLst/>
              <a:gdLst/>
              <a:ahLst/>
              <a:cxnLst/>
              <a:rect l="l" t="t" r="r" b="b"/>
              <a:pathLst>
                <a:path w="12074" h="11215" extrusionOk="0">
                  <a:moveTo>
                    <a:pt x="6019" y="1"/>
                  </a:moveTo>
                  <a:cubicBezTo>
                    <a:pt x="3324" y="1"/>
                    <a:pt x="945" y="1954"/>
                    <a:pt x="504" y="4711"/>
                  </a:cubicBezTo>
                  <a:cubicBezTo>
                    <a:pt x="1" y="7765"/>
                    <a:pt x="2085" y="10652"/>
                    <a:pt x="5139" y="11143"/>
                  </a:cubicBezTo>
                  <a:cubicBezTo>
                    <a:pt x="5441" y="11191"/>
                    <a:pt x="5741" y="11215"/>
                    <a:pt x="6037" y="11215"/>
                  </a:cubicBezTo>
                  <a:cubicBezTo>
                    <a:pt x="8740" y="11215"/>
                    <a:pt x="11128" y="9260"/>
                    <a:pt x="11571" y="6508"/>
                  </a:cubicBezTo>
                  <a:cubicBezTo>
                    <a:pt x="12074" y="3453"/>
                    <a:pt x="9990" y="567"/>
                    <a:pt x="6936" y="76"/>
                  </a:cubicBezTo>
                  <a:cubicBezTo>
                    <a:pt x="6628" y="25"/>
                    <a:pt x="6322" y="1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0;p86"/>
            <p:cNvSpPr/>
            <p:nvPr/>
          </p:nvSpPr>
          <p:spPr>
            <a:xfrm>
              <a:off x="862230" y="4139246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18673" h="18673" fill="none" extrusionOk="0">
                  <a:moveTo>
                    <a:pt x="18672" y="9330"/>
                  </a:moveTo>
                  <a:cubicBezTo>
                    <a:pt x="18672" y="14493"/>
                    <a:pt x="14492" y="18673"/>
                    <a:pt x="9330" y="18673"/>
                  </a:cubicBezTo>
                  <a:cubicBezTo>
                    <a:pt x="4180" y="18673"/>
                    <a:pt x="0" y="14493"/>
                    <a:pt x="0" y="9330"/>
                  </a:cubicBezTo>
                  <a:cubicBezTo>
                    <a:pt x="0" y="4180"/>
                    <a:pt x="4180" y="0"/>
                    <a:pt x="9330" y="0"/>
                  </a:cubicBezTo>
                  <a:cubicBezTo>
                    <a:pt x="14492" y="0"/>
                    <a:pt x="18672" y="4180"/>
                    <a:pt x="18672" y="93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1;p86"/>
            <p:cNvSpPr/>
            <p:nvPr/>
          </p:nvSpPr>
          <p:spPr>
            <a:xfrm>
              <a:off x="2133833" y="3321781"/>
              <a:ext cx="685721" cy="685319"/>
            </a:xfrm>
            <a:custGeom>
              <a:avLst/>
              <a:gdLst/>
              <a:ahLst/>
              <a:cxnLst/>
              <a:rect l="l" t="t" r="r" b="b"/>
              <a:pathLst>
                <a:path w="20506" h="20494" fill="none" extrusionOk="0">
                  <a:moveTo>
                    <a:pt x="16853" y="3642"/>
                  </a:moveTo>
                  <a:cubicBezTo>
                    <a:pt x="20506" y="7295"/>
                    <a:pt x="20506" y="13200"/>
                    <a:pt x="16853" y="16853"/>
                  </a:cubicBezTo>
                  <a:cubicBezTo>
                    <a:pt x="13200" y="20494"/>
                    <a:pt x="7295" y="20494"/>
                    <a:pt x="3642" y="16853"/>
                  </a:cubicBezTo>
                  <a:cubicBezTo>
                    <a:pt x="1" y="13200"/>
                    <a:pt x="1" y="7295"/>
                    <a:pt x="3642" y="3642"/>
                  </a:cubicBezTo>
                  <a:cubicBezTo>
                    <a:pt x="7295" y="1"/>
                    <a:pt x="13200" y="1"/>
                    <a:pt x="16853" y="3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2;p86"/>
            <p:cNvSpPr/>
            <p:nvPr/>
          </p:nvSpPr>
          <p:spPr>
            <a:xfrm>
              <a:off x="713223" y="3434339"/>
              <a:ext cx="2164003" cy="1311316"/>
            </a:xfrm>
            <a:custGeom>
              <a:avLst/>
              <a:gdLst/>
              <a:ahLst/>
              <a:cxnLst/>
              <a:rect l="l" t="t" r="r" b="b"/>
              <a:pathLst>
                <a:path w="64713" h="39214" fill="none" extrusionOk="0">
                  <a:moveTo>
                    <a:pt x="1" y="39214"/>
                  </a:moveTo>
                  <a:lnTo>
                    <a:pt x="6471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3;p86"/>
            <p:cNvSpPr/>
            <p:nvPr/>
          </p:nvSpPr>
          <p:spPr>
            <a:xfrm>
              <a:off x="2166702" y="1291275"/>
              <a:ext cx="620011" cy="890373"/>
            </a:xfrm>
            <a:custGeom>
              <a:avLst/>
              <a:gdLst/>
              <a:ahLst/>
              <a:cxnLst/>
              <a:rect l="l" t="t" r="r" b="b"/>
              <a:pathLst>
                <a:path w="18541" h="26626" extrusionOk="0">
                  <a:moveTo>
                    <a:pt x="0" y="0"/>
                  </a:moveTo>
                  <a:lnTo>
                    <a:pt x="0" y="26625"/>
                  </a:lnTo>
                  <a:lnTo>
                    <a:pt x="12624" y="26625"/>
                  </a:lnTo>
                  <a:cubicBezTo>
                    <a:pt x="15894" y="26625"/>
                    <a:pt x="18541" y="23966"/>
                    <a:pt x="18541" y="20708"/>
                  </a:cubicBezTo>
                  <a:lnTo>
                    <a:pt x="1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4;p86"/>
            <p:cNvSpPr/>
            <p:nvPr/>
          </p:nvSpPr>
          <p:spPr>
            <a:xfrm>
              <a:off x="2476689" y="1265979"/>
              <a:ext cx="33" cy="2395107"/>
            </a:xfrm>
            <a:custGeom>
              <a:avLst/>
              <a:gdLst/>
              <a:ahLst/>
              <a:cxnLst/>
              <a:rect l="l" t="t" r="r" b="b"/>
              <a:pathLst>
                <a:path w="1" h="71624" fill="none" extrusionOk="0">
                  <a:moveTo>
                    <a:pt x="0" y="7162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3867" y="3126689"/>
            <a:ext cx="334467" cy="1869542"/>
            <a:chOff x="1415328" y="1291263"/>
            <a:chExt cx="334467" cy="1869542"/>
          </a:xfrm>
        </p:grpSpPr>
        <p:sp>
          <p:nvSpPr>
            <p:cNvPr id="24" name="Google Shape;4474;p86"/>
            <p:cNvSpPr/>
            <p:nvPr/>
          </p:nvSpPr>
          <p:spPr>
            <a:xfrm>
              <a:off x="1582752" y="1291263"/>
              <a:ext cx="33" cy="1623713"/>
            </a:xfrm>
            <a:custGeom>
              <a:avLst/>
              <a:gdLst/>
              <a:ahLst/>
              <a:cxnLst/>
              <a:rect l="l" t="t" r="r" b="b"/>
              <a:pathLst>
                <a:path w="1" h="48556" fill="none" extrusionOk="0">
                  <a:moveTo>
                    <a:pt x="0" y="0"/>
                  </a:moveTo>
                  <a:lnTo>
                    <a:pt x="0" y="485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5;p86"/>
            <p:cNvSpPr/>
            <p:nvPr/>
          </p:nvSpPr>
          <p:spPr>
            <a:xfrm>
              <a:off x="1415328" y="2856066"/>
              <a:ext cx="334467" cy="304739"/>
            </a:xfrm>
            <a:custGeom>
              <a:avLst/>
              <a:gdLst/>
              <a:ahLst/>
              <a:cxnLst/>
              <a:rect l="l" t="t" r="r" b="b"/>
              <a:pathLst>
                <a:path w="10002" h="9113" extrusionOk="0">
                  <a:moveTo>
                    <a:pt x="5003" y="0"/>
                  </a:moveTo>
                  <a:cubicBezTo>
                    <a:pt x="3837" y="0"/>
                    <a:pt x="2672" y="447"/>
                    <a:pt x="1785" y="1339"/>
                  </a:cubicBezTo>
                  <a:cubicBezTo>
                    <a:pt x="1" y="3112"/>
                    <a:pt x="1" y="5998"/>
                    <a:pt x="1785" y="7783"/>
                  </a:cubicBezTo>
                  <a:cubicBezTo>
                    <a:pt x="2672" y="8669"/>
                    <a:pt x="3837" y="9112"/>
                    <a:pt x="5003" y="9112"/>
                  </a:cubicBezTo>
                  <a:cubicBezTo>
                    <a:pt x="6169" y="9112"/>
                    <a:pt x="7337" y="8669"/>
                    <a:pt x="8229" y="7783"/>
                  </a:cubicBezTo>
                  <a:cubicBezTo>
                    <a:pt x="10002" y="5998"/>
                    <a:pt x="10002" y="3112"/>
                    <a:pt x="8229" y="1339"/>
                  </a:cubicBezTo>
                  <a:cubicBezTo>
                    <a:pt x="7337" y="447"/>
                    <a:pt x="6169" y="0"/>
                    <a:pt x="5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139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Teko</vt:lpstr>
      <vt:lpstr>Arial</vt:lpstr>
      <vt:lpstr>Wingdings</vt:lpstr>
      <vt:lpstr>Hind</vt:lpstr>
      <vt:lpstr>Mooveo Abstract Pitch Deck by Slidesgo</vt:lpstr>
      <vt:lpstr>Нека припомним:</vt:lpstr>
      <vt:lpstr>Лице на многоъгълник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37</cp:revision>
  <dcterms:modified xsi:type="dcterms:W3CDTF">2024-03-16T19:58:32Z</dcterms:modified>
</cp:coreProperties>
</file>