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2" r:id="rId1"/>
  </p:sldMasterIdLst>
  <p:notesMasterIdLst>
    <p:notesMasterId r:id="rId10"/>
  </p:notesMasterIdLst>
  <p:sldIdLst>
    <p:sldId id="294" r:id="rId2"/>
    <p:sldId id="295" r:id="rId3"/>
    <p:sldId id="258" r:id="rId4"/>
    <p:sldId id="293" r:id="rId5"/>
    <p:sldId id="261" r:id="rId6"/>
    <p:sldId id="292" r:id="rId7"/>
    <p:sldId id="260" r:id="rId8"/>
    <p:sldId id="291" r:id="rId9"/>
  </p:sldIdLst>
  <p:sldSz cx="9144000" cy="5143500" type="screen16x9"/>
  <p:notesSz cx="6858000" cy="9144000"/>
  <p:embeddedFontLst>
    <p:embeddedFont>
      <p:font typeface="Teko" panose="020B0604020202020204" charset="0"/>
      <p:regular r:id="rId11"/>
      <p:bold r:id="rId12"/>
    </p:embeddedFont>
    <p:embeddedFont>
      <p:font typeface="Hind" panose="020B0604020202020204" charset="0"/>
      <p:regular r:id="rId13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D629164-00D0-4312-A181-52F852C55F04}">
  <a:tblStyle styleId="{6D629164-00D0-4312-A181-52F852C55F0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2" autoAdjust="0"/>
    <p:restoredTop sz="94660"/>
  </p:normalViewPr>
  <p:slideViewPr>
    <p:cSldViewPr snapToGrid="0">
      <p:cViewPr>
        <p:scale>
          <a:sx n="100" d="100"/>
          <a:sy n="100" d="100"/>
        </p:scale>
        <p:origin x="183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3" name="Google Shape;31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4" name="Google Shape;31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5116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3" name="Google Shape;31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4" name="Google Shape;31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0891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5" name="Google Shape;3195;ga8b918de0e_0_1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6" name="Google Shape;3196;ga8b918de0e_0_1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" name="Google Shape;4301;ga1fd109037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2" name="Google Shape;4302;ga1fd109037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0" name="Google Shape;3230;ga8b918de0e_0_16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1" name="Google Shape;3231;ga8b918de0e_0_16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8" name="Google Shape;4288;ga1fd109037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9" name="Google Shape;4289;ga1fd109037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2" name="Google Shape;3222;ga8b918de0e_0_14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3" name="Google Shape;3223;ga8b918de0e_0_14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4" name="Google Shape;4274;ga1fd109037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5" name="Google Shape;4275;ga1fd109037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7ECD9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13225" y="1138275"/>
            <a:ext cx="7726800" cy="400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314246" y="432854"/>
            <a:ext cx="1290145" cy="1175434"/>
          </a:xfrm>
          <a:custGeom>
            <a:avLst/>
            <a:gdLst/>
            <a:ahLst/>
            <a:cxnLst/>
            <a:rect l="l" t="t" r="r" b="b"/>
            <a:pathLst>
              <a:path w="37812" h="34450" extrusionOk="0">
                <a:moveTo>
                  <a:pt x="18906" y="1"/>
                </a:moveTo>
                <a:cubicBezTo>
                  <a:pt x="14498" y="1"/>
                  <a:pt x="10091" y="1681"/>
                  <a:pt x="6731" y="5040"/>
                </a:cubicBezTo>
                <a:cubicBezTo>
                  <a:pt x="0" y="11771"/>
                  <a:pt x="0" y="22682"/>
                  <a:pt x="6731" y="29401"/>
                </a:cubicBezTo>
                <a:cubicBezTo>
                  <a:pt x="10091" y="32767"/>
                  <a:pt x="14498" y="34450"/>
                  <a:pt x="18906" y="34450"/>
                </a:cubicBezTo>
                <a:cubicBezTo>
                  <a:pt x="23314" y="34450"/>
                  <a:pt x="27721" y="32767"/>
                  <a:pt x="31081" y="29401"/>
                </a:cubicBezTo>
                <a:cubicBezTo>
                  <a:pt x="37812" y="22682"/>
                  <a:pt x="37812" y="11771"/>
                  <a:pt x="31081" y="5040"/>
                </a:cubicBezTo>
                <a:cubicBezTo>
                  <a:pt x="27721" y="1681"/>
                  <a:pt x="23314" y="1"/>
                  <a:pt x="1890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81370" y="2525950"/>
            <a:ext cx="508422" cy="508797"/>
          </a:xfrm>
          <a:custGeom>
            <a:avLst/>
            <a:gdLst/>
            <a:ahLst/>
            <a:cxnLst/>
            <a:rect l="l" t="t" r="r" b="b"/>
            <a:pathLst>
              <a:path w="14901" h="14912" extrusionOk="0">
                <a:moveTo>
                  <a:pt x="1" y="0"/>
                </a:moveTo>
                <a:lnTo>
                  <a:pt x="1" y="14912"/>
                </a:lnTo>
                <a:lnTo>
                  <a:pt x="14900" y="14912"/>
                </a:lnTo>
                <a:lnTo>
                  <a:pt x="149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1804588" y="254826"/>
            <a:ext cx="567245" cy="476554"/>
            <a:chOff x="1655600" y="1342675"/>
            <a:chExt cx="415625" cy="349175"/>
          </a:xfrm>
        </p:grpSpPr>
        <p:sp>
          <p:nvSpPr>
            <p:cNvPr id="13" name="Google Shape;13;p2"/>
            <p:cNvSpPr/>
            <p:nvPr/>
          </p:nvSpPr>
          <p:spPr>
            <a:xfrm>
              <a:off x="1655600" y="134297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712200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76880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25675" y="1342675"/>
              <a:ext cx="18900" cy="1650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3"/>
                    <a:pt x="1" y="360"/>
                    <a:pt x="192" y="564"/>
                  </a:cubicBezTo>
                  <a:cubicBezTo>
                    <a:pt x="258" y="630"/>
                    <a:pt x="339" y="659"/>
                    <a:pt x="419" y="659"/>
                  </a:cubicBezTo>
                  <a:cubicBezTo>
                    <a:pt x="586" y="659"/>
                    <a:pt x="747" y="531"/>
                    <a:pt x="755" y="336"/>
                  </a:cubicBezTo>
                  <a:cubicBezTo>
                    <a:pt x="755" y="157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8822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9388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995450" y="134297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05205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65830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712200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771475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828375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882275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94155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998150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052050" y="139030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65830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712200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771475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04" y="647"/>
                    <a:pt x="660" y="504"/>
                    <a:pt x="660" y="324"/>
                  </a:cubicBezTo>
                  <a:cubicBezTo>
                    <a:pt x="660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828375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882275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94155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998150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6" y="1"/>
                    <a:pt x="0" y="144"/>
                    <a:pt x="0" y="324"/>
                  </a:cubicBezTo>
                  <a:cubicBezTo>
                    <a:pt x="0" y="504"/>
                    <a:pt x="156" y="647"/>
                    <a:pt x="336" y="647"/>
                  </a:cubicBezTo>
                  <a:cubicBezTo>
                    <a:pt x="504" y="647"/>
                    <a:pt x="659" y="504"/>
                    <a:pt x="659" y="324"/>
                  </a:cubicBezTo>
                  <a:cubicBezTo>
                    <a:pt x="659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052050" y="14379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655600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712200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76880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1" y="0"/>
                  </a:moveTo>
                  <a:cubicBezTo>
                    <a:pt x="455" y="0"/>
                    <a:pt x="449" y="1"/>
                    <a:pt x="443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51"/>
                    <a:pt x="622" y="0"/>
                    <a:pt x="4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825675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2" y="0"/>
                    <a:pt x="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8822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1" y="0"/>
                    <a:pt x="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9388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995450" y="1485500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05205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65830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712200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771475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828375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882275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94155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998150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052050" y="1532825"/>
              <a:ext cx="19175" cy="16325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21"/>
                    <a:pt x="363" y="652"/>
                    <a:pt x="443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655600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712200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76880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825675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8822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9388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995450" y="158042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05205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65830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712200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771475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7" y="0"/>
                    <a:pt x="1" y="156"/>
                    <a:pt x="1" y="335"/>
                  </a:cubicBezTo>
                  <a:cubicBezTo>
                    <a:pt x="1" y="515"/>
                    <a:pt x="157" y="659"/>
                    <a:pt x="336" y="659"/>
                  </a:cubicBezTo>
                  <a:cubicBezTo>
                    <a:pt x="504" y="659"/>
                    <a:pt x="660" y="515"/>
                    <a:pt x="660" y="335"/>
                  </a:cubicBezTo>
                  <a:cubicBezTo>
                    <a:pt x="660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828375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882275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94155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5" y="0"/>
                    <a:pt x="1" y="156"/>
                    <a:pt x="1" y="335"/>
                  </a:cubicBezTo>
                  <a:cubicBezTo>
                    <a:pt x="1" y="515"/>
                    <a:pt x="145" y="659"/>
                    <a:pt x="324" y="659"/>
                  </a:cubicBezTo>
                  <a:cubicBezTo>
                    <a:pt x="504" y="659"/>
                    <a:pt x="648" y="515"/>
                    <a:pt x="648" y="335"/>
                  </a:cubicBezTo>
                  <a:cubicBezTo>
                    <a:pt x="648" y="156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998150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6" y="0"/>
                    <a:pt x="0" y="156"/>
                    <a:pt x="0" y="335"/>
                  </a:cubicBezTo>
                  <a:cubicBezTo>
                    <a:pt x="0" y="515"/>
                    <a:pt x="156" y="659"/>
                    <a:pt x="336" y="659"/>
                  </a:cubicBezTo>
                  <a:cubicBezTo>
                    <a:pt x="504" y="659"/>
                    <a:pt x="659" y="515"/>
                    <a:pt x="659" y="335"/>
                  </a:cubicBezTo>
                  <a:cubicBezTo>
                    <a:pt x="659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052050" y="162805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17"/>
                    <a:pt x="363" y="646"/>
                    <a:pt x="442" y="646"/>
                  </a:cubicBezTo>
                  <a:cubicBezTo>
                    <a:pt x="608" y="646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165830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712200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771475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59"/>
                    <a:pt x="336" y="659"/>
                  </a:cubicBezTo>
                  <a:cubicBezTo>
                    <a:pt x="504" y="659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828375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882275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94155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59"/>
                    <a:pt x="324" y="659"/>
                  </a:cubicBezTo>
                  <a:cubicBezTo>
                    <a:pt x="504" y="659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998150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59"/>
                    <a:pt x="336" y="659"/>
                  </a:cubicBezTo>
                  <a:cubicBezTo>
                    <a:pt x="504" y="659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2052050" y="1675350"/>
              <a:ext cx="19175" cy="16475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0"/>
                  </a:moveTo>
                  <a:cubicBezTo>
                    <a:pt x="156" y="0"/>
                    <a:pt x="0" y="348"/>
                    <a:pt x="216" y="563"/>
                  </a:cubicBezTo>
                  <a:cubicBezTo>
                    <a:pt x="281" y="629"/>
                    <a:pt x="362" y="658"/>
                    <a:pt x="441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2"/>
          <p:cNvSpPr/>
          <p:nvPr/>
        </p:nvSpPr>
        <p:spPr>
          <a:xfrm>
            <a:off x="717601" y="867575"/>
            <a:ext cx="3854363" cy="264449"/>
          </a:xfrm>
          <a:custGeom>
            <a:avLst/>
            <a:gdLst/>
            <a:ahLst/>
            <a:cxnLst/>
            <a:rect l="l" t="t" r="r" b="b"/>
            <a:pathLst>
              <a:path w="68522" h="7750" extrusionOk="0">
                <a:moveTo>
                  <a:pt x="1" y="0"/>
                </a:moveTo>
                <a:lnTo>
                  <a:pt x="1" y="7750"/>
                </a:lnTo>
                <a:lnTo>
                  <a:pt x="68522" y="7750"/>
                </a:lnTo>
                <a:lnTo>
                  <a:pt x="6852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717589" y="0"/>
            <a:ext cx="34" cy="3268457"/>
          </a:xfrm>
          <a:custGeom>
            <a:avLst/>
            <a:gdLst/>
            <a:ahLst/>
            <a:cxnLst/>
            <a:rect l="l" t="t" r="r" b="b"/>
            <a:pathLst>
              <a:path w="1" h="95793" fill="none" extrusionOk="0">
                <a:moveTo>
                  <a:pt x="1" y="0"/>
                </a:moveTo>
                <a:lnTo>
                  <a:pt x="1" y="95793"/>
                </a:lnTo>
              </a:path>
            </a:pathLst>
          </a:custGeom>
          <a:noFill/>
          <a:ln w="9525" cap="flat" cmpd="sng">
            <a:solidFill>
              <a:srgbClr val="121426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 txBox="1">
            <a:spLocks noGrp="1"/>
          </p:cNvSpPr>
          <p:nvPr>
            <p:ph type="ctrTitle"/>
          </p:nvPr>
        </p:nvSpPr>
        <p:spPr>
          <a:xfrm>
            <a:off x="713225" y="2148550"/>
            <a:ext cx="7726800" cy="88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Teko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0" name="Google Shape;80;p2"/>
          <p:cNvSpPr txBox="1">
            <a:spLocks noGrp="1"/>
          </p:cNvSpPr>
          <p:nvPr>
            <p:ph type="subTitle" idx="1"/>
          </p:nvPr>
        </p:nvSpPr>
        <p:spPr>
          <a:xfrm>
            <a:off x="713225" y="3075000"/>
            <a:ext cx="7726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316">
          <p15:clr>
            <a:srgbClr val="FA7B17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MAIN_POINT_1">
    <p:spTree>
      <p:nvGrpSpPr>
        <p:cNvPr id="1" name="Shape 2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9" name="Google Shape;2689;p40"/>
          <p:cNvSpPr/>
          <p:nvPr/>
        </p:nvSpPr>
        <p:spPr>
          <a:xfrm>
            <a:off x="713237" y="539500"/>
            <a:ext cx="4934100" cy="460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0" name="Google Shape;2690;p40"/>
          <p:cNvSpPr/>
          <p:nvPr/>
        </p:nvSpPr>
        <p:spPr>
          <a:xfrm>
            <a:off x="5683746" y="1223255"/>
            <a:ext cx="443414" cy="403922"/>
          </a:xfrm>
          <a:custGeom>
            <a:avLst/>
            <a:gdLst/>
            <a:ahLst/>
            <a:cxnLst/>
            <a:rect l="l" t="t" r="r" b="b"/>
            <a:pathLst>
              <a:path w="13260" h="12079" extrusionOk="0">
                <a:moveTo>
                  <a:pt x="6630" y="0"/>
                </a:moveTo>
                <a:cubicBezTo>
                  <a:pt x="5085" y="0"/>
                  <a:pt x="3540" y="590"/>
                  <a:pt x="2360" y="1770"/>
                </a:cubicBezTo>
                <a:cubicBezTo>
                  <a:pt x="1" y="4129"/>
                  <a:pt x="1" y="7950"/>
                  <a:pt x="2360" y="10309"/>
                </a:cubicBezTo>
                <a:cubicBezTo>
                  <a:pt x="3540" y="11489"/>
                  <a:pt x="5085" y="12079"/>
                  <a:pt x="6630" y="12079"/>
                </a:cubicBezTo>
                <a:cubicBezTo>
                  <a:pt x="8175" y="12079"/>
                  <a:pt x="9720" y="11489"/>
                  <a:pt x="10900" y="10309"/>
                </a:cubicBezTo>
                <a:cubicBezTo>
                  <a:pt x="13260" y="7950"/>
                  <a:pt x="13260" y="4129"/>
                  <a:pt x="10900" y="1770"/>
                </a:cubicBezTo>
                <a:cubicBezTo>
                  <a:pt x="9720" y="590"/>
                  <a:pt x="8175" y="0"/>
                  <a:pt x="663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1" name="Google Shape;2691;p40"/>
          <p:cNvSpPr/>
          <p:nvPr/>
        </p:nvSpPr>
        <p:spPr>
          <a:xfrm>
            <a:off x="5647330" y="0"/>
            <a:ext cx="136201" cy="2077493"/>
          </a:xfrm>
          <a:custGeom>
            <a:avLst/>
            <a:gdLst/>
            <a:ahLst/>
            <a:cxnLst/>
            <a:rect l="l" t="t" r="r" b="b"/>
            <a:pathLst>
              <a:path w="4073" h="62126" extrusionOk="0">
                <a:moveTo>
                  <a:pt x="0" y="0"/>
                </a:moveTo>
                <a:lnTo>
                  <a:pt x="0" y="62125"/>
                </a:lnTo>
                <a:lnTo>
                  <a:pt x="4072" y="62125"/>
                </a:lnTo>
                <a:lnTo>
                  <a:pt x="407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2" name="Google Shape;2692;p40"/>
          <p:cNvSpPr/>
          <p:nvPr/>
        </p:nvSpPr>
        <p:spPr>
          <a:xfrm flipH="1">
            <a:off x="7174094" y="2066784"/>
            <a:ext cx="624425" cy="624425"/>
          </a:xfrm>
          <a:custGeom>
            <a:avLst/>
            <a:gdLst/>
            <a:ahLst/>
            <a:cxnLst/>
            <a:rect l="l" t="t" r="r" b="b"/>
            <a:pathLst>
              <a:path w="18673" h="18673" fill="none" extrusionOk="0">
                <a:moveTo>
                  <a:pt x="18672" y="9330"/>
                </a:moveTo>
                <a:cubicBezTo>
                  <a:pt x="18672" y="14493"/>
                  <a:pt x="14492" y="18673"/>
                  <a:pt x="9330" y="18673"/>
                </a:cubicBezTo>
                <a:cubicBezTo>
                  <a:pt x="4180" y="18673"/>
                  <a:pt x="0" y="14493"/>
                  <a:pt x="0" y="9330"/>
                </a:cubicBezTo>
                <a:cubicBezTo>
                  <a:pt x="0" y="4180"/>
                  <a:pt x="4180" y="0"/>
                  <a:pt x="9330" y="0"/>
                </a:cubicBezTo>
                <a:cubicBezTo>
                  <a:pt x="14492" y="0"/>
                  <a:pt x="18672" y="4180"/>
                  <a:pt x="18672" y="9330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3" name="Google Shape;2693;p40"/>
          <p:cNvSpPr/>
          <p:nvPr/>
        </p:nvSpPr>
        <p:spPr>
          <a:xfrm flipH="1">
            <a:off x="5783523" y="1361877"/>
            <a:ext cx="2164003" cy="1311316"/>
          </a:xfrm>
          <a:custGeom>
            <a:avLst/>
            <a:gdLst/>
            <a:ahLst/>
            <a:cxnLst/>
            <a:rect l="l" t="t" r="r" b="b"/>
            <a:pathLst>
              <a:path w="64713" h="39214" fill="none" extrusionOk="0">
                <a:moveTo>
                  <a:pt x="1" y="39214"/>
                </a:moveTo>
                <a:lnTo>
                  <a:pt x="64713" y="1"/>
                </a:ln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4" name="Google Shape;2694;p40"/>
          <p:cNvSpPr/>
          <p:nvPr/>
        </p:nvSpPr>
        <p:spPr>
          <a:xfrm>
            <a:off x="8137302" y="4443150"/>
            <a:ext cx="1046869" cy="165428"/>
          </a:xfrm>
          <a:custGeom>
            <a:avLst/>
            <a:gdLst/>
            <a:ahLst/>
            <a:cxnLst/>
            <a:rect l="l" t="t" r="r" b="b"/>
            <a:pathLst>
              <a:path w="21752" h="4947" extrusionOk="0">
                <a:moveTo>
                  <a:pt x="1" y="0"/>
                </a:moveTo>
                <a:lnTo>
                  <a:pt x="1" y="4947"/>
                </a:lnTo>
                <a:lnTo>
                  <a:pt x="21751" y="4947"/>
                </a:lnTo>
                <a:lnTo>
                  <a:pt x="2175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5" name="Google Shape;2695;p40"/>
          <p:cNvSpPr/>
          <p:nvPr/>
        </p:nvSpPr>
        <p:spPr>
          <a:xfrm>
            <a:off x="8251141" y="4488751"/>
            <a:ext cx="379343" cy="332360"/>
          </a:xfrm>
          <a:custGeom>
            <a:avLst/>
            <a:gdLst/>
            <a:ahLst/>
            <a:cxnLst/>
            <a:rect l="l" t="t" r="r" b="b"/>
            <a:pathLst>
              <a:path w="11344" h="9939" extrusionOk="0">
                <a:moveTo>
                  <a:pt x="5679" y="0"/>
                </a:moveTo>
                <a:cubicBezTo>
                  <a:pt x="4013" y="0"/>
                  <a:pt x="2386" y="838"/>
                  <a:pt x="1450" y="2351"/>
                </a:cubicBezTo>
                <a:cubicBezTo>
                  <a:pt x="1" y="4687"/>
                  <a:pt x="719" y="7753"/>
                  <a:pt x="3055" y="9190"/>
                </a:cubicBezTo>
                <a:cubicBezTo>
                  <a:pt x="3872" y="9697"/>
                  <a:pt x="4778" y="9939"/>
                  <a:pt x="5673" y="9939"/>
                </a:cubicBezTo>
                <a:cubicBezTo>
                  <a:pt x="7336" y="9939"/>
                  <a:pt x="8959" y="9104"/>
                  <a:pt x="9894" y="7585"/>
                </a:cubicBezTo>
                <a:cubicBezTo>
                  <a:pt x="11343" y="5250"/>
                  <a:pt x="10612" y="2183"/>
                  <a:pt x="8289" y="746"/>
                </a:cubicBezTo>
                <a:cubicBezTo>
                  <a:pt x="7474" y="241"/>
                  <a:pt x="6571" y="0"/>
                  <a:pt x="567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96" name="Google Shape;2696;p40"/>
          <p:cNvGrpSpPr/>
          <p:nvPr/>
        </p:nvGrpSpPr>
        <p:grpSpPr>
          <a:xfrm>
            <a:off x="7883964" y="72854"/>
            <a:ext cx="555934" cy="466650"/>
            <a:chOff x="4723089" y="2279829"/>
            <a:chExt cx="555934" cy="466650"/>
          </a:xfrm>
        </p:grpSpPr>
        <p:sp>
          <p:nvSpPr>
            <p:cNvPr id="2697" name="Google Shape;2697;p40"/>
            <p:cNvSpPr/>
            <p:nvPr/>
          </p:nvSpPr>
          <p:spPr>
            <a:xfrm>
              <a:off x="4723089" y="2279829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40"/>
            <p:cNvSpPr/>
            <p:nvPr/>
          </p:nvSpPr>
          <p:spPr>
            <a:xfrm>
              <a:off x="4798797" y="2279829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40"/>
            <p:cNvSpPr/>
            <p:nvPr/>
          </p:nvSpPr>
          <p:spPr>
            <a:xfrm>
              <a:off x="4874471" y="2279829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5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40"/>
            <p:cNvSpPr/>
            <p:nvPr/>
          </p:nvSpPr>
          <p:spPr>
            <a:xfrm>
              <a:off x="4950579" y="2279829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40"/>
            <p:cNvSpPr/>
            <p:nvPr/>
          </p:nvSpPr>
          <p:spPr>
            <a:xfrm>
              <a:off x="5026287" y="2279829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40"/>
            <p:cNvSpPr/>
            <p:nvPr/>
          </p:nvSpPr>
          <p:spPr>
            <a:xfrm>
              <a:off x="5101960" y="2279829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32" y="1"/>
                  </a:moveTo>
                  <a:cubicBezTo>
                    <a:pt x="145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40"/>
            <p:cNvSpPr/>
            <p:nvPr/>
          </p:nvSpPr>
          <p:spPr>
            <a:xfrm>
              <a:off x="5177668" y="2279829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4" y="618"/>
                    <a:pt x="358" y="647"/>
                    <a:pt x="439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40"/>
            <p:cNvSpPr/>
            <p:nvPr/>
          </p:nvSpPr>
          <p:spPr>
            <a:xfrm>
              <a:off x="5253776" y="2279829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40"/>
            <p:cNvSpPr/>
            <p:nvPr/>
          </p:nvSpPr>
          <p:spPr>
            <a:xfrm>
              <a:off x="4723089" y="2343531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40"/>
            <p:cNvSpPr/>
            <p:nvPr/>
          </p:nvSpPr>
          <p:spPr>
            <a:xfrm>
              <a:off x="4798797" y="2343531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40"/>
            <p:cNvSpPr/>
            <p:nvPr/>
          </p:nvSpPr>
          <p:spPr>
            <a:xfrm>
              <a:off x="4874471" y="2343531"/>
              <a:ext cx="25682" cy="21803"/>
            </a:xfrm>
            <a:custGeom>
              <a:avLst/>
              <a:gdLst/>
              <a:ahLst/>
              <a:cxnLst/>
              <a:rect l="l" t="t" r="r" b="b"/>
              <a:pathLst>
                <a:path w="768" h="652" extrusionOk="0">
                  <a:moveTo>
                    <a:pt x="444" y="0"/>
                  </a:moveTo>
                  <a:cubicBezTo>
                    <a:pt x="157" y="0"/>
                    <a:pt x="1" y="348"/>
                    <a:pt x="204" y="551"/>
                  </a:cubicBezTo>
                  <a:cubicBezTo>
                    <a:pt x="271" y="621"/>
                    <a:pt x="353" y="652"/>
                    <a:pt x="434" y="652"/>
                  </a:cubicBezTo>
                  <a:cubicBezTo>
                    <a:pt x="603" y="652"/>
                    <a:pt x="767" y="518"/>
                    <a:pt x="767" y="324"/>
                  </a:cubicBezTo>
                  <a:cubicBezTo>
                    <a:pt x="755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40"/>
            <p:cNvSpPr/>
            <p:nvPr/>
          </p:nvSpPr>
          <p:spPr>
            <a:xfrm>
              <a:off x="4950579" y="2343531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40"/>
            <p:cNvSpPr/>
            <p:nvPr/>
          </p:nvSpPr>
          <p:spPr>
            <a:xfrm>
              <a:off x="5026287" y="2343531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40"/>
            <p:cNvSpPr/>
            <p:nvPr/>
          </p:nvSpPr>
          <p:spPr>
            <a:xfrm>
              <a:off x="5101960" y="2343531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32" y="0"/>
                  </a:moveTo>
                  <a:cubicBezTo>
                    <a:pt x="145" y="0"/>
                    <a:pt x="1" y="348"/>
                    <a:pt x="204" y="551"/>
                  </a:cubicBezTo>
                  <a:cubicBezTo>
                    <a:pt x="270" y="617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40"/>
            <p:cNvSpPr/>
            <p:nvPr/>
          </p:nvSpPr>
          <p:spPr>
            <a:xfrm>
              <a:off x="5177668" y="2343531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44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4" y="617"/>
                    <a:pt x="358" y="647"/>
                    <a:pt x="439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40"/>
            <p:cNvSpPr/>
            <p:nvPr/>
          </p:nvSpPr>
          <p:spPr>
            <a:xfrm>
              <a:off x="5253776" y="2343531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40"/>
            <p:cNvSpPr/>
            <p:nvPr/>
          </p:nvSpPr>
          <p:spPr>
            <a:xfrm>
              <a:off x="4726701" y="2406799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4" y="1"/>
                    <a:pt x="0" y="156"/>
                    <a:pt x="0" y="324"/>
                  </a:cubicBezTo>
                  <a:cubicBezTo>
                    <a:pt x="0" y="504"/>
                    <a:pt x="144" y="659"/>
                    <a:pt x="324" y="659"/>
                  </a:cubicBezTo>
                  <a:cubicBezTo>
                    <a:pt x="503" y="659"/>
                    <a:pt x="647" y="504"/>
                    <a:pt x="647" y="324"/>
                  </a:cubicBezTo>
                  <a:cubicBezTo>
                    <a:pt x="647" y="156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40"/>
            <p:cNvSpPr/>
            <p:nvPr/>
          </p:nvSpPr>
          <p:spPr>
            <a:xfrm>
              <a:off x="4798797" y="2406799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31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29"/>
                    <a:pt x="352" y="659"/>
                    <a:pt x="433" y="659"/>
                  </a:cubicBezTo>
                  <a:cubicBezTo>
                    <a:pt x="602" y="659"/>
                    <a:pt x="767" y="530"/>
                    <a:pt x="767" y="336"/>
                  </a:cubicBezTo>
                  <a:cubicBezTo>
                    <a:pt x="767" y="156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40"/>
            <p:cNvSpPr/>
            <p:nvPr/>
          </p:nvSpPr>
          <p:spPr>
            <a:xfrm>
              <a:off x="4874471" y="2406799"/>
              <a:ext cx="25682" cy="22037"/>
            </a:xfrm>
            <a:custGeom>
              <a:avLst/>
              <a:gdLst/>
              <a:ahLst/>
              <a:cxnLst/>
              <a:rect l="l" t="t" r="r" b="b"/>
              <a:pathLst>
                <a:path w="768" h="659" extrusionOk="0">
                  <a:moveTo>
                    <a:pt x="444" y="1"/>
                  </a:moveTo>
                  <a:cubicBezTo>
                    <a:pt x="145" y="1"/>
                    <a:pt x="1" y="348"/>
                    <a:pt x="204" y="564"/>
                  </a:cubicBezTo>
                  <a:cubicBezTo>
                    <a:pt x="270" y="629"/>
                    <a:pt x="353" y="659"/>
                    <a:pt x="434" y="659"/>
                  </a:cubicBezTo>
                  <a:cubicBezTo>
                    <a:pt x="603" y="659"/>
                    <a:pt x="767" y="530"/>
                    <a:pt x="767" y="336"/>
                  </a:cubicBezTo>
                  <a:cubicBezTo>
                    <a:pt x="767" y="156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40"/>
            <p:cNvSpPr/>
            <p:nvPr/>
          </p:nvSpPr>
          <p:spPr>
            <a:xfrm>
              <a:off x="4954191" y="2406799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4" y="1"/>
                    <a:pt x="0" y="156"/>
                    <a:pt x="0" y="324"/>
                  </a:cubicBezTo>
                  <a:cubicBezTo>
                    <a:pt x="0" y="504"/>
                    <a:pt x="144" y="659"/>
                    <a:pt x="324" y="659"/>
                  </a:cubicBezTo>
                  <a:cubicBezTo>
                    <a:pt x="503" y="659"/>
                    <a:pt x="647" y="504"/>
                    <a:pt x="647" y="324"/>
                  </a:cubicBezTo>
                  <a:cubicBezTo>
                    <a:pt x="647" y="156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40"/>
            <p:cNvSpPr/>
            <p:nvPr/>
          </p:nvSpPr>
          <p:spPr>
            <a:xfrm>
              <a:off x="5026287" y="2406799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1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29"/>
                    <a:pt x="351" y="659"/>
                    <a:pt x="430" y="659"/>
                  </a:cubicBezTo>
                  <a:cubicBezTo>
                    <a:pt x="596" y="659"/>
                    <a:pt x="755" y="530"/>
                    <a:pt x="755" y="336"/>
                  </a:cubicBezTo>
                  <a:cubicBezTo>
                    <a:pt x="755" y="156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40"/>
            <p:cNvSpPr/>
            <p:nvPr/>
          </p:nvSpPr>
          <p:spPr>
            <a:xfrm>
              <a:off x="5105572" y="2406799"/>
              <a:ext cx="22070" cy="2207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24" y="1"/>
                  </a:moveTo>
                  <a:cubicBezTo>
                    <a:pt x="144" y="1"/>
                    <a:pt x="1" y="156"/>
                    <a:pt x="1" y="324"/>
                  </a:cubicBezTo>
                  <a:cubicBezTo>
                    <a:pt x="1" y="504"/>
                    <a:pt x="144" y="659"/>
                    <a:pt x="324" y="659"/>
                  </a:cubicBezTo>
                  <a:cubicBezTo>
                    <a:pt x="504" y="659"/>
                    <a:pt x="659" y="504"/>
                    <a:pt x="659" y="324"/>
                  </a:cubicBezTo>
                  <a:cubicBezTo>
                    <a:pt x="659" y="156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40"/>
            <p:cNvSpPr/>
            <p:nvPr/>
          </p:nvSpPr>
          <p:spPr>
            <a:xfrm>
              <a:off x="5181681" y="2406799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4" y="1"/>
                    <a:pt x="0" y="156"/>
                    <a:pt x="0" y="324"/>
                  </a:cubicBezTo>
                  <a:cubicBezTo>
                    <a:pt x="0" y="504"/>
                    <a:pt x="144" y="659"/>
                    <a:pt x="324" y="659"/>
                  </a:cubicBezTo>
                  <a:cubicBezTo>
                    <a:pt x="503" y="659"/>
                    <a:pt x="647" y="504"/>
                    <a:pt x="647" y="324"/>
                  </a:cubicBezTo>
                  <a:cubicBezTo>
                    <a:pt x="647" y="156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40"/>
            <p:cNvSpPr/>
            <p:nvPr/>
          </p:nvSpPr>
          <p:spPr>
            <a:xfrm>
              <a:off x="5253776" y="2406799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1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29"/>
                    <a:pt x="351" y="659"/>
                    <a:pt x="430" y="659"/>
                  </a:cubicBezTo>
                  <a:cubicBezTo>
                    <a:pt x="596" y="659"/>
                    <a:pt x="755" y="530"/>
                    <a:pt x="755" y="336"/>
                  </a:cubicBezTo>
                  <a:cubicBezTo>
                    <a:pt x="755" y="156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40"/>
            <p:cNvSpPr/>
            <p:nvPr/>
          </p:nvSpPr>
          <p:spPr>
            <a:xfrm>
              <a:off x="4723089" y="2470468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40"/>
            <p:cNvSpPr/>
            <p:nvPr/>
          </p:nvSpPr>
          <p:spPr>
            <a:xfrm>
              <a:off x="4798797" y="2470468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40"/>
            <p:cNvSpPr/>
            <p:nvPr/>
          </p:nvSpPr>
          <p:spPr>
            <a:xfrm>
              <a:off x="4874471" y="2470468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5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40"/>
            <p:cNvSpPr/>
            <p:nvPr/>
          </p:nvSpPr>
          <p:spPr>
            <a:xfrm>
              <a:off x="4950579" y="2470468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40"/>
            <p:cNvSpPr/>
            <p:nvPr/>
          </p:nvSpPr>
          <p:spPr>
            <a:xfrm>
              <a:off x="5026287" y="2470468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40"/>
            <p:cNvSpPr/>
            <p:nvPr/>
          </p:nvSpPr>
          <p:spPr>
            <a:xfrm>
              <a:off x="5101960" y="2470468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32" y="1"/>
                  </a:moveTo>
                  <a:cubicBezTo>
                    <a:pt x="145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40"/>
            <p:cNvSpPr/>
            <p:nvPr/>
          </p:nvSpPr>
          <p:spPr>
            <a:xfrm>
              <a:off x="5177668" y="2470468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4" y="618"/>
                    <a:pt x="358" y="647"/>
                    <a:pt x="439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40"/>
            <p:cNvSpPr/>
            <p:nvPr/>
          </p:nvSpPr>
          <p:spPr>
            <a:xfrm>
              <a:off x="5253776" y="2470468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40"/>
            <p:cNvSpPr/>
            <p:nvPr/>
          </p:nvSpPr>
          <p:spPr>
            <a:xfrm>
              <a:off x="4726701" y="2534171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40"/>
            <p:cNvSpPr/>
            <p:nvPr/>
          </p:nvSpPr>
          <p:spPr>
            <a:xfrm>
              <a:off x="4798797" y="2534171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40"/>
            <p:cNvSpPr/>
            <p:nvPr/>
          </p:nvSpPr>
          <p:spPr>
            <a:xfrm>
              <a:off x="4874471" y="2534171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44" y="0"/>
                  </a:moveTo>
                  <a:cubicBezTo>
                    <a:pt x="145" y="0"/>
                    <a:pt x="1" y="348"/>
                    <a:pt x="204" y="551"/>
                  </a:cubicBezTo>
                  <a:cubicBezTo>
                    <a:pt x="270" y="617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40"/>
            <p:cNvSpPr/>
            <p:nvPr/>
          </p:nvSpPr>
          <p:spPr>
            <a:xfrm>
              <a:off x="4954191" y="2534171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40"/>
            <p:cNvSpPr/>
            <p:nvPr/>
          </p:nvSpPr>
          <p:spPr>
            <a:xfrm>
              <a:off x="5026287" y="2534171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40"/>
            <p:cNvSpPr/>
            <p:nvPr/>
          </p:nvSpPr>
          <p:spPr>
            <a:xfrm>
              <a:off x="5105572" y="2534171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24" y="0"/>
                  </a:moveTo>
                  <a:cubicBezTo>
                    <a:pt x="144" y="0"/>
                    <a:pt x="1" y="144"/>
                    <a:pt x="1" y="324"/>
                  </a:cubicBezTo>
                  <a:cubicBezTo>
                    <a:pt x="1" y="503"/>
                    <a:pt x="144" y="647"/>
                    <a:pt x="324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40"/>
            <p:cNvSpPr/>
            <p:nvPr/>
          </p:nvSpPr>
          <p:spPr>
            <a:xfrm>
              <a:off x="5181681" y="2534171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40"/>
            <p:cNvSpPr/>
            <p:nvPr/>
          </p:nvSpPr>
          <p:spPr>
            <a:xfrm>
              <a:off x="5253776" y="2534171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40"/>
            <p:cNvSpPr/>
            <p:nvPr/>
          </p:nvSpPr>
          <p:spPr>
            <a:xfrm>
              <a:off x="4726701" y="2597439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4" y="1"/>
                    <a:pt x="0" y="156"/>
                    <a:pt x="0" y="336"/>
                  </a:cubicBezTo>
                  <a:cubicBezTo>
                    <a:pt x="0" y="516"/>
                    <a:pt x="144" y="659"/>
                    <a:pt x="324" y="659"/>
                  </a:cubicBezTo>
                  <a:cubicBezTo>
                    <a:pt x="503" y="659"/>
                    <a:pt x="647" y="516"/>
                    <a:pt x="647" y="336"/>
                  </a:cubicBezTo>
                  <a:cubicBezTo>
                    <a:pt x="647" y="156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40"/>
            <p:cNvSpPr/>
            <p:nvPr/>
          </p:nvSpPr>
          <p:spPr>
            <a:xfrm>
              <a:off x="4798797" y="2597840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40"/>
            <p:cNvSpPr/>
            <p:nvPr/>
          </p:nvSpPr>
          <p:spPr>
            <a:xfrm>
              <a:off x="4874604" y="2597840"/>
              <a:ext cx="25548" cy="21669"/>
            </a:xfrm>
            <a:custGeom>
              <a:avLst/>
              <a:gdLst/>
              <a:ahLst/>
              <a:cxnLst/>
              <a:rect l="l" t="t" r="r" b="b"/>
              <a:pathLst>
                <a:path w="764" h="648" extrusionOk="0">
                  <a:moveTo>
                    <a:pt x="459" y="0"/>
                  </a:moveTo>
                  <a:cubicBezTo>
                    <a:pt x="453" y="0"/>
                    <a:pt x="447" y="0"/>
                    <a:pt x="440" y="1"/>
                  </a:cubicBezTo>
                  <a:cubicBezTo>
                    <a:pt x="435" y="0"/>
                    <a:pt x="430" y="0"/>
                    <a:pt x="425" y="0"/>
                  </a:cubicBezTo>
                  <a:cubicBezTo>
                    <a:pt x="136" y="0"/>
                    <a:pt x="0" y="351"/>
                    <a:pt x="200" y="552"/>
                  </a:cubicBezTo>
                  <a:cubicBezTo>
                    <a:pt x="266" y="618"/>
                    <a:pt x="349" y="647"/>
                    <a:pt x="430" y="647"/>
                  </a:cubicBezTo>
                  <a:cubicBezTo>
                    <a:pt x="599" y="647"/>
                    <a:pt x="763" y="518"/>
                    <a:pt x="763" y="324"/>
                  </a:cubicBezTo>
                  <a:cubicBezTo>
                    <a:pt x="763" y="151"/>
                    <a:pt x="630" y="0"/>
                    <a:pt x="4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40"/>
            <p:cNvSpPr/>
            <p:nvPr/>
          </p:nvSpPr>
          <p:spPr>
            <a:xfrm>
              <a:off x="4954191" y="2597439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4" y="1"/>
                    <a:pt x="0" y="156"/>
                    <a:pt x="0" y="336"/>
                  </a:cubicBezTo>
                  <a:cubicBezTo>
                    <a:pt x="0" y="516"/>
                    <a:pt x="144" y="659"/>
                    <a:pt x="324" y="659"/>
                  </a:cubicBezTo>
                  <a:cubicBezTo>
                    <a:pt x="503" y="659"/>
                    <a:pt x="647" y="516"/>
                    <a:pt x="647" y="336"/>
                  </a:cubicBezTo>
                  <a:cubicBezTo>
                    <a:pt x="647" y="156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40"/>
            <p:cNvSpPr/>
            <p:nvPr/>
          </p:nvSpPr>
          <p:spPr>
            <a:xfrm>
              <a:off x="5026287" y="2597840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40"/>
            <p:cNvSpPr/>
            <p:nvPr/>
          </p:nvSpPr>
          <p:spPr>
            <a:xfrm>
              <a:off x="5105572" y="2597439"/>
              <a:ext cx="22070" cy="2207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24" y="1"/>
                  </a:moveTo>
                  <a:cubicBezTo>
                    <a:pt x="144" y="1"/>
                    <a:pt x="1" y="156"/>
                    <a:pt x="1" y="336"/>
                  </a:cubicBezTo>
                  <a:cubicBezTo>
                    <a:pt x="1" y="516"/>
                    <a:pt x="144" y="659"/>
                    <a:pt x="324" y="659"/>
                  </a:cubicBezTo>
                  <a:cubicBezTo>
                    <a:pt x="504" y="659"/>
                    <a:pt x="659" y="516"/>
                    <a:pt x="659" y="336"/>
                  </a:cubicBezTo>
                  <a:cubicBezTo>
                    <a:pt x="659" y="156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40"/>
            <p:cNvSpPr/>
            <p:nvPr/>
          </p:nvSpPr>
          <p:spPr>
            <a:xfrm>
              <a:off x="5181681" y="2597439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4" y="1"/>
                    <a:pt x="0" y="156"/>
                    <a:pt x="0" y="336"/>
                  </a:cubicBezTo>
                  <a:cubicBezTo>
                    <a:pt x="0" y="516"/>
                    <a:pt x="144" y="659"/>
                    <a:pt x="324" y="659"/>
                  </a:cubicBezTo>
                  <a:cubicBezTo>
                    <a:pt x="503" y="659"/>
                    <a:pt x="647" y="516"/>
                    <a:pt x="647" y="336"/>
                  </a:cubicBezTo>
                  <a:cubicBezTo>
                    <a:pt x="647" y="156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40"/>
            <p:cNvSpPr/>
            <p:nvPr/>
          </p:nvSpPr>
          <p:spPr>
            <a:xfrm>
              <a:off x="5253776" y="2597840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40"/>
            <p:cNvSpPr/>
            <p:nvPr/>
          </p:nvSpPr>
          <p:spPr>
            <a:xfrm>
              <a:off x="4723089" y="266114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40"/>
            <p:cNvSpPr/>
            <p:nvPr/>
          </p:nvSpPr>
          <p:spPr>
            <a:xfrm>
              <a:off x="4798797" y="2661141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31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2" y="652"/>
                    <a:pt x="433" y="652"/>
                  </a:cubicBezTo>
                  <a:cubicBezTo>
                    <a:pt x="603" y="652"/>
                    <a:pt x="767" y="518"/>
                    <a:pt x="767" y="323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40"/>
            <p:cNvSpPr/>
            <p:nvPr/>
          </p:nvSpPr>
          <p:spPr>
            <a:xfrm>
              <a:off x="4874471" y="2661141"/>
              <a:ext cx="25682" cy="21803"/>
            </a:xfrm>
            <a:custGeom>
              <a:avLst/>
              <a:gdLst/>
              <a:ahLst/>
              <a:cxnLst/>
              <a:rect l="l" t="t" r="r" b="b"/>
              <a:pathLst>
                <a:path w="768" h="652" extrusionOk="0">
                  <a:moveTo>
                    <a:pt x="444" y="0"/>
                  </a:moveTo>
                  <a:cubicBezTo>
                    <a:pt x="145" y="0"/>
                    <a:pt x="1" y="347"/>
                    <a:pt x="204" y="551"/>
                  </a:cubicBezTo>
                  <a:cubicBezTo>
                    <a:pt x="271" y="621"/>
                    <a:pt x="353" y="652"/>
                    <a:pt x="434" y="652"/>
                  </a:cubicBezTo>
                  <a:cubicBezTo>
                    <a:pt x="603" y="652"/>
                    <a:pt x="767" y="518"/>
                    <a:pt x="767" y="323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40"/>
            <p:cNvSpPr/>
            <p:nvPr/>
          </p:nvSpPr>
          <p:spPr>
            <a:xfrm>
              <a:off x="4950579" y="266114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40"/>
            <p:cNvSpPr/>
            <p:nvPr/>
          </p:nvSpPr>
          <p:spPr>
            <a:xfrm>
              <a:off x="5026287" y="2661141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1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1" y="652"/>
                    <a:pt x="430" y="652"/>
                  </a:cubicBezTo>
                  <a:cubicBezTo>
                    <a:pt x="596" y="652"/>
                    <a:pt x="755" y="518"/>
                    <a:pt x="755" y="323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40"/>
            <p:cNvSpPr/>
            <p:nvPr/>
          </p:nvSpPr>
          <p:spPr>
            <a:xfrm>
              <a:off x="5101960" y="2661141"/>
              <a:ext cx="25682" cy="21803"/>
            </a:xfrm>
            <a:custGeom>
              <a:avLst/>
              <a:gdLst/>
              <a:ahLst/>
              <a:cxnLst/>
              <a:rect l="l" t="t" r="r" b="b"/>
              <a:pathLst>
                <a:path w="768" h="652" extrusionOk="0">
                  <a:moveTo>
                    <a:pt x="432" y="0"/>
                  </a:moveTo>
                  <a:cubicBezTo>
                    <a:pt x="145" y="0"/>
                    <a:pt x="1" y="347"/>
                    <a:pt x="204" y="551"/>
                  </a:cubicBezTo>
                  <a:cubicBezTo>
                    <a:pt x="271" y="621"/>
                    <a:pt x="353" y="652"/>
                    <a:pt x="434" y="652"/>
                  </a:cubicBezTo>
                  <a:cubicBezTo>
                    <a:pt x="603" y="652"/>
                    <a:pt x="767" y="518"/>
                    <a:pt x="767" y="323"/>
                  </a:cubicBezTo>
                  <a:cubicBezTo>
                    <a:pt x="767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40"/>
            <p:cNvSpPr/>
            <p:nvPr/>
          </p:nvSpPr>
          <p:spPr>
            <a:xfrm>
              <a:off x="5177668" y="2661141"/>
              <a:ext cx="25682" cy="21803"/>
            </a:xfrm>
            <a:custGeom>
              <a:avLst/>
              <a:gdLst/>
              <a:ahLst/>
              <a:cxnLst/>
              <a:rect l="l" t="t" r="r" b="b"/>
              <a:pathLst>
                <a:path w="768" h="652" extrusionOk="0">
                  <a:moveTo>
                    <a:pt x="444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4" y="621"/>
                    <a:pt x="358" y="652"/>
                    <a:pt x="439" y="652"/>
                  </a:cubicBezTo>
                  <a:cubicBezTo>
                    <a:pt x="608" y="652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40"/>
            <p:cNvSpPr/>
            <p:nvPr/>
          </p:nvSpPr>
          <p:spPr>
            <a:xfrm>
              <a:off x="5253776" y="2661141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1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1" y="652"/>
                    <a:pt x="430" y="652"/>
                  </a:cubicBezTo>
                  <a:cubicBezTo>
                    <a:pt x="596" y="652"/>
                    <a:pt x="755" y="518"/>
                    <a:pt x="755" y="323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40"/>
            <p:cNvSpPr/>
            <p:nvPr/>
          </p:nvSpPr>
          <p:spPr>
            <a:xfrm>
              <a:off x="4726701" y="2724810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40"/>
            <p:cNvSpPr/>
            <p:nvPr/>
          </p:nvSpPr>
          <p:spPr>
            <a:xfrm>
              <a:off x="4798797" y="2724810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40"/>
            <p:cNvSpPr/>
            <p:nvPr/>
          </p:nvSpPr>
          <p:spPr>
            <a:xfrm>
              <a:off x="4874471" y="2724810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44" y="0"/>
                  </a:moveTo>
                  <a:cubicBezTo>
                    <a:pt x="145" y="0"/>
                    <a:pt x="1" y="348"/>
                    <a:pt x="204" y="551"/>
                  </a:cubicBezTo>
                  <a:cubicBezTo>
                    <a:pt x="270" y="617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40"/>
            <p:cNvSpPr/>
            <p:nvPr/>
          </p:nvSpPr>
          <p:spPr>
            <a:xfrm>
              <a:off x="4954191" y="2724810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40"/>
            <p:cNvSpPr/>
            <p:nvPr/>
          </p:nvSpPr>
          <p:spPr>
            <a:xfrm>
              <a:off x="5026287" y="2724810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40"/>
            <p:cNvSpPr/>
            <p:nvPr/>
          </p:nvSpPr>
          <p:spPr>
            <a:xfrm>
              <a:off x="5105572" y="2724810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24" y="0"/>
                  </a:moveTo>
                  <a:cubicBezTo>
                    <a:pt x="144" y="0"/>
                    <a:pt x="1" y="144"/>
                    <a:pt x="1" y="324"/>
                  </a:cubicBezTo>
                  <a:cubicBezTo>
                    <a:pt x="1" y="503"/>
                    <a:pt x="144" y="647"/>
                    <a:pt x="324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40"/>
            <p:cNvSpPr/>
            <p:nvPr/>
          </p:nvSpPr>
          <p:spPr>
            <a:xfrm>
              <a:off x="5181681" y="2724810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40"/>
            <p:cNvSpPr/>
            <p:nvPr/>
          </p:nvSpPr>
          <p:spPr>
            <a:xfrm>
              <a:off x="5253776" y="2724810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61" name="Google Shape;2761;p40"/>
          <p:cNvSpPr/>
          <p:nvPr/>
        </p:nvSpPr>
        <p:spPr>
          <a:xfrm flipH="1">
            <a:off x="8523952" y="0"/>
            <a:ext cx="620011" cy="890373"/>
          </a:xfrm>
          <a:custGeom>
            <a:avLst/>
            <a:gdLst/>
            <a:ahLst/>
            <a:cxnLst/>
            <a:rect l="l" t="t" r="r" b="b"/>
            <a:pathLst>
              <a:path w="18541" h="26626" extrusionOk="0">
                <a:moveTo>
                  <a:pt x="0" y="0"/>
                </a:moveTo>
                <a:lnTo>
                  <a:pt x="0" y="26625"/>
                </a:lnTo>
                <a:lnTo>
                  <a:pt x="12624" y="26625"/>
                </a:lnTo>
                <a:cubicBezTo>
                  <a:pt x="15894" y="26625"/>
                  <a:pt x="18541" y="23966"/>
                  <a:pt x="18541" y="20708"/>
                </a:cubicBezTo>
                <a:lnTo>
                  <a:pt x="1854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IG_NUMBER_1">
    <p:spTree>
      <p:nvGrpSpPr>
        <p:cNvPr id="1" name="Shape 2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3" name="Google Shape;2763;p41"/>
          <p:cNvSpPr/>
          <p:nvPr/>
        </p:nvSpPr>
        <p:spPr>
          <a:xfrm flipH="1">
            <a:off x="353540" y="-8"/>
            <a:ext cx="719361" cy="1601274"/>
          </a:xfrm>
          <a:custGeom>
            <a:avLst/>
            <a:gdLst/>
            <a:ahLst/>
            <a:cxnLst/>
            <a:rect l="l" t="t" r="r" b="b"/>
            <a:pathLst>
              <a:path w="21512" h="47885" extrusionOk="0">
                <a:moveTo>
                  <a:pt x="1" y="0"/>
                </a:moveTo>
                <a:lnTo>
                  <a:pt x="1" y="47885"/>
                </a:lnTo>
                <a:lnTo>
                  <a:pt x="21512" y="47885"/>
                </a:lnTo>
                <a:lnTo>
                  <a:pt x="21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4" name="Google Shape;2764;p41"/>
          <p:cNvSpPr/>
          <p:nvPr/>
        </p:nvSpPr>
        <p:spPr>
          <a:xfrm>
            <a:off x="710575" y="577400"/>
            <a:ext cx="7726800" cy="406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5" name="Google Shape;2765;p41"/>
          <p:cNvSpPr/>
          <p:nvPr/>
        </p:nvSpPr>
        <p:spPr>
          <a:xfrm>
            <a:off x="8205859" y="2471374"/>
            <a:ext cx="498289" cy="498657"/>
          </a:xfrm>
          <a:custGeom>
            <a:avLst/>
            <a:gdLst/>
            <a:ahLst/>
            <a:cxnLst/>
            <a:rect l="l" t="t" r="r" b="b"/>
            <a:pathLst>
              <a:path w="14901" h="14912" extrusionOk="0">
                <a:moveTo>
                  <a:pt x="1" y="0"/>
                </a:moveTo>
                <a:lnTo>
                  <a:pt x="1" y="14912"/>
                </a:lnTo>
                <a:lnTo>
                  <a:pt x="14900" y="14912"/>
                </a:lnTo>
                <a:lnTo>
                  <a:pt x="149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66" name="Google Shape;2766;p41"/>
          <p:cNvGrpSpPr/>
          <p:nvPr/>
        </p:nvGrpSpPr>
        <p:grpSpPr>
          <a:xfrm>
            <a:off x="8588102" y="1765696"/>
            <a:ext cx="555909" cy="466998"/>
            <a:chOff x="2288402" y="2491171"/>
            <a:chExt cx="555909" cy="466998"/>
          </a:xfrm>
        </p:grpSpPr>
        <p:sp>
          <p:nvSpPr>
            <p:cNvPr id="2767" name="Google Shape;2767;p41"/>
            <p:cNvSpPr/>
            <p:nvPr/>
          </p:nvSpPr>
          <p:spPr>
            <a:xfrm>
              <a:off x="2288402" y="249117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41"/>
            <p:cNvSpPr/>
            <p:nvPr/>
          </p:nvSpPr>
          <p:spPr>
            <a:xfrm>
              <a:off x="2368118" y="2491171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8"/>
                    <a:pt x="324" y="648"/>
                  </a:cubicBezTo>
                  <a:cubicBezTo>
                    <a:pt x="503" y="648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41"/>
            <p:cNvSpPr/>
            <p:nvPr/>
          </p:nvSpPr>
          <p:spPr>
            <a:xfrm>
              <a:off x="2443788" y="2491171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41"/>
            <p:cNvSpPr/>
            <p:nvPr/>
          </p:nvSpPr>
          <p:spPr>
            <a:xfrm>
              <a:off x="2515881" y="249117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41"/>
            <p:cNvSpPr/>
            <p:nvPr/>
          </p:nvSpPr>
          <p:spPr>
            <a:xfrm>
              <a:off x="2591585" y="2491171"/>
              <a:ext cx="25648" cy="21970"/>
            </a:xfrm>
            <a:custGeom>
              <a:avLst/>
              <a:gdLst/>
              <a:ahLst/>
              <a:cxnLst/>
              <a:rect l="l" t="t" r="r" b="b"/>
              <a:pathLst>
                <a:path w="767" h="657" extrusionOk="0">
                  <a:moveTo>
                    <a:pt x="432" y="1"/>
                  </a:moveTo>
                  <a:cubicBezTo>
                    <a:pt x="144" y="13"/>
                    <a:pt x="0" y="360"/>
                    <a:pt x="204" y="564"/>
                  </a:cubicBezTo>
                  <a:cubicBezTo>
                    <a:pt x="268" y="628"/>
                    <a:pt x="346" y="656"/>
                    <a:pt x="424" y="656"/>
                  </a:cubicBezTo>
                  <a:cubicBezTo>
                    <a:pt x="593" y="656"/>
                    <a:pt x="759" y="521"/>
                    <a:pt x="767" y="324"/>
                  </a:cubicBezTo>
                  <a:cubicBezTo>
                    <a:pt x="767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41"/>
            <p:cNvSpPr/>
            <p:nvPr/>
          </p:nvSpPr>
          <p:spPr>
            <a:xfrm>
              <a:off x="2670866" y="2491171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8"/>
                    <a:pt x="336" y="648"/>
                  </a:cubicBezTo>
                  <a:cubicBezTo>
                    <a:pt x="516" y="648"/>
                    <a:pt x="660" y="504"/>
                    <a:pt x="660" y="324"/>
                  </a:cubicBezTo>
                  <a:cubicBezTo>
                    <a:pt x="660" y="144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41"/>
            <p:cNvSpPr/>
            <p:nvPr/>
          </p:nvSpPr>
          <p:spPr>
            <a:xfrm>
              <a:off x="2743360" y="249117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41"/>
            <p:cNvSpPr/>
            <p:nvPr/>
          </p:nvSpPr>
          <p:spPr>
            <a:xfrm>
              <a:off x="2819063" y="2491171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1"/>
                  </a:moveTo>
                  <a:cubicBezTo>
                    <a:pt x="144" y="1"/>
                    <a:pt x="0" y="348"/>
                    <a:pt x="204" y="564"/>
                  </a:cubicBezTo>
                  <a:cubicBezTo>
                    <a:pt x="269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41"/>
            <p:cNvSpPr/>
            <p:nvPr/>
          </p:nvSpPr>
          <p:spPr>
            <a:xfrm>
              <a:off x="2288402" y="2554870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41"/>
            <p:cNvSpPr/>
            <p:nvPr/>
          </p:nvSpPr>
          <p:spPr>
            <a:xfrm>
              <a:off x="2364106" y="2554870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4" y="617"/>
                    <a:pt x="357" y="647"/>
                    <a:pt x="439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41"/>
            <p:cNvSpPr/>
            <p:nvPr/>
          </p:nvSpPr>
          <p:spPr>
            <a:xfrm>
              <a:off x="2440211" y="2554870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41"/>
            <p:cNvSpPr/>
            <p:nvPr/>
          </p:nvSpPr>
          <p:spPr>
            <a:xfrm>
              <a:off x="2515881" y="2554870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41"/>
            <p:cNvSpPr/>
            <p:nvPr/>
          </p:nvSpPr>
          <p:spPr>
            <a:xfrm>
              <a:off x="2591585" y="2554870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2" y="0"/>
                  </a:moveTo>
                  <a:cubicBezTo>
                    <a:pt x="144" y="0"/>
                    <a:pt x="0" y="359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7" y="647"/>
                    <a:pt x="759" y="518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41"/>
            <p:cNvSpPr/>
            <p:nvPr/>
          </p:nvSpPr>
          <p:spPr>
            <a:xfrm>
              <a:off x="2667288" y="2554870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3" y="617"/>
                    <a:pt x="357" y="647"/>
                    <a:pt x="438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41"/>
            <p:cNvSpPr/>
            <p:nvPr/>
          </p:nvSpPr>
          <p:spPr>
            <a:xfrm>
              <a:off x="2743360" y="2554870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41"/>
            <p:cNvSpPr/>
            <p:nvPr/>
          </p:nvSpPr>
          <p:spPr>
            <a:xfrm>
              <a:off x="2819063" y="2554870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41"/>
            <p:cNvSpPr/>
            <p:nvPr/>
          </p:nvSpPr>
          <p:spPr>
            <a:xfrm>
              <a:off x="2288402" y="2618536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41"/>
            <p:cNvSpPr/>
            <p:nvPr/>
          </p:nvSpPr>
          <p:spPr>
            <a:xfrm>
              <a:off x="2368118" y="2618536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41"/>
            <p:cNvSpPr/>
            <p:nvPr/>
          </p:nvSpPr>
          <p:spPr>
            <a:xfrm>
              <a:off x="2443788" y="2618536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41"/>
            <p:cNvSpPr/>
            <p:nvPr/>
          </p:nvSpPr>
          <p:spPr>
            <a:xfrm>
              <a:off x="2515881" y="2618536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41"/>
            <p:cNvSpPr/>
            <p:nvPr/>
          </p:nvSpPr>
          <p:spPr>
            <a:xfrm>
              <a:off x="2591585" y="2618536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7" y="647"/>
                    <a:pt x="759" y="518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41"/>
            <p:cNvSpPr/>
            <p:nvPr/>
          </p:nvSpPr>
          <p:spPr>
            <a:xfrm>
              <a:off x="2670866" y="2618536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16" y="647"/>
                    <a:pt x="660" y="504"/>
                    <a:pt x="660" y="324"/>
                  </a:cubicBezTo>
                  <a:cubicBezTo>
                    <a:pt x="660" y="144"/>
                    <a:pt x="516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41"/>
            <p:cNvSpPr/>
            <p:nvPr/>
          </p:nvSpPr>
          <p:spPr>
            <a:xfrm>
              <a:off x="2743360" y="2618536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41"/>
            <p:cNvSpPr/>
            <p:nvPr/>
          </p:nvSpPr>
          <p:spPr>
            <a:xfrm>
              <a:off x="2819063" y="2618536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41"/>
            <p:cNvSpPr/>
            <p:nvPr/>
          </p:nvSpPr>
          <p:spPr>
            <a:xfrm>
              <a:off x="2288402" y="2681801"/>
              <a:ext cx="25281" cy="2207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41"/>
            <p:cNvSpPr/>
            <p:nvPr/>
          </p:nvSpPr>
          <p:spPr>
            <a:xfrm>
              <a:off x="2368118" y="2681801"/>
              <a:ext cx="21636" cy="22070"/>
            </a:xfrm>
            <a:custGeom>
              <a:avLst/>
              <a:gdLst/>
              <a:ahLst/>
              <a:cxnLst/>
              <a:rect l="l" t="t" r="r" b="b"/>
              <a:pathLst>
                <a:path w="647" h="660" extrusionOk="0">
                  <a:moveTo>
                    <a:pt x="324" y="1"/>
                  </a:moveTo>
                  <a:cubicBezTo>
                    <a:pt x="144" y="1"/>
                    <a:pt x="0" y="157"/>
                    <a:pt x="0" y="324"/>
                  </a:cubicBezTo>
                  <a:cubicBezTo>
                    <a:pt x="0" y="504"/>
                    <a:pt x="144" y="660"/>
                    <a:pt x="324" y="660"/>
                  </a:cubicBezTo>
                  <a:cubicBezTo>
                    <a:pt x="503" y="660"/>
                    <a:pt x="647" y="504"/>
                    <a:pt x="647" y="324"/>
                  </a:cubicBezTo>
                  <a:cubicBezTo>
                    <a:pt x="647" y="157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41"/>
            <p:cNvSpPr/>
            <p:nvPr/>
          </p:nvSpPr>
          <p:spPr>
            <a:xfrm>
              <a:off x="2443788" y="2681801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5" y="1"/>
                    <a:pt x="1" y="157"/>
                    <a:pt x="1" y="324"/>
                  </a:cubicBezTo>
                  <a:cubicBezTo>
                    <a:pt x="1" y="504"/>
                    <a:pt x="145" y="660"/>
                    <a:pt x="324" y="660"/>
                  </a:cubicBezTo>
                  <a:cubicBezTo>
                    <a:pt x="504" y="660"/>
                    <a:pt x="648" y="504"/>
                    <a:pt x="648" y="324"/>
                  </a:cubicBezTo>
                  <a:cubicBezTo>
                    <a:pt x="648" y="157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41"/>
            <p:cNvSpPr/>
            <p:nvPr/>
          </p:nvSpPr>
          <p:spPr>
            <a:xfrm>
              <a:off x="2515881" y="2681801"/>
              <a:ext cx="25281" cy="2207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"/>
                    <a:pt x="1" y="360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41"/>
            <p:cNvSpPr/>
            <p:nvPr/>
          </p:nvSpPr>
          <p:spPr>
            <a:xfrm>
              <a:off x="2591585" y="2681801"/>
              <a:ext cx="25648" cy="22070"/>
            </a:xfrm>
            <a:custGeom>
              <a:avLst/>
              <a:gdLst/>
              <a:ahLst/>
              <a:cxnLst/>
              <a:rect l="l" t="t" r="r" b="b"/>
              <a:pathLst>
                <a:path w="767" h="660" extrusionOk="0">
                  <a:moveTo>
                    <a:pt x="432" y="1"/>
                  </a:moveTo>
                  <a:cubicBezTo>
                    <a:pt x="144" y="13"/>
                    <a:pt x="0" y="360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7" y="659"/>
                    <a:pt x="759" y="531"/>
                    <a:pt x="767" y="336"/>
                  </a:cubicBezTo>
                  <a:cubicBezTo>
                    <a:pt x="767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41"/>
            <p:cNvSpPr/>
            <p:nvPr/>
          </p:nvSpPr>
          <p:spPr>
            <a:xfrm>
              <a:off x="2670866" y="2681801"/>
              <a:ext cx="22070" cy="2207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1"/>
                  </a:moveTo>
                  <a:cubicBezTo>
                    <a:pt x="157" y="1"/>
                    <a:pt x="1" y="157"/>
                    <a:pt x="1" y="324"/>
                  </a:cubicBezTo>
                  <a:cubicBezTo>
                    <a:pt x="1" y="504"/>
                    <a:pt x="157" y="660"/>
                    <a:pt x="336" y="660"/>
                  </a:cubicBezTo>
                  <a:cubicBezTo>
                    <a:pt x="516" y="660"/>
                    <a:pt x="660" y="504"/>
                    <a:pt x="660" y="324"/>
                  </a:cubicBezTo>
                  <a:cubicBezTo>
                    <a:pt x="660" y="157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41"/>
            <p:cNvSpPr/>
            <p:nvPr/>
          </p:nvSpPr>
          <p:spPr>
            <a:xfrm>
              <a:off x="2743360" y="2681801"/>
              <a:ext cx="25281" cy="2207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"/>
                    <a:pt x="1" y="360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41"/>
            <p:cNvSpPr/>
            <p:nvPr/>
          </p:nvSpPr>
          <p:spPr>
            <a:xfrm>
              <a:off x="2819063" y="2681801"/>
              <a:ext cx="25247" cy="22070"/>
            </a:xfrm>
            <a:custGeom>
              <a:avLst/>
              <a:gdLst/>
              <a:ahLst/>
              <a:cxnLst/>
              <a:rect l="l" t="t" r="r" b="b"/>
              <a:pathLst>
                <a:path w="755" h="660" extrusionOk="0">
                  <a:moveTo>
                    <a:pt x="432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30"/>
                    <a:pt x="351" y="659"/>
                    <a:pt x="430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41"/>
            <p:cNvSpPr/>
            <p:nvPr/>
          </p:nvSpPr>
          <p:spPr>
            <a:xfrm>
              <a:off x="2288402" y="274550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41"/>
            <p:cNvSpPr/>
            <p:nvPr/>
          </p:nvSpPr>
          <p:spPr>
            <a:xfrm>
              <a:off x="2364106" y="2745501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44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4" y="621"/>
                    <a:pt x="358" y="652"/>
                    <a:pt x="439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41"/>
            <p:cNvSpPr/>
            <p:nvPr/>
          </p:nvSpPr>
          <p:spPr>
            <a:xfrm>
              <a:off x="2440211" y="2745501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0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41"/>
            <p:cNvSpPr/>
            <p:nvPr/>
          </p:nvSpPr>
          <p:spPr>
            <a:xfrm>
              <a:off x="2515881" y="274550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41"/>
            <p:cNvSpPr/>
            <p:nvPr/>
          </p:nvSpPr>
          <p:spPr>
            <a:xfrm>
              <a:off x="2591585" y="2745501"/>
              <a:ext cx="25648" cy="21769"/>
            </a:xfrm>
            <a:custGeom>
              <a:avLst/>
              <a:gdLst/>
              <a:ahLst/>
              <a:cxnLst/>
              <a:rect l="l" t="t" r="r" b="b"/>
              <a:pathLst>
                <a:path w="767" h="651" extrusionOk="0">
                  <a:moveTo>
                    <a:pt x="432" y="0"/>
                  </a:moveTo>
                  <a:cubicBezTo>
                    <a:pt x="144" y="0"/>
                    <a:pt x="0" y="360"/>
                    <a:pt x="204" y="563"/>
                  </a:cubicBezTo>
                  <a:cubicBezTo>
                    <a:pt x="268" y="623"/>
                    <a:pt x="346" y="650"/>
                    <a:pt x="423" y="650"/>
                  </a:cubicBezTo>
                  <a:cubicBezTo>
                    <a:pt x="593" y="650"/>
                    <a:pt x="759" y="521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41"/>
            <p:cNvSpPr/>
            <p:nvPr/>
          </p:nvSpPr>
          <p:spPr>
            <a:xfrm>
              <a:off x="2667288" y="2745501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43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4" y="621"/>
                    <a:pt x="357" y="652"/>
                    <a:pt x="439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41"/>
            <p:cNvSpPr/>
            <p:nvPr/>
          </p:nvSpPr>
          <p:spPr>
            <a:xfrm>
              <a:off x="2743360" y="274550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41"/>
            <p:cNvSpPr/>
            <p:nvPr/>
          </p:nvSpPr>
          <p:spPr>
            <a:xfrm>
              <a:off x="2819063" y="2745501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41"/>
            <p:cNvSpPr/>
            <p:nvPr/>
          </p:nvSpPr>
          <p:spPr>
            <a:xfrm>
              <a:off x="2288536" y="2809167"/>
              <a:ext cx="25548" cy="21636"/>
            </a:xfrm>
            <a:custGeom>
              <a:avLst/>
              <a:gdLst/>
              <a:ahLst/>
              <a:cxnLst/>
              <a:rect l="l" t="t" r="r" b="b"/>
              <a:pathLst>
                <a:path w="764" h="647" extrusionOk="0">
                  <a:moveTo>
                    <a:pt x="413" y="0"/>
                  </a:moveTo>
                  <a:cubicBezTo>
                    <a:pt x="136" y="0"/>
                    <a:pt x="0" y="340"/>
                    <a:pt x="200" y="552"/>
                  </a:cubicBezTo>
                  <a:cubicBezTo>
                    <a:pt x="266" y="617"/>
                    <a:pt x="347" y="647"/>
                    <a:pt x="427" y="647"/>
                  </a:cubicBezTo>
                  <a:cubicBezTo>
                    <a:pt x="592" y="647"/>
                    <a:pt x="751" y="518"/>
                    <a:pt x="751" y="324"/>
                  </a:cubicBezTo>
                  <a:cubicBezTo>
                    <a:pt x="763" y="144"/>
                    <a:pt x="608" y="1"/>
                    <a:pt x="428" y="1"/>
                  </a:cubicBezTo>
                  <a:cubicBezTo>
                    <a:pt x="423" y="0"/>
                    <a:pt x="418" y="0"/>
                    <a:pt x="4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41"/>
            <p:cNvSpPr/>
            <p:nvPr/>
          </p:nvSpPr>
          <p:spPr>
            <a:xfrm>
              <a:off x="2368118" y="2809167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41"/>
            <p:cNvSpPr/>
            <p:nvPr/>
          </p:nvSpPr>
          <p:spPr>
            <a:xfrm>
              <a:off x="2443788" y="2809167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41"/>
            <p:cNvSpPr/>
            <p:nvPr/>
          </p:nvSpPr>
          <p:spPr>
            <a:xfrm>
              <a:off x="2515881" y="2809134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1"/>
                  </a:moveTo>
                  <a:cubicBezTo>
                    <a:pt x="445" y="1"/>
                    <a:pt x="438" y="1"/>
                    <a:pt x="432" y="2"/>
                  </a:cubicBezTo>
                  <a:cubicBezTo>
                    <a:pt x="144" y="2"/>
                    <a:pt x="1" y="349"/>
                    <a:pt x="204" y="553"/>
                  </a:cubicBezTo>
                  <a:cubicBezTo>
                    <a:pt x="270" y="618"/>
                    <a:pt x="351" y="648"/>
                    <a:pt x="431" y="648"/>
                  </a:cubicBezTo>
                  <a:cubicBezTo>
                    <a:pt x="596" y="648"/>
                    <a:pt x="755" y="519"/>
                    <a:pt x="755" y="325"/>
                  </a:cubicBezTo>
                  <a:cubicBezTo>
                    <a:pt x="755" y="152"/>
                    <a:pt x="622" y="1"/>
                    <a:pt x="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41"/>
            <p:cNvSpPr/>
            <p:nvPr/>
          </p:nvSpPr>
          <p:spPr>
            <a:xfrm>
              <a:off x="2591585" y="2809134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51" y="1"/>
                  </a:moveTo>
                  <a:cubicBezTo>
                    <a:pt x="445" y="1"/>
                    <a:pt x="438" y="1"/>
                    <a:pt x="432" y="2"/>
                  </a:cubicBezTo>
                  <a:cubicBezTo>
                    <a:pt x="144" y="2"/>
                    <a:pt x="0" y="349"/>
                    <a:pt x="204" y="553"/>
                  </a:cubicBezTo>
                  <a:cubicBezTo>
                    <a:pt x="270" y="618"/>
                    <a:pt x="351" y="648"/>
                    <a:pt x="431" y="648"/>
                  </a:cubicBezTo>
                  <a:cubicBezTo>
                    <a:pt x="597" y="648"/>
                    <a:pt x="759" y="519"/>
                    <a:pt x="767" y="325"/>
                  </a:cubicBezTo>
                  <a:cubicBezTo>
                    <a:pt x="767" y="152"/>
                    <a:pt x="622" y="1"/>
                    <a:pt x="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41"/>
            <p:cNvSpPr/>
            <p:nvPr/>
          </p:nvSpPr>
          <p:spPr>
            <a:xfrm>
              <a:off x="2670866" y="2809167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16" y="647"/>
                    <a:pt x="660" y="504"/>
                    <a:pt x="660" y="324"/>
                  </a:cubicBezTo>
                  <a:cubicBezTo>
                    <a:pt x="660" y="144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41"/>
            <p:cNvSpPr/>
            <p:nvPr/>
          </p:nvSpPr>
          <p:spPr>
            <a:xfrm>
              <a:off x="2743360" y="2809167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41"/>
            <p:cNvSpPr/>
            <p:nvPr/>
          </p:nvSpPr>
          <p:spPr>
            <a:xfrm>
              <a:off x="2819063" y="2809167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41"/>
            <p:cNvSpPr/>
            <p:nvPr/>
          </p:nvSpPr>
          <p:spPr>
            <a:xfrm>
              <a:off x="2288536" y="2872833"/>
              <a:ext cx="25147" cy="21669"/>
            </a:xfrm>
            <a:custGeom>
              <a:avLst/>
              <a:gdLst/>
              <a:ahLst/>
              <a:cxnLst/>
              <a:rect l="l" t="t" r="r" b="b"/>
              <a:pathLst>
                <a:path w="752" h="648" extrusionOk="0">
                  <a:moveTo>
                    <a:pt x="414" y="1"/>
                  </a:moveTo>
                  <a:cubicBezTo>
                    <a:pt x="136" y="1"/>
                    <a:pt x="0" y="352"/>
                    <a:pt x="200" y="552"/>
                  </a:cubicBezTo>
                  <a:cubicBezTo>
                    <a:pt x="266" y="618"/>
                    <a:pt x="347" y="647"/>
                    <a:pt x="427" y="647"/>
                  </a:cubicBezTo>
                  <a:cubicBezTo>
                    <a:pt x="592" y="647"/>
                    <a:pt x="751" y="519"/>
                    <a:pt x="751" y="324"/>
                  </a:cubicBezTo>
                  <a:cubicBezTo>
                    <a:pt x="751" y="145"/>
                    <a:pt x="608" y="1"/>
                    <a:pt x="428" y="1"/>
                  </a:cubicBezTo>
                  <a:cubicBezTo>
                    <a:pt x="423" y="1"/>
                    <a:pt x="419" y="1"/>
                    <a:pt x="4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41"/>
            <p:cNvSpPr/>
            <p:nvPr/>
          </p:nvSpPr>
          <p:spPr>
            <a:xfrm>
              <a:off x="2368118" y="2872833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1"/>
                  </a:moveTo>
                  <a:cubicBezTo>
                    <a:pt x="144" y="1"/>
                    <a:pt x="0" y="145"/>
                    <a:pt x="0" y="324"/>
                  </a:cubicBezTo>
                  <a:cubicBezTo>
                    <a:pt x="0" y="504"/>
                    <a:pt x="144" y="648"/>
                    <a:pt x="324" y="648"/>
                  </a:cubicBezTo>
                  <a:cubicBezTo>
                    <a:pt x="503" y="648"/>
                    <a:pt x="647" y="504"/>
                    <a:pt x="647" y="324"/>
                  </a:cubicBezTo>
                  <a:cubicBezTo>
                    <a:pt x="647" y="145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41"/>
            <p:cNvSpPr/>
            <p:nvPr/>
          </p:nvSpPr>
          <p:spPr>
            <a:xfrm>
              <a:off x="2443788" y="2872833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41"/>
            <p:cNvSpPr/>
            <p:nvPr/>
          </p:nvSpPr>
          <p:spPr>
            <a:xfrm>
              <a:off x="2515881" y="287283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41"/>
            <p:cNvSpPr/>
            <p:nvPr/>
          </p:nvSpPr>
          <p:spPr>
            <a:xfrm>
              <a:off x="2591585" y="287283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52" y="0"/>
                  </a:moveTo>
                  <a:cubicBezTo>
                    <a:pt x="446" y="0"/>
                    <a:pt x="439" y="0"/>
                    <a:pt x="432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7" y="647"/>
                    <a:pt x="759" y="519"/>
                    <a:pt x="767" y="324"/>
                  </a:cubicBezTo>
                  <a:cubicBezTo>
                    <a:pt x="767" y="140"/>
                    <a:pt x="623" y="0"/>
                    <a:pt x="4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41"/>
            <p:cNvSpPr/>
            <p:nvPr/>
          </p:nvSpPr>
          <p:spPr>
            <a:xfrm>
              <a:off x="2670866" y="2872833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5"/>
                    <a:pt x="1" y="324"/>
                  </a:cubicBezTo>
                  <a:cubicBezTo>
                    <a:pt x="1" y="504"/>
                    <a:pt x="157" y="648"/>
                    <a:pt x="336" y="648"/>
                  </a:cubicBezTo>
                  <a:cubicBezTo>
                    <a:pt x="516" y="648"/>
                    <a:pt x="660" y="504"/>
                    <a:pt x="660" y="324"/>
                  </a:cubicBezTo>
                  <a:cubicBezTo>
                    <a:pt x="660" y="145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41"/>
            <p:cNvSpPr/>
            <p:nvPr/>
          </p:nvSpPr>
          <p:spPr>
            <a:xfrm>
              <a:off x="2743360" y="287283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41"/>
            <p:cNvSpPr/>
            <p:nvPr/>
          </p:nvSpPr>
          <p:spPr>
            <a:xfrm>
              <a:off x="2819063" y="2872833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41"/>
            <p:cNvSpPr/>
            <p:nvPr/>
          </p:nvSpPr>
          <p:spPr>
            <a:xfrm>
              <a:off x="2288402" y="293613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0"/>
                  </a:moveTo>
                  <a:cubicBezTo>
                    <a:pt x="144" y="0"/>
                    <a:pt x="1" y="348"/>
                    <a:pt x="204" y="563"/>
                  </a:cubicBezTo>
                  <a:cubicBezTo>
                    <a:pt x="270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41"/>
            <p:cNvSpPr/>
            <p:nvPr/>
          </p:nvSpPr>
          <p:spPr>
            <a:xfrm>
              <a:off x="2364106" y="2936131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73" y="629"/>
                    <a:pt x="356" y="658"/>
                    <a:pt x="437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41"/>
            <p:cNvSpPr/>
            <p:nvPr/>
          </p:nvSpPr>
          <p:spPr>
            <a:xfrm>
              <a:off x="2440211" y="2936131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1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49" y="658"/>
                    <a:pt x="428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41"/>
            <p:cNvSpPr/>
            <p:nvPr/>
          </p:nvSpPr>
          <p:spPr>
            <a:xfrm>
              <a:off x="2515881" y="293613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0"/>
                  </a:moveTo>
                  <a:cubicBezTo>
                    <a:pt x="144" y="0"/>
                    <a:pt x="1" y="348"/>
                    <a:pt x="204" y="563"/>
                  </a:cubicBezTo>
                  <a:cubicBezTo>
                    <a:pt x="270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41"/>
            <p:cNvSpPr/>
            <p:nvPr/>
          </p:nvSpPr>
          <p:spPr>
            <a:xfrm>
              <a:off x="2591585" y="2936131"/>
              <a:ext cx="25648" cy="21937"/>
            </a:xfrm>
            <a:custGeom>
              <a:avLst/>
              <a:gdLst/>
              <a:ahLst/>
              <a:cxnLst/>
              <a:rect l="l" t="t" r="r" b="b"/>
              <a:pathLst>
                <a:path w="767" h="656" extrusionOk="0">
                  <a:moveTo>
                    <a:pt x="432" y="0"/>
                  </a:moveTo>
                  <a:cubicBezTo>
                    <a:pt x="144" y="12"/>
                    <a:pt x="0" y="360"/>
                    <a:pt x="204" y="563"/>
                  </a:cubicBezTo>
                  <a:cubicBezTo>
                    <a:pt x="268" y="627"/>
                    <a:pt x="346" y="656"/>
                    <a:pt x="424" y="656"/>
                  </a:cubicBezTo>
                  <a:cubicBezTo>
                    <a:pt x="593" y="656"/>
                    <a:pt x="759" y="521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41"/>
            <p:cNvSpPr/>
            <p:nvPr/>
          </p:nvSpPr>
          <p:spPr>
            <a:xfrm>
              <a:off x="2667288" y="2936131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3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73" y="629"/>
                    <a:pt x="356" y="658"/>
                    <a:pt x="437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41"/>
            <p:cNvSpPr/>
            <p:nvPr/>
          </p:nvSpPr>
          <p:spPr>
            <a:xfrm>
              <a:off x="2743360" y="293613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0"/>
                  </a:moveTo>
                  <a:cubicBezTo>
                    <a:pt x="144" y="0"/>
                    <a:pt x="1" y="348"/>
                    <a:pt x="204" y="563"/>
                  </a:cubicBezTo>
                  <a:cubicBezTo>
                    <a:pt x="270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41"/>
            <p:cNvSpPr/>
            <p:nvPr/>
          </p:nvSpPr>
          <p:spPr>
            <a:xfrm>
              <a:off x="2819063" y="2936131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31" name="Google Shape;2831;p41"/>
          <p:cNvSpPr/>
          <p:nvPr/>
        </p:nvSpPr>
        <p:spPr>
          <a:xfrm>
            <a:off x="8437351" y="-4049"/>
            <a:ext cx="33" cy="3203318"/>
          </a:xfrm>
          <a:custGeom>
            <a:avLst/>
            <a:gdLst/>
            <a:ahLst/>
            <a:cxnLst/>
            <a:rect l="l" t="t" r="r" b="b"/>
            <a:pathLst>
              <a:path w="1" h="95793" fill="none" extrusionOk="0">
                <a:moveTo>
                  <a:pt x="1" y="0"/>
                </a:moveTo>
                <a:lnTo>
                  <a:pt x="1" y="95793"/>
                </a:ln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2" name="Google Shape;2832;p41"/>
          <p:cNvSpPr/>
          <p:nvPr/>
        </p:nvSpPr>
        <p:spPr>
          <a:xfrm flipH="1">
            <a:off x="11" y="219327"/>
            <a:ext cx="2870924" cy="358076"/>
          </a:xfrm>
          <a:custGeom>
            <a:avLst/>
            <a:gdLst/>
            <a:ahLst/>
            <a:cxnLst/>
            <a:rect l="l" t="t" r="r" b="b"/>
            <a:pathLst>
              <a:path w="85853" h="10708" extrusionOk="0">
                <a:moveTo>
                  <a:pt x="1" y="0"/>
                </a:moveTo>
                <a:lnTo>
                  <a:pt x="1" y="10708"/>
                </a:lnTo>
                <a:lnTo>
                  <a:pt x="85853" y="10708"/>
                </a:lnTo>
                <a:lnTo>
                  <a:pt x="858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33" name="Google Shape;2833;p41"/>
          <p:cNvGrpSpPr/>
          <p:nvPr/>
        </p:nvGrpSpPr>
        <p:grpSpPr>
          <a:xfrm>
            <a:off x="75677" y="4676496"/>
            <a:ext cx="555909" cy="466998"/>
            <a:chOff x="2288402" y="2491171"/>
            <a:chExt cx="555909" cy="466998"/>
          </a:xfrm>
        </p:grpSpPr>
        <p:sp>
          <p:nvSpPr>
            <p:cNvPr id="2834" name="Google Shape;2834;p41"/>
            <p:cNvSpPr/>
            <p:nvPr/>
          </p:nvSpPr>
          <p:spPr>
            <a:xfrm>
              <a:off x="2288402" y="249117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41"/>
            <p:cNvSpPr/>
            <p:nvPr/>
          </p:nvSpPr>
          <p:spPr>
            <a:xfrm>
              <a:off x="2368118" y="2491171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8"/>
                    <a:pt x="324" y="648"/>
                  </a:cubicBezTo>
                  <a:cubicBezTo>
                    <a:pt x="503" y="648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41"/>
            <p:cNvSpPr/>
            <p:nvPr/>
          </p:nvSpPr>
          <p:spPr>
            <a:xfrm>
              <a:off x="2443788" y="2491171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41"/>
            <p:cNvSpPr/>
            <p:nvPr/>
          </p:nvSpPr>
          <p:spPr>
            <a:xfrm>
              <a:off x="2515881" y="249117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41"/>
            <p:cNvSpPr/>
            <p:nvPr/>
          </p:nvSpPr>
          <p:spPr>
            <a:xfrm>
              <a:off x="2591585" y="2491171"/>
              <a:ext cx="25648" cy="21970"/>
            </a:xfrm>
            <a:custGeom>
              <a:avLst/>
              <a:gdLst/>
              <a:ahLst/>
              <a:cxnLst/>
              <a:rect l="l" t="t" r="r" b="b"/>
              <a:pathLst>
                <a:path w="767" h="657" extrusionOk="0">
                  <a:moveTo>
                    <a:pt x="432" y="1"/>
                  </a:moveTo>
                  <a:cubicBezTo>
                    <a:pt x="144" y="13"/>
                    <a:pt x="0" y="360"/>
                    <a:pt x="204" y="564"/>
                  </a:cubicBezTo>
                  <a:cubicBezTo>
                    <a:pt x="268" y="628"/>
                    <a:pt x="346" y="656"/>
                    <a:pt x="424" y="656"/>
                  </a:cubicBezTo>
                  <a:cubicBezTo>
                    <a:pt x="593" y="656"/>
                    <a:pt x="759" y="521"/>
                    <a:pt x="767" y="324"/>
                  </a:cubicBezTo>
                  <a:cubicBezTo>
                    <a:pt x="767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41"/>
            <p:cNvSpPr/>
            <p:nvPr/>
          </p:nvSpPr>
          <p:spPr>
            <a:xfrm>
              <a:off x="2670866" y="2491171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8"/>
                    <a:pt x="336" y="648"/>
                  </a:cubicBezTo>
                  <a:cubicBezTo>
                    <a:pt x="516" y="648"/>
                    <a:pt x="660" y="504"/>
                    <a:pt x="660" y="324"/>
                  </a:cubicBezTo>
                  <a:cubicBezTo>
                    <a:pt x="660" y="144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41"/>
            <p:cNvSpPr/>
            <p:nvPr/>
          </p:nvSpPr>
          <p:spPr>
            <a:xfrm>
              <a:off x="2743360" y="249117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41"/>
            <p:cNvSpPr/>
            <p:nvPr/>
          </p:nvSpPr>
          <p:spPr>
            <a:xfrm>
              <a:off x="2819063" y="2491171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1"/>
                  </a:moveTo>
                  <a:cubicBezTo>
                    <a:pt x="144" y="1"/>
                    <a:pt x="0" y="348"/>
                    <a:pt x="204" y="564"/>
                  </a:cubicBezTo>
                  <a:cubicBezTo>
                    <a:pt x="269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41"/>
            <p:cNvSpPr/>
            <p:nvPr/>
          </p:nvSpPr>
          <p:spPr>
            <a:xfrm>
              <a:off x="2288402" y="2554870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41"/>
            <p:cNvSpPr/>
            <p:nvPr/>
          </p:nvSpPr>
          <p:spPr>
            <a:xfrm>
              <a:off x="2364106" y="2554870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4" y="617"/>
                    <a:pt x="357" y="647"/>
                    <a:pt x="439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41"/>
            <p:cNvSpPr/>
            <p:nvPr/>
          </p:nvSpPr>
          <p:spPr>
            <a:xfrm>
              <a:off x="2440211" y="2554870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41"/>
            <p:cNvSpPr/>
            <p:nvPr/>
          </p:nvSpPr>
          <p:spPr>
            <a:xfrm>
              <a:off x="2515881" y="2554870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41"/>
            <p:cNvSpPr/>
            <p:nvPr/>
          </p:nvSpPr>
          <p:spPr>
            <a:xfrm>
              <a:off x="2591585" y="2554870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2" y="0"/>
                  </a:moveTo>
                  <a:cubicBezTo>
                    <a:pt x="144" y="0"/>
                    <a:pt x="0" y="359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7" y="647"/>
                    <a:pt x="759" y="518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41"/>
            <p:cNvSpPr/>
            <p:nvPr/>
          </p:nvSpPr>
          <p:spPr>
            <a:xfrm>
              <a:off x="2667288" y="2554870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3" y="617"/>
                    <a:pt x="357" y="647"/>
                    <a:pt x="438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41"/>
            <p:cNvSpPr/>
            <p:nvPr/>
          </p:nvSpPr>
          <p:spPr>
            <a:xfrm>
              <a:off x="2743360" y="2554870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41"/>
            <p:cNvSpPr/>
            <p:nvPr/>
          </p:nvSpPr>
          <p:spPr>
            <a:xfrm>
              <a:off x="2819063" y="2554870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41"/>
            <p:cNvSpPr/>
            <p:nvPr/>
          </p:nvSpPr>
          <p:spPr>
            <a:xfrm>
              <a:off x="2288402" y="2618536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41"/>
            <p:cNvSpPr/>
            <p:nvPr/>
          </p:nvSpPr>
          <p:spPr>
            <a:xfrm>
              <a:off x="2368118" y="2618536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41"/>
            <p:cNvSpPr/>
            <p:nvPr/>
          </p:nvSpPr>
          <p:spPr>
            <a:xfrm>
              <a:off x="2443788" y="2618536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41"/>
            <p:cNvSpPr/>
            <p:nvPr/>
          </p:nvSpPr>
          <p:spPr>
            <a:xfrm>
              <a:off x="2515881" y="2618536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41"/>
            <p:cNvSpPr/>
            <p:nvPr/>
          </p:nvSpPr>
          <p:spPr>
            <a:xfrm>
              <a:off x="2591585" y="2618536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7" y="647"/>
                    <a:pt x="759" y="518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41"/>
            <p:cNvSpPr/>
            <p:nvPr/>
          </p:nvSpPr>
          <p:spPr>
            <a:xfrm>
              <a:off x="2670866" y="2618536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16" y="647"/>
                    <a:pt x="660" y="504"/>
                    <a:pt x="660" y="324"/>
                  </a:cubicBezTo>
                  <a:cubicBezTo>
                    <a:pt x="660" y="144"/>
                    <a:pt x="516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41"/>
            <p:cNvSpPr/>
            <p:nvPr/>
          </p:nvSpPr>
          <p:spPr>
            <a:xfrm>
              <a:off x="2743360" y="2618536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41"/>
            <p:cNvSpPr/>
            <p:nvPr/>
          </p:nvSpPr>
          <p:spPr>
            <a:xfrm>
              <a:off x="2819063" y="2618536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41"/>
            <p:cNvSpPr/>
            <p:nvPr/>
          </p:nvSpPr>
          <p:spPr>
            <a:xfrm>
              <a:off x="2288402" y="2681801"/>
              <a:ext cx="25281" cy="2207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41"/>
            <p:cNvSpPr/>
            <p:nvPr/>
          </p:nvSpPr>
          <p:spPr>
            <a:xfrm>
              <a:off x="2368118" y="2681801"/>
              <a:ext cx="21636" cy="22070"/>
            </a:xfrm>
            <a:custGeom>
              <a:avLst/>
              <a:gdLst/>
              <a:ahLst/>
              <a:cxnLst/>
              <a:rect l="l" t="t" r="r" b="b"/>
              <a:pathLst>
                <a:path w="647" h="660" extrusionOk="0">
                  <a:moveTo>
                    <a:pt x="324" y="1"/>
                  </a:moveTo>
                  <a:cubicBezTo>
                    <a:pt x="144" y="1"/>
                    <a:pt x="0" y="157"/>
                    <a:pt x="0" y="324"/>
                  </a:cubicBezTo>
                  <a:cubicBezTo>
                    <a:pt x="0" y="504"/>
                    <a:pt x="144" y="660"/>
                    <a:pt x="324" y="660"/>
                  </a:cubicBezTo>
                  <a:cubicBezTo>
                    <a:pt x="503" y="660"/>
                    <a:pt x="647" y="504"/>
                    <a:pt x="647" y="324"/>
                  </a:cubicBezTo>
                  <a:cubicBezTo>
                    <a:pt x="647" y="157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41"/>
            <p:cNvSpPr/>
            <p:nvPr/>
          </p:nvSpPr>
          <p:spPr>
            <a:xfrm>
              <a:off x="2443788" y="2681801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5" y="1"/>
                    <a:pt x="1" y="157"/>
                    <a:pt x="1" y="324"/>
                  </a:cubicBezTo>
                  <a:cubicBezTo>
                    <a:pt x="1" y="504"/>
                    <a:pt x="145" y="660"/>
                    <a:pt x="324" y="660"/>
                  </a:cubicBezTo>
                  <a:cubicBezTo>
                    <a:pt x="504" y="660"/>
                    <a:pt x="648" y="504"/>
                    <a:pt x="648" y="324"/>
                  </a:cubicBezTo>
                  <a:cubicBezTo>
                    <a:pt x="648" y="157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41"/>
            <p:cNvSpPr/>
            <p:nvPr/>
          </p:nvSpPr>
          <p:spPr>
            <a:xfrm>
              <a:off x="2515881" y="2681801"/>
              <a:ext cx="25281" cy="2207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"/>
                    <a:pt x="1" y="360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41"/>
            <p:cNvSpPr/>
            <p:nvPr/>
          </p:nvSpPr>
          <p:spPr>
            <a:xfrm>
              <a:off x="2591585" y="2681801"/>
              <a:ext cx="25648" cy="22070"/>
            </a:xfrm>
            <a:custGeom>
              <a:avLst/>
              <a:gdLst/>
              <a:ahLst/>
              <a:cxnLst/>
              <a:rect l="l" t="t" r="r" b="b"/>
              <a:pathLst>
                <a:path w="767" h="660" extrusionOk="0">
                  <a:moveTo>
                    <a:pt x="432" y="1"/>
                  </a:moveTo>
                  <a:cubicBezTo>
                    <a:pt x="144" y="13"/>
                    <a:pt x="0" y="360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7" y="659"/>
                    <a:pt x="759" y="531"/>
                    <a:pt x="767" y="336"/>
                  </a:cubicBezTo>
                  <a:cubicBezTo>
                    <a:pt x="767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41"/>
            <p:cNvSpPr/>
            <p:nvPr/>
          </p:nvSpPr>
          <p:spPr>
            <a:xfrm>
              <a:off x="2670866" y="2681801"/>
              <a:ext cx="22070" cy="2207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1"/>
                  </a:moveTo>
                  <a:cubicBezTo>
                    <a:pt x="157" y="1"/>
                    <a:pt x="1" y="157"/>
                    <a:pt x="1" y="324"/>
                  </a:cubicBezTo>
                  <a:cubicBezTo>
                    <a:pt x="1" y="504"/>
                    <a:pt x="157" y="660"/>
                    <a:pt x="336" y="660"/>
                  </a:cubicBezTo>
                  <a:cubicBezTo>
                    <a:pt x="516" y="660"/>
                    <a:pt x="660" y="504"/>
                    <a:pt x="660" y="324"/>
                  </a:cubicBezTo>
                  <a:cubicBezTo>
                    <a:pt x="660" y="157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41"/>
            <p:cNvSpPr/>
            <p:nvPr/>
          </p:nvSpPr>
          <p:spPr>
            <a:xfrm>
              <a:off x="2743360" y="2681801"/>
              <a:ext cx="25281" cy="2207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"/>
                    <a:pt x="1" y="360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41"/>
            <p:cNvSpPr/>
            <p:nvPr/>
          </p:nvSpPr>
          <p:spPr>
            <a:xfrm>
              <a:off x="2819063" y="2681801"/>
              <a:ext cx="25247" cy="22070"/>
            </a:xfrm>
            <a:custGeom>
              <a:avLst/>
              <a:gdLst/>
              <a:ahLst/>
              <a:cxnLst/>
              <a:rect l="l" t="t" r="r" b="b"/>
              <a:pathLst>
                <a:path w="755" h="660" extrusionOk="0">
                  <a:moveTo>
                    <a:pt x="432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30"/>
                    <a:pt x="351" y="659"/>
                    <a:pt x="430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41"/>
            <p:cNvSpPr/>
            <p:nvPr/>
          </p:nvSpPr>
          <p:spPr>
            <a:xfrm>
              <a:off x="2288402" y="274550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41"/>
            <p:cNvSpPr/>
            <p:nvPr/>
          </p:nvSpPr>
          <p:spPr>
            <a:xfrm>
              <a:off x="2364106" y="2745501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44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4" y="621"/>
                    <a:pt x="358" y="652"/>
                    <a:pt x="439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41"/>
            <p:cNvSpPr/>
            <p:nvPr/>
          </p:nvSpPr>
          <p:spPr>
            <a:xfrm>
              <a:off x="2440211" y="2745501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0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41"/>
            <p:cNvSpPr/>
            <p:nvPr/>
          </p:nvSpPr>
          <p:spPr>
            <a:xfrm>
              <a:off x="2515881" y="274550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41"/>
            <p:cNvSpPr/>
            <p:nvPr/>
          </p:nvSpPr>
          <p:spPr>
            <a:xfrm>
              <a:off x="2591585" y="2745501"/>
              <a:ext cx="25648" cy="21769"/>
            </a:xfrm>
            <a:custGeom>
              <a:avLst/>
              <a:gdLst/>
              <a:ahLst/>
              <a:cxnLst/>
              <a:rect l="l" t="t" r="r" b="b"/>
              <a:pathLst>
                <a:path w="767" h="651" extrusionOk="0">
                  <a:moveTo>
                    <a:pt x="432" y="0"/>
                  </a:moveTo>
                  <a:cubicBezTo>
                    <a:pt x="144" y="0"/>
                    <a:pt x="0" y="360"/>
                    <a:pt x="204" y="563"/>
                  </a:cubicBezTo>
                  <a:cubicBezTo>
                    <a:pt x="268" y="623"/>
                    <a:pt x="346" y="650"/>
                    <a:pt x="423" y="650"/>
                  </a:cubicBezTo>
                  <a:cubicBezTo>
                    <a:pt x="593" y="650"/>
                    <a:pt x="759" y="521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41"/>
            <p:cNvSpPr/>
            <p:nvPr/>
          </p:nvSpPr>
          <p:spPr>
            <a:xfrm>
              <a:off x="2667288" y="2745501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43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4" y="621"/>
                    <a:pt x="357" y="652"/>
                    <a:pt x="439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41"/>
            <p:cNvSpPr/>
            <p:nvPr/>
          </p:nvSpPr>
          <p:spPr>
            <a:xfrm>
              <a:off x="2743360" y="274550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41"/>
            <p:cNvSpPr/>
            <p:nvPr/>
          </p:nvSpPr>
          <p:spPr>
            <a:xfrm>
              <a:off x="2819063" y="2745501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41"/>
            <p:cNvSpPr/>
            <p:nvPr/>
          </p:nvSpPr>
          <p:spPr>
            <a:xfrm>
              <a:off x="2288536" y="2809167"/>
              <a:ext cx="25548" cy="21636"/>
            </a:xfrm>
            <a:custGeom>
              <a:avLst/>
              <a:gdLst/>
              <a:ahLst/>
              <a:cxnLst/>
              <a:rect l="l" t="t" r="r" b="b"/>
              <a:pathLst>
                <a:path w="764" h="647" extrusionOk="0">
                  <a:moveTo>
                    <a:pt x="413" y="0"/>
                  </a:moveTo>
                  <a:cubicBezTo>
                    <a:pt x="136" y="0"/>
                    <a:pt x="0" y="340"/>
                    <a:pt x="200" y="552"/>
                  </a:cubicBezTo>
                  <a:cubicBezTo>
                    <a:pt x="266" y="617"/>
                    <a:pt x="347" y="647"/>
                    <a:pt x="427" y="647"/>
                  </a:cubicBezTo>
                  <a:cubicBezTo>
                    <a:pt x="592" y="647"/>
                    <a:pt x="751" y="518"/>
                    <a:pt x="751" y="324"/>
                  </a:cubicBezTo>
                  <a:cubicBezTo>
                    <a:pt x="763" y="144"/>
                    <a:pt x="608" y="1"/>
                    <a:pt x="428" y="1"/>
                  </a:cubicBezTo>
                  <a:cubicBezTo>
                    <a:pt x="423" y="0"/>
                    <a:pt x="418" y="0"/>
                    <a:pt x="4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41"/>
            <p:cNvSpPr/>
            <p:nvPr/>
          </p:nvSpPr>
          <p:spPr>
            <a:xfrm>
              <a:off x="2368118" y="2809167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41"/>
            <p:cNvSpPr/>
            <p:nvPr/>
          </p:nvSpPr>
          <p:spPr>
            <a:xfrm>
              <a:off x="2443788" y="2809167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41"/>
            <p:cNvSpPr/>
            <p:nvPr/>
          </p:nvSpPr>
          <p:spPr>
            <a:xfrm>
              <a:off x="2515881" y="2809134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1"/>
                  </a:moveTo>
                  <a:cubicBezTo>
                    <a:pt x="445" y="1"/>
                    <a:pt x="438" y="1"/>
                    <a:pt x="432" y="2"/>
                  </a:cubicBezTo>
                  <a:cubicBezTo>
                    <a:pt x="144" y="2"/>
                    <a:pt x="1" y="349"/>
                    <a:pt x="204" y="553"/>
                  </a:cubicBezTo>
                  <a:cubicBezTo>
                    <a:pt x="270" y="618"/>
                    <a:pt x="351" y="648"/>
                    <a:pt x="431" y="648"/>
                  </a:cubicBezTo>
                  <a:cubicBezTo>
                    <a:pt x="596" y="648"/>
                    <a:pt x="755" y="519"/>
                    <a:pt x="755" y="325"/>
                  </a:cubicBezTo>
                  <a:cubicBezTo>
                    <a:pt x="755" y="152"/>
                    <a:pt x="622" y="1"/>
                    <a:pt x="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41"/>
            <p:cNvSpPr/>
            <p:nvPr/>
          </p:nvSpPr>
          <p:spPr>
            <a:xfrm>
              <a:off x="2591585" y="2809134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51" y="1"/>
                  </a:moveTo>
                  <a:cubicBezTo>
                    <a:pt x="445" y="1"/>
                    <a:pt x="438" y="1"/>
                    <a:pt x="432" y="2"/>
                  </a:cubicBezTo>
                  <a:cubicBezTo>
                    <a:pt x="144" y="2"/>
                    <a:pt x="0" y="349"/>
                    <a:pt x="204" y="553"/>
                  </a:cubicBezTo>
                  <a:cubicBezTo>
                    <a:pt x="270" y="618"/>
                    <a:pt x="351" y="648"/>
                    <a:pt x="431" y="648"/>
                  </a:cubicBezTo>
                  <a:cubicBezTo>
                    <a:pt x="597" y="648"/>
                    <a:pt x="759" y="519"/>
                    <a:pt x="767" y="325"/>
                  </a:cubicBezTo>
                  <a:cubicBezTo>
                    <a:pt x="767" y="152"/>
                    <a:pt x="622" y="1"/>
                    <a:pt x="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41"/>
            <p:cNvSpPr/>
            <p:nvPr/>
          </p:nvSpPr>
          <p:spPr>
            <a:xfrm>
              <a:off x="2670866" y="2809167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16" y="647"/>
                    <a:pt x="660" y="504"/>
                    <a:pt x="660" y="324"/>
                  </a:cubicBezTo>
                  <a:cubicBezTo>
                    <a:pt x="660" y="144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41"/>
            <p:cNvSpPr/>
            <p:nvPr/>
          </p:nvSpPr>
          <p:spPr>
            <a:xfrm>
              <a:off x="2743360" y="2809167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41"/>
            <p:cNvSpPr/>
            <p:nvPr/>
          </p:nvSpPr>
          <p:spPr>
            <a:xfrm>
              <a:off x="2819063" y="2809167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41"/>
            <p:cNvSpPr/>
            <p:nvPr/>
          </p:nvSpPr>
          <p:spPr>
            <a:xfrm>
              <a:off x="2288536" y="2872833"/>
              <a:ext cx="25147" cy="21669"/>
            </a:xfrm>
            <a:custGeom>
              <a:avLst/>
              <a:gdLst/>
              <a:ahLst/>
              <a:cxnLst/>
              <a:rect l="l" t="t" r="r" b="b"/>
              <a:pathLst>
                <a:path w="752" h="648" extrusionOk="0">
                  <a:moveTo>
                    <a:pt x="414" y="1"/>
                  </a:moveTo>
                  <a:cubicBezTo>
                    <a:pt x="136" y="1"/>
                    <a:pt x="0" y="352"/>
                    <a:pt x="200" y="552"/>
                  </a:cubicBezTo>
                  <a:cubicBezTo>
                    <a:pt x="266" y="618"/>
                    <a:pt x="347" y="647"/>
                    <a:pt x="427" y="647"/>
                  </a:cubicBezTo>
                  <a:cubicBezTo>
                    <a:pt x="592" y="647"/>
                    <a:pt x="751" y="519"/>
                    <a:pt x="751" y="324"/>
                  </a:cubicBezTo>
                  <a:cubicBezTo>
                    <a:pt x="751" y="145"/>
                    <a:pt x="608" y="1"/>
                    <a:pt x="428" y="1"/>
                  </a:cubicBezTo>
                  <a:cubicBezTo>
                    <a:pt x="423" y="1"/>
                    <a:pt x="419" y="1"/>
                    <a:pt x="4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41"/>
            <p:cNvSpPr/>
            <p:nvPr/>
          </p:nvSpPr>
          <p:spPr>
            <a:xfrm>
              <a:off x="2368118" y="2872833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1"/>
                  </a:moveTo>
                  <a:cubicBezTo>
                    <a:pt x="144" y="1"/>
                    <a:pt x="0" y="145"/>
                    <a:pt x="0" y="324"/>
                  </a:cubicBezTo>
                  <a:cubicBezTo>
                    <a:pt x="0" y="504"/>
                    <a:pt x="144" y="648"/>
                    <a:pt x="324" y="648"/>
                  </a:cubicBezTo>
                  <a:cubicBezTo>
                    <a:pt x="503" y="648"/>
                    <a:pt x="647" y="504"/>
                    <a:pt x="647" y="324"/>
                  </a:cubicBezTo>
                  <a:cubicBezTo>
                    <a:pt x="647" y="145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41"/>
            <p:cNvSpPr/>
            <p:nvPr/>
          </p:nvSpPr>
          <p:spPr>
            <a:xfrm>
              <a:off x="2443788" y="2872833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41"/>
            <p:cNvSpPr/>
            <p:nvPr/>
          </p:nvSpPr>
          <p:spPr>
            <a:xfrm>
              <a:off x="2515881" y="287283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41"/>
            <p:cNvSpPr/>
            <p:nvPr/>
          </p:nvSpPr>
          <p:spPr>
            <a:xfrm>
              <a:off x="2591585" y="287283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52" y="0"/>
                  </a:moveTo>
                  <a:cubicBezTo>
                    <a:pt x="446" y="0"/>
                    <a:pt x="439" y="0"/>
                    <a:pt x="432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7" y="647"/>
                    <a:pt x="759" y="519"/>
                    <a:pt x="767" y="324"/>
                  </a:cubicBezTo>
                  <a:cubicBezTo>
                    <a:pt x="767" y="140"/>
                    <a:pt x="623" y="0"/>
                    <a:pt x="4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41"/>
            <p:cNvSpPr/>
            <p:nvPr/>
          </p:nvSpPr>
          <p:spPr>
            <a:xfrm>
              <a:off x="2670866" y="2872833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5"/>
                    <a:pt x="1" y="324"/>
                  </a:cubicBezTo>
                  <a:cubicBezTo>
                    <a:pt x="1" y="504"/>
                    <a:pt x="157" y="648"/>
                    <a:pt x="336" y="648"/>
                  </a:cubicBezTo>
                  <a:cubicBezTo>
                    <a:pt x="516" y="648"/>
                    <a:pt x="660" y="504"/>
                    <a:pt x="660" y="324"/>
                  </a:cubicBezTo>
                  <a:cubicBezTo>
                    <a:pt x="660" y="145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41"/>
            <p:cNvSpPr/>
            <p:nvPr/>
          </p:nvSpPr>
          <p:spPr>
            <a:xfrm>
              <a:off x="2743360" y="287283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41"/>
            <p:cNvSpPr/>
            <p:nvPr/>
          </p:nvSpPr>
          <p:spPr>
            <a:xfrm>
              <a:off x="2819063" y="2872833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41"/>
            <p:cNvSpPr/>
            <p:nvPr/>
          </p:nvSpPr>
          <p:spPr>
            <a:xfrm>
              <a:off x="2288402" y="293613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0"/>
                  </a:moveTo>
                  <a:cubicBezTo>
                    <a:pt x="144" y="0"/>
                    <a:pt x="1" y="348"/>
                    <a:pt x="204" y="563"/>
                  </a:cubicBezTo>
                  <a:cubicBezTo>
                    <a:pt x="270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41"/>
            <p:cNvSpPr/>
            <p:nvPr/>
          </p:nvSpPr>
          <p:spPr>
            <a:xfrm>
              <a:off x="2364106" y="2936131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73" y="629"/>
                    <a:pt x="356" y="658"/>
                    <a:pt x="437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41"/>
            <p:cNvSpPr/>
            <p:nvPr/>
          </p:nvSpPr>
          <p:spPr>
            <a:xfrm>
              <a:off x="2440211" y="2936131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1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49" y="658"/>
                    <a:pt x="428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41"/>
            <p:cNvSpPr/>
            <p:nvPr/>
          </p:nvSpPr>
          <p:spPr>
            <a:xfrm>
              <a:off x="2515881" y="293613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0"/>
                  </a:moveTo>
                  <a:cubicBezTo>
                    <a:pt x="144" y="0"/>
                    <a:pt x="1" y="348"/>
                    <a:pt x="204" y="563"/>
                  </a:cubicBezTo>
                  <a:cubicBezTo>
                    <a:pt x="270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41"/>
            <p:cNvSpPr/>
            <p:nvPr/>
          </p:nvSpPr>
          <p:spPr>
            <a:xfrm>
              <a:off x="2591585" y="2936131"/>
              <a:ext cx="25648" cy="21937"/>
            </a:xfrm>
            <a:custGeom>
              <a:avLst/>
              <a:gdLst/>
              <a:ahLst/>
              <a:cxnLst/>
              <a:rect l="l" t="t" r="r" b="b"/>
              <a:pathLst>
                <a:path w="767" h="656" extrusionOk="0">
                  <a:moveTo>
                    <a:pt x="432" y="0"/>
                  </a:moveTo>
                  <a:cubicBezTo>
                    <a:pt x="144" y="12"/>
                    <a:pt x="0" y="360"/>
                    <a:pt x="204" y="563"/>
                  </a:cubicBezTo>
                  <a:cubicBezTo>
                    <a:pt x="268" y="627"/>
                    <a:pt x="346" y="656"/>
                    <a:pt x="424" y="656"/>
                  </a:cubicBezTo>
                  <a:cubicBezTo>
                    <a:pt x="593" y="656"/>
                    <a:pt x="759" y="521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41"/>
            <p:cNvSpPr/>
            <p:nvPr/>
          </p:nvSpPr>
          <p:spPr>
            <a:xfrm>
              <a:off x="2667288" y="2936131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3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73" y="629"/>
                    <a:pt x="356" y="658"/>
                    <a:pt x="437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41"/>
            <p:cNvSpPr/>
            <p:nvPr/>
          </p:nvSpPr>
          <p:spPr>
            <a:xfrm>
              <a:off x="2743360" y="293613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0"/>
                  </a:moveTo>
                  <a:cubicBezTo>
                    <a:pt x="144" y="0"/>
                    <a:pt x="1" y="348"/>
                    <a:pt x="204" y="563"/>
                  </a:cubicBezTo>
                  <a:cubicBezTo>
                    <a:pt x="270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41"/>
            <p:cNvSpPr/>
            <p:nvPr/>
          </p:nvSpPr>
          <p:spPr>
            <a:xfrm>
              <a:off x="2819063" y="2936131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_4_1">
    <p:spTree>
      <p:nvGrpSpPr>
        <p:cNvPr id="1" name="Shape 2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9" name="Google Shape;2899;p42"/>
          <p:cNvSpPr/>
          <p:nvPr/>
        </p:nvSpPr>
        <p:spPr>
          <a:xfrm>
            <a:off x="3505800" y="1020750"/>
            <a:ext cx="4934100" cy="412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0" name="Google Shape;2900;p42"/>
          <p:cNvSpPr/>
          <p:nvPr/>
        </p:nvSpPr>
        <p:spPr>
          <a:xfrm>
            <a:off x="2762397" y="2706096"/>
            <a:ext cx="643252" cy="2671455"/>
          </a:xfrm>
          <a:custGeom>
            <a:avLst/>
            <a:gdLst/>
            <a:ahLst/>
            <a:cxnLst/>
            <a:rect l="l" t="t" r="r" b="b"/>
            <a:pathLst>
              <a:path w="19236" h="79888" extrusionOk="0">
                <a:moveTo>
                  <a:pt x="1" y="1"/>
                </a:moveTo>
                <a:lnTo>
                  <a:pt x="1" y="79888"/>
                </a:lnTo>
                <a:lnTo>
                  <a:pt x="19236" y="79888"/>
                </a:lnTo>
                <a:lnTo>
                  <a:pt x="1923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01" name="Google Shape;2901;p42"/>
          <p:cNvGrpSpPr/>
          <p:nvPr/>
        </p:nvGrpSpPr>
        <p:grpSpPr>
          <a:xfrm>
            <a:off x="2081705" y="3092486"/>
            <a:ext cx="556341" cy="466622"/>
            <a:chOff x="5590805" y="3094411"/>
            <a:chExt cx="556341" cy="466622"/>
          </a:xfrm>
        </p:grpSpPr>
        <p:sp>
          <p:nvSpPr>
            <p:cNvPr id="2902" name="Google Shape;2902;p42"/>
            <p:cNvSpPr/>
            <p:nvPr/>
          </p:nvSpPr>
          <p:spPr>
            <a:xfrm>
              <a:off x="5590805" y="3094411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17"/>
                    <a:pt x="363" y="646"/>
                    <a:pt x="442" y="646"/>
                  </a:cubicBezTo>
                  <a:cubicBezTo>
                    <a:pt x="608" y="646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42"/>
            <p:cNvSpPr/>
            <p:nvPr/>
          </p:nvSpPr>
          <p:spPr>
            <a:xfrm>
              <a:off x="5670493" y="3094411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5" y="0"/>
                    <a:pt x="1" y="144"/>
                    <a:pt x="1" y="323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3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42"/>
            <p:cNvSpPr/>
            <p:nvPr/>
          </p:nvSpPr>
          <p:spPr>
            <a:xfrm>
              <a:off x="5742589" y="3094411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6"/>
                    <a:pt x="431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42"/>
            <p:cNvSpPr/>
            <p:nvPr/>
          </p:nvSpPr>
          <p:spPr>
            <a:xfrm>
              <a:off x="5818297" y="3094411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2" y="646"/>
                    <a:pt x="433" y="646"/>
                  </a:cubicBezTo>
                  <a:cubicBezTo>
                    <a:pt x="603" y="646"/>
                    <a:pt x="767" y="518"/>
                    <a:pt x="767" y="323"/>
                  </a:cubicBezTo>
                  <a:cubicBezTo>
                    <a:pt x="767" y="144"/>
                    <a:pt x="611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42"/>
            <p:cNvSpPr/>
            <p:nvPr/>
          </p:nvSpPr>
          <p:spPr>
            <a:xfrm>
              <a:off x="5897985" y="3094411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5" y="0"/>
                    <a:pt x="1" y="144"/>
                    <a:pt x="1" y="323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3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42"/>
            <p:cNvSpPr/>
            <p:nvPr/>
          </p:nvSpPr>
          <p:spPr>
            <a:xfrm>
              <a:off x="5970082" y="3094411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6"/>
                    <a:pt x="431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42"/>
            <p:cNvSpPr/>
            <p:nvPr/>
          </p:nvSpPr>
          <p:spPr>
            <a:xfrm>
              <a:off x="6045790" y="3094411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42"/>
            <p:cNvSpPr/>
            <p:nvPr/>
          </p:nvSpPr>
          <p:spPr>
            <a:xfrm>
              <a:off x="6125076" y="3094411"/>
              <a:ext cx="22070" cy="21636"/>
            </a:xfrm>
            <a:custGeom>
              <a:avLst/>
              <a:gdLst/>
              <a:ahLst/>
              <a:cxnLst/>
              <a:rect l="l" t="t" r="r" b="b"/>
              <a:pathLst>
                <a:path w="660" h="647" extrusionOk="0">
                  <a:moveTo>
                    <a:pt x="336" y="0"/>
                  </a:moveTo>
                  <a:cubicBezTo>
                    <a:pt x="157" y="0"/>
                    <a:pt x="1" y="144"/>
                    <a:pt x="1" y="323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16" y="647"/>
                    <a:pt x="660" y="503"/>
                    <a:pt x="660" y="323"/>
                  </a:cubicBezTo>
                  <a:cubicBezTo>
                    <a:pt x="660" y="144"/>
                    <a:pt x="516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42"/>
            <p:cNvSpPr/>
            <p:nvPr/>
          </p:nvSpPr>
          <p:spPr>
            <a:xfrm>
              <a:off x="5590805" y="3158047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3" y="1"/>
                  </a:moveTo>
                  <a:cubicBezTo>
                    <a:pt x="457" y="1"/>
                    <a:pt x="450" y="1"/>
                    <a:pt x="444" y="1"/>
                  </a:cubicBezTo>
                  <a:cubicBezTo>
                    <a:pt x="156" y="1"/>
                    <a:pt x="0" y="349"/>
                    <a:pt x="216" y="552"/>
                  </a:cubicBezTo>
                  <a:cubicBezTo>
                    <a:pt x="282" y="618"/>
                    <a:pt x="363" y="648"/>
                    <a:pt x="442" y="648"/>
                  </a:cubicBezTo>
                  <a:cubicBezTo>
                    <a:pt x="608" y="648"/>
                    <a:pt x="767" y="519"/>
                    <a:pt x="767" y="325"/>
                  </a:cubicBezTo>
                  <a:cubicBezTo>
                    <a:pt x="767" y="152"/>
                    <a:pt x="633" y="1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42"/>
            <p:cNvSpPr/>
            <p:nvPr/>
          </p:nvSpPr>
          <p:spPr>
            <a:xfrm>
              <a:off x="5666915" y="3158047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51" y="1"/>
                  </a:moveTo>
                  <a:cubicBezTo>
                    <a:pt x="444" y="1"/>
                    <a:pt x="438" y="1"/>
                    <a:pt x="431" y="1"/>
                  </a:cubicBezTo>
                  <a:cubicBezTo>
                    <a:pt x="144" y="1"/>
                    <a:pt x="0" y="349"/>
                    <a:pt x="204" y="552"/>
                  </a:cubicBezTo>
                  <a:cubicBezTo>
                    <a:pt x="270" y="618"/>
                    <a:pt x="351" y="648"/>
                    <a:pt x="430" y="648"/>
                  </a:cubicBezTo>
                  <a:cubicBezTo>
                    <a:pt x="596" y="648"/>
                    <a:pt x="755" y="519"/>
                    <a:pt x="755" y="325"/>
                  </a:cubicBezTo>
                  <a:cubicBezTo>
                    <a:pt x="755" y="152"/>
                    <a:pt x="621" y="1"/>
                    <a:pt x="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42"/>
            <p:cNvSpPr/>
            <p:nvPr/>
          </p:nvSpPr>
          <p:spPr>
            <a:xfrm>
              <a:off x="5742589" y="3158080"/>
              <a:ext cx="25548" cy="21769"/>
            </a:xfrm>
            <a:custGeom>
              <a:avLst/>
              <a:gdLst/>
              <a:ahLst/>
              <a:cxnLst/>
              <a:rect l="l" t="t" r="r" b="b"/>
              <a:pathLst>
                <a:path w="764" h="651" extrusionOk="0">
                  <a:moveTo>
                    <a:pt x="432" y="0"/>
                  </a:moveTo>
                  <a:cubicBezTo>
                    <a:pt x="144" y="0"/>
                    <a:pt x="1" y="360"/>
                    <a:pt x="204" y="563"/>
                  </a:cubicBezTo>
                  <a:cubicBezTo>
                    <a:pt x="272" y="624"/>
                    <a:pt x="353" y="651"/>
                    <a:pt x="431" y="651"/>
                  </a:cubicBezTo>
                  <a:cubicBezTo>
                    <a:pt x="603" y="651"/>
                    <a:pt x="763" y="521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42"/>
            <p:cNvSpPr/>
            <p:nvPr/>
          </p:nvSpPr>
          <p:spPr>
            <a:xfrm>
              <a:off x="5818297" y="3158047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2" y="1"/>
                  </a:moveTo>
                  <a:cubicBezTo>
                    <a:pt x="456" y="1"/>
                    <a:pt x="450" y="1"/>
                    <a:pt x="444" y="1"/>
                  </a:cubicBezTo>
                  <a:cubicBezTo>
                    <a:pt x="144" y="1"/>
                    <a:pt x="0" y="349"/>
                    <a:pt x="204" y="552"/>
                  </a:cubicBezTo>
                  <a:cubicBezTo>
                    <a:pt x="274" y="618"/>
                    <a:pt x="357" y="648"/>
                    <a:pt x="439" y="648"/>
                  </a:cubicBezTo>
                  <a:cubicBezTo>
                    <a:pt x="608" y="648"/>
                    <a:pt x="767" y="519"/>
                    <a:pt x="767" y="325"/>
                  </a:cubicBezTo>
                  <a:cubicBezTo>
                    <a:pt x="767" y="152"/>
                    <a:pt x="622" y="1"/>
                    <a:pt x="4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42"/>
            <p:cNvSpPr/>
            <p:nvPr/>
          </p:nvSpPr>
          <p:spPr>
            <a:xfrm>
              <a:off x="5894006" y="3158047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3" y="1"/>
                  </a:moveTo>
                  <a:cubicBezTo>
                    <a:pt x="456" y="1"/>
                    <a:pt x="450" y="1"/>
                    <a:pt x="443" y="1"/>
                  </a:cubicBezTo>
                  <a:cubicBezTo>
                    <a:pt x="156" y="1"/>
                    <a:pt x="0" y="349"/>
                    <a:pt x="216" y="552"/>
                  </a:cubicBezTo>
                  <a:cubicBezTo>
                    <a:pt x="282" y="618"/>
                    <a:pt x="363" y="648"/>
                    <a:pt x="442" y="648"/>
                  </a:cubicBezTo>
                  <a:cubicBezTo>
                    <a:pt x="608" y="648"/>
                    <a:pt x="767" y="519"/>
                    <a:pt x="767" y="325"/>
                  </a:cubicBezTo>
                  <a:cubicBezTo>
                    <a:pt x="767" y="152"/>
                    <a:pt x="633" y="1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42"/>
            <p:cNvSpPr/>
            <p:nvPr/>
          </p:nvSpPr>
          <p:spPr>
            <a:xfrm>
              <a:off x="5970082" y="3158047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1"/>
                  </a:moveTo>
                  <a:cubicBezTo>
                    <a:pt x="445" y="1"/>
                    <a:pt x="438" y="1"/>
                    <a:pt x="432" y="1"/>
                  </a:cubicBezTo>
                  <a:cubicBezTo>
                    <a:pt x="144" y="1"/>
                    <a:pt x="1" y="349"/>
                    <a:pt x="204" y="552"/>
                  </a:cubicBezTo>
                  <a:cubicBezTo>
                    <a:pt x="270" y="618"/>
                    <a:pt x="351" y="648"/>
                    <a:pt x="431" y="648"/>
                  </a:cubicBezTo>
                  <a:cubicBezTo>
                    <a:pt x="596" y="648"/>
                    <a:pt x="755" y="519"/>
                    <a:pt x="755" y="325"/>
                  </a:cubicBezTo>
                  <a:cubicBezTo>
                    <a:pt x="755" y="152"/>
                    <a:pt x="622" y="1"/>
                    <a:pt x="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42"/>
            <p:cNvSpPr/>
            <p:nvPr/>
          </p:nvSpPr>
          <p:spPr>
            <a:xfrm>
              <a:off x="6045890" y="3158080"/>
              <a:ext cx="25147" cy="21636"/>
            </a:xfrm>
            <a:custGeom>
              <a:avLst/>
              <a:gdLst/>
              <a:ahLst/>
              <a:cxnLst/>
              <a:rect l="l" t="t" r="r" b="b"/>
              <a:pathLst>
                <a:path w="752" h="647" extrusionOk="0">
                  <a:moveTo>
                    <a:pt x="415" y="0"/>
                  </a:moveTo>
                  <a:cubicBezTo>
                    <a:pt x="137" y="0"/>
                    <a:pt x="1" y="351"/>
                    <a:pt x="201" y="551"/>
                  </a:cubicBezTo>
                  <a:cubicBezTo>
                    <a:pt x="267" y="617"/>
                    <a:pt x="348" y="647"/>
                    <a:pt x="427" y="647"/>
                  </a:cubicBezTo>
                  <a:cubicBezTo>
                    <a:pt x="593" y="647"/>
                    <a:pt x="752" y="518"/>
                    <a:pt x="752" y="324"/>
                  </a:cubicBezTo>
                  <a:cubicBezTo>
                    <a:pt x="752" y="144"/>
                    <a:pt x="608" y="0"/>
                    <a:pt x="429" y="0"/>
                  </a:cubicBezTo>
                  <a:cubicBezTo>
                    <a:pt x="424" y="0"/>
                    <a:pt x="419" y="0"/>
                    <a:pt x="4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42"/>
            <p:cNvSpPr/>
            <p:nvPr/>
          </p:nvSpPr>
          <p:spPr>
            <a:xfrm>
              <a:off x="6121498" y="3158047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3" y="1"/>
                  </a:moveTo>
                  <a:cubicBezTo>
                    <a:pt x="456" y="1"/>
                    <a:pt x="450" y="1"/>
                    <a:pt x="443" y="1"/>
                  </a:cubicBezTo>
                  <a:cubicBezTo>
                    <a:pt x="144" y="1"/>
                    <a:pt x="0" y="349"/>
                    <a:pt x="204" y="552"/>
                  </a:cubicBezTo>
                  <a:cubicBezTo>
                    <a:pt x="273" y="618"/>
                    <a:pt x="357" y="648"/>
                    <a:pt x="438" y="648"/>
                  </a:cubicBezTo>
                  <a:cubicBezTo>
                    <a:pt x="608" y="648"/>
                    <a:pt x="767" y="519"/>
                    <a:pt x="767" y="325"/>
                  </a:cubicBezTo>
                  <a:cubicBezTo>
                    <a:pt x="767" y="152"/>
                    <a:pt x="633" y="1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42"/>
            <p:cNvSpPr/>
            <p:nvPr/>
          </p:nvSpPr>
          <p:spPr>
            <a:xfrm>
              <a:off x="5590805" y="3221349"/>
              <a:ext cx="25648" cy="21836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22"/>
                    <a:pt x="363" y="653"/>
                    <a:pt x="443" y="653"/>
                  </a:cubicBezTo>
                  <a:cubicBezTo>
                    <a:pt x="608" y="653"/>
                    <a:pt x="767" y="518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42"/>
            <p:cNvSpPr/>
            <p:nvPr/>
          </p:nvSpPr>
          <p:spPr>
            <a:xfrm>
              <a:off x="5670493" y="3221349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42"/>
            <p:cNvSpPr/>
            <p:nvPr/>
          </p:nvSpPr>
          <p:spPr>
            <a:xfrm>
              <a:off x="5742589" y="3221349"/>
              <a:ext cx="25281" cy="21836"/>
            </a:xfrm>
            <a:custGeom>
              <a:avLst/>
              <a:gdLst/>
              <a:ahLst/>
              <a:cxnLst/>
              <a:rect l="l" t="t" r="r" b="b"/>
              <a:pathLst>
                <a:path w="756" h="653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22"/>
                    <a:pt x="351" y="653"/>
                    <a:pt x="431" y="653"/>
                  </a:cubicBezTo>
                  <a:cubicBezTo>
                    <a:pt x="597" y="653"/>
                    <a:pt x="755" y="518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42"/>
            <p:cNvSpPr/>
            <p:nvPr/>
          </p:nvSpPr>
          <p:spPr>
            <a:xfrm>
              <a:off x="5818297" y="3221349"/>
              <a:ext cx="25648" cy="21836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22"/>
                    <a:pt x="352" y="653"/>
                    <a:pt x="434" y="653"/>
                  </a:cubicBezTo>
                  <a:cubicBezTo>
                    <a:pt x="603" y="653"/>
                    <a:pt x="767" y="518"/>
                    <a:pt x="767" y="324"/>
                  </a:cubicBezTo>
                  <a:cubicBezTo>
                    <a:pt x="767" y="145"/>
                    <a:pt x="611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42"/>
            <p:cNvSpPr/>
            <p:nvPr/>
          </p:nvSpPr>
          <p:spPr>
            <a:xfrm>
              <a:off x="5897985" y="3221349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42"/>
            <p:cNvSpPr/>
            <p:nvPr/>
          </p:nvSpPr>
          <p:spPr>
            <a:xfrm>
              <a:off x="5970082" y="3221349"/>
              <a:ext cx="25281" cy="21836"/>
            </a:xfrm>
            <a:custGeom>
              <a:avLst/>
              <a:gdLst/>
              <a:ahLst/>
              <a:cxnLst/>
              <a:rect l="l" t="t" r="r" b="b"/>
              <a:pathLst>
                <a:path w="756" h="653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22"/>
                    <a:pt x="351" y="653"/>
                    <a:pt x="431" y="653"/>
                  </a:cubicBezTo>
                  <a:cubicBezTo>
                    <a:pt x="597" y="653"/>
                    <a:pt x="755" y="518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42"/>
            <p:cNvSpPr/>
            <p:nvPr/>
          </p:nvSpPr>
          <p:spPr>
            <a:xfrm>
              <a:off x="6045790" y="3221349"/>
              <a:ext cx="25247" cy="21836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22"/>
                    <a:pt x="351" y="653"/>
                    <a:pt x="431" y="653"/>
                  </a:cubicBezTo>
                  <a:cubicBezTo>
                    <a:pt x="596" y="653"/>
                    <a:pt x="755" y="518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42"/>
            <p:cNvSpPr/>
            <p:nvPr/>
          </p:nvSpPr>
          <p:spPr>
            <a:xfrm>
              <a:off x="6125076" y="3221349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5"/>
                    <a:pt x="1" y="324"/>
                  </a:cubicBezTo>
                  <a:cubicBezTo>
                    <a:pt x="1" y="504"/>
                    <a:pt x="157" y="648"/>
                    <a:pt x="336" y="648"/>
                  </a:cubicBezTo>
                  <a:cubicBezTo>
                    <a:pt x="516" y="648"/>
                    <a:pt x="660" y="504"/>
                    <a:pt x="660" y="324"/>
                  </a:cubicBezTo>
                  <a:cubicBezTo>
                    <a:pt x="660" y="145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42"/>
            <p:cNvSpPr/>
            <p:nvPr/>
          </p:nvSpPr>
          <p:spPr>
            <a:xfrm>
              <a:off x="5590805" y="328505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42"/>
            <p:cNvSpPr/>
            <p:nvPr/>
          </p:nvSpPr>
          <p:spPr>
            <a:xfrm>
              <a:off x="5670493" y="3285052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42"/>
            <p:cNvSpPr/>
            <p:nvPr/>
          </p:nvSpPr>
          <p:spPr>
            <a:xfrm>
              <a:off x="5742589" y="3285052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42"/>
            <p:cNvSpPr/>
            <p:nvPr/>
          </p:nvSpPr>
          <p:spPr>
            <a:xfrm>
              <a:off x="5818297" y="328505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42"/>
            <p:cNvSpPr/>
            <p:nvPr/>
          </p:nvSpPr>
          <p:spPr>
            <a:xfrm>
              <a:off x="5897985" y="3285052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42"/>
            <p:cNvSpPr/>
            <p:nvPr/>
          </p:nvSpPr>
          <p:spPr>
            <a:xfrm>
              <a:off x="5970082" y="3285052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42"/>
            <p:cNvSpPr/>
            <p:nvPr/>
          </p:nvSpPr>
          <p:spPr>
            <a:xfrm>
              <a:off x="6045790" y="3285052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42"/>
            <p:cNvSpPr/>
            <p:nvPr/>
          </p:nvSpPr>
          <p:spPr>
            <a:xfrm>
              <a:off x="6125076" y="3285052"/>
              <a:ext cx="22070" cy="21636"/>
            </a:xfrm>
            <a:custGeom>
              <a:avLst/>
              <a:gdLst/>
              <a:ahLst/>
              <a:cxnLst/>
              <a:rect l="l" t="t" r="r" b="b"/>
              <a:pathLst>
                <a:path w="660" h="647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16" y="647"/>
                    <a:pt x="660" y="503"/>
                    <a:pt x="660" y="324"/>
                  </a:cubicBezTo>
                  <a:cubicBezTo>
                    <a:pt x="660" y="144"/>
                    <a:pt x="516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42"/>
            <p:cNvSpPr/>
            <p:nvPr/>
          </p:nvSpPr>
          <p:spPr>
            <a:xfrm>
              <a:off x="5590805" y="334872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42"/>
            <p:cNvSpPr/>
            <p:nvPr/>
          </p:nvSpPr>
          <p:spPr>
            <a:xfrm>
              <a:off x="5666915" y="3348722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42"/>
            <p:cNvSpPr/>
            <p:nvPr/>
          </p:nvSpPr>
          <p:spPr>
            <a:xfrm>
              <a:off x="5742589" y="3348722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42"/>
            <p:cNvSpPr/>
            <p:nvPr/>
          </p:nvSpPr>
          <p:spPr>
            <a:xfrm>
              <a:off x="5818297" y="334872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4" y="617"/>
                    <a:pt x="357" y="647"/>
                    <a:pt x="439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42"/>
            <p:cNvSpPr/>
            <p:nvPr/>
          </p:nvSpPr>
          <p:spPr>
            <a:xfrm>
              <a:off x="5894006" y="334872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42"/>
            <p:cNvSpPr/>
            <p:nvPr/>
          </p:nvSpPr>
          <p:spPr>
            <a:xfrm>
              <a:off x="5970082" y="3348722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42"/>
            <p:cNvSpPr/>
            <p:nvPr/>
          </p:nvSpPr>
          <p:spPr>
            <a:xfrm>
              <a:off x="6045790" y="3348722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42"/>
            <p:cNvSpPr/>
            <p:nvPr/>
          </p:nvSpPr>
          <p:spPr>
            <a:xfrm>
              <a:off x="6121498" y="334872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3" y="617"/>
                    <a:pt x="357" y="647"/>
                    <a:pt x="438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42"/>
            <p:cNvSpPr/>
            <p:nvPr/>
          </p:nvSpPr>
          <p:spPr>
            <a:xfrm>
              <a:off x="5590805" y="3411990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1"/>
                  </a:moveTo>
                  <a:cubicBezTo>
                    <a:pt x="156" y="1"/>
                    <a:pt x="0" y="348"/>
                    <a:pt x="216" y="564"/>
                  </a:cubicBezTo>
                  <a:cubicBezTo>
                    <a:pt x="281" y="629"/>
                    <a:pt x="362" y="659"/>
                    <a:pt x="441" y="659"/>
                  </a:cubicBezTo>
                  <a:cubicBezTo>
                    <a:pt x="607" y="659"/>
                    <a:pt x="767" y="527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42"/>
            <p:cNvSpPr/>
            <p:nvPr/>
          </p:nvSpPr>
          <p:spPr>
            <a:xfrm>
              <a:off x="5670493" y="3411990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42"/>
            <p:cNvSpPr/>
            <p:nvPr/>
          </p:nvSpPr>
          <p:spPr>
            <a:xfrm>
              <a:off x="5742589" y="3411990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42"/>
            <p:cNvSpPr/>
            <p:nvPr/>
          </p:nvSpPr>
          <p:spPr>
            <a:xfrm>
              <a:off x="5818297" y="3411990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1"/>
                  </a:moveTo>
                  <a:cubicBezTo>
                    <a:pt x="144" y="1"/>
                    <a:pt x="0" y="348"/>
                    <a:pt x="204" y="564"/>
                  </a:cubicBezTo>
                  <a:cubicBezTo>
                    <a:pt x="269" y="629"/>
                    <a:pt x="351" y="659"/>
                    <a:pt x="432" y="659"/>
                  </a:cubicBezTo>
                  <a:cubicBezTo>
                    <a:pt x="602" y="659"/>
                    <a:pt x="767" y="527"/>
                    <a:pt x="767" y="324"/>
                  </a:cubicBezTo>
                  <a:cubicBezTo>
                    <a:pt x="767" y="145"/>
                    <a:pt x="611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42"/>
            <p:cNvSpPr/>
            <p:nvPr/>
          </p:nvSpPr>
          <p:spPr>
            <a:xfrm>
              <a:off x="5897985" y="3411990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42"/>
            <p:cNvSpPr/>
            <p:nvPr/>
          </p:nvSpPr>
          <p:spPr>
            <a:xfrm>
              <a:off x="5970082" y="3411990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42"/>
            <p:cNvSpPr/>
            <p:nvPr/>
          </p:nvSpPr>
          <p:spPr>
            <a:xfrm>
              <a:off x="6045790" y="3411990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1"/>
                  </a:moveTo>
                  <a:cubicBezTo>
                    <a:pt x="144" y="1"/>
                    <a:pt x="0" y="348"/>
                    <a:pt x="204" y="564"/>
                  </a:cubicBezTo>
                  <a:cubicBezTo>
                    <a:pt x="269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42"/>
            <p:cNvSpPr/>
            <p:nvPr/>
          </p:nvSpPr>
          <p:spPr>
            <a:xfrm>
              <a:off x="6125076" y="3411990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5"/>
                    <a:pt x="1" y="324"/>
                  </a:cubicBezTo>
                  <a:cubicBezTo>
                    <a:pt x="1" y="504"/>
                    <a:pt x="157" y="648"/>
                    <a:pt x="336" y="648"/>
                  </a:cubicBezTo>
                  <a:cubicBezTo>
                    <a:pt x="516" y="648"/>
                    <a:pt x="660" y="504"/>
                    <a:pt x="660" y="324"/>
                  </a:cubicBezTo>
                  <a:cubicBezTo>
                    <a:pt x="660" y="145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42"/>
            <p:cNvSpPr/>
            <p:nvPr/>
          </p:nvSpPr>
          <p:spPr>
            <a:xfrm>
              <a:off x="5590805" y="3475693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42"/>
            <p:cNvSpPr/>
            <p:nvPr/>
          </p:nvSpPr>
          <p:spPr>
            <a:xfrm>
              <a:off x="5666915" y="3475693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42"/>
            <p:cNvSpPr/>
            <p:nvPr/>
          </p:nvSpPr>
          <p:spPr>
            <a:xfrm>
              <a:off x="5742589" y="3475693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42"/>
            <p:cNvSpPr/>
            <p:nvPr/>
          </p:nvSpPr>
          <p:spPr>
            <a:xfrm>
              <a:off x="5818297" y="3475693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42"/>
            <p:cNvSpPr/>
            <p:nvPr/>
          </p:nvSpPr>
          <p:spPr>
            <a:xfrm>
              <a:off x="5894006" y="3475693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42"/>
            <p:cNvSpPr/>
            <p:nvPr/>
          </p:nvSpPr>
          <p:spPr>
            <a:xfrm>
              <a:off x="5970082" y="3475693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42"/>
            <p:cNvSpPr/>
            <p:nvPr/>
          </p:nvSpPr>
          <p:spPr>
            <a:xfrm>
              <a:off x="6045790" y="3475693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42"/>
            <p:cNvSpPr/>
            <p:nvPr/>
          </p:nvSpPr>
          <p:spPr>
            <a:xfrm>
              <a:off x="6121498" y="3475693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3" y="617"/>
                    <a:pt x="357" y="647"/>
                    <a:pt x="438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42"/>
            <p:cNvSpPr/>
            <p:nvPr/>
          </p:nvSpPr>
          <p:spPr>
            <a:xfrm>
              <a:off x="5590805" y="35393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42"/>
            <p:cNvSpPr/>
            <p:nvPr/>
          </p:nvSpPr>
          <p:spPr>
            <a:xfrm>
              <a:off x="5666915" y="3539363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42"/>
            <p:cNvSpPr/>
            <p:nvPr/>
          </p:nvSpPr>
          <p:spPr>
            <a:xfrm>
              <a:off x="5742589" y="353936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42"/>
            <p:cNvSpPr/>
            <p:nvPr/>
          </p:nvSpPr>
          <p:spPr>
            <a:xfrm>
              <a:off x="5818297" y="35393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42"/>
            <p:cNvSpPr/>
            <p:nvPr/>
          </p:nvSpPr>
          <p:spPr>
            <a:xfrm>
              <a:off x="5894006" y="35393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42"/>
            <p:cNvSpPr/>
            <p:nvPr/>
          </p:nvSpPr>
          <p:spPr>
            <a:xfrm>
              <a:off x="5970082" y="353936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42"/>
            <p:cNvSpPr/>
            <p:nvPr/>
          </p:nvSpPr>
          <p:spPr>
            <a:xfrm>
              <a:off x="6045790" y="3539363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42"/>
            <p:cNvSpPr/>
            <p:nvPr/>
          </p:nvSpPr>
          <p:spPr>
            <a:xfrm>
              <a:off x="6121498" y="35393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3" y="618"/>
                    <a:pt x="357" y="647"/>
                    <a:pt x="438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66" name="Google Shape;2966;p42"/>
          <p:cNvSpPr/>
          <p:nvPr/>
        </p:nvSpPr>
        <p:spPr>
          <a:xfrm>
            <a:off x="1214426" y="3662931"/>
            <a:ext cx="2291376" cy="259160"/>
          </a:xfrm>
          <a:custGeom>
            <a:avLst/>
            <a:gdLst/>
            <a:ahLst/>
            <a:cxnLst/>
            <a:rect l="l" t="t" r="r" b="b"/>
            <a:pathLst>
              <a:path w="68522" h="7750" extrusionOk="0">
                <a:moveTo>
                  <a:pt x="1" y="0"/>
                </a:moveTo>
                <a:lnTo>
                  <a:pt x="1" y="7750"/>
                </a:lnTo>
                <a:lnTo>
                  <a:pt x="68522" y="7750"/>
                </a:lnTo>
                <a:lnTo>
                  <a:pt x="6852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7" name="Google Shape;2967;p42"/>
          <p:cNvSpPr/>
          <p:nvPr/>
        </p:nvSpPr>
        <p:spPr>
          <a:xfrm>
            <a:off x="3505768" y="1020753"/>
            <a:ext cx="33" cy="2901355"/>
          </a:xfrm>
          <a:custGeom>
            <a:avLst/>
            <a:gdLst/>
            <a:ahLst/>
            <a:cxnLst/>
            <a:rect l="l" t="t" r="r" b="b"/>
            <a:pathLst>
              <a:path w="1" h="86763" fill="none" extrusionOk="0">
                <a:moveTo>
                  <a:pt x="0" y="86762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8" name="Google Shape;2968;p42"/>
          <p:cNvSpPr/>
          <p:nvPr/>
        </p:nvSpPr>
        <p:spPr>
          <a:xfrm>
            <a:off x="8775525" y="3"/>
            <a:ext cx="368475" cy="1260019"/>
          </a:xfrm>
          <a:custGeom>
            <a:avLst/>
            <a:gdLst/>
            <a:ahLst/>
            <a:cxnLst/>
            <a:rect l="l" t="t" r="r" b="b"/>
            <a:pathLst>
              <a:path w="11019" h="37680" extrusionOk="0">
                <a:moveTo>
                  <a:pt x="0" y="0"/>
                </a:moveTo>
                <a:lnTo>
                  <a:pt x="0" y="37680"/>
                </a:lnTo>
                <a:lnTo>
                  <a:pt x="11019" y="37680"/>
                </a:lnTo>
                <a:lnTo>
                  <a:pt x="11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69" name="Google Shape;2969;p42"/>
          <p:cNvGrpSpPr/>
          <p:nvPr/>
        </p:nvGrpSpPr>
        <p:grpSpPr>
          <a:xfrm>
            <a:off x="8101430" y="72886"/>
            <a:ext cx="556341" cy="466622"/>
            <a:chOff x="5590805" y="3094411"/>
            <a:chExt cx="556341" cy="466622"/>
          </a:xfrm>
        </p:grpSpPr>
        <p:sp>
          <p:nvSpPr>
            <p:cNvPr id="2970" name="Google Shape;2970;p42"/>
            <p:cNvSpPr/>
            <p:nvPr/>
          </p:nvSpPr>
          <p:spPr>
            <a:xfrm>
              <a:off x="5590805" y="3094411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17"/>
                    <a:pt x="363" y="646"/>
                    <a:pt x="442" y="646"/>
                  </a:cubicBezTo>
                  <a:cubicBezTo>
                    <a:pt x="608" y="646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42"/>
            <p:cNvSpPr/>
            <p:nvPr/>
          </p:nvSpPr>
          <p:spPr>
            <a:xfrm>
              <a:off x="5670493" y="3094411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5" y="0"/>
                    <a:pt x="1" y="144"/>
                    <a:pt x="1" y="323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3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42"/>
            <p:cNvSpPr/>
            <p:nvPr/>
          </p:nvSpPr>
          <p:spPr>
            <a:xfrm>
              <a:off x="5742589" y="3094411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6"/>
                    <a:pt x="431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42"/>
            <p:cNvSpPr/>
            <p:nvPr/>
          </p:nvSpPr>
          <p:spPr>
            <a:xfrm>
              <a:off x="5818297" y="3094411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2" y="646"/>
                    <a:pt x="433" y="646"/>
                  </a:cubicBezTo>
                  <a:cubicBezTo>
                    <a:pt x="603" y="646"/>
                    <a:pt x="767" y="518"/>
                    <a:pt x="767" y="323"/>
                  </a:cubicBezTo>
                  <a:cubicBezTo>
                    <a:pt x="767" y="144"/>
                    <a:pt x="611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42"/>
            <p:cNvSpPr/>
            <p:nvPr/>
          </p:nvSpPr>
          <p:spPr>
            <a:xfrm>
              <a:off x="5897985" y="3094411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5" y="0"/>
                    <a:pt x="1" y="144"/>
                    <a:pt x="1" y="323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3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42"/>
            <p:cNvSpPr/>
            <p:nvPr/>
          </p:nvSpPr>
          <p:spPr>
            <a:xfrm>
              <a:off x="5970082" y="3094411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6"/>
                    <a:pt x="431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42"/>
            <p:cNvSpPr/>
            <p:nvPr/>
          </p:nvSpPr>
          <p:spPr>
            <a:xfrm>
              <a:off x="6045790" y="3094411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42"/>
            <p:cNvSpPr/>
            <p:nvPr/>
          </p:nvSpPr>
          <p:spPr>
            <a:xfrm>
              <a:off x="6125076" y="3094411"/>
              <a:ext cx="22070" cy="21636"/>
            </a:xfrm>
            <a:custGeom>
              <a:avLst/>
              <a:gdLst/>
              <a:ahLst/>
              <a:cxnLst/>
              <a:rect l="l" t="t" r="r" b="b"/>
              <a:pathLst>
                <a:path w="660" h="647" extrusionOk="0">
                  <a:moveTo>
                    <a:pt x="336" y="0"/>
                  </a:moveTo>
                  <a:cubicBezTo>
                    <a:pt x="157" y="0"/>
                    <a:pt x="1" y="144"/>
                    <a:pt x="1" y="323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16" y="647"/>
                    <a:pt x="660" y="503"/>
                    <a:pt x="660" y="323"/>
                  </a:cubicBezTo>
                  <a:cubicBezTo>
                    <a:pt x="660" y="144"/>
                    <a:pt x="516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42"/>
            <p:cNvSpPr/>
            <p:nvPr/>
          </p:nvSpPr>
          <p:spPr>
            <a:xfrm>
              <a:off x="5590805" y="3158047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3" y="1"/>
                  </a:moveTo>
                  <a:cubicBezTo>
                    <a:pt x="457" y="1"/>
                    <a:pt x="450" y="1"/>
                    <a:pt x="444" y="1"/>
                  </a:cubicBezTo>
                  <a:cubicBezTo>
                    <a:pt x="156" y="1"/>
                    <a:pt x="0" y="349"/>
                    <a:pt x="216" y="552"/>
                  </a:cubicBezTo>
                  <a:cubicBezTo>
                    <a:pt x="282" y="618"/>
                    <a:pt x="363" y="648"/>
                    <a:pt x="442" y="648"/>
                  </a:cubicBezTo>
                  <a:cubicBezTo>
                    <a:pt x="608" y="648"/>
                    <a:pt x="767" y="519"/>
                    <a:pt x="767" y="325"/>
                  </a:cubicBezTo>
                  <a:cubicBezTo>
                    <a:pt x="767" y="152"/>
                    <a:pt x="633" y="1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42"/>
            <p:cNvSpPr/>
            <p:nvPr/>
          </p:nvSpPr>
          <p:spPr>
            <a:xfrm>
              <a:off x="5666915" y="3158047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51" y="1"/>
                  </a:moveTo>
                  <a:cubicBezTo>
                    <a:pt x="444" y="1"/>
                    <a:pt x="438" y="1"/>
                    <a:pt x="431" y="1"/>
                  </a:cubicBezTo>
                  <a:cubicBezTo>
                    <a:pt x="144" y="1"/>
                    <a:pt x="0" y="349"/>
                    <a:pt x="204" y="552"/>
                  </a:cubicBezTo>
                  <a:cubicBezTo>
                    <a:pt x="270" y="618"/>
                    <a:pt x="351" y="648"/>
                    <a:pt x="430" y="648"/>
                  </a:cubicBezTo>
                  <a:cubicBezTo>
                    <a:pt x="596" y="648"/>
                    <a:pt x="755" y="519"/>
                    <a:pt x="755" y="325"/>
                  </a:cubicBezTo>
                  <a:cubicBezTo>
                    <a:pt x="755" y="152"/>
                    <a:pt x="621" y="1"/>
                    <a:pt x="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42"/>
            <p:cNvSpPr/>
            <p:nvPr/>
          </p:nvSpPr>
          <p:spPr>
            <a:xfrm>
              <a:off x="5742589" y="3158080"/>
              <a:ext cx="25548" cy="21769"/>
            </a:xfrm>
            <a:custGeom>
              <a:avLst/>
              <a:gdLst/>
              <a:ahLst/>
              <a:cxnLst/>
              <a:rect l="l" t="t" r="r" b="b"/>
              <a:pathLst>
                <a:path w="764" h="651" extrusionOk="0">
                  <a:moveTo>
                    <a:pt x="432" y="0"/>
                  </a:moveTo>
                  <a:cubicBezTo>
                    <a:pt x="144" y="0"/>
                    <a:pt x="1" y="360"/>
                    <a:pt x="204" y="563"/>
                  </a:cubicBezTo>
                  <a:cubicBezTo>
                    <a:pt x="272" y="624"/>
                    <a:pt x="353" y="651"/>
                    <a:pt x="431" y="651"/>
                  </a:cubicBezTo>
                  <a:cubicBezTo>
                    <a:pt x="603" y="651"/>
                    <a:pt x="763" y="521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42"/>
            <p:cNvSpPr/>
            <p:nvPr/>
          </p:nvSpPr>
          <p:spPr>
            <a:xfrm>
              <a:off x="5818297" y="3158047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2" y="1"/>
                  </a:moveTo>
                  <a:cubicBezTo>
                    <a:pt x="456" y="1"/>
                    <a:pt x="450" y="1"/>
                    <a:pt x="444" y="1"/>
                  </a:cubicBezTo>
                  <a:cubicBezTo>
                    <a:pt x="144" y="1"/>
                    <a:pt x="0" y="349"/>
                    <a:pt x="204" y="552"/>
                  </a:cubicBezTo>
                  <a:cubicBezTo>
                    <a:pt x="274" y="618"/>
                    <a:pt x="357" y="648"/>
                    <a:pt x="439" y="648"/>
                  </a:cubicBezTo>
                  <a:cubicBezTo>
                    <a:pt x="608" y="648"/>
                    <a:pt x="767" y="519"/>
                    <a:pt x="767" y="325"/>
                  </a:cubicBezTo>
                  <a:cubicBezTo>
                    <a:pt x="767" y="152"/>
                    <a:pt x="622" y="1"/>
                    <a:pt x="4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42"/>
            <p:cNvSpPr/>
            <p:nvPr/>
          </p:nvSpPr>
          <p:spPr>
            <a:xfrm>
              <a:off x="5894006" y="3158047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3" y="1"/>
                  </a:moveTo>
                  <a:cubicBezTo>
                    <a:pt x="456" y="1"/>
                    <a:pt x="450" y="1"/>
                    <a:pt x="443" y="1"/>
                  </a:cubicBezTo>
                  <a:cubicBezTo>
                    <a:pt x="156" y="1"/>
                    <a:pt x="0" y="349"/>
                    <a:pt x="216" y="552"/>
                  </a:cubicBezTo>
                  <a:cubicBezTo>
                    <a:pt x="282" y="618"/>
                    <a:pt x="363" y="648"/>
                    <a:pt x="442" y="648"/>
                  </a:cubicBezTo>
                  <a:cubicBezTo>
                    <a:pt x="608" y="648"/>
                    <a:pt x="767" y="519"/>
                    <a:pt x="767" y="325"/>
                  </a:cubicBezTo>
                  <a:cubicBezTo>
                    <a:pt x="767" y="152"/>
                    <a:pt x="633" y="1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42"/>
            <p:cNvSpPr/>
            <p:nvPr/>
          </p:nvSpPr>
          <p:spPr>
            <a:xfrm>
              <a:off x="5970082" y="3158047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1"/>
                  </a:moveTo>
                  <a:cubicBezTo>
                    <a:pt x="445" y="1"/>
                    <a:pt x="438" y="1"/>
                    <a:pt x="432" y="1"/>
                  </a:cubicBezTo>
                  <a:cubicBezTo>
                    <a:pt x="144" y="1"/>
                    <a:pt x="1" y="349"/>
                    <a:pt x="204" y="552"/>
                  </a:cubicBezTo>
                  <a:cubicBezTo>
                    <a:pt x="270" y="618"/>
                    <a:pt x="351" y="648"/>
                    <a:pt x="431" y="648"/>
                  </a:cubicBezTo>
                  <a:cubicBezTo>
                    <a:pt x="596" y="648"/>
                    <a:pt x="755" y="519"/>
                    <a:pt x="755" y="325"/>
                  </a:cubicBezTo>
                  <a:cubicBezTo>
                    <a:pt x="755" y="152"/>
                    <a:pt x="622" y="1"/>
                    <a:pt x="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42"/>
            <p:cNvSpPr/>
            <p:nvPr/>
          </p:nvSpPr>
          <p:spPr>
            <a:xfrm>
              <a:off x="6045890" y="3158080"/>
              <a:ext cx="25147" cy="21636"/>
            </a:xfrm>
            <a:custGeom>
              <a:avLst/>
              <a:gdLst/>
              <a:ahLst/>
              <a:cxnLst/>
              <a:rect l="l" t="t" r="r" b="b"/>
              <a:pathLst>
                <a:path w="752" h="647" extrusionOk="0">
                  <a:moveTo>
                    <a:pt x="415" y="0"/>
                  </a:moveTo>
                  <a:cubicBezTo>
                    <a:pt x="137" y="0"/>
                    <a:pt x="1" y="351"/>
                    <a:pt x="201" y="551"/>
                  </a:cubicBezTo>
                  <a:cubicBezTo>
                    <a:pt x="267" y="617"/>
                    <a:pt x="348" y="647"/>
                    <a:pt x="427" y="647"/>
                  </a:cubicBezTo>
                  <a:cubicBezTo>
                    <a:pt x="593" y="647"/>
                    <a:pt x="752" y="518"/>
                    <a:pt x="752" y="324"/>
                  </a:cubicBezTo>
                  <a:cubicBezTo>
                    <a:pt x="752" y="144"/>
                    <a:pt x="608" y="0"/>
                    <a:pt x="429" y="0"/>
                  </a:cubicBezTo>
                  <a:cubicBezTo>
                    <a:pt x="424" y="0"/>
                    <a:pt x="419" y="0"/>
                    <a:pt x="4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42"/>
            <p:cNvSpPr/>
            <p:nvPr/>
          </p:nvSpPr>
          <p:spPr>
            <a:xfrm>
              <a:off x="6121498" y="3158047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3" y="1"/>
                  </a:moveTo>
                  <a:cubicBezTo>
                    <a:pt x="456" y="1"/>
                    <a:pt x="450" y="1"/>
                    <a:pt x="443" y="1"/>
                  </a:cubicBezTo>
                  <a:cubicBezTo>
                    <a:pt x="144" y="1"/>
                    <a:pt x="0" y="349"/>
                    <a:pt x="204" y="552"/>
                  </a:cubicBezTo>
                  <a:cubicBezTo>
                    <a:pt x="273" y="618"/>
                    <a:pt x="357" y="648"/>
                    <a:pt x="438" y="648"/>
                  </a:cubicBezTo>
                  <a:cubicBezTo>
                    <a:pt x="608" y="648"/>
                    <a:pt x="767" y="519"/>
                    <a:pt x="767" y="325"/>
                  </a:cubicBezTo>
                  <a:cubicBezTo>
                    <a:pt x="767" y="152"/>
                    <a:pt x="633" y="1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42"/>
            <p:cNvSpPr/>
            <p:nvPr/>
          </p:nvSpPr>
          <p:spPr>
            <a:xfrm>
              <a:off x="5590805" y="3221349"/>
              <a:ext cx="25648" cy="21836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22"/>
                    <a:pt x="363" y="653"/>
                    <a:pt x="443" y="653"/>
                  </a:cubicBezTo>
                  <a:cubicBezTo>
                    <a:pt x="608" y="653"/>
                    <a:pt x="767" y="518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42"/>
            <p:cNvSpPr/>
            <p:nvPr/>
          </p:nvSpPr>
          <p:spPr>
            <a:xfrm>
              <a:off x="5670493" y="3221349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42"/>
            <p:cNvSpPr/>
            <p:nvPr/>
          </p:nvSpPr>
          <p:spPr>
            <a:xfrm>
              <a:off x="5742589" y="3221349"/>
              <a:ext cx="25281" cy="21836"/>
            </a:xfrm>
            <a:custGeom>
              <a:avLst/>
              <a:gdLst/>
              <a:ahLst/>
              <a:cxnLst/>
              <a:rect l="l" t="t" r="r" b="b"/>
              <a:pathLst>
                <a:path w="756" h="653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22"/>
                    <a:pt x="351" y="653"/>
                    <a:pt x="431" y="653"/>
                  </a:cubicBezTo>
                  <a:cubicBezTo>
                    <a:pt x="597" y="653"/>
                    <a:pt x="755" y="518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42"/>
            <p:cNvSpPr/>
            <p:nvPr/>
          </p:nvSpPr>
          <p:spPr>
            <a:xfrm>
              <a:off x="5818297" y="3221349"/>
              <a:ext cx="25648" cy="21836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22"/>
                    <a:pt x="352" y="653"/>
                    <a:pt x="434" y="653"/>
                  </a:cubicBezTo>
                  <a:cubicBezTo>
                    <a:pt x="603" y="653"/>
                    <a:pt x="767" y="518"/>
                    <a:pt x="767" y="324"/>
                  </a:cubicBezTo>
                  <a:cubicBezTo>
                    <a:pt x="767" y="145"/>
                    <a:pt x="611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42"/>
            <p:cNvSpPr/>
            <p:nvPr/>
          </p:nvSpPr>
          <p:spPr>
            <a:xfrm>
              <a:off x="5897985" y="3221349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42"/>
            <p:cNvSpPr/>
            <p:nvPr/>
          </p:nvSpPr>
          <p:spPr>
            <a:xfrm>
              <a:off x="5970082" y="3221349"/>
              <a:ext cx="25281" cy="21836"/>
            </a:xfrm>
            <a:custGeom>
              <a:avLst/>
              <a:gdLst/>
              <a:ahLst/>
              <a:cxnLst/>
              <a:rect l="l" t="t" r="r" b="b"/>
              <a:pathLst>
                <a:path w="756" h="653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22"/>
                    <a:pt x="351" y="653"/>
                    <a:pt x="431" y="653"/>
                  </a:cubicBezTo>
                  <a:cubicBezTo>
                    <a:pt x="597" y="653"/>
                    <a:pt x="755" y="518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42"/>
            <p:cNvSpPr/>
            <p:nvPr/>
          </p:nvSpPr>
          <p:spPr>
            <a:xfrm>
              <a:off x="6045790" y="3221349"/>
              <a:ext cx="25247" cy="21836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22"/>
                    <a:pt x="351" y="653"/>
                    <a:pt x="431" y="653"/>
                  </a:cubicBezTo>
                  <a:cubicBezTo>
                    <a:pt x="596" y="653"/>
                    <a:pt x="755" y="518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42"/>
            <p:cNvSpPr/>
            <p:nvPr/>
          </p:nvSpPr>
          <p:spPr>
            <a:xfrm>
              <a:off x="6125076" y="3221349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5"/>
                    <a:pt x="1" y="324"/>
                  </a:cubicBezTo>
                  <a:cubicBezTo>
                    <a:pt x="1" y="504"/>
                    <a:pt x="157" y="648"/>
                    <a:pt x="336" y="648"/>
                  </a:cubicBezTo>
                  <a:cubicBezTo>
                    <a:pt x="516" y="648"/>
                    <a:pt x="660" y="504"/>
                    <a:pt x="660" y="324"/>
                  </a:cubicBezTo>
                  <a:cubicBezTo>
                    <a:pt x="660" y="145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42"/>
            <p:cNvSpPr/>
            <p:nvPr/>
          </p:nvSpPr>
          <p:spPr>
            <a:xfrm>
              <a:off x="5590805" y="328505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42"/>
            <p:cNvSpPr/>
            <p:nvPr/>
          </p:nvSpPr>
          <p:spPr>
            <a:xfrm>
              <a:off x="5670493" y="3285052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42"/>
            <p:cNvSpPr/>
            <p:nvPr/>
          </p:nvSpPr>
          <p:spPr>
            <a:xfrm>
              <a:off x="5742589" y="3285052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42"/>
            <p:cNvSpPr/>
            <p:nvPr/>
          </p:nvSpPr>
          <p:spPr>
            <a:xfrm>
              <a:off x="5818297" y="328505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42"/>
            <p:cNvSpPr/>
            <p:nvPr/>
          </p:nvSpPr>
          <p:spPr>
            <a:xfrm>
              <a:off x="5897985" y="3285052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42"/>
            <p:cNvSpPr/>
            <p:nvPr/>
          </p:nvSpPr>
          <p:spPr>
            <a:xfrm>
              <a:off x="5970082" y="3285052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42"/>
            <p:cNvSpPr/>
            <p:nvPr/>
          </p:nvSpPr>
          <p:spPr>
            <a:xfrm>
              <a:off x="6045790" y="3285052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42"/>
            <p:cNvSpPr/>
            <p:nvPr/>
          </p:nvSpPr>
          <p:spPr>
            <a:xfrm>
              <a:off x="6125076" y="3285052"/>
              <a:ext cx="22070" cy="21636"/>
            </a:xfrm>
            <a:custGeom>
              <a:avLst/>
              <a:gdLst/>
              <a:ahLst/>
              <a:cxnLst/>
              <a:rect l="l" t="t" r="r" b="b"/>
              <a:pathLst>
                <a:path w="660" h="647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16" y="647"/>
                    <a:pt x="660" y="503"/>
                    <a:pt x="660" y="324"/>
                  </a:cubicBezTo>
                  <a:cubicBezTo>
                    <a:pt x="660" y="144"/>
                    <a:pt x="516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42"/>
            <p:cNvSpPr/>
            <p:nvPr/>
          </p:nvSpPr>
          <p:spPr>
            <a:xfrm>
              <a:off x="5590805" y="334872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42"/>
            <p:cNvSpPr/>
            <p:nvPr/>
          </p:nvSpPr>
          <p:spPr>
            <a:xfrm>
              <a:off x="5666915" y="3348722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42"/>
            <p:cNvSpPr/>
            <p:nvPr/>
          </p:nvSpPr>
          <p:spPr>
            <a:xfrm>
              <a:off x="5742589" y="3348722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42"/>
            <p:cNvSpPr/>
            <p:nvPr/>
          </p:nvSpPr>
          <p:spPr>
            <a:xfrm>
              <a:off x="5818297" y="334872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4" y="617"/>
                    <a:pt x="357" y="647"/>
                    <a:pt x="439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42"/>
            <p:cNvSpPr/>
            <p:nvPr/>
          </p:nvSpPr>
          <p:spPr>
            <a:xfrm>
              <a:off x="5894006" y="334872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42"/>
            <p:cNvSpPr/>
            <p:nvPr/>
          </p:nvSpPr>
          <p:spPr>
            <a:xfrm>
              <a:off x="5970082" y="3348722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42"/>
            <p:cNvSpPr/>
            <p:nvPr/>
          </p:nvSpPr>
          <p:spPr>
            <a:xfrm>
              <a:off x="6045790" y="3348722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42"/>
            <p:cNvSpPr/>
            <p:nvPr/>
          </p:nvSpPr>
          <p:spPr>
            <a:xfrm>
              <a:off x="6121498" y="334872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3" y="617"/>
                    <a:pt x="357" y="647"/>
                    <a:pt x="438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42"/>
            <p:cNvSpPr/>
            <p:nvPr/>
          </p:nvSpPr>
          <p:spPr>
            <a:xfrm>
              <a:off x="5590805" y="3411990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1"/>
                  </a:moveTo>
                  <a:cubicBezTo>
                    <a:pt x="156" y="1"/>
                    <a:pt x="0" y="348"/>
                    <a:pt x="216" y="564"/>
                  </a:cubicBezTo>
                  <a:cubicBezTo>
                    <a:pt x="281" y="629"/>
                    <a:pt x="362" y="659"/>
                    <a:pt x="441" y="659"/>
                  </a:cubicBezTo>
                  <a:cubicBezTo>
                    <a:pt x="607" y="659"/>
                    <a:pt x="767" y="527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42"/>
            <p:cNvSpPr/>
            <p:nvPr/>
          </p:nvSpPr>
          <p:spPr>
            <a:xfrm>
              <a:off x="5670493" y="3411990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42"/>
            <p:cNvSpPr/>
            <p:nvPr/>
          </p:nvSpPr>
          <p:spPr>
            <a:xfrm>
              <a:off x="5742589" y="3411990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42"/>
            <p:cNvSpPr/>
            <p:nvPr/>
          </p:nvSpPr>
          <p:spPr>
            <a:xfrm>
              <a:off x="5818297" y="3411990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1"/>
                  </a:moveTo>
                  <a:cubicBezTo>
                    <a:pt x="144" y="1"/>
                    <a:pt x="0" y="348"/>
                    <a:pt x="204" y="564"/>
                  </a:cubicBezTo>
                  <a:cubicBezTo>
                    <a:pt x="269" y="629"/>
                    <a:pt x="351" y="659"/>
                    <a:pt x="432" y="659"/>
                  </a:cubicBezTo>
                  <a:cubicBezTo>
                    <a:pt x="602" y="659"/>
                    <a:pt x="767" y="527"/>
                    <a:pt x="767" y="324"/>
                  </a:cubicBezTo>
                  <a:cubicBezTo>
                    <a:pt x="767" y="145"/>
                    <a:pt x="611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42"/>
            <p:cNvSpPr/>
            <p:nvPr/>
          </p:nvSpPr>
          <p:spPr>
            <a:xfrm>
              <a:off x="5897985" y="3411990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42"/>
            <p:cNvSpPr/>
            <p:nvPr/>
          </p:nvSpPr>
          <p:spPr>
            <a:xfrm>
              <a:off x="5970082" y="3411990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42"/>
            <p:cNvSpPr/>
            <p:nvPr/>
          </p:nvSpPr>
          <p:spPr>
            <a:xfrm>
              <a:off x="6045790" y="3411990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1"/>
                  </a:moveTo>
                  <a:cubicBezTo>
                    <a:pt x="144" y="1"/>
                    <a:pt x="0" y="348"/>
                    <a:pt x="204" y="564"/>
                  </a:cubicBezTo>
                  <a:cubicBezTo>
                    <a:pt x="269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42"/>
            <p:cNvSpPr/>
            <p:nvPr/>
          </p:nvSpPr>
          <p:spPr>
            <a:xfrm>
              <a:off x="6125076" y="3411990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5"/>
                    <a:pt x="1" y="324"/>
                  </a:cubicBezTo>
                  <a:cubicBezTo>
                    <a:pt x="1" y="504"/>
                    <a:pt x="157" y="648"/>
                    <a:pt x="336" y="648"/>
                  </a:cubicBezTo>
                  <a:cubicBezTo>
                    <a:pt x="516" y="648"/>
                    <a:pt x="660" y="504"/>
                    <a:pt x="660" y="324"/>
                  </a:cubicBezTo>
                  <a:cubicBezTo>
                    <a:pt x="660" y="145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42"/>
            <p:cNvSpPr/>
            <p:nvPr/>
          </p:nvSpPr>
          <p:spPr>
            <a:xfrm>
              <a:off x="5590805" y="3475693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42"/>
            <p:cNvSpPr/>
            <p:nvPr/>
          </p:nvSpPr>
          <p:spPr>
            <a:xfrm>
              <a:off x="5666915" y="3475693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42"/>
            <p:cNvSpPr/>
            <p:nvPr/>
          </p:nvSpPr>
          <p:spPr>
            <a:xfrm>
              <a:off x="5742589" y="3475693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42"/>
            <p:cNvSpPr/>
            <p:nvPr/>
          </p:nvSpPr>
          <p:spPr>
            <a:xfrm>
              <a:off x="5818297" y="3475693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42"/>
            <p:cNvSpPr/>
            <p:nvPr/>
          </p:nvSpPr>
          <p:spPr>
            <a:xfrm>
              <a:off x="5894006" y="3475693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42"/>
            <p:cNvSpPr/>
            <p:nvPr/>
          </p:nvSpPr>
          <p:spPr>
            <a:xfrm>
              <a:off x="5970082" y="3475693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42"/>
            <p:cNvSpPr/>
            <p:nvPr/>
          </p:nvSpPr>
          <p:spPr>
            <a:xfrm>
              <a:off x="6045790" y="3475693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42"/>
            <p:cNvSpPr/>
            <p:nvPr/>
          </p:nvSpPr>
          <p:spPr>
            <a:xfrm>
              <a:off x="6121498" y="3475693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3" y="617"/>
                    <a:pt x="357" y="647"/>
                    <a:pt x="438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42"/>
            <p:cNvSpPr/>
            <p:nvPr/>
          </p:nvSpPr>
          <p:spPr>
            <a:xfrm>
              <a:off x="5590805" y="35393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42"/>
            <p:cNvSpPr/>
            <p:nvPr/>
          </p:nvSpPr>
          <p:spPr>
            <a:xfrm>
              <a:off x="5666915" y="3539363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42"/>
            <p:cNvSpPr/>
            <p:nvPr/>
          </p:nvSpPr>
          <p:spPr>
            <a:xfrm>
              <a:off x="5742589" y="353936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42"/>
            <p:cNvSpPr/>
            <p:nvPr/>
          </p:nvSpPr>
          <p:spPr>
            <a:xfrm>
              <a:off x="5818297" y="35393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42"/>
            <p:cNvSpPr/>
            <p:nvPr/>
          </p:nvSpPr>
          <p:spPr>
            <a:xfrm>
              <a:off x="5894006" y="35393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42"/>
            <p:cNvSpPr/>
            <p:nvPr/>
          </p:nvSpPr>
          <p:spPr>
            <a:xfrm>
              <a:off x="5970082" y="353936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42"/>
            <p:cNvSpPr/>
            <p:nvPr/>
          </p:nvSpPr>
          <p:spPr>
            <a:xfrm>
              <a:off x="6045790" y="3539363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42"/>
            <p:cNvSpPr/>
            <p:nvPr/>
          </p:nvSpPr>
          <p:spPr>
            <a:xfrm>
              <a:off x="6121498" y="35393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3" y="618"/>
                    <a:pt x="357" y="647"/>
                    <a:pt x="438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SECTION_TITLE_AND_DESCRIPTION_1_1">
    <p:spTree>
      <p:nvGrpSpPr>
        <p:cNvPr id="1" name="Shape 3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5" name="Google Shape;3035;p43"/>
          <p:cNvSpPr/>
          <p:nvPr/>
        </p:nvSpPr>
        <p:spPr>
          <a:xfrm flipH="1">
            <a:off x="-7428" y="2841396"/>
            <a:ext cx="823460" cy="1680594"/>
          </a:xfrm>
          <a:custGeom>
            <a:avLst/>
            <a:gdLst/>
            <a:ahLst/>
            <a:cxnLst/>
            <a:rect l="l" t="t" r="r" b="b"/>
            <a:pathLst>
              <a:path w="24625" h="50257" extrusionOk="0">
                <a:moveTo>
                  <a:pt x="24625" y="1"/>
                </a:moveTo>
                <a:cubicBezTo>
                  <a:pt x="11055" y="372"/>
                  <a:pt x="0" y="11463"/>
                  <a:pt x="0" y="25129"/>
                </a:cubicBezTo>
                <a:cubicBezTo>
                  <a:pt x="0" y="38795"/>
                  <a:pt x="11055" y="49885"/>
                  <a:pt x="24625" y="50257"/>
                </a:cubicBezTo>
                <a:lnTo>
                  <a:pt x="24625" y="37585"/>
                </a:lnTo>
                <a:lnTo>
                  <a:pt x="20014" y="26063"/>
                </a:lnTo>
                <a:lnTo>
                  <a:pt x="24625" y="12673"/>
                </a:lnTo>
                <a:lnTo>
                  <a:pt x="24625" y="1"/>
                </a:lnTo>
                <a:close/>
              </a:path>
            </a:pathLst>
          </a:custGeom>
          <a:solidFill>
            <a:srgbClr val="0065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6" name="Google Shape;3036;p43"/>
          <p:cNvSpPr/>
          <p:nvPr/>
        </p:nvSpPr>
        <p:spPr>
          <a:xfrm flipH="1">
            <a:off x="-7428" y="3265148"/>
            <a:ext cx="412951" cy="832689"/>
          </a:xfrm>
          <a:custGeom>
            <a:avLst/>
            <a:gdLst/>
            <a:ahLst/>
            <a:cxnLst/>
            <a:rect l="l" t="t" r="r" b="b"/>
            <a:pathLst>
              <a:path w="12349" h="24901" extrusionOk="0">
                <a:moveTo>
                  <a:pt x="12349" y="1"/>
                </a:moveTo>
                <a:cubicBezTo>
                  <a:pt x="5594" y="144"/>
                  <a:pt x="1" y="5666"/>
                  <a:pt x="1" y="12445"/>
                </a:cubicBezTo>
                <a:cubicBezTo>
                  <a:pt x="1" y="19236"/>
                  <a:pt x="5594" y="24757"/>
                  <a:pt x="12349" y="24901"/>
                </a:cubicBezTo>
                <a:lnTo>
                  <a:pt x="12349" y="1"/>
                </a:lnTo>
                <a:close/>
              </a:path>
            </a:pathLst>
          </a:custGeom>
          <a:solidFill>
            <a:srgbClr val="FB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7" name="Google Shape;3037;p43"/>
          <p:cNvSpPr/>
          <p:nvPr/>
        </p:nvSpPr>
        <p:spPr>
          <a:xfrm flipH="1">
            <a:off x="-15236" y="3672566"/>
            <a:ext cx="2164003" cy="1311316"/>
          </a:xfrm>
          <a:custGeom>
            <a:avLst/>
            <a:gdLst/>
            <a:ahLst/>
            <a:cxnLst/>
            <a:rect l="l" t="t" r="r" b="b"/>
            <a:pathLst>
              <a:path w="64713" h="39214" fill="none" extrusionOk="0">
                <a:moveTo>
                  <a:pt x="1" y="39214"/>
                </a:moveTo>
                <a:lnTo>
                  <a:pt x="64713" y="1"/>
                </a:lnTo>
              </a:path>
            </a:pathLst>
          </a:custGeom>
          <a:noFill/>
          <a:ln w="9525" cap="flat" cmpd="sng">
            <a:solidFill>
              <a:srgbClr val="121426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8" name="Google Shape;3038;p43"/>
          <p:cNvSpPr/>
          <p:nvPr/>
        </p:nvSpPr>
        <p:spPr>
          <a:xfrm>
            <a:off x="8153577" y="2387014"/>
            <a:ext cx="403755" cy="375030"/>
          </a:xfrm>
          <a:custGeom>
            <a:avLst/>
            <a:gdLst/>
            <a:ahLst/>
            <a:cxnLst/>
            <a:rect l="l" t="t" r="r" b="b"/>
            <a:pathLst>
              <a:path w="12074" h="11215" extrusionOk="0">
                <a:moveTo>
                  <a:pt x="6019" y="1"/>
                </a:moveTo>
                <a:cubicBezTo>
                  <a:pt x="3324" y="1"/>
                  <a:pt x="945" y="1954"/>
                  <a:pt x="504" y="4711"/>
                </a:cubicBezTo>
                <a:cubicBezTo>
                  <a:pt x="1" y="7765"/>
                  <a:pt x="2085" y="10652"/>
                  <a:pt x="5139" y="11143"/>
                </a:cubicBezTo>
                <a:cubicBezTo>
                  <a:pt x="5441" y="11191"/>
                  <a:pt x="5741" y="11215"/>
                  <a:pt x="6037" y="11215"/>
                </a:cubicBezTo>
                <a:cubicBezTo>
                  <a:pt x="8740" y="11215"/>
                  <a:pt x="11128" y="9260"/>
                  <a:pt x="11571" y="6508"/>
                </a:cubicBezTo>
                <a:cubicBezTo>
                  <a:pt x="12074" y="3453"/>
                  <a:pt x="9990" y="567"/>
                  <a:pt x="6936" y="76"/>
                </a:cubicBezTo>
                <a:cubicBezTo>
                  <a:pt x="6628" y="25"/>
                  <a:pt x="6322" y="1"/>
                  <a:pt x="6019" y="1"/>
                </a:cubicBezTo>
                <a:close/>
              </a:path>
            </a:pathLst>
          </a:custGeom>
          <a:solidFill>
            <a:srgbClr val="FB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9" name="Google Shape;3039;p43"/>
          <p:cNvSpPr/>
          <p:nvPr/>
        </p:nvSpPr>
        <p:spPr>
          <a:xfrm>
            <a:off x="8012595" y="2231721"/>
            <a:ext cx="685721" cy="685319"/>
          </a:xfrm>
          <a:custGeom>
            <a:avLst/>
            <a:gdLst/>
            <a:ahLst/>
            <a:cxnLst/>
            <a:rect l="l" t="t" r="r" b="b"/>
            <a:pathLst>
              <a:path w="20506" h="20494" fill="none" extrusionOk="0">
                <a:moveTo>
                  <a:pt x="16853" y="3642"/>
                </a:moveTo>
                <a:cubicBezTo>
                  <a:pt x="20506" y="7295"/>
                  <a:pt x="20506" y="13200"/>
                  <a:pt x="16853" y="16853"/>
                </a:cubicBezTo>
                <a:cubicBezTo>
                  <a:pt x="13200" y="20494"/>
                  <a:pt x="7295" y="20494"/>
                  <a:pt x="3642" y="16853"/>
                </a:cubicBezTo>
                <a:cubicBezTo>
                  <a:pt x="1" y="13200"/>
                  <a:pt x="1" y="7295"/>
                  <a:pt x="3642" y="3642"/>
                </a:cubicBezTo>
                <a:cubicBezTo>
                  <a:pt x="7295" y="1"/>
                  <a:pt x="13200" y="1"/>
                  <a:pt x="16853" y="3642"/>
                </a:cubicBezTo>
                <a:close/>
              </a:path>
            </a:pathLst>
          </a:custGeom>
          <a:noFill/>
          <a:ln w="9525" cap="flat" cmpd="sng">
            <a:solidFill>
              <a:srgbClr val="121426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0" name="Google Shape;3040;p43"/>
          <p:cNvSpPr/>
          <p:nvPr/>
        </p:nvSpPr>
        <p:spPr>
          <a:xfrm flipH="1">
            <a:off x="1410082" y="4424696"/>
            <a:ext cx="624425" cy="624425"/>
          </a:xfrm>
          <a:custGeom>
            <a:avLst/>
            <a:gdLst/>
            <a:ahLst/>
            <a:cxnLst/>
            <a:rect l="l" t="t" r="r" b="b"/>
            <a:pathLst>
              <a:path w="18673" h="18673" fill="none" extrusionOk="0">
                <a:moveTo>
                  <a:pt x="18672" y="9330"/>
                </a:moveTo>
                <a:cubicBezTo>
                  <a:pt x="18672" y="14493"/>
                  <a:pt x="14492" y="18673"/>
                  <a:pt x="9330" y="18673"/>
                </a:cubicBezTo>
                <a:cubicBezTo>
                  <a:pt x="4180" y="18673"/>
                  <a:pt x="0" y="14493"/>
                  <a:pt x="0" y="9330"/>
                </a:cubicBezTo>
                <a:cubicBezTo>
                  <a:pt x="0" y="4180"/>
                  <a:pt x="4180" y="0"/>
                  <a:pt x="9330" y="0"/>
                </a:cubicBezTo>
                <a:cubicBezTo>
                  <a:pt x="14492" y="0"/>
                  <a:pt x="18672" y="4180"/>
                  <a:pt x="18672" y="9330"/>
                </a:cubicBezTo>
                <a:close/>
              </a:path>
            </a:pathLst>
          </a:custGeom>
          <a:noFill/>
          <a:ln w="9525" cap="flat" cmpd="sng">
            <a:solidFill>
              <a:srgbClr val="121426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1" name="Google Shape;3041;p43"/>
          <p:cNvSpPr/>
          <p:nvPr/>
        </p:nvSpPr>
        <p:spPr>
          <a:xfrm>
            <a:off x="8045447" y="0"/>
            <a:ext cx="620011" cy="890373"/>
          </a:xfrm>
          <a:custGeom>
            <a:avLst/>
            <a:gdLst/>
            <a:ahLst/>
            <a:cxnLst/>
            <a:rect l="l" t="t" r="r" b="b"/>
            <a:pathLst>
              <a:path w="18541" h="26626" extrusionOk="0">
                <a:moveTo>
                  <a:pt x="0" y="0"/>
                </a:moveTo>
                <a:lnTo>
                  <a:pt x="0" y="26625"/>
                </a:lnTo>
                <a:lnTo>
                  <a:pt x="12624" y="26625"/>
                </a:lnTo>
                <a:cubicBezTo>
                  <a:pt x="15894" y="26625"/>
                  <a:pt x="18541" y="23966"/>
                  <a:pt x="18541" y="20708"/>
                </a:cubicBezTo>
                <a:lnTo>
                  <a:pt x="185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42" name="Google Shape;3042;p43"/>
          <p:cNvGrpSpPr/>
          <p:nvPr/>
        </p:nvGrpSpPr>
        <p:grpSpPr>
          <a:xfrm>
            <a:off x="8471883" y="985604"/>
            <a:ext cx="555940" cy="467056"/>
            <a:chOff x="1655600" y="1342675"/>
            <a:chExt cx="415625" cy="349175"/>
          </a:xfrm>
        </p:grpSpPr>
        <p:sp>
          <p:nvSpPr>
            <p:cNvPr id="3043" name="Google Shape;3043;p43"/>
            <p:cNvSpPr/>
            <p:nvPr/>
          </p:nvSpPr>
          <p:spPr>
            <a:xfrm>
              <a:off x="1655600" y="134297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43"/>
            <p:cNvSpPr/>
            <p:nvPr/>
          </p:nvSpPr>
          <p:spPr>
            <a:xfrm>
              <a:off x="1712200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43"/>
            <p:cNvSpPr/>
            <p:nvPr/>
          </p:nvSpPr>
          <p:spPr>
            <a:xfrm>
              <a:off x="176880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43"/>
            <p:cNvSpPr/>
            <p:nvPr/>
          </p:nvSpPr>
          <p:spPr>
            <a:xfrm>
              <a:off x="1825675" y="1342675"/>
              <a:ext cx="18900" cy="1650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3"/>
                    <a:pt x="1" y="360"/>
                    <a:pt x="192" y="564"/>
                  </a:cubicBezTo>
                  <a:cubicBezTo>
                    <a:pt x="258" y="630"/>
                    <a:pt x="339" y="659"/>
                    <a:pt x="419" y="659"/>
                  </a:cubicBezTo>
                  <a:cubicBezTo>
                    <a:pt x="586" y="659"/>
                    <a:pt x="747" y="531"/>
                    <a:pt x="755" y="336"/>
                  </a:cubicBezTo>
                  <a:cubicBezTo>
                    <a:pt x="755" y="157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43"/>
            <p:cNvSpPr/>
            <p:nvPr/>
          </p:nvSpPr>
          <p:spPr>
            <a:xfrm>
              <a:off x="18822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43"/>
            <p:cNvSpPr/>
            <p:nvPr/>
          </p:nvSpPr>
          <p:spPr>
            <a:xfrm>
              <a:off x="19388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43"/>
            <p:cNvSpPr/>
            <p:nvPr/>
          </p:nvSpPr>
          <p:spPr>
            <a:xfrm>
              <a:off x="1995450" y="134297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43"/>
            <p:cNvSpPr/>
            <p:nvPr/>
          </p:nvSpPr>
          <p:spPr>
            <a:xfrm>
              <a:off x="205205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43"/>
            <p:cNvSpPr/>
            <p:nvPr/>
          </p:nvSpPr>
          <p:spPr>
            <a:xfrm>
              <a:off x="165830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43"/>
            <p:cNvSpPr/>
            <p:nvPr/>
          </p:nvSpPr>
          <p:spPr>
            <a:xfrm>
              <a:off x="1712200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43"/>
            <p:cNvSpPr/>
            <p:nvPr/>
          </p:nvSpPr>
          <p:spPr>
            <a:xfrm>
              <a:off x="1771475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43"/>
            <p:cNvSpPr/>
            <p:nvPr/>
          </p:nvSpPr>
          <p:spPr>
            <a:xfrm>
              <a:off x="1828375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43"/>
            <p:cNvSpPr/>
            <p:nvPr/>
          </p:nvSpPr>
          <p:spPr>
            <a:xfrm>
              <a:off x="1882275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43"/>
            <p:cNvSpPr/>
            <p:nvPr/>
          </p:nvSpPr>
          <p:spPr>
            <a:xfrm>
              <a:off x="194155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43"/>
            <p:cNvSpPr/>
            <p:nvPr/>
          </p:nvSpPr>
          <p:spPr>
            <a:xfrm>
              <a:off x="1998150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43"/>
            <p:cNvSpPr/>
            <p:nvPr/>
          </p:nvSpPr>
          <p:spPr>
            <a:xfrm>
              <a:off x="2052050" y="139030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43"/>
            <p:cNvSpPr/>
            <p:nvPr/>
          </p:nvSpPr>
          <p:spPr>
            <a:xfrm>
              <a:off x="165830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43"/>
            <p:cNvSpPr/>
            <p:nvPr/>
          </p:nvSpPr>
          <p:spPr>
            <a:xfrm>
              <a:off x="1712200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43"/>
            <p:cNvSpPr/>
            <p:nvPr/>
          </p:nvSpPr>
          <p:spPr>
            <a:xfrm>
              <a:off x="1771475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04" y="647"/>
                    <a:pt x="660" y="504"/>
                    <a:pt x="660" y="324"/>
                  </a:cubicBezTo>
                  <a:cubicBezTo>
                    <a:pt x="660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43"/>
            <p:cNvSpPr/>
            <p:nvPr/>
          </p:nvSpPr>
          <p:spPr>
            <a:xfrm>
              <a:off x="1828375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43"/>
            <p:cNvSpPr/>
            <p:nvPr/>
          </p:nvSpPr>
          <p:spPr>
            <a:xfrm>
              <a:off x="1882275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43"/>
            <p:cNvSpPr/>
            <p:nvPr/>
          </p:nvSpPr>
          <p:spPr>
            <a:xfrm>
              <a:off x="194155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43"/>
            <p:cNvSpPr/>
            <p:nvPr/>
          </p:nvSpPr>
          <p:spPr>
            <a:xfrm>
              <a:off x="1998150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6" y="1"/>
                    <a:pt x="0" y="144"/>
                    <a:pt x="0" y="324"/>
                  </a:cubicBezTo>
                  <a:cubicBezTo>
                    <a:pt x="0" y="504"/>
                    <a:pt x="156" y="647"/>
                    <a:pt x="336" y="647"/>
                  </a:cubicBezTo>
                  <a:cubicBezTo>
                    <a:pt x="504" y="647"/>
                    <a:pt x="659" y="504"/>
                    <a:pt x="659" y="324"/>
                  </a:cubicBezTo>
                  <a:cubicBezTo>
                    <a:pt x="659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43"/>
            <p:cNvSpPr/>
            <p:nvPr/>
          </p:nvSpPr>
          <p:spPr>
            <a:xfrm>
              <a:off x="2052050" y="14379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43"/>
            <p:cNvSpPr/>
            <p:nvPr/>
          </p:nvSpPr>
          <p:spPr>
            <a:xfrm>
              <a:off x="1655600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43"/>
            <p:cNvSpPr/>
            <p:nvPr/>
          </p:nvSpPr>
          <p:spPr>
            <a:xfrm>
              <a:off x="1712200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43"/>
            <p:cNvSpPr/>
            <p:nvPr/>
          </p:nvSpPr>
          <p:spPr>
            <a:xfrm>
              <a:off x="176880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1" y="0"/>
                  </a:moveTo>
                  <a:cubicBezTo>
                    <a:pt x="455" y="0"/>
                    <a:pt x="449" y="1"/>
                    <a:pt x="443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51"/>
                    <a:pt x="622" y="0"/>
                    <a:pt x="4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43"/>
            <p:cNvSpPr/>
            <p:nvPr/>
          </p:nvSpPr>
          <p:spPr>
            <a:xfrm>
              <a:off x="1825675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2" y="0"/>
                    <a:pt x="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43"/>
            <p:cNvSpPr/>
            <p:nvPr/>
          </p:nvSpPr>
          <p:spPr>
            <a:xfrm>
              <a:off x="18822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1" y="0"/>
                    <a:pt x="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43"/>
            <p:cNvSpPr/>
            <p:nvPr/>
          </p:nvSpPr>
          <p:spPr>
            <a:xfrm>
              <a:off x="19388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43"/>
            <p:cNvSpPr/>
            <p:nvPr/>
          </p:nvSpPr>
          <p:spPr>
            <a:xfrm>
              <a:off x="1995450" y="1485500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43"/>
            <p:cNvSpPr/>
            <p:nvPr/>
          </p:nvSpPr>
          <p:spPr>
            <a:xfrm>
              <a:off x="205205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43"/>
            <p:cNvSpPr/>
            <p:nvPr/>
          </p:nvSpPr>
          <p:spPr>
            <a:xfrm>
              <a:off x="165830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43"/>
            <p:cNvSpPr/>
            <p:nvPr/>
          </p:nvSpPr>
          <p:spPr>
            <a:xfrm>
              <a:off x="1712200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43"/>
            <p:cNvSpPr/>
            <p:nvPr/>
          </p:nvSpPr>
          <p:spPr>
            <a:xfrm>
              <a:off x="1771475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43"/>
            <p:cNvSpPr/>
            <p:nvPr/>
          </p:nvSpPr>
          <p:spPr>
            <a:xfrm>
              <a:off x="1828375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43"/>
            <p:cNvSpPr/>
            <p:nvPr/>
          </p:nvSpPr>
          <p:spPr>
            <a:xfrm>
              <a:off x="1882275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43"/>
            <p:cNvSpPr/>
            <p:nvPr/>
          </p:nvSpPr>
          <p:spPr>
            <a:xfrm>
              <a:off x="194155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43"/>
            <p:cNvSpPr/>
            <p:nvPr/>
          </p:nvSpPr>
          <p:spPr>
            <a:xfrm>
              <a:off x="1998150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43"/>
            <p:cNvSpPr/>
            <p:nvPr/>
          </p:nvSpPr>
          <p:spPr>
            <a:xfrm>
              <a:off x="2052050" y="1532825"/>
              <a:ext cx="19175" cy="16325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21"/>
                    <a:pt x="363" y="652"/>
                    <a:pt x="443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43"/>
            <p:cNvSpPr/>
            <p:nvPr/>
          </p:nvSpPr>
          <p:spPr>
            <a:xfrm>
              <a:off x="1655600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43"/>
            <p:cNvSpPr/>
            <p:nvPr/>
          </p:nvSpPr>
          <p:spPr>
            <a:xfrm>
              <a:off x="1712200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43"/>
            <p:cNvSpPr/>
            <p:nvPr/>
          </p:nvSpPr>
          <p:spPr>
            <a:xfrm>
              <a:off x="176880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43"/>
            <p:cNvSpPr/>
            <p:nvPr/>
          </p:nvSpPr>
          <p:spPr>
            <a:xfrm>
              <a:off x="1825675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43"/>
            <p:cNvSpPr/>
            <p:nvPr/>
          </p:nvSpPr>
          <p:spPr>
            <a:xfrm>
              <a:off x="18822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43"/>
            <p:cNvSpPr/>
            <p:nvPr/>
          </p:nvSpPr>
          <p:spPr>
            <a:xfrm>
              <a:off x="19388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43"/>
            <p:cNvSpPr/>
            <p:nvPr/>
          </p:nvSpPr>
          <p:spPr>
            <a:xfrm>
              <a:off x="1995450" y="158042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43"/>
            <p:cNvSpPr/>
            <p:nvPr/>
          </p:nvSpPr>
          <p:spPr>
            <a:xfrm>
              <a:off x="205205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43"/>
            <p:cNvSpPr/>
            <p:nvPr/>
          </p:nvSpPr>
          <p:spPr>
            <a:xfrm>
              <a:off x="165830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43"/>
            <p:cNvSpPr/>
            <p:nvPr/>
          </p:nvSpPr>
          <p:spPr>
            <a:xfrm>
              <a:off x="1712200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43"/>
            <p:cNvSpPr/>
            <p:nvPr/>
          </p:nvSpPr>
          <p:spPr>
            <a:xfrm>
              <a:off x="1771475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7" y="0"/>
                    <a:pt x="1" y="156"/>
                    <a:pt x="1" y="335"/>
                  </a:cubicBezTo>
                  <a:cubicBezTo>
                    <a:pt x="1" y="515"/>
                    <a:pt x="157" y="659"/>
                    <a:pt x="336" y="659"/>
                  </a:cubicBezTo>
                  <a:cubicBezTo>
                    <a:pt x="504" y="659"/>
                    <a:pt x="660" y="515"/>
                    <a:pt x="660" y="335"/>
                  </a:cubicBezTo>
                  <a:cubicBezTo>
                    <a:pt x="660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43"/>
            <p:cNvSpPr/>
            <p:nvPr/>
          </p:nvSpPr>
          <p:spPr>
            <a:xfrm>
              <a:off x="1828375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43"/>
            <p:cNvSpPr/>
            <p:nvPr/>
          </p:nvSpPr>
          <p:spPr>
            <a:xfrm>
              <a:off x="1882275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43"/>
            <p:cNvSpPr/>
            <p:nvPr/>
          </p:nvSpPr>
          <p:spPr>
            <a:xfrm>
              <a:off x="194155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5" y="0"/>
                    <a:pt x="1" y="156"/>
                    <a:pt x="1" y="335"/>
                  </a:cubicBezTo>
                  <a:cubicBezTo>
                    <a:pt x="1" y="515"/>
                    <a:pt x="145" y="659"/>
                    <a:pt x="324" y="659"/>
                  </a:cubicBezTo>
                  <a:cubicBezTo>
                    <a:pt x="504" y="659"/>
                    <a:pt x="648" y="515"/>
                    <a:pt x="648" y="335"/>
                  </a:cubicBezTo>
                  <a:cubicBezTo>
                    <a:pt x="648" y="156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43"/>
            <p:cNvSpPr/>
            <p:nvPr/>
          </p:nvSpPr>
          <p:spPr>
            <a:xfrm>
              <a:off x="1998150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6" y="0"/>
                    <a:pt x="0" y="156"/>
                    <a:pt x="0" y="335"/>
                  </a:cubicBezTo>
                  <a:cubicBezTo>
                    <a:pt x="0" y="515"/>
                    <a:pt x="156" y="659"/>
                    <a:pt x="336" y="659"/>
                  </a:cubicBezTo>
                  <a:cubicBezTo>
                    <a:pt x="504" y="659"/>
                    <a:pt x="659" y="515"/>
                    <a:pt x="659" y="335"/>
                  </a:cubicBezTo>
                  <a:cubicBezTo>
                    <a:pt x="659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43"/>
            <p:cNvSpPr/>
            <p:nvPr/>
          </p:nvSpPr>
          <p:spPr>
            <a:xfrm>
              <a:off x="2052050" y="162805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17"/>
                    <a:pt x="363" y="646"/>
                    <a:pt x="442" y="646"/>
                  </a:cubicBezTo>
                  <a:cubicBezTo>
                    <a:pt x="608" y="646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43"/>
            <p:cNvSpPr/>
            <p:nvPr/>
          </p:nvSpPr>
          <p:spPr>
            <a:xfrm>
              <a:off x="165830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43"/>
            <p:cNvSpPr/>
            <p:nvPr/>
          </p:nvSpPr>
          <p:spPr>
            <a:xfrm>
              <a:off x="1712200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43"/>
            <p:cNvSpPr/>
            <p:nvPr/>
          </p:nvSpPr>
          <p:spPr>
            <a:xfrm>
              <a:off x="1771475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59"/>
                    <a:pt x="336" y="659"/>
                  </a:cubicBezTo>
                  <a:cubicBezTo>
                    <a:pt x="504" y="659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43"/>
            <p:cNvSpPr/>
            <p:nvPr/>
          </p:nvSpPr>
          <p:spPr>
            <a:xfrm>
              <a:off x="1828375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43"/>
            <p:cNvSpPr/>
            <p:nvPr/>
          </p:nvSpPr>
          <p:spPr>
            <a:xfrm>
              <a:off x="1882275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43"/>
            <p:cNvSpPr/>
            <p:nvPr/>
          </p:nvSpPr>
          <p:spPr>
            <a:xfrm>
              <a:off x="194155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59"/>
                    <a:pt x="324" y="659"/>
                  </a:cubicBezTo>
                  <a:cubicBezTo>
                    <a:pt x="504" y="659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43"/>
            <p:cNvSpPr/>
            <p:nvPr/>
          </p:nvSpPr>
          <p:spPr>
            <a:xfrm>
              <a:off x="1998150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59"/>
                    <a:pt x="336" y="659"/>
                  </a:cubicBezTo>
                  <a:cubicBezTo>
                    <a:pt x="504" y="659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43"/>
            <p:cNvSpPr/>
            <p:nvPr/>
          </p:nvSpPr>
          <p:spPr>
            <a:xfrm>
              <a:off x="2052050" y="1675350"/>
              <a:ext cx="19175" cy="16475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0"/>
                  </a:moveTo>
                  <a:cubicBezTo>
                    <a:pt x="156" y="0"/>
                    <a:pt x="0" y="348"/>
                    <a:pt x="216" y="563"/>
                  </a:cubicBezTo>
                  <a:cubicBezTo>
                    <a:pt x="281" y="629"/>
                    <a:pt x="362" y="658"/>
                    <a:pt x="441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107" name="Google Shape;3107;p43"/>
          <p:cNvCxnSpPr/>
          <p:nvPr/>
        </p:nvCxnSpPr>
        <p:spPr>
          <a:xfrm>
            <a:off x="8355450" y="9450"/>
            <a:ext cx="0" cy="2559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TITLE_AND_TWO_COLUMNS_1_2_1_1_1_2">
    <p:spTree>
      <p:nvGrpSpPr>
        <p:cNvPr id="1" name="Shape 3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09" name="Google Shape;3109;p44"/>
          <p:cNvCxnSpPr/>
          <p:nvPr/>
        </p:nvCxnSpPr>
        <p:spPr>
          <a:xfrm>
            <a:off x="8570950" y="0"/>
            <a:ext cx="0" cy="1663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10" name="Google Shape;3110;p44"/>
          <p:cNvSpPr/>
          <p:nvPr/>
        </p:nvSpPr>
        <p:spPr>
          <a:xfrm>
            <a:off x="8403715" y="1391578"/>
            <a:ext cx="334467" cy="304739"/>
          </a:xfrm>
          <a:custGeom>
            <a:avLst/>
            <a:gdLst/>
            <a:ahLst/>
            <a:cxnLst/>
            <a:rect l="l" t="t" r="r" b="b"/>
            <a:pathLst>
              <a:path w="10002" h="9113" extrusionOk="0">
                <a:moveTo>
                  <a:pt x="5003" y="0"/>
                </a:moveTo>
                <a:cubicBezTo>
                  <a:pt x="3837" y="0"/>
                  <a:pt x="2672" y="447"/>
                  <a:pt x="1785" y="1339"/>
                </a:cubicBezTo>
                <a:cubicBezTo>
                  <a:pt x="1" y="3112"/>
                  <a:pt x="1" y="5998"/>
                  <a:pt x="1785" y="7783"/>
                </a:cubicBezTo>
                <a:cubicBezTo>
                  <a:pt x="2672" y="8669"/>
                  <a:pt x="3837" y="9112"/>
                  <a:pt x="5003" y="9112"/>
                </a:cubicBezTo>
                <a:cubicBezTo>
                  <a:pt x="6169" y="9112"/>
                  <a:pt x="7337" y="8669"/>
                  <a:pt x="8229" y="7783"/>
                </a:cubicBezTo>
                <a:cubicBezTo>
                  <a:pt x="10002" y="5998"/>
                  <a:pt x="10002" y="3112"/>
                  <a:pt x="8229" y="1339"/>
                </a:cubicBezTo>
                <a:cubicBezTo>
                  <a:pt x="7337" y="447"/>
                  <a:pt x="6169" y="0"/>
                  <a:pt x="50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11" name="Google Shape;3111;p44"/>
          <p:cNvGrpSpPr/>
          <p:nvPr/>
        </p:nvGrpSpPr>
        <p:grpSpPr>
          <a:xfrm>
            <a:off x="7912658" y="-9"/>
            <a:ext cx="555940" cy="467056"/>
            <a:chOff x="1655600" y="1342675"/>
            <a:chExt cx="415625" cy="349175"/>
          </a:xfrm>
        </p:grpSpPr>
        <p:sp>
          <p:nvSpPr>
            <p:cNvPr id="3112" name="Google Shape;3112;p44"/>
            <p:cNvSpPr/>
            <p:nvPr/>
          </p:nvSpPr>
          <p:spPr>
            <a:xfrm>
              <a:off x="1655600" y="134297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44"/>
            <p:cNvSpPr/>
            <p:nvPr/>
          </p:nvSpPr>
          <p:spPr>
            <a:xfrm>
              <a:off x="1712200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44"/>
            <p:cNvSpPr/>
            <p:nvPr/>
          </p:nvSpPr>
          <p:spPr>
            <a:xfrm>
              <a:off x="176880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44"/>
            <p:cNvSpPr/>
            <p:nvPr/>
          </p:nvSpPr>
          <p:spPr>
            <a:xfrm>
              <a:off x="1825675" y="1342675"/>
              <a:ext cx="18900" cy="1650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3"/>
                    <a:pt x="1" y="360"/>
                    <a:pt x="192" y="564"/>
                  </a:cubicBezTo>
                  <a:cubicBezTo>
                    <a:pt x="258" y="630"/>
                    <a:pt x="339" y="659"/>
                    <a:pt x="419" y="659"/>
                  </a:cubicBezTo>
                  <a:cubicBezTo>
                    <a:pt x="586" y="659"/>
                    <a:pt x="747" y="531"/>
                    <a:pt x="755" y="336"/>
                  </a:cubicBezTo>
                  <a:cubicBezTo>
                    <a:pt x="755" y="157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44"/>
            <p:cNvSpPr/>
            <p:nvPr/>
          </p:nvSpPr>
          <p:spPr>
            <a:xfrm>
              <a:off x="18822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44"/>
            <p:cNvSpPr/>
            <p:nvPr/>
          </p:nvSpPr>
          <p:spPr>
            <a:xfrm>
              <a:off x="19388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44"/>
            <p:cNvSpPr/>
            <p:nvPr/>
          </p:nvSpPr>
          <p:spPr>
            <a:xfrm>
              <a:off x="1995450" y="134297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44"/>
            <p:cNvSpPr/>
            <p:nvPr/>
          </p:nvSpPr>
          <p:spPr>
            <a:xfrm>
              <a:off x="205205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44"/>
            <p:cNvSpPr/>
            <p:nvPr/>
          </p:nvSpPr>
          <p:spPr>
            <a:xfrm>
              <a:off x="165830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44"/>
            <p:cNvSpPr/>
            <p:nvPr/>
          </p:nvSpPr>
          <p:spPr>
            <a:xfrm>
              <a:off x="1712200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44"/>
            <p:cNvSpPr/>
            <p:nvPr/>
          </p:nvSpPr>
          <p:spPr>
            <a:xfrm>
              <a:off x="1771475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44"/>
            <p:cNvSpPr/>
            <p:nvPr/>
          </p:nvSpPr>
          <p:spPr>
            <a:xfrm>
              <a:off x="1828375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44"/>
            <p:cNvSpPr/>
            <p:nvPr/>
          </p:nvSpPr>
          <p:spPr>
            <a:xfrm>
              <a:off x="1882275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44"/>
            <p:cNvSpPr/>
            <p:nvPr/>
          </p:nvSpPr>
          <p:spPr>
            <a:xfrm>
              <a:off x="194155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44"/>
            <p:cNvSpPr/>
            <p:nvPr/>
          </p:nvSpPr>
          <p:spPr>
            <a:xfrm>
              <a:off x="1998150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44"/>
            <p:cNvSpPr/>
            <p:nvPr/>
          </p:nvSpPr>
          <p:spPr>
            <a:xfrm>
              <a:off x="2052050" y="139030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44"/>
            <p:cNvSpPr/>
            <p:nvPr/>
          </p:nvSpPr>
          <p:spPr>
            <a:xfrm>
              <a:off x="165830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44"/>
            <p:cNvSpPr/>
            <p:nvPr/>
          </p:nvSpPr>
          <p:spPr>
            <a:xfrm>
              <a:off x="1712200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44"/>
            <p:cNvSpPr/>
            <p:nvPr/>
          </p:nvSpPr>
          <p:spPr>
            <a:xfrm>
              <a:off x="1771475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04" y="647"/>
                    <a:pt x="660" y="504"/>
                    <a:pt x="660" y="324"/>
                  </a:cubicBezTo>
                  <a:cubicBezTo>
                    <a:pt x="660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44"/>
            <p:cNvSpPr/>
            <p:nvPr/>
          </p:nvSpPr>
          <p:spPr>
            <a:xfrm>
              <a:off x="1828375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44"/>
            <p:cNvSpPr/>
            <p:nvPr/>
          </p:nvSpPr>
          <p:spPr>
            <a:xfrm>
              <a:off x="1882275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44"/>
            <p:cNvSpPr/>
            <p:nvPr/>
          </p:nvSpPr>
          <p:spPr>
            <a:xfrm>
              <a:off x="194155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44"/>
            <p:cNvSpPr/>
            <p:nvPr/>
          </p:nvSpPr>
          <p:spPr>
            <a:xfrm>
              <a:off x="1998150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6" y="1"/>
                    <a:pt x="0" y="144"/>
                    <a:pt x="0" y="324"/>
                  </a:cubicBezTo>
                  <a:cubicBezTo>
                    <a:pt x="0" y="504"/>
                    <a:pt x="156" y="647"/>
                    <a:pt x="336" y="647"/>
                  </a:cubicBezTo>
                  <a:cubicBezTo>
                    <a:pt x="504" y="647"/>
                    <a:pt x="659" y="504"/>
                    <a:pt x="659" y="324"/>
                  </a:cubicBezTo>
                  <a:cubicBezTo>
                    <a:pt x="659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44"/>
            <p:cNvSpPr/>
            <p:nvPr/>
          </p:nvSpPr>
          <p:spPr>
            <a:xfrm>
              <a:off x="2052050" y="14379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44"/>
            <p:cNvSpPr/>
            <p:nvPr/>
          </p:nvSpPr>
          <p:spPr>
            <a:xfrm>
              <a:off x="1655600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44"/>
            <p:cNvSpPr/>
            <p:nvPr/>
          </p:nvSpPr>
          <p:spPr>
            <a:xfrm>
              <a:off x="1712200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44"/>
            <p:cNvSpPr/>
            <p:nvPr/>
          </p:nvSpPr>
          <p:spPr>
            <a:xfrm>
              <a:off x="176880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1" y="0"/>
                  </a:moveTo>
                  <a:cubicBezTo>
                    <a:pt x="455" y="0"/>
                    <a:pt x="449" y="1"/>
                    <a:pt x="443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51"/>
                    <a:pt x="622" y="0"/>
                    <a:pt x="4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44"/>
            <p:cNvSpPr/>
            <p:nvPr/>
          </p:nvSpPr>
          <p:spPr>
            <a:xfrm>
              <a:off x="1825675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2" y="0"/>
                    <a:pt x="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44"/>
            <p:cNvSpPr/>
            <p:nvPr/>
          </p:nvSpPr>
          <p:spPr>
            <a:xfrm>
              <a:off x="18822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1" y="0"/>
                    <a:pt x="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44"/>
            <p:cNvSpPr/>
            <p:nvPr/>
          </p:nvSpPr>
          <p:spPr>
            <a:xfrm>
              <a:off x="19388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44"/>
            <p:cNvSpPr/>
            <p:nvPr/>
          </p:nvSpPr>
          <p:spPr>
            <a:xfrm>
              <a:off x="1995450" y="1485500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44"/>
            <p:cNvSpPr/>
            <p:nvPr/>
          </p:nvSpPr>
          <p:spPr>
            <a:xfrm>
              <a:off x="205205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44"/>
            <p:cNvSpPr/>
            <p:nvPr/>
          </p:nvSpPr>
          <p:spPr>
            <a:xfrm>
              <a:off x="165830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44"/>
            <p:cNvSpPr/>
            <p:nvPr/>
          </p:nvSpPr>
          <p:spPr>
            <a:xfrm>
              <a:off x="1712200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44"/>
            <p:cNvSpPr/>
            <p:nvPr/>
          </p:nvSpPr>
          <p:spPr>
            <a:xfrm>
              <a:off x="1771475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44"/>
            <p:cNvSpPr/>
            <p:nvPr/>
          </p:nvSpPr>
          <p:spPr>
            <a:xfrm>
              <a:off x="1828375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44"/>
            <p:cNvSpPr/>
            <p:nvPr/>
          </p:nvSpPr>
          <p:spPr>
            <a:xfrm>
              <a:off x="1882275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44"/>
            <p:cNvSpPr/>
            <p:nvPr/>
          </p:nvSpPr>
          <p:spPr>
            <a:xfrm>
              <a:off x="194155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44"/>
            <p:cNvSpPr/>
            <p:nvPr/>
          </p:nvSpPr>
          <p:spPr>
            <a:xfrm>
              <a:off x="1998150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44"/>
            <p:cNvSpPr/>
            <p:nvPr/>
          </p:nvSpPr>
          <p:spPr>
            <a:xfrm>
              <a:off x="2052050" y="1532825"/>
              <a:ext cx="19175" cy="16325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21"/>
                    <a:pt x="363" y="652"/>
                    <a:pt x="443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44"/>
            <p:cNvSpPr/>
            <p:nvPr/>
          </p:nvSpPr>
          <p:spPr>
            <a:xfrm>
              <a:off x="1655600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44"/>
            <p:cNvSpPr/>
            <p:nvPr/>
          </p:nvSpPr>
          <p:spPr>
            <a:xfrm>
              <a:off x="1712200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44"/>
            <p:cNvSpPr/>
            <p:nvPr/>
          </p:nvSpPr>
          <p:spPr>
            <a:xfrm>
              <a:off x="176880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44"/>
            <p:cNvSpPr/>
            <p:nvPr/>
          </p:nvSpPr>
          <p:spPr>
            <a:xfrm>
              <a:off x="1825675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44"/>
            <p:cNvSpPr/>
            <p:nvPr/>
          </p:nvSpPr>
          <p:spPr>
            <a:xfrm>
              <a:off x="18822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44"/>
            <p:cNvSpPr/>
            <p:nvPr/>
          </p:nvSpPr>
          <p:spPr>
            <a:xfrm>
              <a:off x="19388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44"/>
            <p:cNvSpPr/>
            <p:nvPr/>
          </p:nvSpPr>
          <p:spPr>
            <a:xfrm>
              <a:off x="1995450" y="158042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44"/>
            <p:cNvSpPr/>
            <p:nvPr/>
          </p:nvSpPr>
          <p:spPr>
            <a:xfrm>
              <a:off x="205205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44"/>
            <p:cNvSpPr/>
            <p:nvPr/>
          </p:nvSpPr>
          <p:spPr>
            <a:xfrm>
              <a:off x="165830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44"/>
            <p:cNvSpPr/>
            <p:nvPr/>
          </p:nvSpPr>
          <p:spPr>
            <a:xfrm>
              <a:off x="1712200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44"/>
            <p:cNvSpPr/>
            <p:nvPr/>
          </p:nvSpPr>
          <p:spPr>
            <a:xfrm>
              <a:off x="1771475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7" y="0"/>
                    <a:pt x="1" y="156"/>
                    <a:pt x="1" y="335"/>
                  </a:cubicBezTo>
                  <a:cubicBezTo>
                    <a:pt x="1" y="515"/>
                    <a:pt x="157" y="659"/>
                    <a:pt x="336" y="659"/>
                  </a:cubicBezTo>
                  <a:cubicBezTo>
                    <a:pt x="504" y="659"/>
                    <a:pt x="660" y="515"/>
                    <a:pt x="660" y="335"/>
                  </a:cubicBezTo>
                  <a:cubicBezTo>
                    <a:pt x="660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44"/>
            <p:cNvSpPr/>
            <p:nvPr/>
          </p:nvSpPr>
          <p:spPr>
            <a:xfrm>
              <a:off x="1828375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44"/>
            <p:cNvSpPr/>
            <p:nvPr/>
          </p:nvSpPr>
          <p:spPr>
            <a:xfrm>
              <a:off x="1882275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44"/>
            <p:cNvSpPr/>
            <p:nvPr/>
          </p:nvSpPr>
          <p:spPr>
            <a:xfrm>
              <a:off x="194155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5" y="0"/>
                    <a:pt x="1" y="156"/>
                    <a:pt x="1" y="335"/>
                  </a:cubicBezTo>
                  <a:cubicBezTo>
                    <a:pt x="1" y="515"/>
                    <a:pt x="145" y="659"/>
                    <a:pt x="324" y="659"/>
                  </a:cubicBezTo>
                  <a:cubicBezTo>
                    <a:pt x="504" y="659"/>
                    <a:pt x="648" y="515"/>
                    <a:pt x="648" y="335"/>
                  </a:cubicBezTo>
                  <a:cubicBezTo>
                    <a:pt x="648" y="156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44"/>
            <p:cNvSpPr/>
            <p:nvPr/>
          </p:nvSpPr>
          <p:spPr>
            <a:xfrm>
              <a:off x="1998150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6" y="0"/>
                    <a:pt x="0" y="156"/>
                    <a:pt x="0" y="335"/>
                  </a:cubicBezTo>
                  <a:cubicBezTo>
                    <a:pt x="0" y="515"/>
                    <a:pt x="156" y="659"/>
                    <a:pt x="336" y="659"/>
                  </a:cubicBezTo>
                  <a:cubicBezTo>
                    <a:pt x="504" y="659"/>
                    <a:pt x="659" y="515"/>
                    <a:pt x="659" y="335"/>
                  </a:cubicBezTo>
                  <a:cubicBezTo>
                    <a:pt x="659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44"/>
            <p:cNvSpPr/>
            <p:nvPr/>
          </p:nvSpPr>
          <p:spPr>
            <a:xfrm>
              <a:off x="2052050" y="162805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17"/>
                    <a:pt x="363" y="646"/>
                    <a:pt x="442" y="646"/>
                  </a:cubicBezTo>
                  <a:cubicBezTo>
                    <a:pt x="608" y="646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44"/>
            <p:cNvSpPr/>
            <p:nvPr/>
          </p:nvSpPr>
          <p:spPr>
            <a:xfrm>
              <a:off x="165830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44"/>
            <p:cNvSpPr/>
            <p:nvPr/>
          </p:nvSpPr>
          <p:spPr>
            <a:xfrm>
              <a:off x="1712200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44"/>
            <p:cNvSpPr/>
            <p:nvPr/>
          </p:nvSpPr>
          <p:spPr>
            <a:xfrm>
              <a:off x="1771475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59"/>
                    <a:pt x="336" y="659"/>
                  </a:cubicBezTo>
                  <a:cubicBezTo>
                    <a:pt x="504" y="659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44"/>
            <p:cNvSpPr/>
            <p:nvPr/>
          </p:nvSpPr>
          <p:spPr>
            <a:xfrm>
              <a:off x="1828375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44"/>
            <p:cNvSpPr/>
            <p:nvPr/>
          </p:nvSpPr>
          <p:spPr>
            <a:xfrm>
              <a:off x="1882275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44"/>
            <p:cNvSpPr/>
            <p:nvPr/>
          </p:nvSpPr>
          <p:spPr>
            <a:xfrm>
              <a:off x="194155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59"/>
                    <a:pt x="324" y="659"/>
                  </a:cubicBezTo>
                  <a:cubicBezTo>
                    <a:pt x="504" y="659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44"/>
            <p:cNvSpPr/>
            <p:nvPr/>
          </p:nvSpPr>
          <p:spPr>
            <a:xfrm>
              <a:off x="1998150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59"/>
                    <a:pt x="336" y="659"/>
                  </a:cubicBezTo>
                  <a:cubicBezTo>
                    <a:pt x="504" y="659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44"/>
            <p:cNvSpPr/>
            <p:nvPr/>
          </p:nvSpPr>
          <p:spPr>
            <a:xfrm>
              <a:off x="2052050" y="1675350"/>
              <a:ext cx="19175" cy="16475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0"/>
                  </a:moveTo>
                  <a:cubicBezTo>
                    <a:pt x="156" y="0"/>
                    <a:pt x="0" y="348"/>
                    <a:pt x="216" y="563"/>
                  </a:cubicBezTo>
                  <a:cubicBezTo>
                    <a:pt x="281" y="629"/>
                    <a:pt x="362" y="658"/>
                    <a:pt x="441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76" name="Google Shape;3176;p44"/>
          <p:cNvSpPr/>
          <p:nvPr/>
        </p:nvSpPr>
        <p:spPr>
          <a:xfrm>
            <a:off x="6852626" y="677006"/>
            <a:ext cx="2291376" cy="259160"/>
          </a:xfrm>
          <a:custGeom>
            <a:avLst/>
            <a:gdLst/>
            <a:ahLst/>
            <a:cxnLst/>
            <a:rect l="l" t="t" r="r" b="b"/>
            <a:pathLst>
              <a:path w="68522" h="7750" extrusionOk="0">
                <a:moveTo>
                  <a:pt x="1" y="0"/>
                </a:moveTo>
                <a:lnTo>
                  <a:pt x="1" y="7750"/>
                </a:lnTo>
                <a:lnTo>
                  <a:pt x="68522" y="7750"/>
                </a:lnTo>
                <a:lnTo>
                  <a:pt x="6852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7" name="Google Shape;3177;p44"/>
          <p:cNvSpPr/>
          <p:nvPr/>
        </p:nvSpPr>
        <p:spPr>
          <a:xfrm rot="5400000">
            <a:off x="580899" y="4194150"/>
            <a:ext cx="368466" cy="1530255"/>
          </a:xfrm>
          <a:custGeom>
            <a:avLst/>
            <a:gdLst/>
            <a:ahLst/>
            <a:cxnLst/>
            <a:rect l="l" t="t" r="r" b="b"/>
            <a:pathLst>
              <a:path w="19236" h="79888" extrusionOk="0">
                <a:moveTo>
                  <a:pt x="1" y="1"/>
                </a:moveTo>
                <a:lnTo>
                  <a:pt x="1" y="79888"/>
                </a:lnTo>
                <a:lnTo>
                  <a:pt x="19236" y="79888"/>
                </a:lnTo>
                <a:lnTo>
                  <a:pt x="1923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5" name="Google Shape;295;p7"/>
          <p:cNvCxnSpPr/>
          <p:nvPr/>
        </p:nvCxnSpPr>
        <p:spPr>
          <a:xfrm rot="10800000">
            <a:off x="8057675" y="1840400"/>
            <a:ext cx="0" cy="4203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6" name="Google Shape;296;p7"/>
          <p:cNvSpPr/>
          <p:nvPr/>
        </p:nvSpPr>
        <p:spPr>
          <a:xfrm>
            <a:off x="990474" y="1121063"/>
            <a:ext cx="719331" cy="719331"/>
          </a:xfrm>
          <a:custGeom>
            <a:avLst/>
            <a:gdLst/>
            <a:ahLst/>
            <a:cxnLst/>
            <a:rect l="l" t="t" r="r" b="b"/>
            <a:pathLst>
              <a:path w="18673" h="18673" fill="none" extrusionOk="0">
                <a:moveTo>
                  <a:pt x="18672" y="9330"/>
                </a:moveTo>
                <a:cubicBezTo>
                  <a:pt x="18672" y="14493"/>
                  <a:pt x="14492" y="18673"/>
                  <a:pt x="9330" y="18673"/>
                </a:cubicBezTo>
                <a:cubicBezTo>
                  <a:pt x="4180" y="18673"/>
                  <a:pt x="0" y="14493"/>
                  <a:pt x="0" y="9330"/>
                </a:cubicBezTo>
                <a:cubicBezTo>
                  <a:pt x="0" y="4180"/>
                  <a:pt x="4180" y="0"/>
                  <a:pt x="9330" y="0"/>
                </a:cubicBezTo>
                <a:cubicBezTo>
                  <a:pt x="14492" y="0"/>
                  <a:pt x="18672" y="4180"/>
                  <a:pt x="18672" y="9330"/>
                </a:cubicBezTo>
                <a:close/>
              </a:path>
            </a:pathLst>
          </a:custGeom>
          <a:noFill/>
          <a:ln w="9525" cap="flat" cmpd="sng">
            <a:solidFill>
              <a:srgbClr val="121426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7"/>
          <p:cNvSpPr/>
          <p:nvPr/>
        </p:nvSpPr>
        <p:spPr>
          <a:xfrm>
            <a:off x="1128446" y="1278780"/>
            <a:ext cx="443414" cy="403922"/>
          </a:xfrm>
          <a:custGeom>
            <a:avLst/>
            <a:gdLst/>
            <a:ahLst/>
            <a:cxnLst/>
            <a:rect l="l" t="t" r="r" b="b"/>
            <a:pathLst>
              <a:path w="13260" h="12079" extrusionOk="0">
                <a:moveTo>
                  <a:pt x="6630" y="0"/>
                </a:moveTo>
                <a:cubicBezTo>
                  <a:pt x="5085" y="0"/>
                  <a:pt x="3540" y="590"/>
                  <a:pt x="2360" y="1770"/>
                </a:cubicBezTo>
                <a:cubicBezTo>
                  <a:pt x="1" y="4129"/>
                  <a:pt x="1" y="7950"/>
                  <a:pt x="2360" y="10309"/>
                </a:cubicBezTo>
                <a:cubicBezTo>
                  <a:pt x="3540" y="11489"/>
                  <a:pt x="5085" y="12079"/>
                  <a:pt x="6630" y="12079"/>
                </a:cubicBezTo>
                <a:cubicBezTo>
                  <a:pt x="8175" y="12079"/>
                  <a:pt x="9720" y="11489"/>
                  <a:pt x="10900" y="10309"/>
                </a:cubicBezTo>
                <a:cubicBezTo>
                  <a:pt x="13260" y="7950"/>
                  <a:pt x="13260" y="4129"/>
                  <a:pt x="10900" y="1770"/>
                </a:cubicBezTo>
                <a:cubicBezTo>
                  <a:pt x="9720" y="590"/>
                  <a:pt x="8175" y="0"/>
                  <a:pt x="6630" y="0"/>
                </a:cubicBezTo>
                <a:close/>
              </a:path>
            </a:pathLst>
          </a:custGeom>
          <a:solidFill>
            <a:srgbClr val="FB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7"/>
          <p:cNvSpPr/>
          <p:nvPr/>
        </p:nvSpPr>
        <p:spPr>
          <a:xfrm>
            <a:off x="1571862" y="539500"/>
            <a:ext cx="4934100" cy="460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7"/>
          <p:cNvSpPr/>
          <p:nvPr/>
        </p:nvSpPr>
        <p:spPr>
          <a:xfrm>
            <a:off x="8197846" y="3552992"/>
            <a:ext cx="719361" cy="1601274"/>
          </a:xfrm>
          <a:custGeom>
            <a:avLst/>
            <a:gdLst/>
            <a:ahLst/>
            <a:cxnLst/>
            <a:rect l="l" t="t" r="r" b="b"/>
            <a:pathLst>
              <a:path w="21512" h="47885" extrusionOk="0">
                <a:moveTo>
                  <a:pt x="1" y="0"/>
                </a:moveTo>
                <a:lnTo>
                  <a:pt x="1" y="47885"/>
                </a:lnTo>
                <a:lnTo>
                  <a:pt x="21512" y="47885"/>
                </a:lnTo>
                <a:lnTo>
                  <a:pt x="21512" y="0"/>
                </a:lnTo>
                <a:close/>
              </a:path>
            </a:pathLst>
          </a:custGeom>
          <a:solidFill>
            <a:srgbClr val="0065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7"/>
          <p:cNvSpPr/>
          <p:nvPr/>
        </p:nvSpPr>
        <p:spPr>
          <a:xfrm>
            <a:off x="6273086" y="4361191"/>
            <a:ext cx="2870924" cy="358076"/>
          </a:xfrm>
          <a:custGeom>
            <a:avLst/>
            <a:gdLst/>
            <a:ahLst/>
            <a:cxnLst/>
            <a:rect l="l" t="t" r="r" b="b"/>
            <a:pathLst>
              <a:path w="85853" h="10708" extrusionOk="0">
                <a:moveTo>
                  <a:pt x="1" y="0"/>
                </a:moveTo>
                <a:lnTo>
                  <a:pt x="1" y="10708"/>
                </a:lnTo>
                <a:lnTo>
                  <a:pt x="85853" y="10708"/>
                </a:lnTo>
                <a:lnTo>
                  <a:pt x="85853" y="0"/>
                </a:lnTo>
                <a:close/>
              </a:path>
            </a:pathLst>
          </a:custGeom>
          <a:solidFill>
            <a:srgbClr val="FB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1" name="Google Shape;301;p7"/>
          <p:cNvGrpSpPr/>
          <p:nvPr/>
        </p:nvGrpSpPr>
        <p:grpSpPr>
          <a:xfrm>
            <a:off x="8279551" y="180541"/>
            <a:ext cx="555940" cy="467056"/>
            <a:chOff x="1655600" y="1342675"/>
            <a:chExt cx="415625" cy="349175"/>
          </a:xfrm>
        </p:grpSpPr>
        <p:sp>
          <p:nvSpPr>
            <p:cNvPr id="302" name="Google Shape;302;p7"/>
            <p:cNvSpPr/>
            <p:nvPr/>
          </p:nvSpPr>
          <p:spPr>
            <a:xfrm>
              <a:off x="1655600" y="134297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1712200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176880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43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1825675" y="1342675"/>
              <a:ext cx="18900" cy="1650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3"/>
                    <a:pt x="1" y="360"/>
                    <a:pt x="192" y="564"/>
                  </a:cubicBezTo>
                  <a:cubicBezTo>
                    <a:pt x="258" y="630"/>
                    <a:pt x="339" y="659"/>
                    <a:pt x="419" y="659"/>
                  </a:cubicBezTo>
                  <a:cubicBezTo>
                    <a:pt x="586" y="659"/>
                    <a:pt x="747" y="531"/>
                    <a:pt x="755" y="336"/>
                  </a:cubicBezTo>
                  <a:cubicBezTo>
                    <a:pt x="755" y="157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7"/>
            <p:cNvSpPr/>
            <p:nvPr/>
          </p:nvSpPr>
          <p:spPr>
            <a:xfrm>
              <a:off x="18822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7"/>
            <p:cNvSpPr/>
            <p:nvPr/>
          </p:nvSpPr>
          <p:spPr>
            <a:xfrm>
              <a:off x="19388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1995450" y="134297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7"/>
            <p:cNvSpPr/>
            <p:nvPr/>
          </p:nvSpPr>
          <p:spPr>
            <a:xfrm>
              <a:off x="205205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7"/>
            <p:cNvSpPr/>
            <p:nvPr/>
          </p:nvSpPr>
          <p:spPr>
            <a:xfrm>
              <a:off x="165830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1712200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7"/>
            <p:cNvSpPr/>
            <p:nvPr/>
          </p:nvSpPr>
          <p:spPr>
            <a:xfrm>
              <a:off x="1771475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7"/>
            <p:cNvSpPr/>
            <p:nvPr/>
          </p:nvSpPr>
          <p:spPr>
            <a:xfrm>
              <a:off x="1828375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1882275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7"/>
            <p:cNvSpPr/>
            <p:nvPr/>
          </p:nvSpPr>
          <p:spPr>
            <a:xfrm>
              <a:off x="194155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7"/>
            <p:cNvSpPr/>
            <p:nvPr/>
          </p:nvSpPr>
          <p:spPr>
            <a:xfrm>
              <a:off x="1998150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7"/>
            <p:cNvSpPr/>
            <p:nvPr/>
          </p:nvSpPr>
          <p:spPr>
            <a:xfrm>
              <a:off x="2052050" y="139030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7"/>
            <p:cNvSpPr/>
            <p:nvPr/>
          </p:nvSpPr>
          <p:spPr>
            <a:xfrm>
              <a:off x="165830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7"/>
            <p:cNvSpPr/>
            <p:nvPr/>
          </p:nvSpPr>
          <p:spPr>
            <a:xfrm>
              <a:off x="1712200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7"/>
            <p:cNvSpPr/>
            <p:nvPr/>
          </p:nvSpPr>
          <p:spPr>
            <a:xfrm>
              <a:off x="1771475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04" y="647"/>
                    <a:pt x="660" y="504"/>
                    <a:pt x="660" y="324"/>
                  </a:cubicBezTo>
                  <a:cubicBezTo>
                    <a:pt x="660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7"/>
            <p:cNvSpPr/>
            <p:nvPr/>
          </p:nvSpPr>
          <p:spPr>
            <a:xfrm>
              <a:off x="1828375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7"/>
            <p:cNvSpPr/>
            <p:nvPr/>
          </p:nvSpPr>
          <p:spPr>
            <a:xfrm>
              <a:off x="1882275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7"/>
            <p:cNvSpPr/>
            <p:nvPr/>
          </p:nvSpPr>
          <p:spPr>
            <a:xfrm>
              <a:off x="194155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1998150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6" y="1"/>
                    <a:pt x="0" y="144"/>
                    <a:pt x="0" y="324"/>
                  </a:cubicBezTo>
                  <a:cubicBezTo>
                    <a:pt x="0" y="504"/>
                    <a:pt x="156" y="647"/>
                    <a:pt x="336" y="647"/>
                  </a:cubicBezTo>
                  <a:cubicBezTo>
                    <a:pt x="504" y="647"/>
                    <a:pt x="659" y="504"/>
                    <a:pt x="659" y="324"/>
                  </a:cubicBezTo>
                  <a:cubicBezTo>
                    <a:pt x="659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2052050" y="14379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1655600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7"/>
            <p:cNvSpPr/>
            <p:nvPr/>
          </p:nvSpPr>
          <p:spPr>
            <a:xfrm>
              <a:off x="1712200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7"/>
            <p:cNvSpPr/>
            <p:nvPr/>
          </p:nvSpPr>
          <p:spPr>
            <a:xfrm>
              <a:off x="176880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1" y="0"/>
                  </a:moveTo>
                  <a:cubicBezTo>
                    <a:pt x="455" y="0"/>
                    <a:pt x="449" y="1"/>
                    <a:pt x="443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51"/>
                    <a:pt x="622" y="0"/>
                    <a:pt x="461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7"/>
            <p:cNvSpPr/>
            <p:nvPr/>
          </p:nvSpPr>
          <p:spPr>
            <a:xfrm>
              <a:off x="1825675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2" y="0"/>
                    <a:pt x="451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18822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1" y="0"/>
                    <a:pt x="451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19388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1995450" y="1485500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205205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165830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1712200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1771475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1828375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1882275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194155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1998150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2052050" y="1532825"/>
              <a:ext cx="19175" cy="16325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21"/>
                    <a:pt x="363" y="652"/>
                    <a:pt x="443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1655600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1712200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176880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3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1825675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18822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19388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1995450" y="158042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2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205205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165830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1712200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1771475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7" y="0"/>
                    <a:pt x="1" y="156"/>
                    <a:pt x="1" y="335"/>
                  </a:cubicBezTo>
                  <a:cubicBezTo>
                    <a:pt x="1" y="515"/>
                    <a:pt x="157" y="659"/>
                    <a:pt x="336" y="659"/>
                  </a:cubicBezTo>
                  <a:cubicBezTo>
                    <a:pt x="504" y="659"/>
                    <a:pt x="660" y="515"/>
                    <a:pt x="660" y="335"/>
                  </a:cubicBezTo>
                  <a:cubicBezTo>
                    <a:pt x="660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1828375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1882275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194155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5" y="0"/>
                    <a:pt x="1" y="156"/>
                    <a:pt x="1" y="335"/>
                  </a:cubicBezTo>
                  <a:cubicBezTo>
                    <a:pt x="1" y="515"/>
                    <a:pt x="145" y="659"/>
                    <a:pt x="324" y="659"/>
                  </a:cubicBezTo>
                  <a:cubicBezTo>
                    <a:pt x="504" y="659"/>
                    <a:pt x="648" y="515"/>
                    <a:pt x="648" y="335"/>
                  </a:cubicBezTo>
                  <a:cubicBezTo>
                    <a:pt x="648" y="156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1998150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6" y="0"/>
                    <a:pt x="0" y="156"/>
                    <a:pt x="0" y="335"/>
                  </a:cubicBezTo>
                  <a:cubicBezTo>
                    <a:pt x="0" y="515"/>
                    <a:pt x="156" y="659"/>
                    <a:pt x="336" y="659"/>
                  </a:cubicBezTo>
                  <a:cubicBezTo>
                    <a:pt x="504" y="659"/>
                    <a:pt x="659" y="515"/>
                    <a:pt x="659" y="335"/>
                  </a:cubicBezTo>
                  <a:cubicBezTo>
                    <a:pt x="659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2052050" y="162805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17"/>
                    <a:pt x="363" y="646"/>
                    <a:pt x="442" y="646"/>
                  </a:cubicBezTo>
                  <a:cubicBezTo>
                    <a:pt x="608" y="646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165830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1712200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1771475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59"/>
                    <a:pt x="336" y="659"/>
                  </a:cubicBezTo>
                  <a:cubicBezTo>
                    <a:pt x="504" y="659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1828375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1882275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194155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59"/>
                    <a:pt x="324" y="659"/>
                  </a:cubicBezTo>
                  <a:cubicBezTo>
                    <a:pt x="504" y="659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1998150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59"/>
                    <a:pt x="336" y="659"/>
                  </a:cubicBezTo>
                  <a:cubicBezTo>
                    <a:pt x="504" y="659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2052050" y="1675350"/>
              <a:ext cx="19175" cy="16475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0"/>
                  </a:moveTo>
                  <a:cubicBezTo>
                    <a:pt x="156" y="0"/>
                    <a:pt x="0" y="348"/>
                    <a:pt x="216" y="563"/>
                  </a:cubicBezTo>
                  <a:cubicBezTo>
                    <a:pt x="281" y="629"/>
                    <a:pt x="362" y="658"/>
                    <a:pt x="441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6" name="Google Shape;366;p7"/>
          <p:cNvSpPr/>
          <p:nvPr/>
        </p:nvSpPr>
        <p:spPr>
          <a:xfrm>
            <a:off x="1435650" y="3"/>
            <a:ext cx="136201" cy="2879229"/>
          </a:xfrm>
          <a:custGeom>
            <a:avLst/>
            <a:gdLst/>
            <a:ahLst/>
            <a:cxnLst/>
            <a:rect l="l" t="t" r="r" b="b"/>
            <a:pathLst>
              <a:path w="4073" h="62126" extrusionOk="0">
                <a:moveTo>
                  <a:pt x="0" y="0"/>
                </a:moveTo>
                <a:lnTo>
                  <a:pt x="0" y="62125"/>
                </a:lnTo>
                <a:lnTo>
                  <a:pt x="4072" y="62125"/>
                </a:lnTo>
                <a:lnTo>
                  <a:pt x="4072" y="0"/>
                </a:lnTo>
                <a:close/>
              </a:path>
            </a:pathLst>
          </a:custGeom>
          <a:solidFill>
            <a:srgbClr val="E738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7"/>
          <p:cNvSpPr/>
          <p:nvPr/>
        </p:nvSpPr>
        <p:spPr>
          <a:xfrm>
            <a:off x="0" y="1432096"/>
            <a:ext cx="1435658" cy="859963"/>
          </a:xfrm>
          <a:custGeom>
            <a:avLst/>
            <a:gdLst/>
            <a:ahLst/>
            <a:cxnLst/>
            <a:rect l="l" t="t" r="r" b="b"/>
            <a:pathLst>
              <a:path w="64713" h="39214" fill="none" extrusionOk="0">
                <a:moveTo>
                  <a:pt x="1" y="39214"/>
                </a:moveTo>
                <a:lnTo>
                  <a:pt x="64713" y="1"/>
                </a:lnTo>
              </a:path>
            </a:pathLst>
          </a:custGeom>
          <a:noFill/>
          <a:ln w="9525" cap="flat" cmpd="sng">
            <a:solidFill>
              <a:srgbClr val="121426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7"/>
          <p:cNvSpPr txBox="1">
            <a:spLocks noGrp="1"/>
          </p:cNvSpPr>
          <p:nvPr>
            <p:ph type="title"/>
          </p:nvPr>
        </p:nvSpPr>
        <p:spPr>
          <a:xfrm>
            <a:off x="2006669" y="1024128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9" name="Google Shape;369;p7"/>
          <p:cNvSpPr txBox="1">
            <a:spLocks noGrp="1"/>
          </p:cNvSpPr>
          <p:nvPr>
            <p:ph type="subTitle" idx="1"/>
          </p:nvPr>
        </p:nvSpPr>
        <p:spPr>
          <a:xfrm>
            <a:off x="2002750" y="1753911"/>
            <a:ext cx="3871800" cy="14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SECTION_TITLE_AND_DESCRIPTION_1"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p20"/>
          <p:cNvSpPr/>
          <p:nvPr/>
        </p:nvSpPr>
        <p:spPr>
          <a:xfrm>
            <a:off x="1818406" y="1937596"/>
            <a:ext cx="823460" cy="1680594"/>
          </a:xfrm>
          <a:custGeom>
            <a:avLst/>
            <a:gdLst/>
            <a:ahLst/>
            <a:cxnLst/>
            <a:rect l="l" t="t" r="r" b="b"/>
            <a:pathLst>
              <a:path w="24625" h="50257" extrusionOk="0">
                <a:moveTo>
                  <a:pt x="24625" y="1"/>
                </a:moveTo>
                <a:cubicBezTo>
                  <a:pt x="11055" y="372"/>
                  <a:pt x="0" y="11463"/>
                  <a:pt x="0" y="25129"/>
                </a:cubicBezTo>
                <a:cubicBezTo>
                  <a:pt x="0" y="38795"/>
                  <a:pt x="11055" y="49885"/>
                  <a:pt x="24625" y="50257"/>
                </a:cubicBezTo>
                <a:lnTo>
                  <a:pt x="24625" y="37585"/>
                </a:lnTo>
                <a:lnTo>
                  <a:pt x="20014" y="26063"/>
                </a:lnTo>
                <a:lnTo>
                  <a:pt x="24625" y="12673"/>
                </a:lnTo>
                <a:lnTo>
                  <a:pt x="24625" y="1"/>
                </a:lnTo>
                <a:close/>
              </a:path>
            </a:pathLst>
          </a:custGeom>
          <a:solidFill>
            <a:srgbClr val="0065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" name="Google Shape;1223;p20"/>
          <p:cNvSpPr/>
          <p:nvPr/>
        </p:nvSpPr>
        <p:spPr>
          <a:xfrm>
            <a:off x="2228915" y="2361348"/>
            <a:ext cx="412951" cy="832689"/>
          </a:xfrm>
          <a:custGeom>
            <a:avLst/>
            <a:gdLst/>
            <a:ahLst/>
            <a:cxnLst/>
            <a:rect l="l" t="t" r="r" b="b"/>
            <a:pathLst>
              <a:path w="12349" h="24901" extrusionOk="0">
                <a:moveTo>
                  <a:pt x="12349" y="1"/>
                </a:moveTo>
                <a:cubicBezTo>
                  <a:pt x="5594" y="144"/>
                  <a:pt x="1" y="5666"/>
                  <a:pt x="1" y="12445"/>
                </a:cubicBezTo>
                <a:cubicBezTo>
                  <a:pt x="1" y="19236"/>
                  <a:pt x="5594" y="24757"/>
                  <a:pt x="12349" y="24901"/>
                </a:cubicBezTo>
                <a:lnTo>
                  <a:pt x="12349" y="1"/>
                </a:lnTo>
                <a:close/>
              </a:path>
            </a:pathLst>
          </a:custGeom>
          <a:solidFill>
            <a:srgbClr val="FB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20"/>
          <p:cNvSpPr/>
          <p:nvPr/>
        </p:nvSpPr>
        <p:spPr>
          <a:xfrm>
            <a:off x="485671" y="2768766"/>
            <a:ext cx="2164003" cy="1311316"/>
          </a:xfrm>
          <a:custGeom>
            <a:avLst/>
            <a:gdLst/>
            <a:ahLst/>
            <a:cxnLst/>
            <a:rect l="l" t="t" r="r" b="b"/>
            <a:pathLst>
              <a:path w="64713" h="39214" fill="none" extrusionOk="0">
                <a:moveTo>
                  <a:pt x="1" y="39214"/>
                </a:moveTo>
                <a:lnTo>
                  <a:pt x="64713" y="1"/>
                </a:lnTo>
              </a:path>
            </a:pathLst>
          </a:custGeom>
          <a:noFill/>
          <a:ln w="9525" cap="flat" cmpd="sng">
            <a:solidFill>
              <a:srgbClr val="121426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20"/>
          <p:cNvSpPr/>
          <p:nvPr/>
        </p:nvSpPr>
        <p:spPr>
          <a:xfrm>
            <a:off x="2644237" y="539500"/>
            <a:ext cx="4934100" cy="460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20"/>
          <p:cNvSpPr/>
          <p:nvPr/>
        </p:nvSpPr>
        <p:spPr>
          <a:xfrm>
            <a:off x="7381802" y="2387014"/>
            <a:ext cx="403755" cy="375030"/>
          </a:xfrm>
          <a:custGeom>
            <a:avLst/>
            <a:gdLst/>
            <a:ahLst/>
            <a:cxnLst/>
            <a:rect l="l" t="t" r="r" b="b"/>
            <a:pathLst>
              <a:path w="12074" h="11215" extrusionOk="0">
                <a:moveTo>
                  <a:pt x="6019" y="1"/>
                </a:moveTo>
                <a:cubicBezTo>
                  <a:pt x="3324" y="1"/>
                  <a:pt x="945" y="1954"/>
                  <a:pt x="504" y="4711"/>
                </a:cubicBezTo>
                <a:cubicBezTo>
                  <a:pt x="1" y="7765"/>
                  <a:pt x="2085" y="10652"/>
                  <a:pt x="5139" y="11143"/>
                </a:cubicBezTo>
                <a:cubicBezTo>
                  <a:pt x="5441" y="11191"/>
                  <a:pt x="5741" y="11215"/>
                  <a:pt x="6037" y="11215"/>
                </a:cubicBezTo>
                <a:cubicBezTo>
                  <a:pt x="8740" y="11215"/>
                  <a:pt x="11128" y="9260"/>
                  <a:pt x="11571" y="6508"/>
                </a:cubicBezTo>
                <a:cubicBezTo>
                  <a:pt x="12074" y="3453"/>
                  <a:pt x="9990" y="567"/>
                  <a:pt x="6936" y="76"/>
                </a:cubicBezTo>
                <a:cubicBezTo>
                  <a:pt x="6628" y="25"/>
                  <a:pt x="6322" y="1"/>
                  <a:pt x="6019" y="1"/>
                </a:cubicBezTo>
                <a:close/>
              </a:path>
            </a:pathLst>
          </a:custGeom>
          <a:solidFill>
            <a:srgbClr val="FB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20"/>
          <p:cNvSpPr/>
          <p:nvPr/>
        </p:nvSpPr>
        <p:spPr>
          <a:xfrm>
            <a:off x="7240820" y="2231721"/>
            <a:ext cx="685721" cy="685319"/>
          </a:xfrm>
          <a:custGeom>
            <a:avLst/>
            <a:gdLst/>
            <a:ahLst/>
            <a:cxnLst/>
            <a:rect l="l" t="t" r="r" b="b"/>
            <a:pathLst>
              <a:path w="20506" h="20494" fill="none" extrusionOk="0">
                <a:moveTo>
                  <a:pt x="16853" y="3642"/>
                </a:moveTo>
                <a:cubicBezTo>
                  <a:pt x="20506" y="7295"/>
                  <a:pt x="20506" y="13200"/>
                  <a:pt x="16853" y="16853"/>
                </a:cubicBezTo>
                <a:cubicBezTo>
                  <a:pt x="13200" y="20494"/>
                  <a:pt x="7295" y="20494"/>
                  <a:pt x="3642" y="16853"/>
                </a:cubicBezTo>
                <a:cubicBezTo>
                  <a:pt x="1" y="13200"/>
                  <a:pt x="1" y="7295"/>
                  <a:pt x="3642" y="3642"/>
                </a:cubicBezTo>
                <a:cubicBezTo>
                  <a:pt x="7295" y="1"/>
                  <a:pt x="13200" y="1"/>
                  <a:pt x="16853" y="3642"/>
                </a:cubicBezTo>
                <a:close/>
              </a:path>
            </a:pathLst>
          </a:custGeom>
          <a:noFill/>
          <a:ln w="9525" cap="flat" cmpd="sng">
            <a:solidFill>
              <a:srgbClr val="121426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20"/>
          <p:cNvSpPr/>
          <p:nvPr/>
        </p:nvSpPr>
        <p:spPr>
          <a:xfrm>
            <a:off x="599930" y="3520896"/>
            <a:ext cx="624425" cy="624425"/>
          </a:xfrm>
          <a:custGeom>
            <a:avLst/>
            <a:gdLst/>
            <a:ahLst/>
            <a:cxnLst/>
            <a:rect l="l" t="t" r="r" b="b"/>
            <a:pathLst>
              <a:path w="18673" h="18673" fill="none" extrusionOk="0">
                <a:moveTo>
                  <a:pt x="18672" y="9330"/>
                </a:moveTo>
                <a:cubicBezTo>
                  <a:pt x="18672" y="14493"/>
                  <a:pt x="14492" y="18673"/>
                  <a:pt x="9330" y="18673"/>
                </a:cubicBezTo>
                <a:cubicBezTo>
                  <a:pt x="4180" y="18673"/>
                  <a:pt x="0" y="14493"/>
                  <a:pt x="0" y="9330"/>
                </a:cubicBezTo>
                <a:cubicBezTo>
                  <a:pt x="0" y="4180"/>
                  <a:pt x="4180" y="0"/>
                  <a:pt x="9330" y="0"/>
                </a:cubicBezTo>
                <a:cubicBezTo>
                  <a:pt x="14492" y="0"/>
                  <a:pt x="18672" y="4180"/>
                  <a:pt x="18672" y="9330"/>
                </a:cubicBezTo>
                <a:close/>
              </a:path>
            </a:pathLst>
          </a:custGeom>
          <a:noFill/>
          <a:ln w="9525" cap="flat" cmpd="sng">
            <a:solidFill>
              <a:srgbClr val="121426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20"/>
          <p:cNvSpPr/>
          <p:nvPr/>
        </p:nvSpPr>
        <p:spPr>
          <a:xfrm>
            <a:off x="7273672" y="0"/>
            <a:ext cx="620011" cy="890373"/>
          </a:xfrm>
          <a:custGeom>
            <a:avLst/>
            <a:gdLst/>
            <a:ahLst/>
            <a:cxnLst/>
            <a:rect l="l" t="t" r="r" b="b"/>
            <a:pathLst>
              <a:path w="18541" h="26626" extrusionOk="0">
                <a:moveTo>
                  <a:pt x="0" y="0"/>
                </a:moveTo>
                <a:lnTo>
                  <a:pt x="0" y="26625"/>
                </a:lnTo>
                <a:lnTo>
                  <a:pt x="12624" y="26625"/>
                </a:lnTo>
                <a:cubicBezTo>
                  <a:pt x="15894" y="26625"/>
                  <a:pt x="18541" y="23966"/>
                  <a:pt x="18541" y="20708"/>
                </a:cubicBezTo>
                <a:lnTo>
                  <a:pt x="185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0" name="Google Shape;1230;p20"/>
          <p:cNvGrpSpPr/>
          <p:nvPr/>
        </p:nvGrpSpPr>
        <p:grpSpPr>
          <a:xfrm>
            <a:off x="7700108" y="985604"/>
            <a:ext cx="555940" cy="467056"/>
            <a:chOff x="1655600" y="1342675"/>
            <a:chExt cx="415625" cy="349175"/>
          </a:xfrm>
        </p:grpSpPr>
        <p:sp>
          <p:nvSpPr>
            <p:cNvPr id="1231" name="Google Shape;1231;p20"/>
            <p:cNvSpPr/>
            <p:nvPr/>
          </p:nvSpPr>
          <p:spPr>
            <a:xfrm>
              <a:off x="1655600" y="134297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0"/>
            <p:cNvSpPr/>
            <p:nvPr/>
          </p:nvSpPr>
          <p:spPr>
            <a:xfrm>
              <a:off x="1712200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0"/>
            <p:cNvSpPr/>
            <p:nvPr/>
          </p:nvSpPr>
          <p:spPr>
            <a:xfrm>
              <a:off x="176880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0"/>
            <p:cNvSpPr/>
            <p:nvPr/>
          </p:nvSpPr>
          <p:spPr>
            <a:xfrm>
              <a:off x="1825675" y="1342675"/>
              <a:ext cx="18900" cy="1650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3"/>
                    <a:pt x="1" y="360"/>
                    <a:pt x="192" y="564"/>
                  </a:cubicBezTo>
                  <a:cubicBezTo>
                    <a:pt x="258" y="630"/>
                    <a:pt x="339" y="659"/>
                    <a:pt x="419" y="659"/>
                  </a:cubicBezTo>
                  <a:cubicBezTo>
                    <a:pt x="586" y="659"/>
                    <a:pt x="747" y="531"/>
                    <a:pt x="755" y="336"/>
                  </a:cubicBezTo>
                  <a:cubicBezTo>
                    <a:pt x="755" y="157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0"/>
            <p:cNvSpPr/>
            <p:nvPr/>
          </p:nvSpPr>
          <p:spPr>
            <a:xfrm>
              <a:off x="18822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0"/>
            <p:cNvSpPr/>
            <p:nvPr/>
          </p:nvSpPr>
          <p:spPr>
            <a:xfrm>
              <a:off x="19388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0"/>
            <p:cNvSpPr/>
            <p:nvPr/>
          </p:nvSpPr>
          <p:spPr>
            <a:xfrm>
              <a:off x="1995450" y="134297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0"/>
            <p:cNvSpPr/>
            <p:nvPr/>
          </p:nvSpPr>
          <p:spPr>
            <a:xfrm>
              <a:off x="205205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0"/>
            <p:cNvSpPr/>
            <p:nvPr/>
          </p:nvSpPr>
          <p:spPr>
            <a:xfrm>
              <a:off x="165830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0"/>
            <p:cNvSpPr/>
            <p:nvPr/>
          </p:nvSpPr>
          <p:spPr>
            <a:xfrm>
              <a:off x="1712200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0"/>
            <p:cNvSpPr/>
            <p:nvPr/>
          </p:nvSpPr>
          <p:spPr>
            <a:xfrm>
              <a:off x="1771475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0"/>
            <p:cNvSpPr/>
            <p:nvPr/>
          </p:nvSpPr>
          <p:spPr>
            <a:xfrm>
              <a:off x="1828375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0"/>
            <p:cNvSpPr/>
            <p:nvPr/>
          </p:nvSpPr>
          <p:spPr>
            <a:xfrm>
              <a:off x="1882275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0"/>
            <p:cNvSpPr/>
            <p:nvPr/>
          </p:nvSpPr>
          <p:spPr>
            <a:xfrm>
              <a:off x="194155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0"/>
            <p:cNvSpPr/>
            <p:nvPr/>
          </p:nvSpPr>
          <p:spPr>
            <a:xfrm>
              <a:off x="1998150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0"/>
            <p:cNvSpPr/>
            <p:nvPr/>
          </p:nvSpPr>
          <p:spPr>
            <a:xfrm>
              <a:off x="2052050" y="139030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0"/>
            <p:cNvSpPr/>
            <p:nvPr/>
          </p:nvSpPr>
          <p:spPr>
            <a:xfrm>
              <a:off x="165830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0"/>
            <p:cNvSpPr/>
            <p:nvPr/>
          </p:nvSpPr>
          <p:spPr>
            <a:xfrm>
              <a:off x="1712200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0"/>
            <p:cNvSpPr/>
            <p:nvPr/>
          </p:nvSpPr>
          <p:spPr>
            <a:xfrm>
              <a:off x="1771475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04" y="647"/>
                    <a:pt x="660" y="504"/>
                    <a:pt x="660" y="324"/>
                  </a:cubicBezTo>
                  <a:cubicBezTo>
                    <a:pt x="660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0"/>
            <p:cNvSpPr/>
            <p:nvPr/>
          </p:nvSpPr>
          <p:spPr>
            <a:xfrm>
              <a:off x="1828375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0"/>
            <p:cNvSpPr/>
            <p:nvPr/>
          </p:nvSpPr>
          <p:spPr>
            <a:xfrm>
              <a:off x="1882275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0"/>
            <p:cNvSpPr/>
            <p:nvPr/>
          </p:nvSpPr>
          <p:spPr>
            <a:xfrm>
              <a:off x="194155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0"/>
            <p:cNvSpPr/>
            <p:nvPr/>
          </p:nvSpPr>
          <p:spPr>
            <a:xfrm>
              <a:off x="1998150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6" y="1"/>
                    <a:pt x="0" y="144"/>
                    <a:pt x="0" y="324"/>
                  </a:cubicBezTo>
                  <a:cubicBezTo>
                    <a:pt x="0" y="504"/>
                    <a:pt x="156" y="647"/>
                    <a:pt x="336" y="647"/>
                  </a:cubicBezTo>
                  <a:cubicBezTo>
                    <a:pt x="504" y="647"/>
                    <a:pt x="659" y="504"/>
                    <a:pt x="659" y="324"/>
                  </a:cubicBezTo>
                  <a:cubicBezTo>
                    <a:pt x="659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0"/>
            <p:cNvSpPr/>
            <p:nvPr/>
          </p:nvSpPr>
          <p:spPr>
            <a:xfrm>
              <a:off x="2052050" y="14379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0"/>
            <p:cNvSpPr/>
            <p:nvPr/>
          </p:nvSpPr>
          <p:spPr>
            <a:xfrm>
              <a:off x="1655600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0"/>
            <p:cNvSpPr/>
            <p:nvPr/>
          </p:nvSpPr>
          <p:spPr>
            <a:xfrm>
              <a:off x="1712200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0"/>
            <p:cNvSpPr/>
            <p:nvPr/>
          </p:nvSpPr>
          <p:spPr>
            <a:xfrm>
              <a:off x="176880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1" y="0"/>
                  </a:moveTo>
                  <a:cubicBezTo>
                    <a:pt x="455" y="0"/>
                    <a:pt x="449" y="1"/>
                    <a:pt x="443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51"/>
                    <a:pt x="622" y="0"/>
                    <a:pt x="4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0"/>
            <p:cNvSpPr/>
            <p:nvPr/>
          </p:nvSpPr>
          <p:spPr>
            <a:xfrm>
              <a:off x="1825675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2" y="0"/>
                    <a:pt x="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0"/>
            <p:cNvSpPr/>
            <p:nvPr/>
          </p:nvSpPr>
          <p:spPr>
            <a:xfrm>
              <a:off x="18822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1" y="0"/>
                    <a:pt x="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0"/>
            <p:cNvSpPr/>
            <p:nvPr/>
          </p:nvSpPr>
          <p:spPr>
            <a:xfrm>
              <a:off x="19388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0"/>
            <p:cNvSpPr/>
            <p:nvPr/>
          </p:nvSpPr>
          <p:spPr>
            <a:xfrm>
              <a:off x="1995450" y="1485500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0"/>
            <p:cNvSpPr/>
            <p:nvPr/>
          </p:nvSpPr>
          <p:spPr>
            <a:xfrm>
              <a:off x="205205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0"/>
            <p:cNvSpPr/>
            <p:nvPr/>
          </p:nvSpPr>
          <p:spPr>
            <a:xfrm>
              <a:off x="165830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0"/>
            <p:cNvSpPr/>
            <p:nvPr/>
          </p:nvSpPr>
          <p:spPr>
            <a:xfrm>
              <a:off x="1712200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0"/>
            <p:cNvSpPr/>
            <p:nvPr/>
          </p:nvSpPr>
          <p:spPr>
            <a:xfrm>
              <a:off x="1771475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0"/>
            <p:cNvSpPr/>
            <p:nvPr/>
          </p:nvSpPr>
          <p:spPr>
            <a:xfrm>
              <a:off x="1828375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0"/>
            <p:cNvSpPr/>
            <p:nvPr/>
          </p:nvSpPr>
          <p:spPr>
            <a:xfrm>
              <a:off x="1882275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0"/>
            <p:cNvSpPr/>
            <p:nvPr/>
          </p:nvSpPr>
          <p:spPr>
            <a:xfrm>
              <a:off x="194155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0"/>
            <p:cNvSpPr/>
            <p:nvPr/>
          </p:nvSpPr>
          <p:spPr>
            <a:xfrm>
              <a:off x="1998150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0"/>
            <p:cNvSpPr/>
            <p:nvPr/>
          </p:nvSpPr>
          <p:spPr>
            <a:xfrm>
              <a:off x="2052050" y="1532825"/>
              <a:ext cx="19175" cy="16325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21"/>
                    <a:pt x="363" y="652"/>
                    <a:pt x="443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0"/>
            <p:cNvSpPr/>
            <p:nvPr/>
          </p:nvSpPr>
          <p:spPr>
            <a:xfrm>
              <a:off x="1655600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0"/>
            <p:cNvSpPr/>
            <p:nvPr/>
          </p:nvSpPr>
          <p:spPr>
            <a:xfrm>
              <a:off x="1712200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0"/>
            <p:cNvSpPr/>
            <p:nvPr/>
          </p:nvSpPr>
          <p:spPr>
            <a:xfrm>
              <a:off x="176880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0"/>
            <p:cNvSpPr/>
            <p:nvPr/>
          </p:nvSpPr>
          <p:spPr>
            <a:xfrm>
              <a:off x="1825675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0"/>
            <p:cNvSpPr/>
            <p:nvPr/>
          </p:nvSpPr>
          <p:spPr>
            <a:xfrm>
              <a:off x="18822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0"/>
            <p:cNvSpPr/>
            <p:nvPr/>
          </p:nvSpPr>
          <p:spPr>
            <a:xfrm>
              <a:off x="19388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0"/>
            <p:cNvSpPr/>
            <p:nvPr/>
          </p:nvSpPr>
          <p:spPr>
            <a:xfrm>
              <a:off x="1995450" y="158042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0"/>
            <p:cNvSpPr/>
            <p:nvPr/>
          </p:nvSpPr>
          <p:spPr>
            <a:xfrm>
              <a:off x="205205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0"/>
            <p:cNvSpPr/>
            <p:nvPr/>
          </p:nvSpPr>
          <p:spPr>
            <a:xfrm>
              <a:off x="165830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0"/>
            <p:cNvSpPr/>
            <p:nvPr/>
          </p:nvSpPr>
          <p:spPr>
            <a:xfrm>
              <a:off x="1712200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0"/>
            <p:cNvSpPr/>
            <p:nvPr/>
          </p:nvSpPr>
          <p:spPr>
            <a:xfrm>
              <a:off x="1771475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7" y="0"/>
                    <a:pt x="1" y="156"/>
                    <a:pt x="1" y="335"/>
                  </a:cubicBezTo>
                  <a:cubicBezTo>
                    <a:pt x="1" y="515"/>
                    <a:pt x="157" y="659"/>
                    <a:pt x="336" y="659"/>
                  </a:cubicBezTo>
                  <a:cubicBezTo>
                    <a:pt x="504" y="659"/>
                    <a:pt x="660" y="515"/>
                    <a:pt x="660" y="335"/>
                  </a:cubicBezTo>
                  <a:cubicBezTo>
                    <a:pt x="660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0"/>
            <p:cNvSpPr/>
            <p:nvPr/>
          </p:nvSpPr>
          <p:spPr>
            <a:xfrm>
              <a:off x="1828375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0"/>
            <p:cNvSpPr/>
            <p:nvPr/>
          </p:nvSpPr>
          <p:spPr>
            <a:xfrm>
              <a:off x="1882275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0"/>
            <p:cNvSpPr/>
            <p:nvPr/>
          </p:nvSpPr>
          <p:spPr>
            <a:xfrm>
              <a:off x="194155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5" y="0"/>
                    <a:pt x="1" y="156"/>
                    <a:pt x="1" y="335"/>
                  </a:cubicBezTo>
                  <a:cubicBezTo>
                    <a:pt x="1" y="515"/>
                    <a:pt x="145" y="659"/>
                    <a:pt x="324" y="659"/>
                  </a:cubicBezTo>
                  <a:cubicBezTo>
                    <a:pt x="504" y="659"/>
                    <a:pt x="648" y="515"/>
                    <a:pt x="648" y="335"/>
                  </a:cubicBezTo>
                  <a:cubicBezTo>
                    <a:pt x="648" y="156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0"/>
            <p:cNvSpPr/>
            <p:nvPr/>
          </p:nvSpPr>
          <p:spPr>
            <a:xfrm>
              <a:off x="1998150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6" y="0"/>
                    <a:pt x="0" y="156"/>
                    <a:pt x="0" y="335"/>
                  </a:cubicBezTo>
                  <a:cubicBezTo>
                    <a:pt x="0" y="515"/>
                    <a:pt x="156" y="659"/>
                    <a:pt x="336" y="659"/>
                  </a:cubicBezTo>
                  <a:cubicBezTo>
                    <a:pt x="504" y="659"/>
                    <a:pt x="659" y="515"/>
                    <a:pt x="659" y="335"/>
                  </a:cubicBezTo>
                  <a:cubicBezTo>
                    <a:pt x="659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0"/>
            <p:cNvSpPr/>
            <p:nvPr/>
          </p:nvSpPr>
          <p:spPr>
            <a:xfrm>
              <a:off x="2052050" y="162805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17"/>
                    <a:pt x="363" y="646"/>
                    <a:pt x="442" y="646"/>
                  </a:cubicBezTo>
                  <a:cubicBezTo>
                    <a:pt x="608" y="646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0"/>
            <p:cNvSpPr/>
            <p:nvPr/>
          </p:nvSpPr>
          <p:spPr>
            <a:xfrm>
              <a:off x="165830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0"/>
            <p:cNvSpPr/>
            <p:nvPr/>
          </p:nvSpPr>
          <p:spPr>
            <a:xfrm>
              <a:off x="1712200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0"/>
            <p:cNvSpPr/>
            <p:nvPr/>
          </p:nvSpPr>
          <p:spPr>
            <a:xfrm>
              <a:off x="1771475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59"/>
                    <a:pt x="336" y="659"/>
                  </a:cubicBezTo>
                  <a:cubicBezTo>
                    <a:pt x="504" y="659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0"/>
            <p:cNvSpPr/>
            <p:nvPr/>
          </p:nvSpPr>
          <p:spPr>
            <a:xfrm>
              <a:off x="1828375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0"/>
            <p:cNvSpPr/>
            <p:nvPr/>
          </p:nvSpPr>
          <p:spPr>
            <a:xfrm>
              <a:off x="1882275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0"/>
            <p:cNvSpPr/>
            <p:nvPr/>
          </p:nvSpPr>
          <p:spPr>
            <a:xfrm>
              <a:off x="194155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59"/>
                    <a:pt x="324" y="659"/>
                  </a:cubicBezTo>
                  <a:cubicBezTo>
                    <a:pt x="504" y="659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0"/>
            <p:cNvSpPr/>
            <p:nvPr/>
          </p:nvSpPr>
          <p:spPr>
            <a:xfrm>
              <a:off x="1998150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59"/>
                    <a:pt x="336" y="659"/>
                  </a:cubicBezTo>
                  <a:cubicBezTo>
                    <a:pt x="504" y="659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0"/>
            <p:cNvSpPr/>
            <p:nvPr/>
          </p:nvSpPr>
          <p:spPr>
            <a:xfrm>
              <a:off x="2052050" y="1675350"/>
              <a:ext cx="19175" cy="16475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0"/>
                  </a:moveTo>
                  <a:cubicBezTo>
                    <a:pt x="156" y="0"/>
                    <a:pt x="0" y="348"/>
                    <a:pt x="216" y="563"/>
                  </a:cubicBezTo>
                  <a:cubicBezTo>
                    <a:pt x="281" y="629"/>
                    <a:pt x="362" y="658"/>
                    <a:pt x="441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295" name="Google Shape;1295;p20"/>
          <p:cNvCxnSpPr/>
          <p:nvPr/>
        </p:nvCxnSpPr>
        <p:spPr>
          <a:xfrm>
            <a:off x="7583675" y="9450"/>
            <a:ext cx="0" cy="2559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96" name="Google Shape;1296;p20"/>
          <p:cNvSpPr txBox="1">
            <a:spLocks noGrp="1"/>
          </p:cNvSpPr>
          <p:nvPr>
            <p:ph type="title"/>
          </p:nvPr>
        </p:nvSpPr>
        <p:spPr>
          <a:xfrm>
            <a:off x="3068432" y="1025100"/>
            <a:ext cx="3597600" cy="55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97" name="Google Shape;1297;p20"/>
          <p:cNvSpPr txBox="1">
            <a:spLocks noGrp="1"/>
          </p:cNvSpPr>
          <p:nvPr>
            <p:ph type="subTitle" idx="1"/>
          </p:nvPr>
        </p:nvSpPr>
        <p:spPr>
          <a:xfrm>
            <a:off x="3068441" y="1755648"/>
            <a:ext cx="3867900" cy="10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AND_TWO_COLUMNS_1"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21"/>
          <p:cNvSpPr/>
          <p:nvPr/>
        </p:nvSpPr>
        <p:spPr>
          <a:xfrm>
            <a:off x="948876" y="2799630"/>
            <a:ext cx="443414" cy="403922"/>
          </a:xfrm>
          <a:custGeom>
            <a:avLst/>
            <a:gdLst/>
            <a:ahLst/>
            <a:cxnLst/>
            <a:rect l="l" t="t" r="r" b="b"/>
            <a:pathLst>
              <a:path w="13260" h="12079" extrusionOk="0">
                <a:moveTo>
                  <a:pt x="6630" y="0"/>
                </a:moveTo>
                <a:cubicBezTo>
                  <a:pt x="5085" y="0"/>
                  <a:pt x="3540" y="590"/>
                  <a:pt x="2360" y="1770"/>
                </a:cubicBezTo>
                <a:cubicBezTo>
                  <a:pt x="1" y="4129"/>
                  <a:pt x="1" y="7950"/>
                  <a:pt x="2360" y="10309"/>
                </a:cubicBezTo>
                <a:cubicBezTo>
                  <a:pt x="3540" y="11489"/>
                  <a:pt x="5085" y="12079"/>
                  <a:pt x="6630" y="12079"/>
                </a:cubicBezTo>
                <a:cubicBezTo>
                  <a:pt x="8175" y="12079"/>
                  <a:pt x="9720" y="11489"/>
                  <a:pt x="10900" y="10309"/>
                </a:cubicBezTo>
                <a:cubicBezTo>
                  <a:pt x="13260" y="7950"/>
                  <a:pt x="13260" y="4129"/>
                  <a:pt x="10900" y="1770"/>
                </a:cubicBezTo>
                <a:cubicBezTo>
                  <a:pt x="9720" y="590"/>
                  <a:pt x="8175" y="0"/>
                  <a:pt x="6630" y="0"/>
                </a:cubicBezTo>
                <a:close/>
              </a:path>
            </a:pathLst>
          </a:custGeom>
          <a:solidFill>
            <a:srgbClr val="FB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0" name="Google Shape;1300;p21"/>
          <p:cNvGrpSpPr/>
          <p:nvPr/>
        </p:nvGrpSpPr>
        <p:grpSpPr>
          <a:xfrm>
            <a:off x="7572084" y="235466"/>
            <a:ext cx="556310" cy="466597"/>
            <a:chOff x="7572084" y="235466"/>
            <a:chExt cx="556310" cy="466597"/>
          </a:xfrm>
        </p:grpSpPr>
        <p:sp>
          <p:nvSpPr>
            <p:cNvPr id="1301" name="Google Shape;1301;p21"/>
            <p:cNvSpPr/>
            <p:nvPr/>
          </p:nvSpPr>
          <p:spPr>
            <a:xfrm>
              <a:off x="7572084" y="235466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1"/>
            <p:cNvSpPr/>
            <p:nvPr/>
          </p:nvSpPr>
          <p:spPr>
            <a:xfrm>
              <a:off x="7648155" y="235466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1"/>
            <p:cNvSpPr/>
            <p:nvPr/>
          </p:nvSpPr>
          <p:spPr>
            <a:xfrm>
              <a:off x="7723859" y="235466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1"/>
            <p:cNvSpPr/>
            <p:nvPr/>
          </p:nvSpPr>
          <p:spPr>
            <a:xfrm>
              <a:off x="7799562" y="235466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1"/>
            <p:cNvSpPr/>
            <p:nvPr/>
          </p:nvSpPr>
          <p:spPr>
            <a:xfrm>
              <a:off x="7875233" y="235466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56" y="1"/>
                    <a:pt x="1" y="348"/>
                    <a:pt x="216" y="552"/>
                  </a:cubicBezTo>
                  <a:cubicBezTo>
                    <a:pt x="282" y="618"/>
                    <a:pt x="363" y="647"/>
                    <a:pt x="443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1"/>
            <p:cNvSpPr/>
            <p:nvPr/>
          </p:nvSpPr>
          <p:spPr>
            <a:xfrm>
              <a:off x="7951338" y="235466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1"/>
            <p:cNvSpPr/>
            <p:nvPr/>
          </p:nvSpPr>
          <p:spPr>
            <a:xfrm>
              <a:off x="8027041" y="235466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1"/>
            <p:cNvSpPr/>
            <p:nvPr/>
          </p:nvSpPr>
          <p:spPr>
            <a:xfrm>
              <a:off x="8102712" y="235466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4" y="618"/>
                    <a:pt x="358" y="647"/>
                    <a:pt x="439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1"/>
            <p:cNvSpPr/>
            <p:nvPr/>
          </p:nvSpPr>
          <p:spPr>
            <a:xfrm>
              <a:off x="7572084" y="299166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1"/>
            <p:cNvSpPr/>
            <p:nvPr/>
          </p:nvSpPr>
          <p:spPr>
            <a:xfrm>
              <a:off x="7651766" y="299166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1"/>
            <p:cNvSpPr/>
            <p:nvPr/>
          </p:nvSpPr>
          <p:spPr>
            <a:xfrm>
              <a:off x="7723859" y="299166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1"/>
            <p:cNvSpPr/>
            <p:nvPr/>
          </p:nvSpPr>
          <p:spPr>
            <a:xfrm>
              <a:off x="7803140" y="299166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24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24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1"/>
            <p:cNvSpPr/>
            <p:nvPr/>
          </p:nvSpPr>
          <p:spPr>
            <a:xfrm>
              <a:off x="7879245" y="299166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1"/>
            <p:cNvSpPr/>
            <p:nvPr/>
          </p:nvSpPr>
          <p:spPr>
            <a:xfrm>
              <a:off x="7951338" y="299166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1"/>
            <p:cNvSpPr/>
            <p:nvPr/>
          </p:nvSpPr>
          <p:spPr>
            <a:xfrm>
              <a:off x="8027041" y="299166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1"/>
            <p:cNvSpPr/>
            <p:nvPr/>
          </p:nvSpPr>
          <p:spPr>
            <a:xfrm>
              <a:off x="8106724" y="299166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1"/>
            <p:cNvSpPr/>
            <p:nvPr/>
          </p:nvSpPr>
          <p:spPr>
            <a:xfrm>
              <a:off x="7572084" y="362431"/>
              <a:ext cx="25648" cy="22070"/>
            </a:xfrm>
            <a:custGeom>
              <a:avLst/>
              <a:gdLst/>
              <a:ahLst/>
              <a:cxnLst/>
              <a:rect l="l" t="t" r="r" b="b"/>
              <a:pathLst>
                <a:path w="767" h="660" extrusionOk="0">
                  <a:moveTo>
                    <a:pt x="443" y="1"/>
                  </a:moveTo>
                  <a:cubicBezTo>
                    <a:pt x="156" y="1"/>
                    <a:pt x="0" y="360"/>
                    <a:pt x="216" y="564"/>
                  </a:cubicBezTo>
                  <a:cubicBezTo>
                    <a:pt x="282" y="630"/>
                    <a:pt x="363" y="659"/>
                    <a:pt x="442" y="659"/>
                  </a:cubicBezTo>
                  <a:cubicBezTo>
                    <a:pt x="608" y="659"/>
                    <a:pt x="767" y="530"/>
                    <a:pt x="767" y="336"/>
                  </a:cubicBezTo>
                  <a:cubicBezTo>
                    <a:pt x="767" y="156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1"/>
            <p:cNvSpPr/>
            <p:nvPr/>
          </p:nvSpPr>
          <p:spPr>
            <a:xfrm>
              <a:off x="7648155" y="362431"/>
              <a:ext cx="25281" cy="2207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"/>
                    <a:pt x="1" y="360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6" y="659"/>
                    <a:pt x="755" y="530"/>
                    <a:pt x="755" y="336"/>
                  </a:cubicBezTo>
                  <a:cubicBezTo>
                    <a:pt x="755" y="156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1"/>
            <p:cNvSpPr/>
            <p:nvPr/>
          </p:nvSpPr>
          <p:spPr>
            <a:xfrm>
              <a:off x="7723859" y="362431"/>
              <a:ext cx="25247" cy="22070"/>
            </a:xfrm>
            <a:custGeom>
              <a:avLst/>
              <a:gdLst/>
              <a:ahLst/>
              <a:cxnLst/>
              <a:rect l="l" t="t" r="r" b="b"/>
              <a:pathLst>
                <a:path w="755" h="660" extrusionOk="0">
                  <a:moveTo>
                    <a:pt x="432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30"/>
                    <a:pt x="351" y="659"/>
                    <a:pt x="430" y="659"/>
                  </a:cubicBezTo>
                  <a:cubicBezTo>
                    <a:pt x="596" y="659"/>
                    <a:pt x="755" y="530"/>
                    <a:pt x="755" y="336"/>
                  </a:cubicBezTo>
                  <a:cubicBezTo>
                    <a:pt x="755" y="156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1"/>
            <p:cNvSpPr/>
            <p:nvPr/>
          </p:nvSpPr>
          <p:spPr>
            <a:xfrm>
              <a:off x="7799562" y="362431"/>
              <a:ext cx="25648" cy="22070"/>
            </a:xfrm>
            <a:custGeom>
              <a:avLst/>
              <a:gdLst/>
              <a:ahLst/>
              <a:cxnLst/>
              <a:rect l="l" t="t" r="r" b="b"/>
              <a:pathLst>
                <a:path w="767" h="660" extrusionOk="0">
                  <a:moveTo>
                    <a:pt x="443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30"/>
                    <a:pt x="352" y="659"/>
                    <a:pt x="433" y="659"/>
                  </a:cubicBezTo>
                  <a:cubicBezTo>
                    <a:pt x="602" y="659"/>
                    <a:pt x="767" y="530"/>
                    <a:pt x="767" y="336"/>
                  </a:cubicBezTo>
                  <a:cubicBezTo>
                    <a:pt x="767" y="156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1"/>
            <p:cNvSpPr/>
            <p:nvPr/>
          </p:nvSpPr>
          <p:spPr>
            <a:xfrm>
              <a:off x="7875233" y="362431"/>
              <a:ext cx="25682" cy="22070"/>
            </a:xfrm>
            <a:custGeom>
              <a:avLst/>
              <a:gdLst/>
              <a:ahLst/>
              <a:cxnLst/>
              <a:rect l="l" t="t" r="r" b="b"/>
              <a:pathLst>
                <a:path w="768" h="660" extrusionOk="0">
                  <a:moveTo>
                    <a:pt x="444" y="1"/>
                  </a:moveTo>
                  <a:cubicBezTo>
                    <a:pt x="156" y="1"/>
                    <a:pt x="1" y="360"/>
                    <a:pt x="216" y="564"/>
                  </a:cubicBezTo>
                  <a:cubicBezTo>
                    <a:pt x="282" y="630"/>
                    <a:pt x="363" y="659"/>
                    <a:pt x="443" y="659"/>
                  </a:cubicBezTo>
                  <a:cubicBezTo>
                    <a:pt x="608" y="659"/>
                    <a:pt x="767" y="530"/>
                    <a:pt x="767" y="336"/>
                  </a:cubicBezTo>
                  <a:cubicBezTo>
                    <a:pt x="767" y="156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1"/>
            <p:cNvSpPr/>
            <p:nvPr/>
          </p:nvSpPr>
          <p:spPr>
            <a:xfrm>
              <a:off x="7951338" y="362431"/>
              <a:ext cx="25247" cy="22070"/>
            </a:xfrm>
            <a:custGeom>
              <a:avLst/>
              <a:gdLst/>
              <a:ahLst/>
              <a:cxnLst/>
              <a:rect l="l" t="t" r="r" b="b"/>
              <a:pathLst>
                <a:path w="755" h="660" extrusionOk="0">
                  <a:moveTo>
                    <a:pt x="432" y="1"/>
                  </a:moveTo>
                  <a:cubicBezTo>
                    <a:pt x="144" y="1"/>
                    <a:pt x="0" y="348"/>
                    <a:pt x="204" y="564"/>
                  </a:cubicBezTo>
                  <a:cubicBezTo>
                    <a:pt x="270" y="630"/>
                    <a:pt x="351" y="659"/>
                    <a:pt x="430" y="659"/>
                  </a:cubicBezTo>
                  <a:cubicBezTo>
                    <a:pt x="596" y="659"/>
                    <a:pt x="755" y="530"/>
                    <a:pt x="755" y="336"/>
                  </a:cubicBezTo>
                  <a:cubicBezTo>
                    <a:pt x="755" y="156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1"/>
            <p:cNvSpPr/>
            <p:nvPr/>
          </p:nvSpPr>
          <p:spPr>
            <a:xfrm>
              <a:off x="8027041" y="362431"/>
              <a:ext cx="25648" cy="22070"/>
            </a:xfrm>
            <a:custGeom>
              <a:avLst/>
              <a:gdLst/>
              <a:ahLst/>
              <a:cxnLst/>
              <a:rect l="l" t="t" r="r" b="b"/>
              <a:pathLst>
                <a:path w="767" h="660" extrusionOk="0">
                  <a:moveTo>
                    <a:pt x="431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30"/>
                    <a:pt x="351" y="659"/>
                    <a:pt x="430" y="659"/>
                  </a:cubicBezTo>
                  <a:cubicBezTo>
                    <a:pt x="597" y="659"/>
                    <a:pt x="758" y="530"/>
                    <a:pt x="767" y="336"/>
                  </a:cubicBezTo>
                  <a:cubicBezTo>
                    <a:pt x="767" y="156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1"/>
            <p:cNvSpPr/>
            <p:nvPr/>
          </p:nvSpPr>
          <p:spPr>
            <a:xfrm>
              <a:off x="8102712" y="362431"/>
              <a:ext cx="25682" cy="22070"/>
            </a:xfrm>
            <a:custGeom>
              <a:avLst/>
              <a:gdLst/>
              <a:ahLst/>
              <a:cxnLst/>
              <a:rect l="l" t="t" r="r" b="b"/>
              <a:pathLst>
                <a:path w="768" h="660" extrusionOk="0">
                  <a:moveTo>
                    <a:pt x="444" y="1"/>
                  </a:moveTo>
                  <a:cubicBezTo>
                    <a:pt x="144" y="1"/>
                    <a:pt x="1" y="360"/>
                    <a:pt x="204" y="564"/>
                  </a:cubicBezTo>
                  <a:cubicBezTo>
                    <a:pt x="274" y="630"/>
                    <a:pt x="358" y="659"/>
                    <a:pt x="439" y="659"/>
                  </a:cubicBezTo>
                  <a:cubicBezTo>
                    <a:pt x="608" y="659"/>
                    <a:pt x="767" y="530"/>
                    <a:pt x="767" y="336"/>
                  </a:cubicBezTo>
                  <a:cubicBezTo>
                    <a:pt x="767" y="156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1"/>
            <p:cNvSpPr/>
            <p:nvPr/>
          </p:nvSpPr>
          <p:spPr>
            <a:xfrm>
              <a:off x="7572084" y="426130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43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21"/>
                    <a:pt x="363" y="652"/>
                    <a:pt x="442" y="652"/>
                  </a:cubicBezTo>
                  <a:cubicBezTo>
                    <a:pt x="608" y="652"/>
                    <a:pt x="767" y="518"/>
                    <a:pt x="767" y="323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1"/>
            <p:cNvSpPr/>
            <p:nvPr/>
          </p:nvSpPr>
          <p:spPr>
            <a:xfrm>
              <a:off x="7648155" y="426130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5" y="518"/>
                    <a:pt x="755" y="323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1"/>
            <p:cNvSpPr/>
            <p:nvPr/>
          </p:nvSpPr>
          <p:spPr>
            <a:xfrm>
              <a:off x="7723859" y="426130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1"/>
            <p:cNvSpPr/>
            <p:nvPr/>
          </p:nvSpPr>
          <p:spPr>
            <a:xfrm>
              <a:off x="7799562" y="426130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43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2" y="652"/>
                    <a:pt x="433" y="652"/>
                  </a:cubicBezTo>
                  <a:cubicBezTo>
                    <a:pt x="602" y="652"/>
                    <a:pt x="767" y="518"/>
                    <a:pt x="767" y="323"/>
                  </a:cubicBezTo>
                  <a:cubicBezTo>
                    <a:pt x="767" y="144"/>
                    <a:pt x="611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1"/>
            <p:cNvSpPr/>
            <p:nvPr/>
          </p:nvSpPr>
          <p:spPr>
            <a:xfrm>
              <a:off x="7875233" y="426130"/>
              <a:ext cx="25682" cy="21803"/>
            </a:xfrm>
            <a:custGeom>
              <a:avLst/>
              <a:gdLst/>
              <a:ahLst/>
              <a:cxnLst/>
              <a:rect l="l" t="t" r="r" b="b"/>
              <a:pathLst>
                <a:path w="768" h="652" extrusionOk="0">
                  <a:moveTo>
                    <a:pt x="444" y="0"/>
                  </a:moveTo>
                  <a:cubicBezTo>
                    <a:pt x="156" y="0"/>
                    <a:pt x="1" y="347"/>
                    <a:pt x="216" y="551"/>
                  </a:cubicBezTo>
                  <a:cubicBezTo>
                    <a:pt x="282" y="621"/>
                    <a:pt x="363" y="652"/>
                    <a:pt x="443" y="652"/>
                  </a:cubicBezTo>
                  <a:cubicBezTo>
                    <a:pt x="609" y="652"/>
                    <a:pt x="767" y="518"/>
                    <a:pt x="767" y="323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1"/>
            <p:cNvSpPr/>
            <p:nvPr/>
          </p:nvSpPr>
          <p:spPr>
            <a:xfrm>
              <a:off x="7951338" y="426130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1"/>
            <p:cNvSpPr/>
            <p:nvPr/>
          </p:nvSpPr>
          <p:spPr>
            <a:xfrm>
              <a:off x="8027041" y="426130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31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8" y="518"/>
                    <a:pt x="767" y="323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1"/>
            <p:cNvSpPr/>
            <p:nvPr/>
          </p:nvSpPr>
          <p:spPr>
            <a:xfrm>
              <a:off x="8102712" y="426130"/>
              <a:ext cx="25682" cy="21803"/>
            </a:xfrm>
            <a:custGeom>
              <a:avLst/>
              <a:gdLst/>
              <a:ahLst/>
              <a:cxnLst/>
              <a:rect l="l" t="t" r="r" b="b"/>
              <a:pathLst>
                <a:path w="768" h="652" extrusionOk="0">
                  <a:moveTo>
                    <a:pt x="444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4" y="621"/>
                    <a:pt x="358" y="652"/>
                    <a:pt x="439" y="652"/>
                  </a:cubicBezTo>
                  <a:cubicBezTo>
                    <a:pt x="609" y="652"/>
                    <a:pt x="767" y="518"/>
                    <a:pt x="767" y="323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1"/>
            <p:cNvSpPr/>
            <p:nvPr/>
          </p:nvSpPr>
          <p:spPr>
            <a:xfrm>
              <a:off x="7572084" y="489796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1"/>
            <p:cNvSpPr/>
            <p:nvPr/>
          </p:nvSpPr>
          <p:spPr>
            <a:xfrm>
              <a:off x="7651766" y="489796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1"/>
            <p:cNvSpPr/>
            <p:nvPr/>
          </p:nvSpPr>
          <p:spPr>
            <a:xfrm>
              <a:off x="7723859" y="489796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1"/>
            <p:cNvSpPr/>
            <p:nvPr/>
          </p:nvSpPr>
          <p:spPr>
            <a:xfrm>
              <a:off x="7803140" y="489796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24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24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1"/>
            <p:cNvSpPr/>
            <p:nvPr/>
          </p:nvSpPr>
          <p:spPr>
            <a:xfrm>
              <a:off x="7879245" y="489796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1"/>
            <p:cNvSpPr/>
            <p:nvPr/>
          </p:nvSpPr>
          <p:spPr>
            <a:xfrm>
              <a:off x="7951338" y="489796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1"/>
            <p:cNvSpPr/>
            <p:nvPr/>
          </p:nvSpPr>
          <p:spPr>
            <a:xfrm>
              <a:off x="8027041" y="489796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1"/>
            <p:cNvSpPr/>
            <p:nvPr/>
          </p:nvSpPr>
          <p:spPr>
            <a:xfrm>
              <a:off x="8106724" y="489796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1"/>
            <p:cNvSpPr/>
            <p:nvPr/>
          </p:nvSpPr>
          <p:spPr>
            <a:xfrm>
              <a:off x="7572084" y="5534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1"/>
            <p:cNvSpPr/>
            <p:nvPr/>
          </p:nvSpPr>
          <p:spPr>
            <a:xfrm>
              <a:off x="7648155" y="55346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1"/>
            <p:cNvSpPr/>
            <p:nvPr/>
          </p:nvSpPr>
          <p:spPr>
            <a:xfrm>
              <a:off x="7723859" y="553463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1"/>
            <p:cNvSpPr/>
            <p:nvPr/>
          </p:nvSpPr>
          <p:spPr>
            <a:xfrm>
              <a:off x="7799562" y="5534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1"/>
            <p:cNvSpPr/>
            <p:nvPr/>
          </p:nvSpPr>
          <p:spPr>
            <a:xfrm>
              <a:off x="7875233" y="553463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56" y="1"/>
                    <a:pt x="1" y="348"/>
                    <a:pt x="216" y="552"/>
                  </a:cubicBezTo>
                  <a:cubicBezTo>
                    <a:pt x="282" y="618"/>
                    <a:pt x="363" y="647"/>
                    <a:pt x="443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1"/>
            <p:cNvSpPr/>
            <p:nvPr/>
          </p:nvSpPr>
          <p:spPr>
            <a:xfrm>
              <a:off x="7951438" y="553463"/>
              <a:ext cx="25147" cy="21669"/>
            </a:xfrm>
            <a:custGeom>
              <a:avLst/>
              <a:gdLst/>
              <a:ahLst/>
              <a:cxnLst/>
              <a:rect l="l" t="t" r="r" b="b"/>
              <a:pathLst>
                <a:path w="752" h="648" extrusionOk="0">
                  <a:moveTo>
                    <a:pt x="415" y="0"/>
                  </a:moveTo>
                  <a:cubicBezTo>
                    <a:pt x="136" y="0"/>
                    <a:pt x="1" y="351"/>
                    <a:pt x="201" y="552"/>
                  </a:cubicBezTo>
                  <a:cubicBezTo>
                    <a:pt x="267" y="618"/>
                    <a:pt x="348" y="647"/>
                    <a:pt x="427" y="647"/>
                  </a:cubicBezTo>
                  <a:cubicBezTo>
                    <a:pt x="593" y="647"/>
                    <a:pt x="752" y="518"/>
                    <a:pt x="752" y="324"/>
                  </a:cubicBezTo>
                  <a:cubicBezTo>
                    <a:pt x="752" y="144"/>
                    <a:pt x="608" y="1"/>
                    <a:pt x="429" y="1"/>
                  </a:cubicBezTo>
                  <a:cubicBezTo>
                    <a:pt x="424" y="1"/>
                    <a:pt x="419" y="0"/>
                    <a:pt x="4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1"/>
            <p:cNvSpPr/>
            <p:nvPr/>
          </p:nvSpPr>
          <p:spPr>
            <a:xfrm>
              <a:off x="8027041" y="5534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1"/>
            <p:cNvSpPr/>
            <p:nvPr/>
          </p:nvSpPr>
          <p:spPr>
            <a:xfrm>
              <a:off x="8102712" y="553463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4" y="618"/>
                    <a:pt x="358" y="647"/>
                    <a:pt x="439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1"/>
            <p:cNvSpPr/>
            <p:nvPr/>
          </p:nvSpPr>
          <p:spPr>
            <a:xfrm>
              <a:off x="7572084" y="616761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3" y="0"/>
                  </a:moveTo>
                  <a:cubicBezTo>
                    <a:pt x="156" y="0"/>
                    <a:pt x="0" y="347"/>
                    <a:pt x="216" y="563"/>
                  </a:cubicBezTo>
                  <a:cubicBezTo>
                    <a:pt x="281" y="629"/>
                    <a:pt x="361" y="658"/>
                    <a:pt x="440" y="658"/>
                  </a:cubicBezTo>
                  <a:cubicBezTo>
                    <a:pt x="607" y="658"/>
                    <a:pt x="767" y="527"/>
                    <a:pt x="767" y="323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1"/>
            <p:cNvSpPr/>
            <p:nvPr/>
          </p:nvSpPr>
          <p:spPr>
            <a:xfrm>
              <a:off x="7651766" y="616761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4" y="0"/>
                    <a:pt x="0" y="144"/>
                    <a:pt x="0" y="323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3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1"/>
            <p:cNvSpPr/>
            <p:nvPr/>
          </p:nvSpPr>
          <p:spPr>
            <a:xfrm>
              <a:off x="7723859" y="616761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7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1"/>
            <p:cNvSpPr/>
            <p:nvPr/>
          </p:nvSpPr>
          <p:spPr>
            <a:xfrm>
              <a:off x="7803140" y="616761"/>
              <a:ext cx="22070" cy="21636"/>
            </a:xfrm>
            <a:custGeom>
              <a:avLst/>
              <a:gdLst/>
              <a:ahLst/>
              <a:cxnLst/>
              <a:rect l="l" t="t" r="r" b="b"/>
              <a:pathLst>
                <a:path w="660" h="647" extrusionOk="0">
                  <a:moveTo>
                    <a:pt x="324" y="0"/>
                  </a:moveTo>
                  <a:cubicBezTo>
                    <a:pt x="157" y="0"/>
                    <a:pt x="1" y="144"/>
                    <a:pt x="1" y="323"/>
                  </a:cubicBezTo>
                  <a:cubicBezTo>
                    <a:pt x="1" y="503"/>
                    <a:pt x="157" y="647"/>
                    <a:pt x="324" y="647"/>
                  </a:cubicBezTo>
                  <a:cubicBezTo>
                    <a:pt x="504" y="647"/>
                    <a:pt x="660" y="503"/>
                    <a:pt x="660" y="323"/>
                  </a:cubicBezTo>
                  <a:cubicBezTo>
                    <a:pt x="660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1"/>
            <p:cNvSpPr/>
            <p:nvPr/>
          </p:nvSpPr>
          <p:spPr>
            <a:xfrm>
              <a:off x="7879245" y="616761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4" y="0"/>
                    <a:pt x="0" y="144"/>
                    <a:pt x="0" y="323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3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1"/>
            <p:cNvSpPr/>
            <p:nvPr/>
          </p:nvSpPr>
          <p:spPr>
            <a:xfrm>
              <a:off x="7951338" y="616761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7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1"/>
            <p:cNvSpPr/>
            <p:nvPr/>
          </p:nvSpPr>
          <p:spPr>
            <a:xfrm>
              <a:off x="8027041" y="616761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31" y="0"/>
                  </a:moveTo>
                  <a:cubicBezTo>
                    <a:pt x="144" y="0"/>
                    <a:pt x="0" y="347"/>
                    <a:pt x="204" y="563"/>
                  </a:cubicBezTo>
                  <a:cubicBezTo>
                    <a:pt x="269" y="629"/>
                    <a:pt x="349" y="658"/>
                    <a:pt x="429" y="658"/>
                  </a:cubicBezTo>
                  <a:cubicBezTo>
                    <a:pt x="596" y="658"/>
                    <a:pt x="758" y="527"/>
                    <a:pt x="767" y="323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1"/>
            <p:cNvSpPr/>
            <p:nvPr/>
          </p:nvSpPr>
          <p:spPr>
            <a:xfrm>
              <a:off x="8106724" y="616761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4" y="0"/>
                    <a:pt x="0" y="144"/>
                    <a:pt x="0" y="323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3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1"/>
            <p:cNvSpPr/>
            <p:nvPr/>
          </p:nvSpPr>
          <p:spPr>
            <a:xfrm>
              <a:off x="7572084" y="680427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1"/>
            <p:cNvSpPr/>
            <p:nvPr/>
          </p:nvSpPr>
          <p:spPr>
            <a:xfrm>
              <a:off x="7648155" y="680427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1"/>
            <p:cNvSpPr/>
            <p:nvPr/>
          </p:nvSpPr>
          <p:spPr>
            <a:xfrm>
              <a:off x="7723859" y="680427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1"/>
            <p:cNvSpPr/>
            <p:nvPr/>
          </p:nvSpPr>
          <p:spPr>
            <a:xfrm>
              <a:off x="7799562" y="680427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1"/>
            <p:cNvSpPr/>
            <p:nvPr/>
          </p:nvSpPr>
          <p:spPr>
            <a:xfrm>
              <a:off x="7875233" y="680427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44" y="0"/>
                  </a:moveTo>
                  <a:cubicBezTo>
                    <a:pt x="156" y="0"/>
                    <a:pt x="1" y="348"/>
                    <a:pt x="216" y="551"/>
                  </a:cubicBezTo>
                  <a:cubicBezTo>
                    <a:pt x="282" y="617"/>
                    <a:pt x="363" y="647"/>
                    <a:pt x="443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1"/>
            <p:cNvSpPr/>
            <p:nvPr/>
          </p:nvSpPr>
          <p:spPr>
            <a:xfrm>
              <a:off x="7951338" y="680427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1"/>
            <p:cNvSpPr/>
            <p:nvPr/>
          </p:nvSpPr>
          <p:spPr>
            <a:xfrm>
              <a:off x="8027041" y="680427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7" y="647"/>
                    <a:pt x="758" y="518"/>
                    <a:pt x="767" y="324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1"/>
            <p:cNvSpPr/>
            <p:nvPr/>
          </p:nvSpPr>
          <p:spPr>
            <a:xfrm>
              <a:off x="8102712" y="680427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44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4" y="617"/>
                    <a:pt x="358" y="647"/>
                    <a:pt x="439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5" name="Google Shape;1365;p21"/>
          <p:cNvSpPr/>
          <p:nvPr/>
        </p:nvSpPr>
        <p:spPr>
          <a:xfrm>
            <a:off x="8190821" y="-5"/>
            <a:ext cx="719361" cy="1601274"/>
          </a:xfrm>
          <a:custGeom>
            <a:avLst/>
            <a:gdLst/>
            <a:ahLst/>
            <a:cxnLst/>
            <a:rect l="l" t="t" r="r" b="b"/>
            <a:pathLst>
              <a:path w="21512" h="47885" extrusionOk="0">
                <a:moveTo>
                  <a:pt x="1" y="0"/>
                </a:moveTo>
                <a:lnTo>
                  <a:pt x="1" y="47885"/>
                </a:lnTo>
                <a:lnTo>
                  <a:pt x="21512" y="47885"/>
                </a:lnTo>
                <a:lnTo>
                  <a:pt x="21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6" name="Google Shape;1366;p21"/>
          <p:cNvSpPr/>
          <p:nvPr/>
        </p:nvSpPr>
        <p:spPr>
          <a:xfrm>
            <a:off x="6266061" y="808194"/>
            <a:ext cx="2870924" cy="358076"/>
          </a:xfrm>
          <a:custGeom>
            <a:avLst/>
            <a:gdLst/>
            <a:ahLst/>
            <a:cxnLst/>
            <a:rect l="l" t="t" r="r" b="b"/>
            <a:pathLst>
              <a:path w="85853" h="10708" extrusionOk="0">
                <a:moveTo>
                  <a:pt x="1" y="0"/>
                </a:moveTo>
                <a:lnTo>
                  <a:pt x="1" y="10708"/>
                </a:lnTo>
                <a:lnTo>
                  <a:pt x="85853" y="10708"/>
                </a:lnTo>
                <a:lnTo>
                  <a:pt x="858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21"/>
          <p:cNvSpPr/>
          <p:nvPr/>
        </p:nvSpPr>
        <p:spPr>
          <a:xfrm>
            <a:off x="1256080" y="1499655"/>
            <a:ext cx="136201" cy="3670404"/>
          </a:xfrm>
          <a:custGeom>
            <a:avLst/>
            <a:gdLst/>
            <a:ahLst/>
            <a:cxnLst/>
            <a:rect l="l" t="t" r="r" b="b"/>
            <a:pathLst>
              <a:path w="4073" h="62126" extrusionOk="0">
                <a:moveTo>
                  <a:pt x="0" y="0"/>
                </a:moveTo>
                <a:lnTo>
                  <a:pt x="0" y="62125"/>
                </a:lnTo>
                <a:lnTo>
                  <a:pt x="4072" y="62125"/>
                </a:lnTo>
                <a:lnTo>
                  <a:pt x="4072" y="0"/>
                </a:lnTo>
                <a:close/>
              </a:path>
            </a:pathLst>
          </a:custGeom>
          <a:solidFill>
            <a:srgbClr val="E738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8" name="Google Shape;1368;p2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2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69" name="Google Shape;1369;p21"/>
          <p:cNvSpPr txBox="1">
            <a:spLocks noGrp="1"/>
          </p:cNvSpPr>
          <p:nvPr>
            <p:ph type="subTitle" idx="1"/>
          </p:nvPr>
        </p:nvSpPr>
        <p:spPr>
          <a:xfrm>
            <a:off x="1618187" y="1905825"/>
            <a:ext cx="2358600" cy="7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0" name="Google Shape;1370;p21"/>
          <p:cNvSpPr txBox="1">
            <a:spLocks noGrp="1"/>
          </p:cNvSpPr>
          <p:nvPr>
            <p:ph type="title" idx="2" hasCustomPrompt="1"/>
          </p:nvPr>
        </p:nvSpPr>
        <p:spPr>
          <a:xfrm>
            <a:off x="1313038" y="1420300"/>
            <a:ext cx="1092000" cy="4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71" name="Google Shape;1371;p21"/>
          <p:cNvSpPr txBox="1">
            <a:spLocks noGrp="1"/>
          </p:cNvSpPr>
          <p:nvPr>
            <p:ph type="subTitle" idx="3"/>
          </p:nvPr>
        </p:nvSpPr>
        <p:spPr>
          <a:xfrm>
            <a:off x="2079375" y="1368598"/>
            <a:ext cx="26934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2" name="Google Shape;1372;p21"/>
          <p:cNvSpPr txBox="1">
            <a:spLocks noGrp="1"/>
          </p:cNvSpPr>
          <p:nvPr>
            <p:ph type="subTitle" idx="4"/>
          </p:nvPr>
        </p:nvSpPr>
        <p:spPr>
          <a:xfrm>
            <a:off x="5479187" y="1905825"/>
            <a:ext cx="2358600" cy="7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3" name="Google Shape;1373;p21"/>
          <p:cNvSpPr txBox="1">
            <a:spLocks noGrp="1"/>
          </p:cNvSpPr>
          <p:nvPr>
            <p:ph type="title" idx="5" hasCustomPrompt="1"/>
          </p:nvPr>
        </p:nvSpPr>
        <p:spPr>
          <a:xfrm>
            <a:off x="5174038" y="1420300"/>
            <a:ext cx="1092000" cy="4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74" name="Google Shape;1374;p21"/>
          <p:cNvSpPr txBox="1">
            <a:spLocks noGrp="1"/>
          </p:cNvSpPr>
          <p:nvPr>
            <p:ph type="subTitle" idx="6"/>
          </p:nvPr>
        </p:nvSpPr>
        <p:spPr>
          <a:xfrm>
            <a:off x="5940378" y="1368595"/>
            <a:ext cx="26976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5" name="Google Shape;1375;p21"/>
          <p:cNvSpPr txBox="1">
            <a:spLocks noGrp="1"/>
          </p:cNvSpPr>
          <p:nvPr>
            <p:ph type="subTitle" idx="7"/>
          </p:nvPr>
        </p:nvSpPr>
        <p:spPr>
          <a:xfrm>
            <a:off x="1618187" y="3836417"/>
            <a:ext cx="2358600" cy="7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6" name="Google Shape;1376;p21"/>
          <p:cNvSpPr txBox="1">
            <a:spLocks noGrp="1"/>
          </p:cNvSpPr>
          <p:nvPr>
            <p:ph type="title" idx="8" hasCustomPrompt="1"/>
          </p:nvPr>
        </p:nvSpPr>
        <p:spPr>
          <a:xfrm>
            <a:off x="1313038" y="3358650"/>
            <a:ext cx="1092000" cy="4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77" name="Google Shape;1377;p21"/>
          <p:cNvSpPr txBox="1">
            <a:spLocks noGrp="1"/>
          </p:cNvSpPr>
          <p:nvPr>
            <p:ph type="subTitle" idx="9"/>
          </p:nvPr>
        </p:nvSpPr>
        <p:spPr>
          <a:xfrm>
            <a:off x="2079379" y="3303402"/>
            <a:ext cx="26976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8" name="Google Shape;1378;p21"/>
          <p:cNvSpPr txBox="1">
            <a:spLocks noGrp="1"/>
          </p:cNvSpPr>
          <p:nvPr>
            <p:ph type="subTitle" idx="13"/>
          </p:nvPr>
        </p:nvSpPr>
        <p:spPr>
          <a:xfrm>
            <a:off x="5479187" y="3836417"/>
            <a:ext cx="2358600" cy="7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9" name="Google Shape;1379;p21"/>
          <p:cNvSpPr txBox="1">
            <a:spLocks noGrp="1"/>
          </p:cNvSpPr>
          <p:nvPr>
            <p:ph type="title" idx="14" hasCustomPrompt="1"/>
          </p:nvPr>
        </p:nvSpPr>
        <p:spPr>
          <a:xfrm>
            <a:off x="5174038" y="3352506"/>
            <a:ext cx="1092000" cy="4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80" name="Google Shape;1380;p21"/>
          <p:cNvSpPr txBox="1">
            <a:spLocks noGrp="1"/>
          </p:cNvSpPr>
          <p:nvPr>
            <p:ph type="subTitle" idx="15"/>
          </p:nvPr>
        </p:nvSpPr>
        <p:spPr>
          <a:xfrm>
            <a:off x="5940378" y="3302221"/>
            <a:ext cx="26976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_AND_TWO_COLUMNS_2">
    <p:spTree>
      <p:nvGrpSpPr>
        <p:cNvPr id="1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5" name="Google Shape;1535;p24"/>
          <p:cNvGrpSpPr/>
          <p:nvPr/>
        </p:nvGrpSpPr>
        <p:grpSpPr>
          <a:xfrm>
            <a:off x="624508" y="223041"/>
            <a:ext cx="555940" cy="467056"/>
            <a:chOff x="1655600" y="1342675"/>
            <a:chExt cx="415625" cy="349175"/>
          </a:xfrm>
        </p:grpSpPr>
        <p:sp>
          <p:nvSpPr>
            <p:cNvPr id="1536" name="Google Shape;1536;p24"/>
            <p:cNvSpPr/>
            <p:nvPr/>
          </p:nvSpPr>
          <p:spPr>
            <a:xfrm>
              <a:off x="1655600" y="134297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4"/>
            <p:cNvSpPr/>
            <p:nvPr/>
          </p:nvSpPr>
          <p:spPr>
            <a:xfrm>
              <a:off x="1712200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4"/>
            <p:cNvSpPr/>
            <p:nvPr/>
          </p:nvSpPr>
          <p:spPr>
            <a:xfrm>
              <a:off x="176880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43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4"/>
            <p:cNvSpPr/>
            <p:nvPr/>
          </p:nvSpPr>
          <p:spPr>
            <a:xfrm>
              <a:off x="1825675" y="1342675"/>
              <a:ext cx="18900" cy="1650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3"/>
                    <a:pt x="1" y="360"/>
                    <a:pt x="192" y="564"/>
                  </a:cubicBezTo>
                  <a:cubicBezTo>
                    <a:pt x="258" y="630"/>
                    <a:pt x="339" y="659"/>
                    <a:pt x="419" y="659"/>
                  </a:cubicBezTo>
                  <a:cubicBezTo>
                    <a:pt x="586" y="659"/>
                    <a:pt x="747" y="531"/>
                    <a:pt x="755" y="336"/>
                  </a:cubicBezTo>
                  <a:cubicBezTo>
                    <a:pt x="755" y="157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4"/>
            <p:cNvSpPr/>
            <p:nvPr/>
          </p:nvSpPr>
          <p:spPr>
            <a:xfrm>
              <a:off x="18822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4"/>
            <p:cNvSpPr/>
            <p:nvPr/>
          </p:nvSpPr>
          <p:spPr>
            <a:xfrm>
              <a:off x="19388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4"/>
            <p:cNvSpPr/>
            <p:nvPr/>
          </p:nvSpPr>
          <p:spPr>
            <a:xfrm>
              <a:off x="1995450" y="134297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4"/>
            <p:cNvSpPr/>
            <p:nvPr/>
          </p:nvSpPr>
          <p:spPr>
            <a:xfrm>
              <a:off x="205205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4"/>
            <p:cNvSpPr/>
            <p:nvPr/>
          </p:nvSpPr>
          <p:spPr>
            <a:xfrm>
              <a:off x="165830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4"/>
            <p:cNvSpPr/>
            <p:nvPr/>
          </p:nvSpPr>
          <p:spPr>
            <a:xfrm>
              <a:off x="1712200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4"/>
            <p:cNvSpPr/>
            <p:nvPr/>
          </p:nvSpPr>
          <p:spPr>
            <a:xfrm>
              <a:off x="1771475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4"/>
            <p:cNvSpPr/>
            <p:nvPr/>
          </p:nvSpPr>
          <p:spPr>
            <a:xfrm>
              <a:off x="1828375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4"/>
            <p:cNvSpPr/>
            <p:nvPr/>
          </p:nvSpPr>
          <p:spPr>
            <a:xfrm>
              <a:off x="1882275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4"/>
            <p:cNvSpPr/>
            <p:nvPr/>
          </p:nvSpPr>
          <p:spPr>
            <a:xfrm>
              <a:off x="194155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4"/>
            <p:cNvSpPr/>
            <p:nvPr/>
          </p:nvSpPr>
          <p:spPr>
            <a:xfrm>
              <a:off x="1998150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4"/>
            <p:cNvSpPr/>
            <p:nvPr/>
          </p:nvSpPr>
          <p:spPr>
            <a:xfrm>
              <a:off x="2052050" y="139030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4"/>
            <p:cNvSpPr/>
            <p:nvPr/>
          </p:nvSpPr>
          <p:spPr>
            <a:xfrm>
              <a:off x="165830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4"/>
            <p:cNvSpPr/>
            <p:nvPr/>
          </p:nvSpPr>
          <p:spPr>
            <a:xfrm>
              <a:off x="1712200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4"/>
            <p:cNvSpPr/>
            <p:nvPr/>
          </p:nvSpPr>
          <p:spPr>
            <a:xfrm>
              <a:off x="1771475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04" y="647"/>
                    <a:pt x="660" y="504"/>
                    <a:pt x="660" y="324"/>
                  </a:cubicBezTo>
                  <a:cubicBezTo>
                    <a:pt x="660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4"/>
            <p:cNvSpPr/>
            <p:nvPr/>
          </p:nvSpPr>
          <p:spPr>
            <a:xfrm>
              <a:off x="1828375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4"/>
            <p:cNvSpPr/>
            <p:nvPr/>
          </p:nvSpPr>
          <p:spPr>
            <a:xfrm>
              <a:off x="1882275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24"/>
            <p:cNvSpPr/>
            <p:nvPr/>
          </p:nvSpPr>
          <p:spPr>
            <a:xfrm>
              <a:off x="194155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24"/>
            <p:cNvSpPr/>
            <p:nvPr/>
          </p:nvSpPr>
          <p:spPr>
            <a:xfrm>
              <a:off x="1998150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6" y="1"/>
                    <a:pt x="0" y="144"/>
                    <a:pt x="0" y="324"/>
                  </a:cubicBezTo>
                  <a:cubicBezTo>
                    <a:pt x="0" y="504"/>
                    <a:pt x="156" y="647"/>
                    <a:pt x="336" y="647"/>
                  </a:cubicBezTo>
                  <a:cubicBezTo>
                    <a:pt x="504" y="647"/>
                    <a:pt x="659" y="504"/>
                    <a:pt x="659" y="324"/>
                  </a:cubicBezTo>
                  <a:cubicBezTo>
                    <a:pt x="659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4"/>
            <p:cNvSpPr/>
            <p:nvPr/>
          </p:nvSpPr>
          <p:spPr>
            <a:xfrm>
              <a:off x="2052050" y="14379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4"/>
            <p:cNvSpPr/>
            <p:nvPr/>
          </p:nvSpPr>
          <p:spPr>
            <a:xfrm>
              <a:off x="1655600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4"/>
            <p:cNvSpPr/>
            <p:nvPr/>
          </p:nvSpPr>
          <p:spPr>
            <a:xfrm>
              <a:off x="1712200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4"/>
            <p:cNvSpPr/>
            <p:nvPr/>
          </p:nvSpPr>
          <p:spPr>
            <a:xfrm>
              <a:off x="176880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1" y="0"/>
                  </a:moveTo>
                  <a:cubicBezTo>
                    <a:pt x="455" y="0"/>
                    <a:pt x="449" y="1"/>
                    <a:pt x="443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51"/>
                    <a:pt x="622" y="0"/>
                    <a:pt x="461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4"/>
            <p:cNvSpPr/>
            <p:nvPr/>
          </p:nvSpPr>
          <p:spPr>
            <a:xfrm>
              <a:off x="1825675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2" y="0"/>
                    <a:pt x="451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4"/>
            <p:cNvSpPr/>
            <p:nvPr/>
          </p:nvSpPr>
          <p:spPr>
            <a:xfrm>
              <a:off x="18822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1" y="0"/>
                    <a:pt x="451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4"/>
            <p:cNvSpPr/>
            <p:nvPr/>
          </p:nvSpPr>
          <p:spPr>
            <a:xfrm>
              <a:off x="19388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4"/>
            <p:cNvSpPr/>
            <p:nvPr/>
          </p:nvSpPr>
          <p:spPr>
            <a:xfrm>
              <a:off x="1995450" y="1485500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4"/>
            <p:cNvSpPr/>
            <p:nvPr/>
          </p:nvSpPr>
          <p:spPr>
            <a:xfrm>
              <a:off x="205205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4"/>
            <p:cNvSpPr/>
            <p:nvPr/>
          </p:nvSpPr>
          <p:spPr>
            <a:xfrm>
              <a:off x="165830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4"/>
            <p:cNvSpPr/>
            <p:nvPr/>
          </p:nvSpPr>
          <p:spPr>
            <a:xfrm>
              <a:off x="1712200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4"/>
            <p:cNvSpPr/>
            <p:nvPr/>
          </p:nvSpPr>
          <p:spPr>
            <a:xfrm>
              <a:off x="1771475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4"/>
            <p:cNvSpPr/>
            <p:nvPr/>
          </p:nvSpPr>
          <p:spPr>
            <a:xfrm>
              <a:off x="1828375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4"/>
            <p:cNvSpPr/>
            <p:nvPr/>
          </p:nvSpPr>
          <p:spPr>
            <a:xfrm>
              <a:off x="1882275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4"/>
            <p:cNvSpPr/>
            <p:nvPr/>
          </p:nvSpPr>
          <p:spPr>
            <a:xfrm>
              <a:off x="194155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4"/>
            <p:cNvSpPr/>
            <p:nvPr/>
          </p:nvSpPr>
          <p:spPr>
            <a:xfrm>
              <a:off x="1998150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24"/>
            <p:cNvSpPr/>
            <p:nvPr/>
          </p:nvSpPr>
          <p:spPr>
            <a:xfrm>
              <a:off x="2052050" y="1532825"/>
              <a:ext cx="19175" cy="16325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21"/>
                    <a:pt x="363" y="652"/>
                    <a:pt x="443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4"/>
            <p:cNvSpPr/>
            <p:nvPr/>
          </p:nvSpPr>
          <p:spPr>
            <a:xfrm>
              <a:off x="1655600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4"/>
            <p:cNvSpPr/>
            <p:nvPr/>
          </p:nvSpPr>
          <p:spPr>
            <a:xfrm>
              <a:off x="1712200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4"/>
            <p:cNvSpPr/>
            <p:nvPr/>
          </p:nvSpPr>
          <p:spPr>
            <a:xfrm>
              <a:off x="176880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3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4"/>
            <p:cNvSpPr/>
            <p:nvPr/>
          </p:nvSpPr>
          <p:spPr>
            <a:xfrm>
              <a:off x="1825675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4"/>
            <p:cNvSpPr/>
            <p:nvPr/>
          </p:nvSpPr>
          <p:spPr>
            <a:xfrm>
              <a:off x="18822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4"/>
            <p:cNvSpPr/>
            <p:nvPr/>
          </p:nvSpPr>
          <p:spPr>
            <a:xfrm>
              <a:off x="19388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4"/>
            <p:cNvSpPr/>
            <p:nvPr/>
          </p:nvSpPr>
          <p:spPr>
            <a:xfrm>
              <a:off x="1995450" y="158042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2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24"/>
            <p:cNvSpPr/>
            <p:nvPr/>
          </p:nvSpPr>
          <p:spPr>
            <a:xfrm>
              <a:off x="205205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24"/>
            <p:cNvSpPr/>
            <p:nvPr/>
          </p:nvSpPr>
          <p:spPr>
            <a:xfrm>
              <a:off x="165830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1712200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1771475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7" y="0"/>
                    <a:pt x="1" y="156"/>
                    <a:pt x="1" y="335"/>
                  </a:cubicBezTo>
                  <a:cubicBezTo>
                    <a:pt x="1" y="515"/>
                    <a:pt x="157" y="659"/>
                    <a:pt x="336" y="659"/>
                  </a:cubicBezTo>
                  <a:cubicBezTo>
                    <a:pt x="504" y="659"/>
                    <a:pt x="660" y="515"/>
                    <a:pt x="660" y="335"/>
                  </a:cubicBezTo>
                  <a:cubicBezTo>
                    <a:pt x="660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1828375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1882275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194155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5" y="0"/>
                    <a:pt x="1" y="156"/>
                    <a:pt x="1" y="335"/>
                  </a:cubicBezTo>
                  <a:cubicBezTo>
                    <a:pt x="1" y="515"/>
                    <a:pt x="145" y="659"/>
                    <a:pt x="324" y="659"/>
                  </a:cubicBezTo>
                  <a:cubicBezTo>
                    <a:pt x="504" y="659"/>
                    <a:pt x="648" y="515"/>
                    <a:pt x="648" y="335"/>
                  </a:cubicBezTo>
                  <a:cubicBezTo>
                    <a:pt x="648" y="156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1998150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6" y="0"/>
                    <a:pt x="0" y="156"/>
                    <a:pt x="0" y="335"/>
                  </a:cubicBezTo>
                  <a:cubicBezTo>
                    <a:pt x="0" y="515"/>
                    <a:pt x="156" y="659"/>
                    <a:pt x="336" y="659"/>
                  </a:cubicBezTo>
                  <a:cubicBezTo>
                    <a:pt x="504" y="659"/>
                    <a:pt x="659" y="515"/>
                    <a:pt x="659" y="335"/>
                  </a:cubicBezTo>
                  <a:cubicBezTo>
                    <a:pt x="659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2052050" y="162805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17"/>
                    <a:pt x="363" y="646"/>
                    <a:pt x="442" y="646"/>
                  </a:cubicBezTo>
                  <a:cubicBezTo>
                    <a:pt x="608" y="646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24"/>
            <p:cNvSpPr/>
            <p:nvPr/>
          </p:nvSpPr>
          <p:spPr>
            <a:xfrm>
              <a:off x="165830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24"/>
            <p:cNvSpPr/>
            <p:nvPr/>
          </p:nvSpPr>
          <p:spPr>
            <a:xfrm>
              <a:off x="1712200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1771475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59"/>
                    <a:pt x="336" y="659"/>
                  </a:cubicBezTo>
                  <a:cubicBezTo>
                    <a:pt x="504" y="659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1828375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1882275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194155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59"/>
                    <a:pt x="324" y="659"/>
                  </a:cubicBezTo>
                  <a:cubicBezTo>
                    <a:pt x="504" y="659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1998150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59"/>
                    <a:pt x="336" y="659"/>
                  </a:cubicBezTo>
                  <a:cubicBezTo>
                    <a:pt x="504" y="659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2052050" y="1675350"/>
              <a:ext cx="19175" cy="16475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0"/>
                  </a:moveTo>
                  <a:cubicBezTo>
                    <a:pt x="156" y="0"/>
                    <a:pt x="0" y="348"/>
                    <a:pt x="216" y="563"/>
                  </a:cubicBezTo>
                  <a:cubicBezTo>
                    <a:pt x="281" y="629"/>
                    <a:pt x="362" y="658"/>
                    <a:pt x="441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0" name="Google Shape;1600;p24"/>
          <p:cNvSpPr/>
          <p:nvPr/>
        </p:nvSpPr>
        <p:spPr>
          <a:xfrm>
            <a:off x="0" y="-9"/>
            <a:ext cx="368475" cy="1260019"/>
          </a:xfrm>
          <a:custGeom>
            <a:avLst/>
            <a:gdLst/>
            <a:ahLst/>
            <a:cxnLst/>
            <a:rect l="l" t="t" r="r" b="b"/>
            <a:pathLst>
              <a:path w="11019" h="37680" extrusionOk="0">
                <a:moveTo>
                  <a:pt x="0" y="0"/>
                </a:moveTo>
                <a:lnTo>
                  <a:pt x="0" y="37680"/>
                </a:lnTo>
                <a:lnTo>
                  <a:pt x="11019" y="37680"/>
                </a:lnTo>
                <a:lnTo>
                  <a:pt x="1101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1" name="Google Shape;1601;p24"/>
          <p:cNvSpPr/>
          <p:nvPr/>
        </p:nvSpPr>
        <p:spPr>
          <a:xfrm>
            <a:off x="7689259" y="4331655"/>
            <a:ext cx="1454707" cy="273573"/>
          </a:xfrm>
          <a:custGeom>
            <a:avLst/>
            <a:gdLst/>
            <a:ahLst/>
            <a:cxnLst/>
            <a:rect l="l" t="t" r="r" b="b"/>
            <a:pathLst>
              <a:path w="43502" h="8181" extrusionOk="0">
                <a:moveTo>
                  <a:pt x="1" y="1"/>
                </a:moveTo>
                <a:lnTo>
                  <a:pt x="1" y="8181"/>
                </a:lnTo>
                <a:lnTo>
                  <a:pt x="43501" y="8181"/>
                </a:lnTo>
                <a:lnTo>
                  <a:pt x="43501" y="1"/>
                </a:lnTo>
                <a:close/>
              </a:path>
            </a:pathLst>
          </a:custGeom>
          <a:solidFill>
            <a:srgbClr val="E738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2" name="Google Shape;1602;p24"/>
          <p:cNvSpPr/>
          <p:nvPr/>
        </p:nvSpPr>
        <p:spPr>
          <a:xfrm>
            <a:off x="8416596" y="4166213"/>
            <a:ext cx="727387" cy="165428"/>
          </a:xfrm>
          <a:custGeom>
            <a:avLst/>
            <a:gdLst/>
            <a:ahLst/>
            <a:cxnLst/>
            <a:rect l="l" t="t" r="r" b="b"/>
            <a:pathLst>
              <a:path w="21752" h="4947" extrusionOk="0">
                <a:moveTo>
                  <a:pt x="1" y="0"/>
                </a:moveTo>
                <a:lnTo>
                  <a:pt x="1" y="4947"/>
                </a:lnTo>
                <a:lnTo>
                  <a:pt x="21751" y="4947"/>
                </a:lnTo>
                <a:lnTo>
                  <a:pt x="21751" y="0"/>
                </a:lnTo>
                <a:close/>
              </a:path>
            </a:pathLst>
          </a:custGeom>
          <a:solidFill>
            <a:srgbClr val="1214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3" name="Google Shape;1603;p24"/>
          <p:cNvSpPr/>
          <p:nvPr/>
        </p:nvSpPr>
        <p:spPr>
          <a:xfrm>
            <a:off x="7807827" y="4487701"/>
            <a:ext cx="379343" cy="332360"/>
          </a:xfrm>
          <a:custGeom>
            <a:avLst/>
            <a:gdLst/>
            <a:ahLst/>
            <a:cxnLst/>
            <a:rect l="l" t="t" r="r" b="b"/>
            <a:pathLst>
              <a:path w="11344" h="9939" extrusionOk="0">
                <a:moveTo>
                  <a:pt x="5679" y="0"/>
                </a:moveTo>
                <a:cubicBezTo>
                  <a:pt x="4013" y="0"/>
                  <a:pt x="2386" y="838"/>
                  <a:pt x="1450" y="2351"/>
                </a:cubicBezTo>
                <a:cubicBezTo>
                  <a:pt x="1" y="4687"/>
                  <a:pt x="719" y="7753"/>
                  <a:pt x="3055" y="9190"/>
                </a:cubicBezTo>
                <a:cubicBezTo>
                  <a:pt x="3872" y="9697"/>
                  <a:pt x="4778" y="9939"/>
                  <a:pt x="5673" y="9939"/>
                </a:cubicBezTo>
                <a:cubicBezTo>
                  <a:pt x="7336" y="9939"/>
                  <a:pt x="8959" y="9104"/>
                  <a:pt x="9894" y="7585"/>
                </a:cubicBezTo>
                <a:cubicBezTo>
                  <a:pt x="11343" y="5250"/>
                  <a:pt x="10612" y="2183"/>
                  <a:pt x="8289" y="746"/>
                </a:cubicBezTo>
                <a:cubicBezTo>
                  <a:pt x="7474" y="241"/>
                  <a:pt x="6571" y="0"/>
                  <a:pt x="5679" y="0"/>
                </a:cubicBezTo>
                <a:close/>
              </a:path>
            </a:pathLst>
          </a:custGeom>
          <a:solidFill>
            <a:srgbClr val="FB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Google Shape;1604;p2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2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05" name="Google Shape;1605;p24"/>
          <p:cNvSpPr txBox="1">
            <a:spLocks noGrp="1"/>
          </p:cNvSpPr>
          <p:nvPr>
            <p:ph type="subTitle" idx="1"/>
          </p:nvPr>
        </p:nvSpPr>
        <p:spPr>
          <a:xfrm>
            <a:off x="3438462" y="1653600"/>
            <a:ext cx="2534100" cy="7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6" name="Google Shape;1606;p24"/>
          <p:cNvSpPr txBox="1">
            <a:spLocks noGrp="1"/>
          </p:cNvSpPr>
          <p:nvPr>
            <p:ph type="subTitle" idx="2"/>
          </p:nvPr>
        </p:nvSpPr>
        <p:spPr>
          <a:xfrm>
            <a:off x="3438462" y="1117500"/>
            <a:ext cx="23289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7" name="Google Shape;1607;p24"/>
          <p:cNvSpPr txBox="1">
            <a:spLocks noGrp="1"/>
          </p:cNvSpPr>
          <p:nvPr>
            <p:ph type="subTitle" idx="3"/>
          </p:nvPr>
        </p:nvSpPr>
        <p:spPr>
          <a:xfrm>
            <a:off x="3438462" y="2894041"/>
            <a:ext cx="2534100" cy="7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8" name="Google Shape;1608;p24"/>
          <p:cNvSpPr txBox="1">
            <a:spLocks noGrp="1"/>
          </p:cNvSpPr>
          <p:nvPr>
            <p:ph type="subTitle" idx="4"/>
          </p:nvPr>
        </p:nvSpPr>
        <p:spPr>
          <a:xfrm>
            <a:off x="3438462" y="2358863"/>
            <a:ext cx="23289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9" name="Google Shape;1609;p24"/>
          <p:cNvSpPr txBox="1">
            <a:spLocks noGrp="1"/>
          </p:cNvSpPr>
          <p:nvPr>
            <p:ph type="subTitle" idx="5"/>
          </p:nvPr>
        </p:nvSpPr>
        <p:spPr>
          <a:xfrm>
            <a:off x="3438462" y="4138363"/>
            <a:ext cx="2534100" cy="7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0" name="Google Shape;1610;p24"/>
          <p:cNvSpPr txBox="1">
            <a:spLocks noGrp="1"/>
          </p:cNvSpPr>
          <p:nvPr>
            <p:ph type="subTitle" idx="6"/>
          </p:nvPr>
        </p:nvSpPr>
        <p:spPr>
          <a:xfrm>
            <a:off x="3438462" y="3606985"/>
            <a:ext cx="23289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_AND_BODY_1_2_1">
    <p:spTree>
      <p:nvGrpSpPr>
        <p:cNvPr id="1" name="Shape 2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" name="Google Shape;2381;p34"/>
          <p:cNvSpPr txBox="1">
            <a:spLocks noGrp="1"/>
          </p:cNvSpPr>
          <p:nvPr>
            <p:ph type="title"/>
          </p:nvPr>
        </p:nvSpPr>
        <p:spPr>
          <a:xfrm>
            <a:off x="713225" y="1481375"/>
            <a:ext cx="1831500" cy="11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82" name="Google Shape;2382;p34"/>
          <p:cNvSpPr txBox="1">
            <a:spLocks noGrp="1"/>
          </p:cNvSpPr>
          <p:nvPr>
            <p:ph type="subTitle" idx="1"/>
          </p:nvPr>
        </p:nvSpPr>
        <p:spPr>
          <a:xfrm>
            <a:off x="713225" y="2857138"/>
            <a:ext cx="2673000" cy="135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3" name="Google Shape;2383;p34"/>
          <p:cNvSpPr/>
          <p:nvPr/>
        </p:nvSpPr>
        <p:spPr>
          <a:xfrm>
            <a:off x="3505800" y="1166275"/>
            <a:ext cx="4692000" cy="397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84" name="Google Shape;2384;p34"/>
          <p:cNvGrpSpPr/>
          <p:nvPr/>
        </p:nvGrpSpPr>
        <p:grpSpPr>
          <a:xfrm>
            <a:off x="7579109" y="235463"/>
            <a:ext cx="556310" cy="466597"/>
            <a:chOff x="3682534" y="3712263"/>
            <a:chExt cx="556310" cy="466597"/>
          </a:xfrm>
        </p:grpSpPr>
        <p:sp>
          <p:nvSpPr>
            <p:cNvPr id="2385" name="Google Shape;2385;p34"/>
            <p:cNvSpPr/>
            <p:nvPr/>
          </p:nvSpPr>
          <p:spPr>
            <a:xfrm>
              <a:off x="3682534" y="37122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34"/>
            <p:cNvSpPr/>
            <p:nvPr/>
          </p:nvSpPr>
          <p:spPr>
            <a:xfrm>
              <a:off x="3758605" y="371226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34"/>
            <p:cNvSpPr/>
            <p:nvPr/>
          </p:nvSpPr>
          <p:spPr>
            <a:xfrm>
              <a:off x="3834309" y="3712263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34"/>
            <p:cNvSpPr/>
            <p:nvPr/>
          </p:nvSpPr>
          <p:spPr>
            <a:xfrm>
              <a:off x="3910012" y="37122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34"/>
            <p:cNvSpPr/>
            <p:nvPr/>
          </p:nvSpPr>
          <p:spPr>
            <a:xfrm>
              <a:off x="3985683" y="3712263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56" y="1"/>
                    <a:pt x="1" y="348"/>
                    <a:pt x="216" y="552"/>
                  </a:cubicBezTo>
                  <a:cubicBezTo>
                    <a:pt x="282" y="618"/>
                    <a:pt x="363" y="647"/>
                    <a:pt x="443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34"/>
            <p:cNvSpPr/>
            <p:nvPr/>
          </p:nvSpPr>
          <p:spPr>
            <a:xfrm>
              <a:off x="4061788" y="3712263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34"/>
            <p:cNvSpPr/>
            <p:nvPr/>
          </p:nvSpPr>
          <p:spPr>
            <a:xfrm>
              <a:off x="4137491" y="37122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34"/>
            <p:cNvSpPr/>
            <p:nvPr/>
          </p:nvSpPr>
          <p:spPr>
            <a:xfrm>
              <a:off x="4213162" y="3712263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4" y="618"/>
                    <a:pt x="358" y="647"/>
                    <a:pt x="439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34"/>
            <p:cNvSpPr/>
            <p:nvPr/>
          </p:nvSpPr>
          <p:spPr>
            <a:xfrm>
              <a:off x="3682534" y="3775963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34"/>
            <p:cNvSpPr/>
            <p:nvPr/>
          </p:nvSpPr>
          <p:spPr>
            <a:xfrm>
              <a:off x="3762216" y="3775963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34"/>
            <p:cNvSpPr/>
            <p:nvPr/>
          </p:nvSpPr>
          <p:spPr>
            <a:xfrm>
              <a:off x="3834309" y="3775963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34"/>
            <p:cNvSpPr/>
            <p:nvPr/>
          </p:nvSpPr>
          <p:spPr>
            <a:xfrm>
              <a:off x="3913590" y="3775963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24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24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34"/>
            <p:cNvSpPr/>
            <p:nvPr/>
          </p:nvSpPr>
          <p:spPr>
            <a:xfrm>
              <a:off x="3989695" y="3775963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34"/>
            <p:cNvSpPr/>
            <p:nvPr/>
          </p:nvSpPr>
          <p:spPr>
            <a:xfrm>
              <a:off x="4061788" y="3775963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34"/>
            <p:cNvSpPr/>
            <p:nvPr/>
          </p:nvSpPr>
          <p:spPr>
            <a:xfrm>
              <a:off x="4137491" y="3775963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34"/>
            <p:cNvSpPr/>
            <p:nvPr/>
          </p:nvSpPr>
          <p:spPr>
            <a:xfrm>
              <a:off x="4217174" y="3775963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34"/>
            <p:cNvSpPr/>
            <p:nvPr/>
          </p:nvSpPr>
          <p:spPr>
            <a:xfrm>
              <a:off x="3682534" y="3839228"/>
              <a:ext cx="25648" cy="22070"/>
            </a:xfrm>
            <a:custGeom>
              <a:avLst/>
              <a:gdLst/>
              <a:ahLst/>
              <a:cxnLst/>
              <a:rect l="l" t="t" r="r" b="b"/>
              <a:pathLst>
                <a:path w="767" h="660" extrusionOk="0">
                  <a:moveTo>
                    <a:pt x="443" y="1"/>
                  </a:moveTo>
                  <a:cubicBezTo>
                    <a:pt x="156" y="1"/>
                    <a:pt x="0" y="360"/>
                    <a:pt x="216" y="564"/>
                  </a:cubicBezTo>
                  <a:cubicBezTo>
                    <a:pt x="282" y="630"/>
                    <a:pt x="363" y="659"/>
                    <a:pt x="442" y="659"/>
                  </a:cubicBezTo>
                  <a:cubicBezTo>
                    <a:pt x="608" y="659"/>
                    <a:pt x="767" y="530"/>
                    <a:pt x="767" y="336"/>
                  </a:cubicBezTo>
                  <a:cubicBezTo>
                    <a:pt x="767" y="156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34"/>
            <p:cNvSpPr/>
            <p:nvPr/>
          </p:nvSpPr>
          <p:spPr>
            <a:xfrm>
              <a:off x="3758605" y="3839228"/>
              <a:ext cx="25281" cy="2207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"/>
                    <a:pt x="1" y="360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6" y="659"/>
                    <a:pt x="755" y="530"/>
                    <a:pt x="755" y="336"/>
                  </a:cubicBezTo>
                  <a:cubicBezTo>
                    <a:pt x="755" y="156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34"/>
            <p:cNvSpPr/>
            <p:nvPr/>
          </p:nvSpPr>
          <p:spPr>
            <a:xfrm>
              <a:off x="3834309" y="3839228"/>
              <a:ext cx="25247" cy="22070"/>
            </a:xfrm>
            <a:custGeom>
              <a:avLst/>
              <a:gdLst/>
              <a:ahLst/>
              <a:cxnLst/>
              <a:rect l="l" t="t" r="r" b="b"/>
              <a:pathLst>
                <a:path w="755" h="660" extrusionOk="0">
                  <a:moveTo>
                    <a:pt x="432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30"/>
                    <a:pt x="351" y="659"/>
                    <a:pt x="430" y="659"/>
                  </a:cubicBezTo>
                  <a:cubicBezTo>
                    <a:pt x="596" y="659"/>
                    <a:pt x="755" y="530"/>
                    <a:pt x="755" y="336"/>
                  </a:cubicBezTo>
                  <a:cubicBezTo>
                    <a:pt x="755" y="156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34"/>
            <p:cNvSpPr/>
            <p:nvPr/>
          </p:nvSpPr>
          <p:spPr>
            <a:xfrm>
              <a:off x="3910012" y="3839228"/>
              <a:ext cx="25648" cy="22070"/>
            </a:xfrm>
            <a:custGeom>
              <a:avLst/>
              <a:gdLst/>
              <a:ahLst/>
              <a:cxnLst/>
              <a:rect l="l" t="t" r="r" b="b"/>
              <a:pathLst>
                <a:path w="767" h="660" extrusionOk="0">
                  <a:moveTo>
                    <a:pt x="443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30"/>
                    <a:pt x="352" y="659"/>
                    <a:pt x="433" y="659"/>
                  </a:cubicBezTo>
                  <a:cubicBezTo>
                    <a:pt x="602" y="659"/>
                    <a:pt x="767" y="530"/>
                    <a:pt x="767" y="336"/>
                  </a:cubicBezTo>
                  <a:cubicBezTo>
                    <a:pt x="767" y="156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34"/>
            <p:cNvSpPr/>
            <p:nvPr/>
          </p:nvSpPr>
          <p:spPr>
            <a:xfrm>
              <a:off x="3985683" y="3839228"/>
              <a:ext cx="25682" cy="22070"/>
            </a:xfrm>
            <a:custGeom>
              <a:avLst/>
              <a:gdLst/>
              <a:ahLst/>
              <a:cxnLst/>
              <a:rect l="l" t="t" r="r" b="b"/>
              <a:pathLst>
                <a:path w="768" h="660" extrusionOk="0">
                  <a:moveTo>
                    <a:pt x="444" y="1"/>
                  </a:moveTo>
                  <a:cubicBezTo>
                    <a:pt x="156" y="1"/>
                    <a:pt x="1" y="360"/>
                    <a:pt x="216" y="564"/>
                  </a:cubicBezTo>
                  <a:cubicBezTo>
                    <a:pt x="282" y="630"/>
                    <a:pt x="363" y="659"/>
                    <a:pt x="443" y="659"/>
                  </a:cubicBezTo>
                  <a:cubicBezTo>
                    <a:pt x="608" y="659"/>
                    <a:pt x="767" y="530"/>
                    <a:pt x="767" y="336"/>
                  </a:cubicBezTo>
                  <a:cubicBezTo>
                    <a:pt x="767" y="156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34"/>
            <p:cNvSpPr/>
            <p:nvPr/>
          </p:nvSpPr>
          <p:spPr>
            <a:xfrm>
              <a:off x="4061788" y="3839228"/>
              <a:ext cx="25247" cy="22070"/>
            </a:xfrm>
            <a:custGeom>
              <a:avLst/>
              <a:gdLst/>
              <a:ahLst/>
              <a:cxnLst/>
              <a:rect l="l" t="t" r="r" b="b"/>
              <a:pathLst>
                <a:path w="755" h="660" extrusionOk="0">
                  <a:moveTo>
                    <a:pt x="432" y="1"/>
                  </a:moveTo>
                  <a:cubicBezTo>
                    <a:pt x="144" y="1"/>
                    <a:pt x="0" y="348"/>
                    <a:pt x="204" y="564"/>
                  </a:cubicBezTo>
                  <a:cubicBezTo>
                    <a:pt x="270" y="630"/>
                    <a:pt x="351" y="659"/>
                    <a:pt x="430" y="659"/>
                  </a:cubicBezTo>
                  <a:cubicBezTo>
                    <a:pt x="596" y="659"/>
                    <a:pt x="755" y="530"/>
                    <a:pt x="755" y="336"/>
                  </a:cubicBezTo>
                  <a:cubicBezTo>
                    <a:pt x="755" y="156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34"/>
            <p:cNvSpPr/>
            <p:nvPr/>
          </p:nvSpPr>
          <p:spPr>
            <a:xfrm>
              <a:off x="4137491" y="3839228"/>
              <a:ext cx="25648" cy="22070"/>
            </a:xfrm>
            <a:custGeom>
              <a:avLst/>
              <a:gdLst/>
              <a:ahLst/>
              <a:cxnLst/>
              <a:rect l="l" t="t" r="r" b="b"/>
              <a:pathLst>
                <a:path w="767" h="660" extrusionOk="0">
                  <a:moveTo>
                    <a:pt x="431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30"/>
                    <a:pt x="351" y="659"/>
                    <a:pt x="430" y="659"/>
                  </a:cubicBezTo>
                  <a:cubicBezTo>
                    <a:pt x="597" y="659"/>
                    <a:pt x="758" y="530"/>
                    <a:pt x="767" y="336"/>
                  </a:cubicBezTo>
                  <a:cubicBezTo>
                    <a:pt x="767" y="156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34"/>
            <p:cNvSpPr/>
            <p:nvPr/>
          </p:nvSpPr>
          <p:spPr>
            <a:xfrm>
              <a:off x="4213162" y="3839228"/>
              <a:ext cx="25682" cy="22070"/>
            </a:xfrm>
            <a:custGeom>
              <a:avLst/>
              <a:gdLst/>
              <a:ahLst/>
              <a:cxnLst/>
              <a:rect l="l" t="t" r="r" b="b"/>
              <a:pathLst>
                <a:path w="768" h="660" extrusionOk="0">
                  <a:moveTo>
                    <a:pt x="444" y="1"/>
                  </a:moveTo>
                  <a:cubicBezTo>
                    <a:pt x="144" y="1"/>
                    <a:pt x="1" y="360"/>
                    <a:pt x="204" y="564"/>
                  </a:cubicBezTo>
                  <a:cubicBezTo>
                    <a:pt x="274" y="630"/>
                    <a:pt x="358" y="659"/>
                    <a:pt x="439" y="659"/>
                  </a:cubicBezTo>
                  <a:cubicBezTo>
                    <a:pt x="608" y="659"/>
                    <a:pt x="767" y="530"/>
                    <a:pt x="767" y="336"/>
                  </a:cubicBezTo>
                  <a:cubicBezTo>
                    <a:pt x="767" y="156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34"/>
            <p:cNvSpPr/>
            <p:nvPr/>
          </p:nvSpPr>
          <p:spPr>
            <a:xfrm>
              <a:off x="3682534" y="3902928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43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21"/>
                    <a:pt x="363" y="652"/>
                    <a:pt x="442" y="652"/>
                  </a:cubicBezTo>
                  <a:cubicBezTo>
                    <a:pt x="608" y="652"/>
                    <a:pt x="767" y="518"/>
                    <a:pt x="767" y="323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34"/>
            <p:cNvSpPr/>
            <p:nvPr/>
          </p:nvSpPr>
          <p:spPr>
            <a:xfrm>
              <a:off x="3758605" y="3902928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5" y="518"/>
                    <a:pt x="755" y="323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34"/>
            <p:cNvSpPr/>
            <p:nvPr/>
          </p:nvSpPr>
          <p:spPr>
            <a:xfrm>
              <a:off x="3834309" y="3902928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34"/>
            <p:cNvSpPr/>
            <p:nvPr/>
          </p:nvSpPr>
          <p:spPr>
            <a:xfrm>
              <a:off x="3910012" y="3902928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43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2" y="652"/>
                    <a:pt x="433" y="652"/>
                  </a:cubicBezTo>
                  <a:cubicBezTo>
                    <a:pt x="602" y="652"/>
                    <a:pt x="767" y="518"/>
                    <a:pt x="767" y="323"/>
                  </a:cubicBezTo>
                  <a:cubicBezTo>
                    <a:pt x="767" y="144"/>
                    <a:pt x="611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34"/>
            <p:cNvSpPr/>
            <p:nvPr/>
          </p:nvSpPr>
          <p:spPr>
            <a:xfrm>
              <a:off x="3985683" y="3902928"/>
              <a:ext cx="25682" cy="21803"/>
            </a:xfrm>
            <a:custGeom>
              <a:avLst/>
              <a:gdLst/>
              <a:ahLst/>
              <a:cxnLst/>
              <a:rect l="l" t="t" r="r" b="b"/>
              <a:pathLst>
                <a:path w="768" h="652" extrusionOk="0">
                  <a:moveTo>
                    <a:pt x="444" y="0"/>
                  </a:moveTo>
                  <a:cubicBezTo>
                    <a:pt x="156" y="0"/>
                    <a:pt x="1" y="347"/>
                    <a:pt x="216" y="551"/>
                  </a:cubicBezTo>
                  <a:cubicBezTo>
                    <a:pt x="282" y="621"/>
                    <a:pt x="363" y="652"/>
                    <a:pt x="443" y="652"/>
                  </a:cubicBezTo>
                  <a:cubicBezTo>
                    <a:pt x="609" y="652"/>
                    <a:pt x="767" y="518"/>
                    <a:pt x="767" y="323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34"/>
            <p:cNvSpPr/>
            <p:nvPr/>
          </p:nvSpPr>
          <p:spPr>
            <a:xfrm>
              <a:off x="4061788" y="3902928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34"/>
            <p:cNvSpPr/>
            <p:nvPr/>
          </p:nvSpPr>
          <p:spPr>
            <a:xfrm>
              <a:off x="4137491" y="3902928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31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8" y="518"/>
                    <a:pt x="767" y="323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34"/>
            <p:cNvSpPr/>
            <p:nvPr/>
          </p:nvSpPr>
          <p:spPr>
            <a:xfrm>
              <a:off x="4213162" y="3902928"/>
              <a:ext cx="25682" cy="21803"/>
            </a:xfrm>
            <a:custGeom>
              <a:avLst/>
              <a:gdLst/>
              <a:ahLst/>
              <a:cxnLst/>
              <a:rect l="l" t="t" r="r" b="b"/>
              <a:pathLst>
                <a:path w="768" h="652" extrusionOk="0">
                  <a:moveTo>
                    <a:pt x="444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4" y="621"/>
                    <a:pt x="358" y="652"/>
                    <a:pt x="439" y="652"/>
                  </a:cubicBezTo>
                  <a:cubicBezTo>
                    <a:pt x="609" y="652"/>
                    <a:pt x="767" y="518"/>
                    <a:pt x="767" y="323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34"/>
            <p:cNvSpPr/>
            <p:nvPr/>
          </p:nvSpPr>
          <p:spPr>
            <a:xfrm>
              <a:off x="3682534" y="3966594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34"/>
            <p:cNvSpPr/>
            <p:nvPr/>
          </p:nvSpPr>
          <p:spPr>
            <a:xfrm>
              <a:off x="3762216" y="3966594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34"/>
            <p:cNvSpPr/>
            <p:nvPr/>
          </p:nvSpPr>
          <p:spPr>
            <a:xfrm>
              <a:off x="3834309" y="3966594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34"/>
            <p:cNvSpPr/>
            <p:nvPr/>
          </p:nvSpPr>
          <p:spPr>
            <a:xfrm>
              <a:off x="3913590" y="3966594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24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24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34"/>
            <p:cNvSpPr/>
            <p:nvPr/>
          </p:nvSpPr>
          <p:spPr>
            <a:xfrm>
              <a:off x="3989695" y="3966594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34"/>
            <p:cNvSpPr/>
            <p:nvPr/>
          </p:nvSpPr>
          <p:spPr>
            <a:xfrm>
              <a:off x="4061788" y="3966594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34"/>
            <p:cNvSpPr/>
            <p:nvPr/>
          </p:nvSpPr>
          <p:spPr>
            <a:xfrm>
              <a:off x="4137491" y="3966594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34"/>
            <p:cNvSpPr/>
            <p:nvPr/>
          </p:nvSpPr>
          <p:spPr>
            <a:xfrm>
              <a:off x="4217174" y="3966594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34"/>
            <p:cNvSpPr/>
            <p:nvPr/>
          </p:nvSpPr>
          <p:spPr>
            <a:xfrm>
              <a:off x="3682534" y="4030260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34"/>
            <p:cNvSpPr/>
            <p:nvPr/>
          </p:nvSpPr>
          <p:spPr>
            <a:xfrm>
              <a:off x="3758605" y="4030260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34"/>
            <p:cNvSpPr/>
            <p:nvPr/>
          </p:nvSpPr>
          <p:spPr>
            <a:xfrm>
              <a:off x="3834309" y="4030260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34"/>
            <p:cNvSpPr/>
            <p:nvPr/>
          </p:nvSpPr>
          <p:spPr>
            <a:xfrm>
              <a:off x="3910012" y="4030260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34"/>
            <p:cNvSpPr/>
            <p:nvPr/>
          </p:nvSpPr>
          <p:spPr>
            <a:xfrm>
              <a:off x="3985683" y="4030260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56" y="1"/>
                    <a:pt x="1" y="348"/>
                    <a:pt x="216" y="552"/>
                  </a:cubicBezTo>
                  <a:cubicBezTo>
                    <a:pt x="282" y="618"/>
                    <a:pt x="363" y="647"/>
                    <a:pt x="443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34"/>
            <p:cNvSpPr/>
            <p:nvPr/>
          </p:nvSpPr>
          <p:spPr>
            <a:xfrm>
              <a:off x="4061888" y="4030260"/>
              <a:ext cx="25147" cy="21669"/>
            </a:xfrm>
            <a:custGeom>
              <a:avLst/>
              <a:gdLst/>
              <a:ahLst/>
              <a:cxnLst/>
              <a:rect l="l" t="t" r="r" b="b"/>
              <a:pathLst>
                <a:path w="752" h="648" extrusionOk="0">
                  <a:moveTo>
                    <a:pt x="415" y="0"/>
                  </a:moveTo>
                  <a:cubicBezTo>
                    <a:pt x="136" y="0"/>
                    <a:pt x="1" y="351"/>
                    <a:pt x="201" y="552"/>
                  </a:cubicBezTo>
                  <a:cubicBezTo>
                    <a:pt x="267" y="618"/>
                    <a:pt x="348" y="647"/>
                    <a:pt x="427" y="647"/>
                  </a:cubicBezTo>
                  <a:cubicBezTo>
                    <a:pt x="593" y="647"/>
                    <a:pt x="752" y="518"/>
                    <a:pt x="752" y="324"/>
                  </a:cubicBezTo>
                  <a:cubicBezTo>
                    <a:pt x="752" y="144"/>
                    <a:pt x="608" y="1"/>
                    <a:pt x="429" y="1"/>
                  </a:cubicBezTo>
                  <a:cubicBezTo>
                    <a:pt x="424" y="1"/>
                    <a:pt x="419" y="0"/>
                    <a:pt x="4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34"/>
            <p:cNvSpPr/>
            <p:nvPr/>
          </p:nvSpPr>
          <p:spPr>
            <a:xfrm>
              <a:off x="4137491" y="4030260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34"/>
            <p:cNvSpPr/>
            <p:nvPr/>
          </p:nvSpPr>
          <p:spPr>
            <a:xfrm>
              <a:off x="4213162" y="4030260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4" y="618"/>
                    <a:pt x="358" y="647"/>
                    <a:pt x="439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34"/>
            <p:cNvSpPr/>
            <p:nvPr/>
          </p:nvSpPr>
          <p:spPr>
            <a:xfrm>
              <a:off x="3682534" y="4093558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3" y="0"/>
                  </a:moveTo>
                  <a:cubicBezTo>
                    <a:pt x="156" y="0"/>
                    <a:pt x="0" y="347"/>
                    <a:pt x="216" y="563"/>
                  </a:cubicBezTo>
                  <a:cubicBezTo>
                    <a:pt x="281" y="629"/>
                    <a:pt x="361" y="658"/>
                    <a:pt x="440" y="658"/>
                  </a:cubicBezTo>
                  <a:cubicBezTo>
                    <a:pt x="607" y="658"/>
                    <a:pt x="767" y="527"/>
                    <a:pt x="767" y="323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34"/>
            <p:cNvSpPr/>
            <p:nvPr/>
          </p:nvSpPr>
          <p:spPr>
            <a:xfrm>
              <a:off x="3762216" y="4093558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4" y="0"/>
                    <a:pt x="0" y="144"/>
                    <a:pt x="0" y="323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3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34"/>
            <p:cNvSpPr/>
            <p:nvPr/>
          </p:nvSpPr>
          <p:spPr>
            <a:xfrm>
              <a:off x="3834309" y="4093558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7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34"/>
            <p:cNvSpPr/>
            <p:nvPr/>
          </p:nvSpPr>
          <p:spPr>
            <a:xfrm>
              <a:off x="3913590" y="4093558"/>
              <a:ext cx="22070" cy="21636"/>
            </a:xfrm>
            <a:custGeom>
              <a:avLst/>
              <a:gdLst/>
              <a:ahLst/>
              <a:cxnLst/>
              <a:rect l="l" t="t" r="r" b="b"/>
              <a:pathLst>
                <a:path w="660" h="647" extrusionOk="0">
                  <a:moveTo>
                    <a:pt x="324" y="0"/>
                  </a:moveTo>
                  <a:cubicBezTo>
                    <a:pt x="157" y="0"/>
                    <a:pt x="1" y="144"/>
                    <a:pt x="1" y="323"/>
                  </a:cubicBezTo>
                  <a:cubicBezTo>
                    <a:pt x="1" y="503"/>
                    <a:pt x="157" y="647"/>
                    <a:pt x="324" y="647"/>
                  </a:cubicBezTo>
                  <a:cubicBezTo>
                    <a:pt x="504" y="647"/>
                    <a:pt x="660" y="503"/>
                    <a:pt x="660" y="323"/>
                  </a:cubicBezTo>
                  <a:cubicBezTo>
                    <a:pt x="660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34"/>
            <p:cNvSpPr/>
            <p:nvPr/>
          </p:nvSpPr>
          <p:spPr>
            <a:xfrm>
              <a:off x="3989695" y="4093558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4" y="0"/>
                    <a:pt x="0" y="144"/>
                    <a:pt x="0" y="323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3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34"/>
            <p:cNvSpPr/>
            <p:nvPr/>
          </p:nvSpPr>
          <p:spPr>
            <a:xfrm>
              <a:off x="4061788" y="4093558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7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34"/>
            <p:cNvSpPr/>
            <p:nvPr/>
          </p:nvSpPr>
          <p:spPr>
            <a:xfrm>
              <a:off x="4137491" y="4093558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31" y="0"/>
                  </a:moveTo>
                  <a:cubicBezTo>
                    <a:pt x="144" y="0"/>
                    <a:pt x="0" y="347"/>
                    <a:pt x="204" y="563"/>
                  </a:cubicBezTo>
                  <a:cubicBezTo>
                    <a:pt x="269" y="629"/>
                    <a:pt x="349" y="658"/>
                    <a:pt x="429" y="658"/>
                  </a:cubicBezTo>
                  <a:cubicBezTo>
                    <a:pt x="596" y="658"/>
                    <a:pt x="758" y="527"/>
                    <a:pt x="767" y="323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34"/>
            <p:cNvSpPr/>
            <p:nvPr/>
          </p:nvSpPr>
          <p:spPr>
            <a:xfrm>
              <a:off x="4217174" y="4093558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4" y="0"/>
                    <a:pt x="0" y="144"/>
                    <a:pt x="0" y="323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3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34"/>
            <p:cNvSpPr/>
            <p:nvPr/>
          </p:nvSpPr>
          <p:spPr>
            <a:xfrm>
              <a:off x="3682534" y="4157224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34"/>
            <p:cNvSpPr/>
            <p:nvPr/>
          </p:nvSpPr>
          <p:spPr>
            <a:xfrm>
              <a:off x="3758605" y="4157224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34"/>
            <p:cNvSpPr/>
            <p:nvPr/>
          </p:nvSpPr>
          <p:spPr>
            <a:xfrm>
              <a:off x="3834309" y="4157224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34"/>
            <p:cNvSpPr/>
            <p:nvPr/>
          </p:nvSpPr>
          <p:spPr>
            <a:xfrm>
              <a:off x="3910012" y="4157224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34"/>
            <p:cNvSpPr/>
            <p:nvPr/>
          </p:nvSpPr>
          <p:spPr>
            <a:xfrm>
              <a:off x="3985683" y="4157224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44" y="0"/>
                  </a:moveTo>
                  <a:cubicBezTo>
                    <a:pt x="156" y="0"/>
                    <a:pt x="1" y="348"/>
                    <a:pt x="216" y="551"/>
                  </a:cubicBezTo>
                  <a:cubicBezTo>
                    <a:pt x="282" y="617"/>
                    <a:pt x="363" y="647"/>
                    <a:pt x="443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34"/>
            <p:cNvSpPr/>
            <p:nvPr/>
          </p:nvSpPr>
          <p:spPr>
            <a:xfrm>
              <a:off x="4061788" y="4157224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34"/>
            <p:cNvSpPr/>
            <p:nvPr/>
          </p:nvSpPr>
          <p:spPr>
            <a:xfrm>
              <a:off x="4137491" y="4157224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7" y="647"/>
                    <a:pt x="758" y="518"/>
                    <a:pt x="767" y="324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34"/>
            <p:cNvSpPr/>
            <p:nvPr/>
          </p:nvSpPr>
          <p:spPr>
            <a:xfrm>
              <a:off x="4213162" y="4157224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44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4" y="617"/>
                    <a:pt x="358" y="647"/>
                    <a:pt x="439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49" name="Google Shape;2449;p34"/>
          <p:cNvSpPr/>
          <p:nvPr/>
        </p:nvSpPr>
        <p:spPr>
          <a:xfrm>
            <a:off x="8197796" y="-8"/>
            <a:ext cx="719361" cy="1601274"/>
          </a:xfrm>
          <a:custGeom>
            <a:avLst/>
            <a:gdLst/>
            <a:ahLst/>
            <a:cxnLst/>
            <a:rect l="l" t="t" r="r" b="b"/>
            <a:pathLst>
              <a:path w="21512" h="47885" extrusionOk="0">
                <a:moveTo>
                  <a:pt x="1" y="0"/>
                </a:moveTo>
                <a:lnTo>
                  <a:pt x="1" y="47885"/>
                </a:lnTo>
                <a:lnTo>
                  <a:pt x="21512" y="47885"/>
                </a:lnTo>
                <a:lnTo>
                  <a:pt x="21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0" name="Google Shape;2450;p34"/>
          <p:cNvSpPr/>
          <p:nvPr/>
        </p:nvSpPr>
        <p:spPr>
          <a:xfrm>
            <a:off x="6273086" y="808191"/>
            <a:ext cx="2870924" cy="358076"/>
          </a:xfrm>
          <a:custGeom>
            <a:avLst/>
            <a:gdLst/>
            <a:ahLst/>
            <a:cxnLst/>
            <a:rect l="l" t="t" r="r" b="b"/>
            <a:pathLst>
              <a:path w="85853" h="10708" extrusionOk="0">
                <a:moveTo>
                  <a:pt x="1" y="0"/>
                </a:moveTo>
                <a:lnTo>
                  <a:pt x="1" y="10708"/>
                </a:lnTo>
                <a:lnTo>
                  <a:pt x="85853" y="10708"/>
                </a:lnTo>
                <a:lnTo>
                  <a:pt x="858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_AND_BODY_1_2_1_1">
    <p:spTree>
      <p:nvGrpSpPr>
        <p:cNvPr id="1" name="Shape 2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2" name="Google Shape;2452;p35"/>
          <p:cNvSpPr/>
          <p:nvPr/>
        </p:nvSpPr>
        <p:spPr>
          <a:xfrm>
            <a:off x="-50850" y="806921"/>
            <a:ext cx="2382206" cy="355854"/>
          </a:xfrm>
          <a:custGeom>
            <a:avLst/>
            <a:gdLst/>
            <a:ahLst/>
            <a:cxnLst/>
            <a:rect l="l" t="t" r="r" b="b"/>
            <a:pathLst>
              <a:path w="85853" h="10708" extrusionOk="0">
                <a:moveTo>
                  <a:pt x="1" y="0"/>
                </a:moveTo>
                <a:lnTo>
                  <a:pt x="1" y="10708"/>
                </a:lnTo>
                <a:lnTo>
                  <a:pt x="85853" y="10708"/>
                </a:lnTo>
                <a:lnTo>
                  <a:pt x="85853" y="0"/>
                </a:lnTo>
                <a:close/>
              </a:path>
            </a:pathLst>
          </a:custGeom>
          <a:solidFill>
            <a:srgbClr val="FB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3" name="Google Shape;2453;p35"/>
          <p:cNvSpPr/>
          <p:nvPr/>
        </p:nvSpPr>
        <p:spPr>
          <a:xfrm>
            <a:off x="941100" y="1166275"/>
            <a:ext cx="4692000" cy="397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4" name="Google Shape;2454;p35"/>
          <p:cNvSpPr/>
          <p:nvPr/>
        </p:nvSpPr>
        <p:spPr>
          <a:xfrm>
            <a:off x="772354" y="3527328"/>
            <a:ext cx="334467" cy="304739"/>
          </a:xfrm>
          <a:custGeom>
            <a:avLst/>
            <a:gdLst/>
            <a:ahLst/>
            <a:cxnLst/>
            <a:rect l="l" t="t" r="r" b="b"/>
            <a:pathLst>
              <a:path w="10002" h="9113" extrusionOk="0">
                <a:moveTo>
                  <a:pt x="5003" y="0"/>
                </a:moveTo>
                <a:cubicBezTo>
                  <a:pt x="3837" y="0"/>
                  <a:pt x="2672" y="447"/>
                  <a:pt x="1785" y="1339"/>
                </a:cubicBezTo>
                <a:cubicBezTo>
                  <a:pt x="1" y="3112"/>
                  <a:pt x="1" y="5998"/>
                  <a:pt x="1785" y="7783"/>
                </a:cubicBezTo>
                <a:cubicBezTo>
                  <a:pt x="2672" y="8669"/>
                  <a:pt x="3837" y="9112"/>
                  <a:pt x="5003" y="9112"/>
                </a:cubicBezTo>
                <a:cubicBezTo>
                  <a:pt x="6169" y="9112"/>
                  <a:pt x="7337" y="8669"/>
                  <a:pt x="8229" y="7783"/>
                </a:cubicBezTo>
                <a:cubicBezTo>
                  <a:pt x="10002" y="5998"/>
                  <a:pt x="10002" y="3112"/>
                  <a:pt x="8229" y="1339"/>
                </a:cubicBezTo>
                <a:cubicBezTo>
                  <a:pt x="7337" y="447"/>
                  <a:pt x="6169" y="0"/>
                  <a:pt x="5003" y="0"/>
                </a:cubicBezTo>
                <a:close/>
              </a:path>
            </a:pathLst>
          </a:custGeom>
          <a:solidFill>
            <a:srgbClr val="E738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455" name="Google Shape;2455;p35"/>
          <p:cNvCxnSpPr/>
          <p:nvPr/>
        </p:nvCxnSpPr>
        <p:spPr>
          <a:xfrm>
            <a:off x="939539" y="-219150"/>
            <a:ext cx="0" cy="3910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56" name="Google Shape;2456;p35"/>
          <p:cNvSpPr/>
          <p:nvPr/>
        </p:nvSpPr>
        <p:spPr>
          <a:xfrm>
            <a:off x="627344" y="3367484"/>
            <a:ext cx="624425" cy="624425"/>
          </a:xfrm>
          <a:custGeom>
            <a:avLst/>
            <a:gdLst/>
            <a:ahLst/>
            <a:cxnLst/>
            <a:rect l="l" t="t" r="r" b="b"/>
            <a:pathLst>
              <a:path w="18673" h="18673" fill="none" extrusionOk="0">
                <a:moveTo>
                  <a:pt x="18672" y="9330"/>
                </a:moveTo>
                <a:cubicBezTo>
                  <a:pt x="18672" y="14493"/>
                  <a:pt x="14492" y="18673"/>
                  <a:pt x="9330" y="18673"/>
                </a:cubicBezTo>
                <a:cubicBezTo>
                  <a:pt x="4180" y="18673"/>
                  <a:pt x="0" y="14493"/>
                  <a:pt x="0" y="9330"/>
                </a:cubicBezTo>
                <a:cubicBezTo>
                  <a:pt x="0" y="4180"/>
                  <a:pt x="4180" y="0"/>
                  <a:pt x="9330" y="0"/>
                </a:cubicBezTo>
                <a:cubicBezTo>
                  <a:pt x="14492" y="0"/>
                  <a:pt x="18672" y="4180"/>
                  <a:pt x="18672" y="9330"/>
                </a:cubicBezTo>
                <a:close/>
              </a:path>
            </a:pathLst>
          </a:custGeom>
          <a:noFill/>
          <a:ln w="9525" cap="flat" cmpd="sng">
            <a:solidFill>
              <a:srgbClr val="121426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57" name="Google Shape;2457;p35"/>
          <p:cNvGrpSpPr/>
          <p:nvPr/>
        </p:nvGrpSpPr>
        <p:grpSpPr>
          <a:xfrm>
            <a:off x="192633" y="141941"/>
            <a:ext cx="555940" cy="467056"/>
            <a:chOff x="1655600" y="1342675"/>
            <a:chExt cx="415625" cy="349175"/>
          </a:xfrm>
        </p:grpSpPr>
        <p:sp>
          <p:nvSpPr>
            <p:cNvPr id="2458" name="Google Shape;2458;p35"/>
            <p:cNvSpPr/>
            <p:nvPr/>
          </p:nvSpPr>
          <p:spPr>
            <a:xfrm>
              <a:off x="1655600" y="134297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35"/>
            <p:cNvSpPr/>
            <p:nvPr/>
          </p:nvSpPr>
          <p:spPr>
            <a:xfrm>
              <a:off x="1712200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35"/>
            <p:cNvSpPr/>
            <p:nvPr/>
          </p:nvSpPr>
          <p:spPr>
            <a:xfrm>
              <a:off x="176880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43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35"/>
            <p:cNvSpPr/>
            <p:nvPr/>
          </p:nvSpPr>
          <p:spPr>
            <a:xfrm>
              <a:off x="1825675" y="1342675"/>
              <a:ext cx="18900" cy="1650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3"/>
                    <a:pt x="1" y="360"/>
                    <a:pt x="192" y="564"/>
                  </a:cubicBezTo>
                  <a:cubicBezTo>
                    <a:pt x="258" y="630"/>
                    <a:pt x="339" y="659"/>
                    <a:pt x="419" y="659"/>
                  </a:cubicBezTo>
                  <a:cubicBezTo>
                    <a:pt x="586" y="659"/>
                    <a:pt x="747" y="531"/>
                    <a:pt x="755" y="336"/>
                  </a:cubicBezTo>
                  <a:cubicBezTo>
                    <a:pt x="755" y="157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35"/>
            <p:cNvSpPr/>
            <p:nvPr/>
          </p:nvSpPr>
          <p:spPr>
            <a:xfrm>
              <a:off x="18822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35"/>
            <p:cNvSpPr/>
            <p:nvPr/>
          </p:nvSpPr>
          <p:spPr>
            <a:xfrm>
              <a:off x="19388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35"/>
            <p:cNvSpPr/>
            <p:nvPr/>
          </p:nvSpPr>
          <p:spPr>
            <a:xfrm>
              <a:off x="1995450" y="134297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35"/>
            <p:cNvSpPr/>
            <p:nvPr/>
          </p:nvSpPr>
          <p:spPr>
            <a:xfrm>
              <a:off x="205205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35"/>
            <p:cNvSpPr/>
            <p:nvPr/>
          </p:nvSpPr>
          <p:spPr>
            <a:xfrm>
              <a:off x="165830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35"/>
            <p:cNvSpPr/>
            <p:nvPr/>
          </p:nvSpPr>
          <p:spPr>
            <a:xfrm>
              <a:off x="1712200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35"/>
            <p:cNvSpPr/>
            <p:nvPr/>
          </p:nvSpPr>
          <p:spPr>
            <a:xfrm>
              <a:off x="1771475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35"/>
            <p:cNvSpPr/>
            <p:nvPr/>
          </p:nvSpPr>
          <p:spPr>
            <a:xfrm>
              <a:off x="1828375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35"/>
            <p:cNvSpPr/>
            <p:nvPr/>
          </p:nvSpPr>
          <p:spPr>
            <a:xfrm>
              <a:off x="1882275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35"/>
            <p:cNvSpPr/>
            <p:nvPr/>
          </p:nvSpPr>
          <p:spPr>
            <a:xfrm>
              <a:off x="194155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35"/>
            <p:cNvSpPr/>
            <p:nvPr/>
          </p:nvSpPr>
          <p:spPr>
            <a:xfrm>
              <a:off x="1998150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35"/>
            <p:cNvSpPr/>
            <p:nvPr/>
          </p:nvSpPr>
          <p:spPr>
            <a:xfrm>
              <a:off x="2052050" y="139030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35"/>
            <p:cNvSpPr/>
            <p:nvPr/>
          </p:nvSpPr>
          <p:spPr>
            <a:xfrm>
              <a:off x="165830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35"/>
            <p:cNvSpPr/>
            <p:nvPr/>
          </p:nvSpPr>
          <p:spPr>
            <a:xfrm>
              <a:off x="1712200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35"/>
            <p:cNvSpPr/>
            <p:nvPr/>
          </p:nvSpPr>
          <p:spPr>
            <a:xfrm>
              <a:off x="1771475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04" y="647"/>
                    <a:pt x="660" y="504"/>
                    <a:pt x="660" y="324"/>
                  </a:cubicBezTo>
                  <a:cubicBezTo>
                    <a:pt x="660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35"/>
            <p:cNvSpPr/>
            <p:nvPr/>
          </p:nvSpPr>
          <p:spPr>
            <a:xfrm>
              <a:off x="1828375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35"/>
            <p:cNvSpPr/>
            <p:nvPr/>
          </p:nvSpPr>
          <p:spPr>
            <a:xfrm>
              <a:off x="1882275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35"/>
            <p:cNvSpPr/>
            <p:nvPr/>
          </p:nvSpPr>
          <p:spPr>
            <a:xfrm>
              <a:off x="194155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35"/>
            <p:cNvSpPr/>
            <p:nvPr/>
          </p:nvSpPr>
          <p:spPr>
            <a:xfrm>
              <a:off x="1998150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6" y="1"/>
                    <a:pt x="0" y="144"/>
                    <a:pt x="0" y="324"/>
                  </a:cubicBezTo>
                  <a:cubicBezTo>
                    <a:pt x="0" y="504"/>
                    <a:pt x="156" y="647"/>
                    <a:pt x="336" y="647"/>
                  </a:cubicBezTo>
                  <a:cubicBezTo>
                    <a:pt x="504" y="647"/>
                    <a:pt x="659" y="504"/>
                    <a:pt x="659" y="324"/>
                  </a:cubicBezTo>
                  <a:cubicBezTo>
                    <a:pt x="659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35"/>
            <p:cNvSpPr/>
            <p:nvPr/>
          </p:nvSpPr>
          <p:spPr>
            <a:xfrm>
              <a:off x="2052050" y="14379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35"/>
            <p:cNvSpPr/>
            <p:nvPr/>
          </p:nvSpPr>
          <p:spPr>
            <a:xfrm>
              <a:off x="1655600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35"/>
            <p:cNvSpPr/>
            <p:nvPr/>
          </p:nvSpPr>
          <p:spPr>
            <a:xfrm>
              <a:off x="1712200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35"/>
            <p:cNvSpPr/>
            <p:nvPr/>
          </p:nvSpPr>
          <p:spPr>
            <a:xfrm>
              <a:off x="176880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1" y="0"/>
                  </a:moveTo>
                  <a:cubicBezTo>
                    <a:pt x="455" y="0"/>
                    <a:pt x="449" y="1"/>
                    <a:pt x="443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51"/>
                    <a:pt x="622" y="0"/>
                    <a:pt x="461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35"/>
            <p:cNvSpPr/>
            <p:nvPr/>
          </p:nvSpPr>
          <p:spPr>
            <a:xfrm>
              <a:off x="1825675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2" y="0"/>
                    <a:pt x="451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35"/>
            <p:cNvSpPr/>
            <p:nvPr/>
          </p:nvSpPr>
          <p:spPr>
            <a:xfrm>
              <a:off x="18822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1" y="0"/>
                    <a:pt x="451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35"/>
            <p:cNvSpPr/>
            <p:nvPr/>
          </p:nvSpPr>
          <p:spPr>
            <a:xfrm>
              <a:off x="19388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35"/>
            <p:cNvSpPr/>
            <p:nvPr/>
          </p:nvSpPr>
          <p:spPr>
            <a:xfrm>
              <a:off x="1995450" y="1485500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35"/>
            <p:cNvSpPr/>
            <p:nvPr/>
          </p:nvSpPr>
          <p:spPr>
            <a:xfrm>
              <a:off x="205205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35"/>
            <p:cNvSpPr/>
            <p:nvPr/>
          </p:nvSpPr>
          <p:spPr>
            <a:xfrm>
              <a:off x="165830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35"/>
            <p:cNvSpPr/>
            <p:nvPr/>
          </p:nvSpPr>
          <p:spPr>
            <a:xfrm>
              <a:off x="1712200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35"/>
            <p:cNvSpPr/>
            <p:nvPr/>
          </p:nvSpPr>
          <p:spPr>
            <a:xfrm>
              <a:off x="1771475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35"/>
            <p:cNvSpPr/>
            <p:nvPr/>
          </p:nvSpPr>
          <p:spPr>
            <a:xfrm>
              <a:off x="1828375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35"/>
            <p:cNvSpPr/>
            <p:nvPr/>
          </p:nvSpPr>
          <p:spPr>
            <a:xfrm>
              <a:off x="1882275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35"/>
            <p:cNvSpPr/>
            <p:nvPr/>
          </p:nvSpPr>
          <p:spPr>
            <a:xfrm>
              <a:off x="194155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35"/>
            <p:cNvSpPr/>
            <p:nvPr/>
          </p:nvSpPr>
          <p:spPr>
            <a:xfrm>
              <a:off x="1998150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35"/>
            <p:cNvSpPr/>
            <p:nvPr/>
          </p:nvSpPr>
          <p:spPr>
            <a:xfrm>
              <a:off x="2052050" y="1532825"/>
              <a:ext cx="19175" cy="16325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21"/>
                    <a:pt x="363" y="652"/>
                    <a:pt x="443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35"/>
            <p:cNvSpPr/>
            <p:nvPr/>
          </p:nvSpPr>
          <p:spPr>
            <a:xfrm>
              <a:off x="1655600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35"/>
            <p:cNvSpPr/>
            <p:nvPr/>
          </p:nvSpPr>
          <p:spPr>
            <a:xfrm>
              <a:off x="1712200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35"/>
            <p:cNvSpPr/>
            <p:nvPr/>
          </p:nvSpPr>
          <p:spPr>
            <a:xfrm>
              <a:off x="176880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3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35"/>
            <p:cNvSpPr/>
            <p:nvPr/>
          </p:nvSpPr>
          <p:spPr>
            <a:xfrm>
              <a:off x="1825675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35"/>
            <p:cNvSpPr/>
            <p:nvPr/>
          </p:nvSpPr>
          <p:spPr>
            <a:xfrm>
              <a:off x="18822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35"/>
            <p:cNvSpPr/>
            <p:nvPr/>
          </p:nvSpPr>
          <p:spPr>
            <a:xfrm>
              <a:off x="19388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35"/>
            <p:cNvSpPr/>
            <p:nvPr/>
          </p:nvSpPr>
          <p:spPr>
            <a:xfrm>
              <a:off x="1995450" y="158042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2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35"/>
            <p:cNvSpPr/>
            <p:nvPr/>
          </p:nvSpPr>
          <p:spPr>
            <a:xfrm>
              <a:off x="205205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35"/>
            <p:cNvSpPr/>
            <p:nvPr/>
          </p:nvSpPr>
          <p:spPr>
            <a:xfrm>
              <a:off x="165830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35"/>
            <p:cNvSpPr/>
            <p:nvPr/>
          </p:nvSpPr>
          <p:spPr>
            <a:xfrm>
              <a:off x="1712200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35"/>
            <p:cNvSpPr/>
            <p:nvPr/>
          </p:nvSpPr>
          <p:spPr>
            <a:xfrm>
              <a:off x="1771475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7" y="0"/>
                    <a:pt x="1" y="156"/>
                    <a:pt x="1" y="335"/>
                  </a:cubicBezTo>
                  <a:cubicBezTo>
                    <a:pt x="1" y="515"/>
                    <a:pt x="157" y="659"/>
                    <a:pt x="336" y="659"/>
                  </a:cubicBezTo>
                  <a:cubicBezTo>
                    <a:pt x="504" y="659"/>
                    <a:pt x="660" y="515"/>
                    <a:pt x="660" y="335"/>
                  </a:cubicBezTo>
                  <a:cubicBezTo>
                    <a:pt x="660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35"/>
            <p:cNvSpPr/>
            <p:nvPr/>
          </p:nvSpPr>
          <p:spPr>
            <a:xfrm>
              <a:off x="1828375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35"/>
            <p:cNvSpPr/>
            <p:nvPr/>
          </p:nvSpPr>
          <p:spPr>
            <a:xfrm>
              <a:off x="1882275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35"/>
            <p:cNvSpPr/>
            <p:nvPr/>
          </p:nvSpPr>
          <p:spPr>
            <a:xfrm>
              <a:off x="194155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5" y="0"/>
                    <a:pt x="1" y="156"/>
                    <a:pt x="1" y="335"/>
                  </a:cubicBezTo>
                  <a:cubicBezTo>
                    <a:pt x="1" y="515"/>
                    <a:pt x="145" y="659"/>
                    <a:pt x="324" y="659"/>
                  </a:cubicBezTo>
                  <a:cubicBezTo>
                    <a:pt x="504" y="659"/>
                    <a:pt x="648" y="515"/>
                    <a:pt x="648" y="335"/>
                  </a:cubicBezTo>
                  <a:cubicBezTo>
                    <a:pt x="648" y="156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35"/>
            <p:cNvSpPr/>
            <p:nvPr/>
          </p:nvSpPr>
          <p:spPr>
            <a:xfrm>
              <a:off x="1998150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6" y="0"/>
                    <a:pt x="0" y="156"/>
                    <a:pt x="0" y="335"/>
                  </a:cubicBezTo>
                  <a:cubicBezTo>
                    <a:pt x="0" y="515"/>
                    <a:pt x="156" y="659"/>
                    <a:pt x="336" y="659"/>
                  </a:cubicBezTo>
                  <a:cubicBezTo>
                    <a:pt x="504" y="659"/>
                    <a:pt x="659" y="515"/>
                    <a:pt x="659" y="335"/>
                  </a:cubicBezTo>
                  <a:cubicBezTo>
                    <a:pt x="659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35"/>
            <p:cNvSpPr/>
            <p:nvPr/>
          </p:nvSpPr>
          <p:spPr>
            <a:xfrm>
              <a:off x="2052050" y="162805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17"/>
                    <a:pt x="363" y="646"/>
                    <a:pt x="442" y="646"/>
                  </a:cubicBezTo>
                  <a:cubicBezTo>
                    <a:pt x="608" y="646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35"/>
            <p:cNvSpPr/>
            <p:nvPr/>
          </p:nvSpPr>
          <p:spPr>
            <a:xfrm>
              <a:off x="165830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35"/>
            <p:cNvSpPr/>
            <p:nvPr/>
          </p:nvSpPr>
          <p:spPr>
            <a:xfrm>
              <a:off x="1712200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35"/>
            <p:cNvSpPr/>
            <p:nvPr/>
          </p:nvSpPr>
          <p:spPr>
            <a:xfrm>
              <a:off x="1771475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59"/>
                    <a:pt x="336" y="659"/>
                  </a:cubicBezTo>
                  <a:cubicBezTo>
                    <a:pt x="504" y="659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35"/>
            <p:cNvSpPr/>
            <p:nvPr/>
          </p:nvSpPr>
          <p:spPr>
            <a:xfrm>
              <a:off x="1828375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35"/>
            <p:cNvSpPr/>
            <p:nvPr/>
          </p:nvSpPr>
          <p:spPr>
            <a:xfrm>
              <a:off x="1882275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35"/>
            <p:cNvSpPr/>
            <p:nvPr/>
          </p:nvSpPr>
          <p:spPr>
            <a:xfrm>
              <a:off x="194155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59"/>
                    <a:pt x="324" y="659"/>
                  </a:cubicBezTo>
                  <a:cubicBezTo>
                    <a:pt x="504" y="659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35"/>
            <p:cNvSpPr/>
            <p:nvPr/>
          </p:nvSpPr>
          <p:spPr>
            <a:xfrm>
              <a:off x="1998150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59"/>
                    <a:pt x="336" y="659"/>
                  </a:cubicBezTo>
                  <a:cubicBezTo>
                    <a:pt x="504" y="659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35"/>
            <p:cNvSpPr/>
            <p:nvPr/>
          </p:nvSpPr>
          <p:spPr>
            <a:xfrm>
              <a:off x="2052050" y="1675350"/>
              <a:ext cx="19175" cy="16475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0"/>
                  </a:moveTo>
                  <a:cubicBezTo>
                    <a:pt x="156" y="0"/>
                    <a:pt x="0" y="348"/>
                    <a:pt x="216" y="563"/>
                  </a:cubicBezTo>
                  <a:cubicBezTo>
                    <a:pt x="281" y="629"/>
                    <a:pt x="362" y="658"/>
                    <a:pt x="441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22" name="Google Shape;2522;p35"/>
          <p:cNvSpPr txBox="1">
            <a:spLocks noGrp="1"/>
          </p:cNvSpPr>
          <p:nvPr>
            <p:ph type="title"/>
          </p:nvPr>
        </p:nvSpPr>
        <p:spPr>
          <a:xfrm>
            <a:off x="5769900" y="1481328"/>
            <a:ext cx="1725000" cy="11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23" name="Google Shape;2523;p35"/>
          <p:cNvSpPr txBox="1">
            <a:spLocks noGrp="1"/>
          </p:cNvSpPr>
          <p:nvPr>
            <p:ph type="subTitle" idx="1"/>
          </p:nvPr>
        </p:nvSpPr>
        <p:spPr>
          <a:xfrm>
            <a:off x="5769900" y="2852928"/>
            <a:ext cx="2670000" cy="13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ONE_COLUMN_TEXT_2">
    <p:spTree>
      <p:nvGrpSpPr>
        <p:cNvPr id="1" name="Shape 2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15" name="Google Shape;2615;p39"/>
          <p:cNvCxnSpPr/>
          <p:nvPr/>
        </p:nvCxnSpPr>
        <p:spPr>
          <a:xfrm rot="10800000">
            <a:off x="8057675" y="1840400"/>
            <a:ext cx="0" cy="4203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16" name="Google Shape;2616;p39"/>
          <p:cNvSpPr/>
          <p:nvPr/>
        </p:nvSpPr>
        <p:spPr>
          <a:xfrm>
            <a:off x="990474" y="1121063"/>
            <a:ext cx="719331" cy="719331"/>
          </a:xfrm>
          <a:custGeom>
            <a:avLst/>
            <a:gdLst/>
            <a:ahLst/>
            <a:cxnLst/>
            <a:rect l="l" t="t" r="r" b="b"/>
            <a:pathLst>
              <a:path w="18673" h="18673" fill="none" extrusionOk="0">
                <a:moveTo>
                  <a:pt x="18672" y="9330"/>
                </a:moveTo>
                <a:cubicBezTo>
                  <a:pt x="18672" y="14493"/>
                  <a:pt x="14492" y="18673"/>
                  <a:pt x="9330" y="18673"/>
                </a:cubicBezTo>
                <a:cubicBezTo>
                  <a:pt x="4180" y="18673"/>
                  <a:pt x="0" y="14493"/>
                  <a:pt x="0" y="9330"/>
                </a:cubicBezTo>
                <a:cubicBezTo>
                  <a:pt x="0" y="4180"/>
                  <a:pt x="4180" y="0"/>
                  <a:pt x="9330" y="0"/>
                </a:cubicBezTo>
                <a:cubicBezTo>
                  <a:pt x="14492" y="0"/>
                  <a:pt x="18672" y="4180"/>
                  <a:pt x="18672" y="9330"/>
                </a:cubicBezTo>
                <a:close/>
              </a:path>
            </a:pathLst>
          </a:custGeom>
          <a:noFill/>
          <a:ln w="9525" cap="flat" cmpd="sng">
            <a:solidFill>
              <a:srgbClr val="121426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7" name="Google Shape;2617;p39"/>
          <p:cNvSpPr/>
          <p:nvPr/>
        </p:nvSpPr>
        <p:spPr>
          <a:xfrm>
            <a:off x="1128446" y="1278780"/>
            <a:ext cx="443414" cy="403922"/>
          </a:xfrm>
          <a:custGeom>
            <a:avLst/>
            <a:gdLst/>
            <a:ahLst/>
            <a:cxnLst/>
            <a:rect l="l" t="t" r="r" b="b"/>
            <a:pathLst>
              <a:path w="13260" h="12079" extrusionOk="0">
                <a:moveTo>
                  <a:pt x="6630" y="0"/>
                </a:moveTo>
                <a:cubicBezTo>
                  <a:pt x="5085" y="0"/>
                  <a:pt x="3540" y="590"/>
                  <a:pt x="2360" y="1770"/>
                </a:cubicBezTo>
                <a:cubicBezTo>
                  <a:pt x="1" y="4129"/>
                  <a:pt x="1" y="7950"/>
                  <a:pt x="2360" y="10309"/>
                </a:cubicBezTo>
                <a:cubicBezTo>
                  <a:pt x="3540" y="11489"/>
                  <a:pt x="5085" y="12079"/>
                  <a:pt x="6630" y="12079"/>
                </a:cubicBezTo>
                <a:cubicBezTo>
                  <a:pt x="8175" y="12079"/>
                  <a:pt x="9720" y="11489"/>
                  <a:pt x="10900" y="10309"/>
                </a:cubicBezTo>
                <a:cubicBezTo>
                  <a:pt x="13260" y="7950"/>
                  <a:pt x="13260" y="4129"/>
                  <a:pt x="10900" y="1770"/>
                </a:cubicBezTo>
                <a:cubicBezTo>
                  <a:pt x="9720" y="590"/>
                  <a:pt x="8175" y="0"/>
                  <a:pt x="6630" y="0"/>
                </a:cubicBezTo>
                <a:close/>
              </a:path>
            </a:pathLst>
          </a:custGeom>
          <a:solidFill>
            <a:srgbClr val="FB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8" name="Google Shape;2618;p39"/>
          <p:cNvSpPr/>
          <p:nvPr/>
        </p:nvSpPr>
        <p:spPr>
          <a:xfrm>
            <a:off x="1571862" y="539500"/>
            <a:ext cx="4934100" cy="460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9" name="Google Shape;2619;p39"/>
          <p:cNvSpPr/>
          <p:nvPr/>
        </p:nvSpPr>
        <p:spPr>
          <a:xfrm>
            <a:off x="8197846" y="3552992"/>
            <a:ext cx="719361" cy="1601274"/>
          </a:xfrm>
          <a:custGeom>
            <a:avLst/>
            <a:gdLst/>
            <a:ahLst/>
            <a:cxnLst/>
            <a:rect l="l" t="t" r="r" b="b"/>
            <a:pathLst>
              <a:path w="21512" h="47885" extrusionOk="0">
                <a:moveTo>
                  <a:pt x="1" y="0"/>
                </a:moveTo>
                <a:lnTo>
                  <a:pt x="1" y="47885"/>
                </a:lnTo>
                <a:lnTo>
                  <a:pt x="21512" y="47885"/>
                </a:lnTo>
                <a:lnTo>
                  <a:pt x="21512" y="0"/>
                </a:lnTo>
                <a:close/>
              </a:path>
            </a:pathLst>
          </a:custGeom>
          <a:solidFill>
            <a:srgbClr val="0065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0" name="Google Shape;2620;p39"/>
          <p:cNvSpPr/>
          <p:nvPr/>
        </p:nvSpPr>
        <p:spPr>
          <a:xfrm>
            <a:off x="6273086" y="4361191"/>
            <a:ext cx="2870924" cy="358076"/>
          </a:xfrm>
          <a:custGeom>
            <a:avLst/>
            <a:gdLst/>
            <a:ahLst/>
            <a:cxnLst/>
            <a:rect l="l" t="t" r="r" b="b"/>
            <a:pathLst>
              <a:path w="85853" h="10708" extrusionOk="0">
                <a:moveTo>
                  <a:pt x="1" y="0"/>
                </a:moveTo>
                <a:lnTo>
                  <a:pt x="1" y="10708"/>
                </a:lnTo>
                <a:lnTo>
                  <a:pt x="85853" y="10708"/>
                </a:lnTo>
                <a:lnTo>
                  <a:pt x="85853" y="0"/>
                </a:lnTo>
                <a:close/>
              </a:path>
            </a:pathLst>
          </a:custGeom>
          <a:solidFill>
            <a:srgbClr val="FB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21" name="Google Shape;2621;p39"/>
          <p:cNvGrpSpPr/>
          <p:nvPr/>
        </p:nvGrpSpPr>
        <p:grpSpPr>
          <a:xfrm>
            <a:off x="8279551" y="180541"/>
            <a:ext cx="555940" cy="467056"/>
            <a:chOff x="1655600" y="1342675"/>
            <a:chExt cx="415625" cy="349175"/>
          </a:xfrm>
        </p:grpSpPr>
        <p:sp>
          <p:nvSpPr>
            <p:cNvPr id="2622" name="Google Shape;2622;p39"/>
            <p:cNvSpPr/>
            <p:nvPr/>
          </p:nvSpPr>
          <p:spPr>
            <a:xfrm>
              <a:off x="1655600" y="134297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39"/>
            <p:cNvSpPr/>
            <p:nvPr/>
          </p:nvSpPr>
          <p:spPr>
            <a:xfrm>
              <a:off x="1712200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39"/>
            <p:cNvSpPr/>
            <p:nvPr/>
          </p:nvSpPr>
          <p:spPr>
            <a:xfrm>
              <a:off x="176880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43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39"/>
            <p:cNvSpPr/>
            <p:nvPr/>
          </p:nvSpPr>
          <p:spPr>
            <a:xfrm>
              <a:off x="1825675" y="1342675"/>
              <a:ext cx="18900" cy="1650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3"/>
                    <a:pt x="1" y="360"/>
                    <a:pt x="192" y="564"/>
                  </a:cubicBezTo>
                  <a:cubicBezTo>
                    <a:pt x="258" y="630"/>
                    <a:pt x="339" y="659"/>
                    <a:pt x="419" y="659"/>
                  </a:cubicBezTo>
                  <a:cubicBezTo>
                    <a:pt x="586" y="659"/>
                    <a:pt x="747" y="531"/>
                    <a:pt x="755" y="336"/>
                  </a:cubicBezTo>
                  <a:cubicBezTo>
                    <a:pt x="755" y="157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39"/>
            <p:cNvSpPr/>
            <p:nvPr/>
          </p:nvSpPr>
          <p:spPr>
            <a:xfrm>
              <a:off x="18822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39"/>
            <p:cNvSpPr/>
            <p:nvPr/>
          </p:nvSpPr>
          <p:spPr>
            <a:xfrm>
              <a:off x="19388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39"/>
            <p:cNvSpPr/>
            <p:nvPr/>
          </p:nvSpPr>
          <p:spPr>
            <a:xfrm>
              <a:off x="1995450" y="134297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39"/>
            <p:cNvSpPr/>
            <p:nvPr/>
          </p:nvSpPr>
          <p:spPr>
            <a:xfrm>
              <a:off x="205205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39"/>
            <p:cNvSpPr/>
            <p:nvPr/>
          </p:nvSpPr>
          <p:spPr>
            <a:xfrm>
              <a:off x="165830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39"/>
            <p:cNvSpPr/>
            <p:nvPr/>
          </p:nvSpPr>
          <p:spPr>
            <a:xfrm>
              <a:off x="1712200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39"/>
            <p:cNvSpPr/>
            <p:nvPr/>
          </p:nvSpPr>
          <p:spPr>
            <a:xfrm>
              <a:off x="1771475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39"/>
            <p:cNvSpPr/>
            <p:nvPr/>
          </p:nvSpPr>
          <p:spPr>
            <a:xfrm>
              <a:off x="1828375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39"/>
            <p:cNvSpPr/>
            <p:nvPr/>
          </p:nvSpPr>
          <p:spPr>
            <a:xfrm>
              <a:off x="1882275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39"/>
            <p:cNvSpPr/>
            <p:nvPr/>
          </p:nvSpPr>
          <p:spPr>
            <a:xfrm>
              <a:off x="194155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39"/>
            <p:cNvSpPr/>
            <p:nvPr/>
          </p:nvSpPr>
          <p:spPr>
            <a:xfrm>
              <a:off x="1998150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39"/>
            <p:cNvSpPr/>
            <p:nvPr/>
          </p:nvSpPr>
          <p:spPr>
            <a:xfrm>
              <a:off x="2052050" y="139030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39"/>
            <p:cNvSpPr/>
            <p:nvPr/>
          </p:nvSpPr>
          <p:spPr>
            <a:xfrm>
              <a:off x="165830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39"/>
            <p:cNvSpPr/>
            <p:nvPr/>
          </p:nvSpPr>
          <p:spPr>
            <a:xfrm>
              <a:off x="1712200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39"/>
            <p:cNvSpPr/>
            <p:nvPr/>
          </p:nvSpPr>
          <p:spPr>
            <a:xfrm>
              <a:off x="1771475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04" y="647"/>
                    <a:pt x="660" y="504"/>
                    <a:pt x="660" y="324"/>
                  </a:cubicBezTo>
                  <a:cubicBezTo>
                    <a:pt x="660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39"/>
            <p:cNvSpPr/>
            <p:nvPr/>
          </p:nvSpPr>
          <p:spPr>
            <a:xfrm>
              <a:off x="1828375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39"/>
            <p:cNvSpPr/>
            <p:nvPr/>
          </p:nvSpPr>
          <p:spPr>
            <a:xfrm>
              <a:off x="1882275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39"/>
            <p:cNvSpPr/>
            <p:nvPr/>
          </p:nvSpPr>
          <p:spPr>
            <a:xfrm>
              <a:off x="194155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39"/>
            <p:cNvSpPr/>
            <p:nvPr/>
          </p:nvSpPr>
          <p:spPr>
            <a:xfrm>
              <a:off x="1998150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6" y="1"/>
                    <a:pt x="0" y="144"/>
                    <a:pt x="0" y="324"/>
                  </a:cubicBezTo>
                  <a:cubicBezTo>
                    <a:pt x="0" y="504"/>
                    <a:pt x="156" y="647"/>
                    <a:pt x="336" y="647"/>
                  </a:cubicBezTo>
                  <a:cubicBezTo>
                    <a:pt x="504" y="647"/>
                    <a:pt x="659" y="504"/>
                    <a:pt x="659" y="324"/>
                  </a:cubicBezTo>
                  <a:cubicBezTo>
                    <a:pt x="659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39"/>
            <p:cNvSpPr/>
            <p:nvPr/>
          </p:nvSpPr>
          <p:spPr>
            <a:xfrm>
              <a:off x="2052050" y="14379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39"/>
            <p:cNvSpPr/>
            <p:nvPr/>
          </p:nvSpPr>
          <p:spPr>
            <a:xfrm>
              <a:off x="1655600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39"/>
            <p:cNvSpPr/>
            <p:nvPr/>
          </p:nvSpPr>
          <p:spPr>
            <a:xfrm>
              <a:off x="1712200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39"/>
            <p:cNvSpPr/>
            <p:nvPr/>
          </p:nvSpPr>
          <p:spPr>
            <a:xfrm>
              <a:off x="176880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1" y="0"/>
                  </a:moveTo>
                  <a:cubicBezTo>
                    <a:pt x="455" y="0"/>
                    <a:pt x="449" y="1"/>
                    <a:pt x="443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51"/>
                    <a:pt x="622" y="0"/>
                    <a:pt x="461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39"/>
            <p:cNvSpPr/>
            <p:nvPr/>
          </p:nvSpPr>
          <p:spPr>
            <a:xfrm>
              <a:off x="1825675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2" y="0"/>
                    <a:pt x="451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39"/>
            <p:cNvSpPr/>
            <p:nvPr/>
          </p:nvSpPr>
          <p:spPr>
            <a:xfrm>
              <a:off x="18822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1" y="0"/>
                    <a:pt x="451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39"/>
            <p:cNvSpPr/>
            <p:nvPr/>
          </p:nvSpPr>
          <p:spPr>
            <a:xfrm>
              <a:off x="19388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39"/>
            <p:cNvSpPr/>
            <p:nvPr/>
          </p:nvSpPr>
          <p:spPr>
            <a:xfrm>
              <a:off x="1995450" y="1485500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39"/>
            <p:cNvSpPr/>
            <p:nvPr/>
          </p:nvSpPr>
          <p:spPr>
            <a:xfrm>
              <a:off x="205205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39"/>
            <p:cNvSpPr/>
            <p:nvPr/>
          </p:nvSpPr>
          <p:spPr>
            <a:xfrm>
              <a:off x="165830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39"/>
            <p:cNvSpPr/>
            <p:nvPr/>
          </p:nvSpPr>
          <p:spPr>
            <a:xfrm>
              <a:off x="1712200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39"/>
            <p:cNvSpPr/>
            <p:nvPr/>
          </p:nvSpPr>
          <p:spPr>
            <a:xfrm>
              <a:off x="1771475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39"/>
            <p:cNvSpPr/>
            <p:nvPr/>
          </p:nvSpPr>
          <p:spPr>
            <a:xfrm>
              <a:off x="1828375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39"/>
            <p:cNvSpPr/>
            <p:nvPr/>
          </p:nvSpPr>
          <p:spPr>
            <a:xfrm>
              <a:off x="1882275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39"/>
            <p:cNvSpPr/>
            <p:nvPr/>
          </p:nvSpPr>
          <p:spPr>
            <a:xfrm>
              <a:off x="194155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39"/>
            <p:cNvSpPr/>
            <p:nvPr/>
          </p:nvSpPr>
          <p:spPr>
            <a:xfrm>
              <a:off x="1998150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39"/>
            <p:cNvSpPr/>
            <p:nvPr/>
          </p:nvSpPr>
          <p:spPr>
            <a:xfrm>
              <a:off x="2052050" y="1532825"/>
              <a:ext cx="19175" cy="16325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21"/>
                    <a:pt x="363" y="652"/>
                    <a:pt x="443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39"/>
            <p:cNvSpPr/>
            <p:nvPr/>
          </p:nvSpPr>
          <p:spPr>
            <a:xfrm>
              <a:off x="1655600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39"/>
            <p:cNvSpPr/>
            <p:nvPr/>
          </p:nvSpPr>
          <p:spPr>
            <a:xfrm>
              <a:off x="1712200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39"/>
            <p:cNvSpPr/>
            <p:nvPr/>
          </p:nvSpPr>
          <p:spPr>
            <a:xfrm>
              <a:off x="176880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3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39"/>
            <p:cNvSpPr/>
            <p:nvPr/>
          </p:nvSpPr>
          <p:spPr>
            <a:xfrm>
              <a:off x="1825675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39"/>
            <p:cNvSpPr/>
            <p:nvPr/>
          </p:nvSpPr>
          <p:spPr>
            <a:xfrm>
              <a:off x="18822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39"/>
            <p:cNvSpPr/>
            <p:nvPr/>
          </p:nvSpPr>
          <p:spPr>
            <a:xfrm>
              <a:off x="19388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39"/>
            <p:cNvSpPr/>
            <p:nvPr/>
          </p:nvSpPr>
          <p:spPr>
            <a:xfrm>
              <a:off x="1995450" y="158042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2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39"/>
            <p:cNvSpPr/>
            <p:nvPr/>
          </p:nvSpPr>
          <p:spPr>
            <a:xfrm>
              <a:off x="205205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39"/>
            <p:cNvSpPr/>
            <p:nvPr/>
          </p:nvSpPr>
          <p:spPr>
            <a:xfrm>
              <a:off x="165830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39"/>
            <p:cNvSpPr/>
            <p:nvPr/>
          </p:nvSpPr>
          <p:spPr>
            <a:xfrm>
              <a:off x="1712200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39"/>
            <p:cNvSpPr/>
            <p:nvPr/>
          </p:nvSpPr>
          <p:spPr>
            <a:xfrm>
              <a:off x="1771475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7" y="0"/>
                    <a:pt x="1" y="156"/>
                    <a:pt x="1" y="335"/>
                  </a:cubicBezTo>
                  <a:cubicBezTo>
                    <a:pt x="1" y="515"/>
                    <a:pt x="157" y="659"/>
                    <a:pt x="336" y="659"/>
                  </a:cubicBezTo>
                  <a:cubicBezTo>
                    <a:pt x="504" y="659"/>
                    <a:pt x="660" y="515"/>
                    <a:pt x="660" y="335"/>
                  </a:cubicBezTo>
                  <a:cubicBezTo>
                    <a:pt x="660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39"/>
            <p:cNvSpPr/>
            <p:nvPr/>
          </p:nvSpPr>
          <p:spPr>
            <a:xfrm>
              <a:off x="1828375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39"/>
            <p:cNvSpPr/>
            <p:nvPr/>
          </p:nvSpPr>
          <p:spPr>
            <a:xfrm>
              <a:off x="1882275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39"/>
            <p:cNvSpPr/>
            <p:nvPr/>
          </p:nvSpPr>
          <p:spPr>
            <a:xfrm>
              <a:off x="194155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5" y="0"/>
                    <a:pt x="1" y="156"/>
                    <a:pt x="1" y="335"/>
                  </a:cubicBezTo>
                  <a:cubicBezTo>
                    <a:pt x="1" y="515"/>
                    <a:pt x="145" y="659"/>
                    <a:pt x="324" y="659"/>
                  </a:cubicBezTo>
                  <a:cubicBezTo>
                    <a:pt x="504" y="659"/>
                    <a:pt x="648" y="515"/>
                    <a:pt x="648" y="335"/>
                  </a:cubicBezTo>
                  <a:cubicBezTo>
                    <a:pt x="648" y="156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39"/>
            <p:cNvSpPr/>
            <p:nvPr/>
          </p:nvSpPr>
          <p:spPr>
            <a:xfrm>
              <a:off x="1998150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6" y="0"/>
                    <a:pt x="0" y="156"/>
                    <a:pt x="0" y="335"/>
                  </a:cubicBezTo>
                  <a:cubicBezTo>
                    <a:pt x="0" y="515"/>
                    <a:pt x="156" y="659"/>
                    <a:pt x="336" y="659"/>
                  </a:cubicBezTo>
                  <a:cubicBezTo>
                    <a:pt x="504" y="659"/>
                    <a:pt x="659" y="515"/>
                    <a:pt x="659" y="335"/>
                  </a:cubicBezTo>
                  <a:cubicBezTo>
                    <a:pt x="659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39"/>
            <p:cNvSpPr/>
            <p:nvPr/>
          </p:nvSpPr>
          <p:spPr>
            <a:xfrm>
              <a:off x="2052050" y="162805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17"/>
                    <a:pt x="363" y="646"/>
                    <a:pt x="442" y="646"/>
                  </a:cubicBezTo>
                  <a:cubicBezTo>
                    <a:pt x="608" y="646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39"/>
            <p:cNvSpPr/>
            <p:nvPr/>
          </p:nvSpPr>
          <p:spPr>
            <a:xfrm>
              <a:off x="165830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39"/>
            <p:cNvSpPr/>
            <p:nvPr/>
          </p:nvSpPr>
          <p:spPr>
            <a:xfrm>
              <a:off x="1712200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39"/>
            <p:cNvSpPr/>
            <p:nvPr/>
          </p:nvSpPr>
          <p:spPr>
            <a:xfrm>
              <a:off x="1771475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59"/>
                    <a:pt x="336" y="659"/>
                  </a:cubicBezTo>
                  <a:cubicBezTo>
                    <a:pt x="504" y="659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39"/>
            <p:cNvSpPr/>
            <p:nvPr/>
          </p:nvSpPr>
          <p:spPr>
            <a:xfrm>
              <a:off x="1828375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39"/>
            <p:cNvSpPr/>
            <p:nvPr/>
          </p:nvSpPr>
          <p:spPr>
            <a:xfrm>
              <a:off x="1882275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39"/>
            <p:cNvSpPr/>
            <p:nvPr/>
          </p:nvSpPr>
          <p:spPr>
            <a:xfrm>
              <a:off x="194155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59"/>
                    <a:pt x="324" y="659"/>
                  </a:cubicBezTo>
                  <a:cubicBezTo>
                    <a:pt x="504" y="659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39"/>
            <p:cNvSpPr/>
            <p:nvPr/>
          </p:nvSpPr>
          <p:spPr>
            <a:xfrm>
              <a:off x="1998150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59"/>
                    <a:pt x="336" y="659"/>
                  </a:cubicBezTo>
                  <a:cubicBezTo>
                    <a:pt x="504" y="659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39"/>
            <p:cNvSpPr/>
            <p:nvPr/>
          </p:nvSpPr>
          <p:spPr>
            <a:xfrm>
              <a:off x="2052050" y="1675350"/>
              <a:ext cx="19175" cy="16475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0"/>
                  </a:moveTo>
                  <a:cubicBezTo>
                    <a:pt x="156" y="0"/>
                    <a:pt x="0" y="348"/>
                    <a:pt x="216" y="563"/>
                  </a:cubicBezTo>
                  <a:cubicBezTo>
                    <a:pt x="281" y="629"/>
                    <a:pt x="362" y="658"/>
                    <a:pt x="441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86" name="Google Shape;2686;p39"/>
          <p:cNvSpPr/>
          <p:nvPr/>
        </p:nvSpPr>
        <p:spPr>
          <a:xfrm>
            <a:off x="1435650" y="3"/>
            <a:ext cx="136201" cy="2879229"/>
          </a:xfrm>
          <a:custGeom>
            <a:avLst/>
            <a:gdLst/>
            <a:ahLst/>
            <a:cxnLst/>
            <a:rect l="l" t="t" r="r" b="b"/>
            <a:pathLst>
              <a:path w="4073" h="62126" extrusionOk="0">
                <a:moveTo>
                  <a:pt x="0" y="0"/>
                </a:moveTo>
                <a:lnTo>
                  <a:pt x="0" y="62125"/>
                </a:lnTo>
                <a:lnTo>
                  <a:pt x="4072" y="62125"/>
                </a:lnTo>
                <a:lnTo>
                  <a:pt x="4072" y="0"/>
                </a:lnTo>
                <a:close/>
              </a:path>
            </a:pathLst>
          </a:custGeom>
          <a:solidFill>
            <a:srgbClr val="E738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7" name="Google Shape;2687;p39"/>
          <p:cNvSpPr/>
          <p:nvPr/>
        </p:nvSpPr>
        <p:spPr>
          <a:xfrm>
            <a:off x="0" y="1432096"/>
            <a:ext cx="1435658" cy="859963"/>
          </a:xfrm>
          <a:custGeom>
            <a:avLst/>
            <a:gdLst/>
            <a:ahLst/>
            <a:cxnLst/>
            <a:rect l="l" t="t" r="r" b="b"/>
            <a:pathLst>
              <a:path w="64713" h="39214" fill="none" extrusionOk="0">
                <a:moveTo>
                  <a:pt x="1" y="39214"/>
                </a:moveTo>
                <a:lnTo>
                  <a:pt x="64713" y="1"/>
                </a:lnTo>
              </a:path>
            </a:pathLst>
          </a:custGeom>
          <a:noFill/>
          <a:ln w="9525" cap="flat" cmpd="sng">
            <a:solidFill>
              <a:srgbClr val="121426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7ECD9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26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eko"/>
              <a:buNone/>
              <a:defRPr sz="40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26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ind"/>
              <a:buChar char="●"/>
              <a:defRPr sz="18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8" r:id="rId3"/>
    <p:sldLayoutId id="2147483666" r:id="rId4"/>
    <p:sldLayoutId id="2147483667" r:id="rId5"/>
    <p:sldLayoutId id="2147483670" r:id="rId6"/>
    <p:sldLayoutId id="2147483680" r:id="rId7"/>
    <p:sldLayoutId id="2147483681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6" name="Google Shape;3186;p47"/>
          <p:cNvSpPr txBox="1">
            <a:spLocks noGrp="1"/>
          </p:cNvSpPr>
          <p:nvPr>
            <p:ph type="title"/>
          </p:nvPr>
        </p:nvSpPr>
        <p:spPr>
          <a:xfrm>
            <a:off x="1850805" y="998211"/>
            <a:ext cx="5131887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bg-BG" sz="4400" dirty="0" smtClean="0"/>
              <a:t>Нека припомним:</a:t>
            </a:r>
            <a:endParaRPr sz="44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630685" y="1501661"/>
            <a:ext cx="4984526" cy="325450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bg-BG" sz="1800" dirty="0"/>
              <a:t>Какво е многоъгълник?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g-BG" sz="1800" dirty="0"/>
              <a:t>Какви са елементите на многоъгълника?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g-BG" sz="1800" dirty="0"/>
              <a:t>Какво е правилен многогълник?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g-BG" sz="1800" dirty="0"/>
              <a:t>Как се нарича правилният триъгълник?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g-BG" sz="1800" dirty="0"/>
              <a:t>Как се нарича правилният четириъгълник?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g-BG" sz="1800" dirty="0"/>
              <a:t>Правилен четириъгълник ли е ромбът? А правоъгълникът?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g-BG" sz="1800" dirty="0"/>
              <a:t>Как се намира периметър на правилен многоъгълник</a:t>
            </a:r>
            <a:r>
              <a:rPr lang="bg-BG" sz="1800" dirty="0" smtClean="0"/>
              <a:t>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g-BG" sz="1800" dirty="0" smtClean="0"/>
              <a:t>Как се намира лице на многоъгълник?</a:t>
            </a:r>
            <a:endParaRPr lang="bg-BG" sz="1800" dirty="0"/>
          </a:p>
          <a:p>
            <a:pPr>
              <a:buFont typeface="Wingdings" panose="05000000000000000000" pitchFamily="2" charset="2"/>
              <a:buChar char="ü"/>
            </a:pPr>
            <a:endParaRPr lang="en-US" sz="1800" dirty="0"/>
          </a:p>
        </p:txBody>
      </p:sp>
      <p:sp>
        <p:nvSpPr>
          <p:cNvPr id="3" name="Rectangle 2"/>
          <p:cNvSpPr/>
          <p:nvPr/>
        </p:nvSpPr>
        <p:spPr>
          <a:xfrm>
            <a:off x="713225" y="794471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VI</a:t>
            </a:r>
            <a:endParaRPr lang="bg-BG" sz="2000" b="1" dirty="0"/>
          </a:p>
        </p:txBody>
      </p:sp>
    </p:spTree>
    <p:extLst>
      <p:ext uri="{BB962C8B-B14F-4D97-AF65-F5344CB8AC3E}">
        <p14:creationId xmlns:p14="http://schemas.microsoft.com/office/powerpoint/2010/main" val="278498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6" name="Google Shape;3186;p47"/>
          <p:cNvSpPr txBox="1">
            <a:spLocks noGrp="1"/>
          </p:cNvSpPr>
          <p:nvPr>
            <p:ph type="ctrTitle"/>
          </p:nvPr>
        </p:nvSpPr>
        <p:spPr>
          <a:xfrm>
            <a:off x="564061" y="2109110"/>
            <a:ext cx="8221364" cy="88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bg-BG" sz="5400" dirty="0" smtClean="0"/>
              <a:t>Лице на </a:t>
            </a:r>
            <a:r>
              <a:rPr lang="bg-BG" sz="5400" dirty="0" smtClean="0"/>
              <a:t>правилен многоъгълник</a:t>
            </a:r>
            <a:endParaRPr sz="5400" dirty="0"/>
          </a:p>
        </p:txBody>
      </p:sp>
      <p:sp>
        <p:nvSpPr>
          <p:cNvPr id="3" name="Rectangle 2"/>
          <p:cNvSpPr/>
          <p:nvPr/>
        </p:nvSpPr>
        <p:spPr>
          <a:xfrm>
            <a:off x="713225" y="794471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VI</a:t>
            </a:r>
            <a:endParaRPr lang="bg-BG" sz="2000" b="1" dirty="0"/>
          </a:p>
        </p:txBody>
      </p:sp>
      <p:pic>
        <p:nvPicPr>
          <p:cNvPr id="2" name="Picture 2" descr="Окръжност, кръг, правилен многоъгълник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9" r="12942"/>
          <a:stretch/>
        </p:blipFill>
        <p:spPr bwMode="auto">
          <a:xfrm>
            <a:off x="1896859" y="2912658"/>
            <a:ext cx="5555768" cy="200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20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8" name="Google Shape;3198;p49"/>
          <p:cNvSpPr txBox="1">
            <a:spLocks noGrp="1"/>
          </p:cNvSpPr>
          <p:nvPr>
            <p:ph type="title"/>
          </p:nvPr>
        </p:nvSpPr>
        <p:spPr>
          <a:xfrm>
            <a:off x="-658375" y="608820"/>
            <a:ext cx="772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В този урок ще научите</a:t>
            </a:r>
            <a:endParaRPr dirty="0"/>
          </a:p>
        </p:txBody>
      </p:sp>
      <p:sp>
        <p:nvSpPr>
          <p:cNvPr id="3199" name="Google Shape;3199;p49"/>
          <p:cNvSpPr txBox="1">
            <a:spLocks noGrp="1"/>
          </p:cNvSpPr>
          <p:nvPr>
            <p:ph type="subTitle" idx="1"/>
          </p:nvPr>
        </p:nvSpPr>
        <p:spPr>
          <a:xfrm>
            <a:off x="1132211" y="2023187"/>
            <a:ext cx="3049729" cy="7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800" dirty="0" smtClean="0"/>
              <a:t>	формула </a:t>
            </a:r>
            <a:r>
              <a:rPr lang="ru-RU" sz="1800" dirty="0"/>
              <a:t>за </a:t>
            </a:r>
            <a:r>
              <a:rPr lang="ru-RU" sz="1800" dirty="0" smtClean="0"/>
              <a:t>намиране лицето </a:t>
            </a:r>
            <a:r>
              <a:rPr lang="ru-RU" sz="1800" dirty="0"/>
              <a:t>на правилен многоъгълник;</a:t>
            </a:r>
          </a:p>
        </p:txBody>
      </p:sp>
      <p:sp>
        <p:nvSpPr>
          <p:cNvPr id="3200" name="Google Shape;3200;p49"/>
          <p:cNvSpPr txBox="1">
            <a:spLocks noGrp="1"/>
          </p:cNvSpPr>
          <p:nvPr>
            <p:ph type="title" idx="2"/>
          </p:nvPr>
        </p:nvSpPr>
        <p:spPr>
          <a:xfrm>
            <a:off x="1313038" y="1420300"/>
            <a:ext cx="1092000" cy="4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cxnSp>
        <p:nvCxnSpPr>
          <p:cNvPr id="3202" name="Google Shape;3202;p49"/>
          <p:cNvCxnSpPr/>
          <p:nvPr/>
        </p:nvCxnSpPr>
        <p:spPr>
          <a:xfrm>
            <a:off x="1713200" y="1945919"/>
            <a:ext cx="2134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03" name="Google Shape;3203;p49"/>
          <p:cNvSpPr txBox="1">
            <a:spLocks noGrp="1"/>
          </p:cNvSpPr>
          <p:nvPr>
            <p:ph type="subTitle" idx="4"/>
          </p:nvPr>
        </p:nvSpPr>
        <p:spPr>
          <a:xfrm>
            <a:off x="5313751" y="1905824"/>
            <a:ext cx="3445936" cy="8074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100"/>
            </a:pPr>
            <a:r>
              <a:rPr lang="ru-RU" sz="1800" dirty="0" smtClean="0"/>
              <a:t>как се </a:t>
            </a:r>
            <a:r>
              <a:rPr lang="ru-RU" sz="1800" dirty="0"/>
              <a:t>извежда формулата за лице на правилен </a:t>
            </a:r>
            <a:r>
              <a:rPr lang="ru-RU" sz="1800" dirty="0" smtClean="0"/>
              <a:t>многоъгълник;</a:t>
            </a:r>
            <a:endParaRPr lang="ru-RU" sz="18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3204" name="Google Shape;3204;p49"/>
          <p:cNvSpPr txBox="1">
            <a:spLocks noGrp="1"/>
          </p:cNvSpPr>
          <p:nvPr>
            <p:ph type="title" idx="5"/>
          </p:nvPr>
        </p:nvSpPr>
        <p:spPr>
          <a:xfrm>
            <a:off x="5174038" y="1420300"/>
            <a:ext cx="1092000" cy="4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206" name="Google Shape;3206;p49"/>
          <p:cNvSpPr txBox="1">
            <a:spLocks noGrp="1"/>
          </p:cNvSpPr>
          <p:nvPr>
            <p:ph type="subTitle" idx="7"/>
          </p:nvPr>
        </p:nvSpPr>
        <p:spPr>
          <a:xfrm>
            <a:off x="1618186" y="3836417"/>
            <a:ext cx="3424265" cy="7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100"/>
            </a:pPr>
            <a:r>
              <a:rPr lang="ru-RU" sz="1800" dirty="0"/>
              <a:t>как се решават задачи чрез формулата за лице на правилен </a:t>
            </a:r>
            <a:r>
              <a:rPr lang="ru-RU" sz="1800" dirty="0" smtClean="0"/>
              <a:t>многоъгълник;</a:t>
            </a:r>
            <a:endParaRPr sz="1800" dirty="0"/>
          </a:p>
        </p:txBody>
      </p:sp>
      <p:sp>
        <p:nvSpPr>
          <p:cNvPr id="3207" name="Google Shape;3207;p49"/>
          <p:cNvSpPr txBox="1">
            <a:spLocks noGrp="1"/>
          </p:cNvSpPr>
          <p:nvPr>
            <p:ph type="title" idx="8"/>
          </p:nvPr>
        </p:nvSpPr>
        <p:spPr>
          <a:xfrm>
            <a:off x="1313038" y="3358650"/>
            <a:ext cx="1092000" cy="4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3209" name="Google Shape;3209;p49"/>
          <p:cNvSpPr txBox="1">
            <a:spLocks noGrp="1"/>
          </p:cNvSpPr>
          <p:nvPr>
            <p:ph type="subTitle" idx="13"/>
          </p:nvPr>
        </p:nvSpPr>
        <p:spPr>
          <a:xfrm>
            <a:off x="5479187" y="3836417"/>
            <a:ext cx="3505787" cy="7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1800" dirty="0"/>
              <a:t>някои трикове за лесни пресмятания </a:t>
            </a:r>
            <a:r>
              <a:rPr lang="bg-BG" dirty="0">
                <a:sym typeface="Wingdings" panose="05000000000000000000" pitchFamily="2" charset="2"/>
              </a:rPr>
              <a:t>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3210" name="Google Shape;3210;p49"/>
          <p:cNvSpPr txBox="1">
            <a:spLocks noGrp="1"/>
          </p:cNvSpPr>
          <p:nvPr>
            <p:ph type="title" idx="14"/>
          </p:nvPr>
        </p:nvSpPr>
        <p:spPr>
          <a:xfrm>
            <a:off x="5174038" y="3352506"/>
            <a:ext cx="1092000" cy="4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cxnSp>
        <p:nvCxnSpPr>
          <p:cNvPr id="3212" name="Google Shape;3212;p49"/>
          <p:cNvCxnSpPr/>
          <p:nvPr/>
        </p:nvCxnSpPr>
        <p:spPr>
          <a:xfrm>
            <a:off x="5591088" y="1945919"/>
            <a:ext cx="2134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13" name="Google Shape;3213;p49"/>
          <p:cNvCxnSpPr/>
          <p:nvPr/>
        </p:nvCxnSpPr>
        <p:spPr>
          <a:xfrm>
            <a:off x="5591088" y="3887148"/>
            <a:ext cx="2134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14" name="Google Shape;3214;p49"/>
          <p:cNvCxnSpPr/>
          <p:nvPr/>
        </p:nvCxnSpPr>
        <p:spPr>
          <a:xfrm>
            <a:off x="1713200" y="3887148"/>
            <a:ext cx="2134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3" name="Google Shape;4476;p86"/>
          <p:cNvGrpSpPr/>
          <p:nvPr/>
        </p:nvGrpSpPr>
        <p:grpSpPr>
          <a:xfrm>
            <a:off x="8266930" y="224336"/>
            <a:ext cx="555940" cy="467056"/>
            <a:chOff x="1655600" y="1342675"/>
            <a:chExt cx="415625" cy="349175"/>
          </a:xfrm>
        </p:grpSpPr>
        <p:sp>
          <p:nvSpPr>
            <p:cNvPr id="24" name="Google Shape;4477;p86"/>
            <p:cNvSpPr/>
            <p:nvPr/>
          </p:nvSpPr>
          <p:spPr>
            <a:xfrm>
              <a:off x="1655600" y="134297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478;p86"/>
            <p:cNvSpPr/>
            <p:nvPr/>
          </p:nvSpPr>
          <p:spPr>
            <a:xfrm>
              <a:off x="1712200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479;p86"/>
            <p:cNvSpPr/>
            <p:nvPr/>
          </p:nvSpPr>
          <p:spPr>
            <a:xfrm>
              <a:off x="176880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480;p86"/>
            <p:cNvSpPr/>
            <p:nvPr/>
          </p:nvSpPr>
          <p:spPr>
            <a:xfrm>
              <a:off x="1825675" y="1342675"/>
              <a:ext cx="18900" cy="1650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3"/>
                    <a:pt x="1" y="360"/>
                    <a:pt x="192" y="564"/>
                  </a:cubicBezTo>
                  <a:cubicBezTo>
                    <a:pt x="258" y="630"/>
                    <a:pt x="339" y="659"/>
                    <a:pt x="419" y="659"/>
                  </a:cubicBezTo>
                  <a:cubicBezTo>
                    <a:pt x="586" y="659"/>
                    <a:pt x="747" y="531"/>
                    <a:pt x="755" y="336"/>
                  </a:cubicBezTo>
                  <a:cubicBezTo>
                    <a:pt x="755" y="157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481;p86"/>
            <p:cNvSpPr/>
            <p:nvPr/>
          </p:nvSpPr>
          <p:spPr>
            <a:xfrm>
              <a:off x="18822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482;p86"/>
            <p:cNvSpPr/>
            <p:nvPr/>
          </p:nvSpPr>
          <p:spPr>
            <a:xfrm>
              <a:off x="19388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483;p86"/>
            <p:cNvSpPr/>
            <p:nvPr/>
          </p:nvSpPr>
          <p:spPr>
            <a:xfrm>
              <a:off x="1995450" y="134297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484;p86"/>
            <p:cNvSpPr/>
            <p:nvPr/>
          </p:nvSpPr>
          <p:spPr>
            <a:xfrm>
              <a:off x="205205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485;p86"/>
            <p:cNvSpPr/>
            <p:nvPr/>
          </p:nvSpPr>
          <p:spPr>
            <a:xfrm>
              <a:off x="165830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486;p86"/>
            <p:cNvSpPr/>
            <p:nvPr/>
          </p:nvSpPr>
          <p:spPr>
            <a:xfrm>
              <a:off x="1712200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487;p86"/>
            <p:cNvSpPr/>
            <p:nvPr/>
          </p:nvSpPr>
          <p:spPr>
            <a:xfrm>
              <a:off x="1771475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488;p86"/>
            <p:cNvSpPr/>
            <p:nvPr/>
          </p:nvSpPr>
          <p:spPr>
            <a:xfrm>
              <a:off x="1828375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489;p86"/>
            <p:cNvSpPr/>
            <p:nvPr/>
          </p:nvSpPr>
          <p:spPr>
            <a:xfrm>
              <a:off x="1882275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490;p86"/>
            <p:cNvSpPr/>
            <p:nvPr/>
          </p:nvSpPr>
          <p:spPr>
            <a:xfrm>
              <a:off x="194155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491;p86"/>
            <p:cNvSpPr/>
            <p:nvPr/>
          </p:nvSpPr>
          <p:spPr>
            <a:xfrm>
              <a:off x="1998150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492;p86"/>
            <p:cNvSpPr/>
            <p:nvPr/>
          </p:nvSpPr>
          <p:spPr>
            <a:xfrm>
              <a:off x="2052050" y="139030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493;p86"/>
            <p:cNvSpPr/>
            <p:nvPr/>
          </p:nvSpPr>
          <p:spPr>
            <a:xfrm>
              <a:off x="165830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494;p86"/>
            <p:cNvSpPr/>
            <p:nvPr/>
          </p:nvSpPr>
          <p:spPr>
            <a:xfrm>
              <a:off x="1712200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495;p86"/>
            <p:cNvSpPr/>
            <p:nvPr/>
          </p:nvSpPr>
          <p:spPr>
            <a:xfrm>
              <a:off x="1771475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04" y="647"/>
                    <a:pt x="660" y="504"/>
                    <a:pt x="660" y="324"/>
                  </a:cubicBezTo>
                  <a:cubicBezTo>
                    <a:pt x="660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496;p86"/>
            <p:cNvSpPr/>
            <p:nvPr/>
          </p:nvSpPr>
          <p:spPr>
            <a:xfrm>
              <a:off x="1828375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97;p86"/>
            <p:cNvSpPr/>
            <p:nvPr/>
          </p:nvSpPr>
          <p:spPr>
            <a:xfrm>
              <a:off x="1882275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498;p86"/>
            <p:cNvSpPr/>
            <p:nvPr/>
          </p:nvSpPr>
          <p:spPr>
            <a:xfrm>
              <a:off x="194155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499;p86"/>
            <p:cNvSpPr/>
            <p:nvPr/>
          </p:nvSpPr>
          <p:spPr>
            <a:xfrm>
              <a:off x="1998150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6" y="1"/>
                    <a:pt x="0" y="144"/>
                    <a:pt x="0" y="324"/>
                  </a:cubicBezTo>
                  <a:cubicBezTo>
                    <a:pt x="0" y="504"/>
                    <a:pt x="156" y="647"/>
                    <a:pt x="336" y="647"/>
                  </a:cubicBezTo>
                  <a:cubicBezTo>
                    <a:pt x="504" y="647"/>
                    <a:pt x="659" y="504"/>
                    <a:pt x="659" y="324"/>
                  </a:cubicBezTo>
                  <a:cubicBezTo>
                    <a:pt x="659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500;p86"/>
            <p:cNvSpPr/>
            <p:nvPr/>
          </p:nvSpPr>
          <p:spPr>
            <a:xfrm>
              <a:off x="2052050" y="14379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501;p86"/>
            <p:cNvSpPr/>
            <p:nvPr/>
          </p:nvSpPr>
          <p:spPr>
            <a:xfrm>
              <a:off x="1655600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502;p86"/>
            <p:cNvSpPr/>
            <p:nvPr/>
          </p:nvSpPr>
          <p:spPr>
            <a:xfrm>
              <a:off x="1712200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503;p86"/>
            <p:cNvSpPr/>
            <p:nvPr/>
          </p:nvSpPr>
          <p:spPr>
            <a:xfrm>
              <a:off x="176880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1" y="0"/>
                  </a:moveTo>
                  <a:cubicBezTo>
                    <a:pt x="455" y="0"/>
                    <a:pt x="449" y="1"/>
                    <a:pt x="443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51"/>
                    <a:pt x="622" y="0"/>
                    <a:pt x="4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504;p86"/>
            <p:cNvSpPr/>
            <p:nvPr/>
          </p:nvSpPr>
          <p:spPr>
            <a:xfrm>
              <a:off x="1825675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2" y="0"/>
                    <a:pt x="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505;p86"/>
            <p:cNvSpPr/>
            <p:nvPr/>
          </p:nvSpPr>
          <p:spPr>
            <a:xfrm>
              <a:off x="18822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1" y="0"/>
                    <a:pt x="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506;p86"/>
            <p:cNvSpPr/>
            <p:nvPr/>
          </p:nvSpPr>
          <p:spPr>
            <a:xfrm>
              <a:off x="19388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507;p86"/>
            <p:cNvSpPr/>
            <p:nvPr/>
          </p:nvSpPr>
          <p:spPr>
            <a:xfrm>
              <a:off x="1995450" y="1485500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508;p86"/>
            <p:cNvSpPr/>
            <p:nvPr/>
          </p:nvSpPr>
          <p:spPr>
            <a:xfrm>
              <a:off x="205205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509;p86"/>
            <p:cNvSpPr/>
            <p:nvPr/>
          </p:nvSpPr>
          <p:spPr>
            <a:xfrm>
              <a:off x="165830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510;p86"/>
            <p:cNvSpPr/>
            <p:nvPr/>
          </p:nvSpPr>
          <p:spPr>
            <a:xfrm>
              <a:off x="1712200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511;p86"/>
            <p:cNvSpPr/>
            <p:nvPr/>
          </p:nvSpPr>
          <p:spPr>
            <a:xfrm>
              <a:off x="1771475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512;p86"/>
            <p:cNvSpPr/>
            <p:nvPr/>
          </p:nvSpPr>
          <p:spPr>
            <a:xfrm>
              <a:off x="1828375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513;p86"/>
            <p:cNvSpPr/>
            <p:nvPr/>
          </p:nvSpPr>
          <p:spPr>
            <a:xfrm>
              <a:off x="1882275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514;p86"/>
            <p:cNvSpPr/>
            <p:nvPr/>
          </p:nvSpPr>
          <p:spPr>
            <a:xfrm>
              <a:off x="194155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515;p86"/>
            <p:cNvSpPr/>
            <p:nvPr/>
          </p:nvSpPr>
          <p:spPr>
            <a:xfrm>
              <a:off x="1998150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516;p86"/>
            <p:cNvSpPr/>
            <p:nvPr/>
          </p:nvSpPr>
          <p:spPr>
            <a:xfrm>
              <a:off x="2052050" y="1532825"/>
              <a:ext cx="19175" cy="16325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21"/>
                    <a:pt x="363" y="652"/>
                    <a:pt x="443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517;p86"/>
            <p:cNvSpPr/>
            <p:nvPr/>
          </p:nvSpPr>
          <p:spPr>
            <a:xfrm>
              <a:off x="1655600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518;p86"/>
            <p:cNvSpPr/>
            <p:nvPr/>
          </p:nvSpPr>
          <p:spPr>
            <a:xfrm>
              <a:off x="1712200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519;p86"/>
            <p:cNvSpPr/>
            <p:nvPr/>
          </p:nvSpPr>
          <p:spPr>
            <a:xfrm>
              <a:off x="176880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520;p86"/>
            <p:cNvSpPr/>
            <p:nvPr/>
          </p:nvSpPr>
          <p:spPr>
            <a:xfrm>
              <a:off x="1825675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521;p86"/>
            <p:cNvSpPr/>
            <p:nvPr/>
          </p:nvSpPr>
          <p:spPr>
            <a:xfrm>
              <a:off x="18822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522;p86"/>
            <p:cNvSpPr/>
            <p:nvPr/>
          </p:nvSpPr>
          <p:spPr>
            <a:xfrm>
              <a:off x="19388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523;p86"/>
            <p:cNvSpPr/>
            <p:nvPr/>
          </p:nvSpPr>
          <p:spPr>
            <a:xfrm>
              <a:off x="1995450" y="158042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524;p86"/>
            <p:cNvSpPr/>
            <p:nvPr/>
          </p:nvSpPr>
          <p:spPr>
            <a:xfrm>
              <a:off x="205205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525;p86"/>
            <p:cNvSpPr/>
            <p:nvPr/>
          </p:nvSpPr>
          <p:spPr>
            <a:xfrm>
              <a:off x="165830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526;p86"/>
            <p:cNvSpPr/>
            <p:nvPr/>
          </p:nvSpPr>
          <p:spPr>
            <a:xfrm>
              <a:off x="1712200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527;p86"/>
            <p:cNvSpPr/>
            <p:nvPr/>
          </p:nvSpPr>
          <p:spPr>
            <a:xfrm>
              <a:off x="1771475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7" y="0"/>
                    <a:pt x="1" y="156"/>
                    <a:pt x="1" y="335"/>
                  </a:cubicBezTo>
                  <a:cubicBezTo>
                    <a:pt x="1" y="515"/>
                    <a:pt x="157" y="659"/>
                    <a:pt x="336" y="659"/>
                  </a:cubicBezTo>
                  <a:cubicBezTo>
                    <a:pt x="504" y="659"/>
                    <a:pt x="660" y="515"/>
                    <a:pt x="660" y="335"/>
                  </a:cubicBezTo>
                  <a:cubicBezTo>
                    <a:pt x="660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528;p86"/>
            <p:cNvSpPr/>
            <p:nvPr/>
          </p:nvSpPr>
          <p:spPr>
            <a:xfrm>
              <a:off x="1828375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529;p86"/>
            <p:cNvSpPr/>
            <p:nvPr/>
          </p:nvSpPr>
          <p:spPr>
            <a:xfrm>
              <a:off x="1882275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530;p86"/>
            <p:cNvSpPr/>
            <p:nvPr/>
          </p:nvSpPr>
          <p:spPr>
            <a:xfrm>
              <a:off x="194155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5" y="0"/>
                    <a:pt x="1" y="156"/>
                    <a:pt x="1" y="335"/>
                  </a:cubicBezTo>
                  <a:cubicBezTo>
                    <a:pt x="1" y="515"/>
                    <a:pt x="145" y="659"/>
                    <a:pt x="324" y="659"/>
                  </a:cubicBezTo>
                  <a:cubicBezTo>
                    <a:pt x="504" y="659"/>
                    <a:pt x="648" y="515"/>
                    <a:pt x="648" y="335"/>
                  </a:cubicBezTo>
                  <a:cubicBezTo>
                    <a:pt x="648" y="156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531;p86"/>
            <p:cNvSpPr/>
            <p:nvPr/>
          </p:nvSpPr>
          <p:spPr>
            <a:xfrm>
              <a:off x="1998150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6" y="0"/>
                    <a:pt x="0" y="156"/>
                    <a:pt x="0" y="335"/>
                  </a:cubicBezTo>
                  <a:cubicBezTo>
                    <a:pt x="0" y="515"/>
                    <a:pt x="156" y="659"/>
                    <a:pt x="336" y="659"/>
                  </a:cubicBezTo>
                  <a:cubicBezTo>
                    <a:pt x="504" y="659"/>
                    <a:pt x="659" y="515"/>
                    <a:pt x="659" y="335"/>
                  </a:cubicBezTo>
                  <a:cubicBezTo>
                    <a:pt x="659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532;p86"/>
            <p:cNvSpPr/>
            <p:nvPr/>
          </p:nvSpPr>
          <p:spPr>
            <a:xfrm>
              <a:off x="2052050" y="162805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17"/>
                    <a:pt x="363" y="646"/>
                    <a:pt x="442" y="646"/>
                  </a:cubicBezTo>
                  <a:cubicBezTo>
                    <a:pt x="608" y="646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533;p86"/>
            <p:cNvSpPr/>
            <p:nvPr/>
          </p:nvSpPr>
          <p:spPr>
            <a:xfrm>
              <a:off x="165830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534;p86"/>
            <p:cNvSpPr/>
            <p:nvPr/>
          </p:nvSpPr>
          <p:spPr>
            <a:xfrm>
              <a:off x="1712200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535;p86"/>
            <p:cNvSpPr/>
            <p:nvPr/>
          </p:nvSpPr>
          <p:spPr>
            <a:xfrm>
              <a:off x="1771475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59"/>
                    <a:pt x="336" y="659"/>
                  </a:cubicBezTo>
                  <a:cubicBezTo>
                    <a:pt x="504" y="659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536;p86"/>
            <p:cNvSpPr/>
            <p:nvPr/>
          </p:nvSpPr>
          <p:spPr>
            <a:xfrm>
              <a:off x="1828375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537;p86"/>
            <p:cNvSpPr/>
            <p:nvPr/>
          </p:nvSpPr>
          <p:spPr>
            <a:xfrm>
              <a:off x="1882275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538;p86"/>
            <p:cNvSpPr/>
            <p:nvPr/>
          </p:nvSpPr>
          <p:spPr>
            <a:xfrm>
              <a:off x="194155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59"/>
                    <a:pt x="324" y="659"/>
                  </a:cubicBezTo>
                  <a:cubicBezTo>
                    <a:pt x="504" y="659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539;p86"/>
            <p:cNvSpPr/>
            <p:nvPr/>
          </p:nvSpPr>
          <p:spPr>
            <a:xfrm>
              <a:off x="1998150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59"/>
                    <a:pt x="336" y="659"/>
                  </a:cubicBezTo>
                  <a:cubicBezTo>
                    <a:pt x="504" y="659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540;p86"/>
            <p:cNvSpPr/>
            <p:nvPr/>
          </p:nvSpPr>
          <p:spPr>
            <a:xfrm>
              <a:off x="2052050" y="1675350"/>
              <a:ext cx="19175" cy="16475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0"/>
                  </a:moveTo>
                  <a:cubicBezTo>
                    <a:pt x="156" y="0"/>
                    <a:pt x="0" y="348"/>
                    <a:pt x="216" y="563"/>
                  </a:cubicBezTo>
                  <a:cubicBezTo>
                    <a:pt x="281" y="629"/>
                    <a:pt x="362" y="658"/>
                    <a:pt x="441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4396;p86"/>
          <p:cNvSpPr/>
          <p:nvPr/>
        </p:nvSpPr>
        <p:spPr>
          <a:xfrm>
            <a:off x="438220" y="2705696"/>
            <a:ext cx="443414" cy="403922"/>
          </a:xfrm>
          <a:custGeom>
            <a:avLst/>
            <a:gdLst/>
            <a:ahLst/>
            <a:cxnLst/>
            <a:rect l="l" t="t" r="r" b="b"/>
            <a:pathLst>
              <a:path w="13260" h="12079" extrusionOk="0">
                <a:moveTo>
                  <a:pt x="6630" y="0"/>
                </a:moveTo>
                <a:cubicBezTo>
                  <a:pt x="5085" y="0"/>
                  <a:pt x="3540" y="590"/>
                  <a:pt x="2360" y="1770"/>
                </a:cubicBezTo>
                <a:cubicBezTo>
                  <a:pt x="1" y="4129"/>
                  <a:pt x="1" y="7950"/>
                  <a:pt x="2360" y="10309"/>
                </a:cubicBezTo>
                <a:cubicBezTo>
                  <a:pt x="3540" y="11489"/>
                  <a:pt x="5085" y="12079"/>
                  <a:pt x="6630" y="12079"/>
                </a:cubicBezTo>
                <a:cubicBezTo>
                  <a:pt x="8175" y="12079"/>
                  <a:pt x="9720" y="11489"/>
                  <a:pt x="10900" y="10309"/>
                </a:cubicBezTo>
                <a:cubicBezTo>
                  <a:pt x="13260" y="7950"/>
                  <a:pt x="13260" y="4129"/>
                  <a:pt x="10900" y="1770"/>
                </a:cubicBezTo>
                <a:cubicBezTo>
                  <a:pt x="9720" y="590"/>
                  <a:pt x="8175" y="0"/>
                  <a:pt x="663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4470;p86"/>
          <p:cNvSpPr/>
          <p:nvPr/>
        </p:nvSpPr>
        <p:spPr>
          <a:xfrm>
            <a:off x="401804" y="1403741"/>
            <a:ext cx="136201" cy="2077493"/>
          </a:xfrm>
          <a:custGeom>
            <a:avLst/>
            <a:gdLst/>
            <a:ahLst/>
            <a:cxnLst/>
            <a:rect l="l" t="t" r="r" b="b"/>
            <a:pathLst>
              <a:path w="4073" h="62126" extrusionOk="0">
                <a:moveTo>
                  <a:pt x="0" y="0"/>
                </a:moveTo>
                <a:lnTo>
                  <a:pt x="0" y="62125"/>
                </a:lnTo>
                <a:lnTo>
                  <a:pt x="4072" y="62125"/>
                </a:lnTo>
                <a:lnTo>
                  <a:pt x="407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4397;p86"/>
          <p:cNvSpPr/>
          <p:nvPr/>
        </p:nvSpPr>
        <p:spPr>
          <a:xfrm>
            <a:off x="0" y="4655044"/>
            <a:ext cx="1454707" cy="273573"/>
          </a:xfrm>
          <a:custGeom>
            <a:avLst/>
            <a:gdLst/>
            <a:ahLst/>
            <a:cxnLst/>
            <a:rect l="l" t="t" r="r" b="b"/>
            <a:pathLst>
              <a:path w="43502" h="8181" extrusionOk="0">
                <a:moveTo>
                  <a:pt x="1" y="1"/>
                </a:moveTo>
                <a:lnTo>
                  <a:pt x="1" y="8181"/>
                </a:lnTo>
                <a:lnTo>
                  <a:pt x="43501" y="8181"/>
                </a:lnTo>
                <a:lnTo>
                  <a:pt x="4350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4398;p86"/>
          <p:cNvSpPr/>
          <p:nvPr/>
        </p:nvSpPr>
        <p:spPr>
          <a:xfrm>
            <a:off x="727312" y="4489651"/>
            <a:ext cx="727387" cy="165428"/>
          </a:xfrm>
          <a:custGeom>
            <a:avLst/>
            <a:gdLst/>
            <a:ahLst/>
            <a:cxnLst/>
            <a:rect l="l" t="t" r="r" b="b"/>
            <a:pathLst>
              <a:path w="21752" h="4947" extrusionOk="0">
                <a:moveTo>
                  <a:pt x="1" y="0"/>
                </a:moveTo>
                <a:lnTo>
                  <a:pt x="1" y="4947"/>
                </a:lnTo>
                <a:lnTo>
                  <a:pt x="21751" y="4947"/>
                </a:lnTo>
                <a:lnTo>
                  <a:pt x="2175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4471;p86"/>
          <p:cNvSpPr/>
          <p:nvPr/>
        </p:nvSpPr>
        <p:spPr>
          <a:xfrm>
            <a:off x="118544" y="4811140"/>
            <a:ext cx="379343" cy="332360"/>
          </a:xfrm>
          <a:custGeom>
            <a:avLst/>
            <a:gdLst/>
            <a:ahLst/>
            <a:cxnLst/>
            <a:rect l="l" t="t" r="r" b="b"/>
            <a:pathLst>
              <a:path w="11344" h="9939" extrusionOk="0">
                <a:moveTo>
                  <a:pt x="5679" y="0"/>
                </a:moveTo>
                <a:cubicBezTo>
                  <a:pt x="4013" y="0"/>
                  <a:pt x="2386" y="838"/>
                  <a:pt x="1450" y="2351"/>
                </a:cubicBezTo>
                <a:cubicBezTo>
                  <a:pt x="1" y="4687"/>
                  <a:pt x="719" y="7753"/>
                  <a:pt x="3055" y="9190"/>
                </a:cubicBezTo>
                <a:cubicBezTo>
                  <a:pt x="3872" y="9697"/>
                  <a:pt x="4778" y="9939"/>
                  <a:pt x="5673" y="9939"/>
                </a:cubicBezTo>
                <a:cubicBezTo>
                  <a:pt x="7336" y="9939"/>
                  <a:pt x="8959" y="9104"/>
                  <a:pt x="9894" y="7585"/>
                </a:cubicBezTo>
                <a:cubicBezTo>
                  <a:pt x="11343" y="5250"/>
                  <a:pt x="10612" y="2183"/>
                  <a:pt x="8289" y="746"/>
                </a:cubicBezTo>
                <a:cubicBezTo>
                  <a:pt x="7474" y="241"/>
                  <a:pt x="6571" y="0"/>
                  <a:pt x="567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05" y="95263"/>
            <a:ext cx="6685534" cy="3495405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538004" y="1390776"/>
            <a:ext cx="6591757" cy="21998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" t="4151" r="6326" b="4048"/>
          <a:stretch/>
        </p:blipFill>
        <p:spPr>
          <a:xfrm>
            <a:off x="7129761" y="3144512"/>
            <a:ext cx="1943901" cy="1956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4545;p86"/>
          <p:cNvSpPr/>
          <p:nvPr/>
        </p:nvSpPr>
        <p:spPr>
          <a:xfrm>
            <a:off x="8444268" y="0"/>
            <a:ext cx="699732" cy="1073391"/>
          </a:xfrm>
          <a:custGeom>
            <a:avLst/>
            <a:gdLst/>
            <a:ahLst/>
            <a:cxnLst/>
            <a:rect l="l" t="t" r="r" b="b"/>
            <a:pathLst>
              <a:path w="20925" h="32099" extrusionOk="0">
                <a:moveTo>
                  <a:pt x="1869" y="0"/>
                </a:moveTo>
                <a:cubicBezTo>
                  <a:pt x="671" y="2647"/>
                  <a:pt x="1" y="7881"/>
                  <a:pt x="1" y="10971"/>
                </a:cubicBezTo>
                <a:cubicBezTo>
                  <a:pt x="1" y="22553"/>
                  <a:pt x="9331" y="31979"/>
                  <a:pt x="20925" y="32099"/>
                </a:cubicBezTo>
                <a:lnTo>
                  <a:pt x="2092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34" y="96402"/>
            <a:ext cx="7956618" cy="2908969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398534" y="1310169"/>
            <a:ext cx="7956618" cy="16952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068" y="2645918"/>
            <a:ext cx="2579180" cy="2399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4541;p86"/>
          <p:cNvSpPr/>
          <p:nvPr/>
        </p:nvSpPr>
        <p:spPr>
          <a:xfrm>
            <a:off x="8197836" y="3542226"/>
            <a:ext cx="719361" cy="1601274"/>
          </a:xfrm>
          <a:custGeom>
            <a:avLst/>
            <a:gdLst/>
            <a:ahLst/>
            <a:cxnLst/>
            <a:rect l="l" t="t" r="r" b="b"/>
            <a:pathLst>
              <a:path w="21512" h="47885" extrusionOk="0">
                <a:moveTo>
                  <a:pt x="1" y="0"/>
                </a:moveTo>
                <a:lnTo>
                  <a:pt x="1" y="47885"/>
                </a:lnTo>
                <a:lnTo>
                  <a:pt x="21512" y="47885"/>
                </a:lnTo>
                <a:lnTo>
                  <a:pt x="2151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4542;p86"/>
          <p:cNvSpPr/>
          <p:nvPr/>
        </p:nvSpPr>
        <p:spPr>
          <a:xfrm>
            <a:off x="6273076" y="4372700"/>
            <a:ext cx="2870924" cy="358076"/>
          </a:xfrm>
          <a:custGeom>
            <a:avLst/>
            <a:gdLst/>
            <a:ahLst/>
            <a:cxnLst/>
            <a:rect l="l" t="t" r="r" b="b"/>
            <a:pathLst>
              <a:path w="85853" h="10708" extrusionOk="0">
                <a:moveTo>
                  <a:pt x="1" y="0"/>
                </a:moveTo>
                <a:lnTo>
                  <a:pt x="1" y="10708"/>
                </a:lnTo>
                <a:lnTo>
                  <a:pt x="85853" y="10708"/>
                </a:lnTo>
                <a:lnTo>
                  <a:pt x="8585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9" y="245942"/>
            <a:ext cx="7522431" cy="455924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927409" y="2325717"/>
            <a:ext cx="7522431" cy="66973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" name="Rounded Rectangle 3"/>
          <p:cNvSpPr/>
          <p:nvPr/>
        </p:nvSpPr>
        <p:spPr>
          <a:xfrm>
            <a:off x="548639" y="812865"/>
            <a:ext cx="378769" cy="31531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1</a:t>
            </a:r>
            <a:endParaRPr lang="bg-BG" dirty="0"/>
          </a:p>
        </p:txBody>
      </p:sp>
      <p:sp>
        <p:nvSpPr>
          <p:cNvPr id="8" name="Rounded Rectangle 7"/>
          <p:cNvSpPr/>
          <p:nvPr/>
        </p:nvSpPr>
        <p:spPr>
          <a:xfrm>
            <a:off x="1035086" y="3764446"/>
            <a:ext cx="7219740" cy="117331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9" y="867203"/>
            <a:ext cx="8560047" cy="4276298"/>
          </a:xfrm>
          <a:prstGeom prst="rect">
            <a:avLst/>
          </a:prstGeom>
        </p:spPr>
      </p:pic>
      <p:sp>
        <p:nvSpPr>
          <p:cNvPr id="3228" name="Google Shape;3228;p51"/>
          <p:cNvSpPr/>
          <p:nvPr/>
        </p:nvSpPr>
        <p:spPr>
          <a:xfrm>
            <a:off x="7321864" y="84158"/>
            <a:ext cx="555925" cy="274628"/>
          </a:xfrm>
          <a:custGeom>
            <a:avLst/>
            <a:gdLst/>
            <a:ahLst/>
            <a:cxnLst/>
            <a:rect l="l" t="t" r="r" b="b"/>
            <a:pathLst>
              <a:path w="20925" h="10337" extrusionOk="0">
                <a:moveTo>
                  <a:pt x="10457" y="0"/>
                </a:moveTo>
                <a:cubicBezTo>
                  <a:pt x="4732" y="0"/>
                  <a:pt x="72" y="4612"/>
                  <a:pt x="1" y="10337"/>
                </a:cubicBezTo>
                <a:lnTo>
                  <a:pt x="20925" y="10337"/>
                </a:lnTo>
                <a:cubicBezTo>
                  <a:pt x="20853" y="4612"/>
                  <a:pt x="16194" y="0"/>
                  <a:pt x="10457" y="0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8320540" y="3462906"/>
            <a:ext cx="823460" cy="1680594"/>
            <a:chOff x="7642290" y="2927971"/>
            <a:chExt cx="823460" cy="1680594"/>
          </a:xfrm>
        </p:grpSpPr>
        <p:sp>
          <p:nvSpPr>
            <p:cNvPr id="12" name="Google Shape;4547;p86"/>
            <p:cNvSpPr/>
            <p:nvPr/>
          </p:nvSpPr>
          <p:spPr>
            <a:xfrm>
              <a:off x="7642290" y="2927971"/>
              <a:ext cx="823460" cy="1680594"/>
            </a:xfrm>
            <a:custGeom>
              <a:avLst/>
              <a:gdLst/>
              <a:ahLst/>
              <a:cxnLst/>
              <a:rect l="l" t="t" r="r" b="b"/>
              <a:pathLst>
                <a:path w="24625" h="50257" extrusionOk="0">
                  <a:moveTo>
                    <a:pt x="24625" y="1"/>
                  </a:moveTo>
                  <a:cubicBezTo>
                    <a:pt x="11055" y="372"/>
                    <a:pt x="0" y="11463"/>
                    <a:pt x="0" y="25129"/>
                  </a:cubicBezTo>
                  <a:cubicBezTo>
                    <a:pt x="0" y="38795"/>
                    <a:pt x="11055" y="49885"/>
                    <a:pt x="24625" y="50257"/>
                  </a:cubicBezTo>
                  <a:lnTo>
                    <a:pt x="24625" y="37585"/>
                  </a:lnTo>
                  <a:lnTo>
                    <a:pt x="20014" y="26063"/>
                  </a:lnTo>
                  <a:lnTo>
                    <a:pt x="24625" y="12673"/>
                  </a:lnTo>
                  <a:lnTo>
                    <a:pt x="246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548;p86"/>
            <p:cNvSpPr/>
            <p:nvPr/>
          </p:nvSpPr>
          <p:spPr>
            <a:xfrm>
              <a:off x="8052799" y="3351723"/>
              <a:ext cx="412951" cy="832689"/>
            </a:xfrm>
            <a:custGeom>
              <a:avLst/>
              <a:gdLst/>
              <a:ahLst/>
              <a:cxnLst/>
              <a:rect l="l" t="t" r="r" b="b"/>
              <a:pathLst>
                <a:path w="12349" h="24901" extrusionOk="0">
                  <a:moveTo>
                    <a:pt x="12349" y="1"/>
                  </a:moveTo>
                  <a:cubicBezTo>
                    <a:pt x="5594" y="144"/>
                    <a:pt x="1" y="5666"/>
                    <a:pt x="1" y="12445"/>
                  </a:cubicBezTo>
                  <a:cubicBezTo>
                    <a:pt x="1" y="19236"/>
                    <a:pt x="5594" y="24757"/>
                    <a:pt x="12349" y="24901"/>
                  </a:cubicBezTo>
                  <a:lnTo>
                    <a:pt x="1234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4405;p86"/>
          <p:cNvGrpSpPr/>
          <p:nvPr/>
        </p:nvGrpSpPr>
        <p:grpSpPr>
          <a:xfrm>
            <a:off x="7321855" y="358786"/>
            <a:ext cx="555934" cy="466650"/>
            <a:chOff x="4723089" y="2279829"/>
            <a:chExt cx="555934" cy="466650"/>
          </a:xfrm>
        </p:grpSpPr>
        <p:sp>
          <p:nvSpPr>
            <p:cNvPr id="15" name="Google Shape;4406;p86"/>
            <p:cNvSpPr/>
            <p:nvPr/>
          </p:nvSpPr>
          <p:spPr>
            <a:xfrm>
              <a:off x="4723089" y="2279829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407;p86"/>
            <p:cNvSpPr/>
            <p:nvPr/>
          </p:nvSpPr>
          <p:spPr>
            <a:xfrm>
              <a:off x="4798797" y="2279829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408;p86"/>
            <p:cNvSpPr/>
            <p:nvPr/>
          </p:nvSpPr>
          <p:spPr>
            <a:xfrm>
              <a:off x="4874471" y="2279829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5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409;p86"/>
            <p:cNvSpPr/>
            <p:nvPr/>
          </p:nvSpPr>
          <p:spPr>
            <a:xfrm>
              <a:off x="4950579" y="2279829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410;p86"/>
            <p:cNvSpPr/>
            <p:nvPr/>
          </p:nvSpPr>
          <p:spPr>
            <a:xfrm>
              <a:off x="5026287" y="2279829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411;p86"/>
            <p:cNvSpPr/>
            <p:nvPr/>
          </p:nvSpPr>
          <p:spPr>
            <a:xfrm>
              <a:off x="5101960" y="2279829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32" y="1"/>
                  </a:moveTo>
                  <a:cubicBezTo>
                    <a:pt x="145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412;p86"/>
            <p:cNvSpPr/>
            <p:nvPr/>
          </p:nvSpPr>
          <p:spPr>
            <a:xfrm>
              <a:off x="5177668" y="2279829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4" y="618"/>
                    <a:pt x="358" y="647"/>
                    <a:pt x="439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413;p86"/>
            <p:cNvSpPr/>
            <p:nvPr/>
          </p:nvSpPr>
          <p:spPr>
            <a:xfrm>
              <a:off x="5253776" y="2279829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414;p86"/>
            <p:cNvSpPr/>
            <p:nvPr/>
          </p:nvSpPr>
          <p:spPr>
            <a:xfrm>
              <a:off x="4723089" y="2343531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415;p86"/>
            <p:cNvSpPr/>
            <p:nvPr/>
          </p:nvSpPr>
          <p:spPr>
            <a:xfrm>
              <a:off x="4798797" y="2343531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416;p86"/>
            <p:cNvSpPr/>
            <p:nvPr/>
          </p:nvSpPr>
          <p:spPr>
            <a:xfrm>
              <a:off x="4874471" y="2343531"/>
              <a:ext cx="25682" cy="21803"/>
            </a:xfrm>
            <a:custGeom>
              <a:avLst/>
              <a:gdLst/>
              <a:ahLst/>
              <a:cxnLst/>
              <a:rect l="l" t="t" r="r" b="b"/>
              <a:pathLst>
                <a:path w="768" h="652" extrusionOk="0">
                  <a:moveTo>
                    <a:pt x="444" y="0"/>
                  </a:moveTo>
                  <a:cubicBezTo>
                    <a:pt x="157" y="0"/>
                    <a:pt x="1" y="348"/>
                    <a:pt x="204" y="551"/>
                  </a:cubicBezTo>
                  <a:cubicBezTo>
                    <a:pt x="271" y="621"/>
                    <a:pt x="353" y="652"/>
                    <a:pt x="434" y="652"/>
                  </a:cubicBezTo>
                  <a:cubicBezTo>
                    <a:pt x="603" y="652"/>
                    <a:pt x="767" y="518"/>
                    <a:pt x="767" y="324"/>
                  </a:cubicBezTo>
                  <a:cubicBezTo>
                    <a:pt x="755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417;p86"/>
            <p:cNvSpPr/>
            <p:nvPr/>
          </p:nvSpPr>
          <p:spPr>
            <a:xfrm>
              <a:off x="4950579" y="2343531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418;p86"/>
            <p:cNvSpPr/>
            <p:nvPr/>
          </p:nvSpPr>
          <p:spPr>
            <a:xfrm>
              <a:off x="5026287" y="2343531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419;p86"/>
            <p:cNvSpPr/>
            <p:nvPr/>
          </p:nvSpPr>
          <p:spPr>
            <a:xfrm>
              <a:off x="5101960" y="2343531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32" y="0"/>
                  </a:moveTo>
                  <a:cubicBezTo>
                    <a:pt x="145" y="0"/>
                    <a:pt x="1" y="348"/>
                    <a:pt x="204" y="551"/>
                  </a:cubicBezTo>
                  <a:cubicBezTo>
                    <a:pt x="270" y="617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420;p86"/>
            <p:cNvSpPr/>
            <p:nvPr/>
          </p:nvSpPr>
          <p:spPr>
            <a:xfrm>
              <a:off x="5177668" y="2343531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44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4" y="617"/>
                    <a:pt x="358" y="647"/>
                    <a:pt x="439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421;p86"/>
            <p:cNvSpPr/>
            <p:nvPr/>
          </p:nvSpPr>
          <p:spPr>
            <a:xfrm>
              <a:off x="5253776" y="2343531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422;p86"/>
            <p:cNvSpPr/>
            <p:nvPr/>
          </p:nvSpPr>
          <p:spPr>
            <a:xfrm>
              <a:off x="4726701" y="2406799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4" y="1"/>
                    <a:pt x="0" y="156"/>
                    <a:pt x="0" y="324"/>
                  </a:cubicBezTo>
                  <a:cubicBezTo>
                    <a:pt x="0" y="504"/>
                    <a:pt x="144" y="659"/>
                    <a:pt x="324" y="659"/>
                  </a:cubicBezTo>
                  <a:cubicBezTo>
                    <a:pt x="503" y="659"/>
                    <a:pt x="647" y="504"/>
                    <a:pt x="647" y="324"/>
                  </a:cubicBezTo>
                  <a:cubicBezTo>
                    <a:pt x="647" y="156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423;p86"/>
            <p:cNvSpPr/>
            <p:nvPr/>
          </p:nvSpPr>
          <p:spPr>
            <a:xfrm>
              <a:off x="4798797" y="2406799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31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29"/>
                    <a:pt x="352" y="659"/>
                    <a:pt x="433" y="659"/>
                  </a:cubicBezTo>
                  <a:cubicBezTo>
                    <a:pt x="602" y="659"/>
                    <a:pt x="767" y="530"/>
                    <a:pt x="767" y="336"/>
                  </a:cubicBezTo>
                  <a:cubicBezTo>
                    <a:pt x="767" y="156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424;p86"/>
            <p:cNvSpPr/>
            <p:nvPr/>
          </p:nvSpPr>
          <p:spPr>
            <a:xfrm>
              <a:off x="4874471" y="2406799"/>
              <a:ext cx="25682" cy="22037"/>
            </a:xfrm>
            <a:custGeom>
              <a:avLst/>
              <a:gdLst/>
              <a:ahLst/>
              <a:cxnLst/>
              <a:rect l="l" t="t" r="r" b="b"/>
              <a:pathLst>
                <a:path w="768" h="659" extrusionOk="0">
                  <a:moveTo>
                    <a:pt x="444" y="1"/>
                  </a:moveTo>
                  <a:cubicBezTo>
                    <a:pt x="145" y="1"/>
                    <a:pt x="1" y="348"/>
                    <a:pt x="204" y="564"/>
                  </a:cubicBezTo>
                  <a:cubicBezTo>
                    <a:pt x="270" y="629"/>
                    <a:pt x="353" y="659"/>
                    <a:pt x="434" y="659"/>
                  </a:cubicBezTo>
                  <a:cubicBezTo>
                    <a:pt x="603" y="659"/>
                    <a:pt x="767" y="530"/>
                    <a:pt x="767" y="336"/>
                  </a:cubicBezTo>
                  <a:cubicBezTo>
                    <a:pt x="767" y="156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425;p86"/>
            <p:cNvSpPr/>
            <p:nvPr/>
          </p:nvSpPr>
          <p:spPr>
            <a:xfrm>
              <a:off x="4954191" y="2406799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4" y="1"/>
                    <a:pt x="0" y="156"/>
                    <a:pt x="0" y="324"/>
                  </a:cubicBezTo>
                  <a:cubicBezTo>
                    <a:pt x="0" y="504"/>
                    <a:pt x="144" y="659"/>
                    <a:pt x="324" y="659"/>
                  </a:cubicBezTo>
                  <a:cubicBezTo>
                    <a:pt x="503" y="659"/>
                    <a:pt x="647" y="504"/>
                    <a:pt x="647" y="324"/>
                  </a:cubicBezTo>
                  <a:cubicBezTo>
                    <a:pt x="647" y="156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426;p86"/>
            <p:cNvSpPr/>
            <p:nvPr/>
          </p:nvSpPr>
          <p:spPr>
            <a:xfrm>
              <a:off x="5026287" y="2406799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1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29"/>
                    <a:pt x="351" y="659"/>
                    <a:pt x="430" y="659"/>
                  </a:cubicBezTo>
                  <a:cubicBezTo>
                    <a:pt x="596" y="659"/>
                    <a:pt x="755" y="530"/>
                    <a:pt x="755" y="336"/>
                  </a:cubicBezTo>
                  <a:cubicBezTo>
                    <a:pt x="755" y="156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427;p86"/>
            <p:cNvSpPr/>
            <p:nvPr/>
          </p:nvSpPr>
          <p:spPr>
            <a:xfrm>
              <a:off x="5105572" y="2406799"/>
              <a:ext cx="22070" cy="2207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24" y="1"/>
                  </a:moveTo>
                  <a:cubicBezTo>
                    <a:pt x="144" y="1"/>
                    <a:pt x="1" y="156"/>
                    <a:pt x="1" y="324"/>
                  </a:cubicBezTo>
                  <a:cubicBezTo>
                    <a:pt x="1" y="504"/>
                    <a:pt x="144" y="659"/>
                    <a:pt x="324" y="659"/>
                  </a:cubicBezTo>
                  <a:cubicBezTo>
                    <a:pt x="504" y="659"/>
                    <a:pt x="659" y="504"/>
                    <a:pt x="659" y="324"/>
                  </a:cubicBezTo>
                  <a:cubicBezTo>
                    <a:pt x="659" y="156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428;p86"/>
            <p:cNvSpPr/>
            <p:nvPr/>
          </p:nvSpPr>
          <p:spPr>
            <a:xfrm>
              <a:off x="5181681" y="2406799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4" y="1"/>
                    <a:pt x="0" y="156"/>
                    <a:pt x="0" y="324"/>
                  </a:cubicBezTo>
                  <a:cubicBezTo>
                    <a:pt x="0" y="504"/>
                    <a:pt x="144" y="659"/>
                    <a:pt x="324" y="659"/>
                  </a:cubicBezTo>
                  <a:cubicBezTo>
                    <a:pt x="503" y="659"/>
                    <a:pt x="647" y="504"/>
                    <a:pt x="647" y="324"/>
                  </a:cubicBezTo>
                  <a:cubicBezTo>
                    <a:pt x="647" y="156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429;p86"/>
            <p:cNvSpPr/>
            <p:nvPr/>
          </p:nvSpPr>
          <p:spPr>
            <a:xfrm>
              <a:off x="5253776" y="2406799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1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29"/>
                    <a:pt x="351" y="659"/>
                    <a:pt x="430" y="659"/>
                  </a:cubicBezTo>
                  <a:cubicBezTo>
                    <a:pt x="596" y="659"/>
                    <a:pt x="755" y="530"/>
                    <a:pt x="755" y="336"/>
                  </a:cubicBezTo>
                  <a:cubicBezTo>
                    <a:pt x="755" y="156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430;p86"/>
            <p:cNvSpPr/>
            <p:nvPr/>
          </p:nvSpPr>
          <p:spPr>
            <a:xfrm>
              <a:off x="4723089" y="2470468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431;p86"/>
            <p:cNvSpPr/>
            <p:nvPr/>
          </p:nvSpPr>
          <p:spPr>
            <a:xfrm>
              <a:off x="4798797" y="2470468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432;p86"/>
            <p:cNvSpPr/>
            <p:nvPr/>
          </p:nvSpPr>
          <p:spPr>
            <a:xfrm>
              <a:off x="4874471" y="2470468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5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433;p86"/>
            <p:cNvSpPr/>
            <p:nvPr/>
          </p:nvSpPr>
          <p:spPr>
            <a:xfrm>
              <a:off x="4950579" y="2470468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434;p86"/>
            <p:cNvSpPr/>
            <p:nvPr/>
          </p:nvSpPr>
          <p:spPr>
            <a:xfrm>
              <a:off x="5026287" y="2470468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35;p86"/>
            <p:cNvSpPr/>
            <p:nvPr/>
          </p:nvSpPr>
          <p:spPr>
            <a:xfrm>
              <a:off x="5101960" y="2470468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32" y="1"/>
                  </a:moveTo>
                  <a:cubicBezTo>
                    <a:pt x="145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436;p86"/>
            <p:cNvSpPr/>
            <p:nvPr/>
          </p:nvSpPr>
          <p:spPr>
            <a:xfrm>
              <a:off x="5177668" y="2470468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4" y="618"/>
                    <a:pt x="358" y="647"/>
                    <a:pt x="439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437;p86"/>
            <p:cNvSpPr/>
            <p:nvPr/>
          </p:nvSpPr>
          <p:spPr>
            <a:xfrm>
              <a:off x="5253776" y="2470468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438;p86"/>
            <p:cNvSpPr/>
            <p:nvPr/>
          </p:nvSpPr>
          <p:spPr>
            <a:xfrm>
              <a:off x="4726701" y="2534171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439;p86"/>
            <p:cNvSpPr/>
            <p:nvPr/>
          </p:nvSpPr>
          <p:spPr>
            <a:xfrm>
              <a:off x="4798797" y="2534171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440;p86"/>
            <p:cNvSpPr/>
            <p:nvPr/>
          </p:nvSpPr>
          <p:spPr>
            <a:xfrm>
              <a:off x="4874471" y="2534171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44" y="0"/>
                  </a:moveTo>
                  <a:cubicBezTo>
                    <a:pt x="145" y="0"/>
                    <a:pt x="1" y="348"/>
                    <a:pt x="204" y="551"/>
                  </a:cubicBezTo>
                  <a:cubicBezTo>
                    <a:pt x="270" y="617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441;p86"/>
            <p:cNvSpPr/>
            <p:nvPr/>
          </p:nvSpPr>
          <p:spPr>
            <a:xfrm>
              <a:off x="4954191" y="2534171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442;p86"/>
            <p:cNvSpPr/>
            <p:nvPr/>
          </p:nvSpPr>
          <p:spPr>
            <a:xfrm>
              <a:off x="5026287" y="2534171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443;p86"/>
            <p:cNvSpPr/>
            <p:nvPr/>
          </p:nvSpPr>
          <p:spPr>
            <a:xfrm>
              <a:off x="5105572" y="2534171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24" y="0"/>
                  </a:moveTo>
                  <a:cubicBezTo>
                    <a:pt x="144" y="0"/>
                    <a:pt x="1" y="144"/>
                    <a:pt x="1" y="324"/>
                  </a:cubicBezTo>
                  <a:cubicBezTo>
                    <a:pt x="1" y="503"/>
                    <a:pt x="144" y="647"/>
                    <a:pt x="324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444;p86"/>
            <p:cNvSpPr/>
            <p:nvPr/>
          </p:nvSpPr>
          <p:spPr>
            <a:xfrm>
              <a:off x="5181681" y="2534171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445;p86"/>
            <p:cNvSpPr/>
            <p:nvPr/>
          </p:nvSpPr>
          <p:spPr>
            <a:xfrm>
              <a:off x="5253776" y="2534171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446;p86"/>
            <p:cNvSpPr/>
            <p:nvPr/>
          </p:nvSpPr>
          <p:spPr>
            <a:xfrm>
              <a:off x="4726701" y="2597439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4" y="1"/>
                    <a:pt x="0" y="156"/>
                    <a:pt x="0" y="336"/>
                  </a:cubicBezTo>
                  <a:cubicBezTo>
                    <a:pt x="0" y="516"/>
                    <a:pt x="144" y="659"/>
                    <a:pt x="324" y="659"/>
                  </a:cubicBezTo>
                  <a:cubicBezTo>
                    <a:pt x="503" y="659"/>
                    <a:pt x="647" y="516"/>
                    <a:pt x="647" y="336"/>
                  </a:cubicBezTo>
                  <a:cubicBezTo>
                    <a:pt x="647" y="156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447;p86"/>
            <p:cNvSpPr/>
            <p:nvPr/>
          </p:nvSpPr>
          <p:spPr>
            <a:xfrm>
              <a:off x="4798797" y="2597840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448;p86"/>
            <p:cNvSpPr/>
            <p:nvPr/>
          </p:nvSpPr>
          <p:spPr>
            <a:xfrm>
              <a:off x="4874604" y="2597840"/>
              <a:ext cx="25548" cy="21669"/>
            </a:xfrm>
            <a:custGeom>
              <a:avLst/>
              <a:gdLst/>
              <a:ahLst/>
              <a:cxnLst/>
              <a:rect l="l" t="t" r="r" b="b"/>
              <a:pathLst>
                <a:path w="764" h="648" extrusionOk="0">
                  <a:moveTo>
                    <a:pt x="459" y="0"/>
                  </a:moveTo>
                  <a:cubicBezTo>
                    <a:pt x="453" y="0"/>
                    <a:pt x="447" y="0"/>
                    <a:pt x="440" y="1"/>
                  </a:cubicBezTo>
                  <a:cubicBezTo>
                    <a:pt x="435" y="0"/>
                    <a:pt x="430" y="0"/>
                    <a:pt x="425" y="0"/>
                  </a:cubicBezTo>
                  <a:cubicBezTo>
                    <a:pt x="136" y="0"/>
                    <a:pt x="0" y="351"/>
                    <a:pt x="200" y="552"/>
                  </a:cubicBezTo>
                  <a:cubicBezTo>
                    <a:pt x="266" y="618"/>
                    <a:pt x="349" y="647"/>
                    <a:pt x="430" y="647"/>
                  </a:cubicBezTo>
                  <a:cubicBezTo>
                    <a:pt x="599" y="647"/>
                    <a:pt x="763" y="518"/>
                    <a:pt x="763" y="324"/>
                  </a:cubicBezTo>
                  <a:cubicBezTo>
                    <a:pt x="763" y="151"/>
                    <a:pt x="630" y="0"/>
                    <a:pt x="4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449;p86"/>
            <p:cNvSpPr/>
            <p:nvPr/>
          </p:nvSpPr>
          <p:spPr>
            <a:xfrm>
              <a:off x="4954191" y="2597439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4" y="1"/>
                    <a:pt x="0" y="156"/>
                    <a:pt x="0" y="336"/>
                  </a:cubicBezTo>
                  <a:cubicBezTo>
                    <a:pt x="0" y="516"/>
                    <a:pt x="144" y="659"/>
                    <a:pt x="324" y="659"/>
                  </a:cubicBezTo>
                  <a:cubicBezTo>
                    <a:pt x="503" y="659"/>
                    <a:pt x="647" y="516"/>
                    <a:pt x="647" y="336"/>
                  </a:cubicBezTo>
                  <a:cubicBezTo>
                    <a:pt x="647" y="156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450;p86"/>
            <p:cNvSpPr/>
            <p:nvPr/>
          </p:nvSpPr>
          <p:spPr>
            <a:xfrm>
              <a:off x="5026287" y="2597840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451;p86"/>
            <p:cNvSpPr/>
            <p:nvPr/>
          </p:nvSpPr>
          <p:spPr>
            <a:xfrm>
              <a:off x="5105572" y="2597439"/>
              <a:ext cx="22070" cy="2207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24" y="1"/>
                  </a:moveTo>
                  <a:cubicBezTo>
                    <a:pt x="144" y="1"/>
                    <a:pt x="1" y="156"/>
                    <a:pt x="1" y="336"/>
                  </a:cubicBezTo>
                  <a:cubicBezTo>
                    <a:pt x="1" y="516"/>
                    <a:pt x="144" y="659"/>
                    <a:pt x="324" y="659"/>
                  </a:cubicBezTo>
                  <a:cubicBezTo>
                    <a:pt x="504" y="659"/>
                    <a:pt x="659" y="516"/>
                    <a:pt x="659" y="336"/>
                  </a:cubicBezTo>
                  <a:cubicBezTo>
                    <a:pt x="659" y="156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452;p86"/>
            <p:cNvSpPr/>
            <p:nvPr/>
          </p:nvSpPr>
          <p:spPr>
            <a:xfrm>
              <a:off x="5181681" y="2597439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4" y="1"/>
                    <a:pt x="0" y="156"/>
                    <a:pt x="0" y="336"/>
                  </a:cubicBezTo>
                  <a:cubicBezTo>
                    <a:pt x="0" y="516"/>
                    <a:pt x="144" y="659"/>
                    <a:pt x="324" y="659"/>
                  </a:cubicBezTo>
                  <a:cubicBezTo>
                    <a:pt x="503" y="659"/>
                    <a:pt x="647" y="516"/>
                    <a:pt x="647" y="336"/>
                  </a:cubicBezTo>
                  <a:cubicBezTo>
                    <a:pt x="647" y="156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453;p86"/>
            <p:cNvSpPr/>
            <p:nvPr/>
          </p:nvSpPr>
          <p:spPr>
            <a:xfrm>
              <a:off x="5253776" y="2597840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454;p86"/>
            <p:cNvSpPr/>
            <p:nvPr/>
          </p:nvSpPr>
          <p:spPr>
            <a:xfrm>
              <a:off x="4723089" y="266114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455;p86"/>
            <p:cNvSpPr/>
            <p:nvPr/>
          </p:nvSpPr>
          <p:spPr>
            <a:xfrm>
              <a:off x="4798797" y="2661141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31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2" y="652"/>
                    <a:pt x="433" y="652"/>
                  </a:cubicBezTo>
                  <a:cubicBezTo>
                    <a:pt x="603" y="652"/>
                    <a:pt x="767" y="518"/>
                    <a:pt x="767" y="323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456;p86"/>
            <p:cNvSpPr/>
            <p:nvPr/>
          </p:nvSpPr>
          <p:spPr>
            <a:xfrm>
              <a:off x="4874471" y="2661141"/>
              <a:ext cx="25682" cy="21803"/>
            </a:xfrm>
            <a:custGeom>
              <a:avLst/>
              <a:gdLst/>
              <a:ahLst/>
              <a:cxnLst/>
              <a:rect l="l" t="t" r="r" b="b"/>
              <a:pathLst>
                <a:path w="768" h="652" extrusionOk="0">
                  <a:moveTo>
                    <a:pt x="444" y="0"/>
                  </a:moveTo>
                  <a:cubicBezTo>
                    <a:pt x="145" y="0"/>
                    <a:pt x="1" y="347"/>
                    <a:pt x="204" y="551"/>
                  </a:cubicBezTo>
                  <a:cubicBezTo>
                    <a:pt x="271" y="621"/>
                    <a:pt x="353" y="652"/>
                    <a:pt x="434" y="652"/>
                  </a:cubicBezTo>
                  <a:cubicBezTo>
                    <a:pt x="603" y="652"/>
                    <a:pt x="767" y="518"/>
                    <a:pt x="767" y="323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457;p86"/>
            <p:cNvSpPr/>
            <p:nvPr/>
          </p:nvSpPr>
          <p:spPr>
            <a:xfrm>
              <a:off x="4950579" y="266114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458;p86"/>
            <p:cNvSpPr/>
            <p:nvPr/>
          </p:nvSpPr>
          <p:spPr>
            <a:xfrm>
              <a:off x="5026287" y="2661141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1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1" y="652"/>
                    <a:pt x="430" y="652"/>
                  </a:cubicBezTo>
                  <a:cubicBezTo>
                    <a:pt x="596" y="652"/>
                    <a:pt x="755" y="518"/>
                    <a:pt x="755" y="323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459;p86"/>
            <p:cNvSpPr/>
            <p:nvPr/>
          </p:nvSpPr>
          <p:spPr>
            <a:xfrm>
              <a:off x="5101960" y="2661141"/>
              <a:ext cx="25682" cy="21803"/>
            </a:xfrm>
            <a:custGeom>
              <a:avLst/>
              <a:gdLst/>
              <a:ahLst/>
              <a:cxnLst/>
              <a:rect l="l" t="t" r="r" b="b"/>
              <a:pathLst>
                <a:path w="768" h="652" extrusionOk="0">
                  <a:moveTo>
                    <a:pt x="432" y="0"/>
                  </a:moveTo>
                  <a:cubicBezTo>
                    <a:pt x="145" y="0"/>
                    <a:pt x="1" y="347"/>
                    <a:pt x="204" y="551"/>
                  </a:cubicBezTo>
                  <a:cubicBezTo>
                    <a:pt x="271" y="621"/>
                    <a:pt x="353" y="652"/>
                    <a:pt x="434" y="652"/>
                  </a:cubicBezTo>
                  <a:cubicBezTo>
                    <a:pt x="603" y="652"/>
                    <a:pt x="767" y="518"/>
                    <a:pt x="767" y="323"/>
                  </a:cubicBezTo>
                  <a:cubicBezTo>
                    <a:pt x="767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460;p86"/>
            <p:cNvSpPr/>
            <p:nvPr/>
          </p:nvSpPr>
          <p:spPr>
            <a:xfrm>
              <a:off x="5177668" y="2661141"/>
              <a:ext cx="25682" cy="21803"/>
            </a:xfrm>
            <a:custGeom>
              <a:avLst/>
              <a:gdLst/>
              <a:ahLst/>
              <a:cxnLst/>
              <a:rect l="l" t="t" r="r" b="b"/>
              <a:pathLst>
                <a:path w="768" h="652" extrusionOk="0">
                  <a:moveTo>
                    <a:pt x="444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4" y="621"/>
                    <a:pt x="358" y="652"/>
                    <a:pt x="439" y="652"/>
                  </a:cubicBezTo>
                  <a:cubicBezTo>
                    <a:pt x="608" y="652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461;p86"/>
            <p:cNvSpPr/>
            <p:nvPr/>
          </p:nvSpPr>
          <p:spPr>
            <a:xfrm>
              <a:off x="5253776" y="2661141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1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1" y="652"/>
                    <a:pt x="430" y="652"/>
                  </a:cubicBezTo>
                  <a:cubicBezTo>
                    <a:pt x="596" y="652"/>
                    <a:pt x="755" y="518"/>
                    <a:pt x="755" y="323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462;p86"/>
            <p:cNvSpPr/>
            <p:nvPr/>
          </p:nvSpPr>
          <p:spPr>
            <a:xfrm>
              <a:off x="4726701" y="2724810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463;p86"/>
            <p:cNvSpPr/>
            <p:nvPr/>
          </p:nvSpPr>
          <p:spPr>
            <a:xfrm>
              <a:off x="4798797" y="2724810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464;p86"/>
            <p:cNvSpPr/>
            <p:nvPr/>
          </p:nvSpPr>
          <p:spPr>
            <a:xfrm>
              <a:off x="4874471" y="2724810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44" y="0"/>
                  </a:moveTo>
                  <a:cubicBezTo>
                    <a:pt x="145" y="0"/>
                    <a:pt x="1" y="348"/>
                    <a:pt x="204" y="551"/>
                  </a:cubicBezTo>
                  <a:cubicBezTo>
                    <a:pt x="270" y="617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465;p86"/>
            <p:cNvSpPr/>
            <p:nvPr/>
          </p:nvSpPr>
          <p:spPr>
            <a:xfrm>
              <a:off x="4954191" y="2724810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466;p86"/>
            <p:cNvSpPr/>
            <p:nvPr/>
          </p:nvSpPr>
          <p:spPr>
            <a:xfrm>
              <a:off x="5026287" y="2724810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467;p86"/>
            <p:cNvSpPr/>
            <p:nvPr/>
          </p:nvSpPr>
          <p:spPr>
            <a:xfrm>
              <a:off x="5105572" y="2724810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24" y="0"/>
                  </a:moveTo>
                  <a:cubicBezTo>
                    <a:pt x="144" y="0"/>
                    <a:pt x="1" y="144"/>
                    <a:pt x="1" y="324"/>
                  </a:cubicBezTo>
                  <a:cubicBezTo>
                    <a:pt x="1" y="503"/>
                    <a:pt x="144" y="647"/>
                    <a:pt x="324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468;p86"/>
            <p:cNvSpPr/>
            <p:nvPr/>
          </p:nvSpPr>
          <p:spPr>
            <a:xfrm>
              <a:off x="5181681" y="2724810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469;p86"/>
            <p:cNvSpPr/>
            <p:nvPr/>
          </p:nvSpPr>
          <p:spPr>
            <a:xfrm>
              <a:off x="5253776" y="2724810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Rounded Rectangle 79"/>
          <p:cNvSpPr/>
          <p:nvPr/>
        </p:nvSpPr>
        <p:spPr>
          <a:xfrm>
            <a:off x="397328" y="2266808"/>
            <a:ext cx="6789984" cy="28766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0" name="Rectangle 9"/>
          <p:cNvSpPr/>
          <p:nvPr/>
        </p:nvSpPr>
        <p:spPr>
          <a:xfrm>
            <a:off x="6330462" y="860088"/>
            <a:ext cx="2463264" cy="2500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7" name="Google Shape;4277;p82"/>
          <p:cNvSpPr txBox="1">
            <a:spLocks noGrp="1"/>
          </p:cNvSpPr>
          <p:nvPr>
            <p:ph type="title"/>
          </p:nvPr>
        </p:nvSpPr>
        <p:spPr>
          <a:xfrm>
            <a:off x="186336" y="381445"/>
            <a:ext cx="3432313" cy="11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Домашна работа</a:t>
            </a:r>
            <a:endParaRPr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4279" name="Google Shape;4279;p82"/>
          <p:cNvGrpSpPr/>
          <p:nvPr/>
        </p:nvGrpSpPr>
        <p:grpSpPr>
          <a:xfrm>
            <a:off x="3717236" y="1338470"/>
            <a:ext cx="4326834" cy="3617843"/>
            <a:chOff x="4571918" y="1034067"/>
            <a:chExt cx="3126571" cy="2487371"/>
          </a:xfrm>
        </p:grpSpPr>
        <p:grpSp>
          <p:nvGrpSpPr>
            <p:cNvPr id="4280" name="Google Shape;4280;p82"/>
            <p:cNvGrpSpPr/>
            <p:nvPr/>
          </p:nvGrpSpPr>
          <p:grpSpPr>
            <a:xfrm>
              <a:off x="4571918" y="1034067"/>
              <a:ext cx="3126571" cy="2487371"/>
              <a:chOff x="3665860" y="811601"/>
              <a:chExt cx="4758136" cy="3785377"/>
            </a:xfrm>
          </p:grpSpPr>
          <p:grpSp>
            <p:nvGrpSpPr>
              <p:cNvPr id="4281" name="Google Shape;4281;p82"/>
              <p:cNvGrpSpPr/>
              <p:nvPr/>
            </p:nvGrpSpPr>
            <p:grpSpPr>
              <a:xfrm>
                <a:off x="3665860" y="811601"/>
                <a:ext cx="4758136" cy="3785377"/>
                <a:chOff x="518725" y="238125"/>
                <a:chExt cx="6524250" cy="5190425"/>
              </a:xfrm>
            </p:grpSpPr>
            <p:sp>
              <p:nvSpPr>
                <p:cNvPr id="4282" name="Google Shape;4282;p82"/>
                <p:cNvSpPr/>
                <p:nvPr/>
              </p:nvSpPr>
              <p:spPr>
                <a:xfrm>
                  <a:off x="518725" y="4131625"/>
                  <a:ext cx="6524250" cy="56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970" h="22753" extrusionOk="0">
                      <a:moveTo>
                        <a:pt x="0" y="14846"/>
                      </a:moveTo>
                      <a:cubicBezTo>
                        <a:pt x="0" y="19169"/>
                        <a:pt x="4039" y="22753"/>
                        <a:pt x="8305" y="22753"/>
                      </a:cubicBezTo>
                      <a:lnTo>
                        <a:pt x="253120" y="22753"/>
                      </a:lnTo>
                      <a:cubicBezTo>
                        <a:pt x="257443" y="22696"/>
                        <a:pt x="260913" y="19169"/>
                        <a:pt x="260970" y="14846"/>
                      </a:cubicBezTo>
                      <a:lnTo>
                        <a:pt x="26097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3" name="Google Shape;4283;p82"/>
                <p:cNvSpPr/>
                <p:nvPr/>
              </p:nvSpPr>
              <p:spPr>
                <a:xfrm>
                  <a:off x="518725" y="238125"/>
                  <a:ext cx="6524250" cy="389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970" h="155741" extrusionOk="0">
                      <a:moveTo>
                        <a:pt x="249594" y="9954"/>
                      </a:moveTo>
                      <a:lnTo>
                        <a:pt x="249594" y="144364"/>
                      </a:lnTo>
                      <a:lnTo>
                        <a:pt x="11376" y="144364"/>
                      </a:lnTo>
                      <a:lnTo>
                        <a:pt x="11376" y="9954"/>
                      </a:lnTo>
                      <a:close/>
                      <a:moveTo>
                        <a:pt x="8305" y="0"/>
                      </a:moveTo>
                      <a:cubicBezTo>
                        <a:pt x="4039" y="0"/>
                        <a:pt x="0" y="2844"/>
                        <a:pt x="0" y="7110"/>
                      </a:cubicBezTo>
                      <a:lnTo>
                        <a:pt x="0" y="155740"/>
                      </a:lnTo>
                      <a:lnTo>
                        <a:pt x="260970" y="155740"/>
                      </a:lnTo>
                      <a:lnTo>
                        <a:pt x="260970" y="7110"/>
                      </a:lnTo>
                      <a:cubicBezTo>
                        <a:pt x="260970" y="2844"/>
                        <a:pt x="257386" y="0"/>
                        <a:pt x="253120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4" name="Google Shape;4284;p82"/>
                <p:cNvSpPr/>
                <p:nvPr/>
              </p:nvSpPr>
              <p:spPr>
                <a:xfrm>
                  <a:off x="2599850" y="4700425"/>
                  <a:ext cx="2362025" cy="72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81" h="29125" extrusionOk="0">
                      <a:moveTo>
                        <a:pt x="79805" y="18317"/>
                      </a:moveTo>
                      <a:cubicBezTo>
                        <a:pt x="74117" y="12515"/>
                        <a:pt x="73889" y="1"/>
                        <a:pt x="73889" y="1"/>
                      </a:cubicBezTo>
                      <a:lnTo>
                        <a:pt x="20592" y="1"/>
                      </a:lnTo>
                      <a:cubicBezTo>
                        <a:pt x="20592" y="1"/>
                        <a:pt x="20364" y="12515"/>
                        <a:pt x="14676" y="18317"/>
                      </a:cubicBezTo>
                      <a:cubicBezTo>
                        <a:pt x="8931" y="24175"/>
                        <a:pt x="1" y="29124"/>
                        <a:pt x="15529" y="29124"/>
                      </a:cubicBezTo>
                      <a:lnTo>
                        <a:pt x="78952" y="29124"/>
                      </a:lnTo>
                      <a:cubicBezTo>
                        <a:pt x="94480" y="29124"/>
                        <a:pt x="85493" y="24175"/>
                        <a:pt x="79805" y="1831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285" name="Google Shape;4285;p82"/>
              <p:cNvSpPr/>
              <p:nvPr/>
            </p:nvSpPr>
            <p:spPr>
              <a:xfrm>
                <a:off x="5947879" y="3739978"/>
                <a:ext cx="194076" cy="166189"/>
              </a:xfrm>
              <a:custGeom>
                <a:avLst/>
                <a:gdLst/>
                <a:ahLst/>
                <a:cxnLst/>
                <a:rect l="l" t="t" r="r" b="b"/>
                <a:pathLst>
                  <a:path w="10627" h="9100" extrusionOk="0">
                    <a:moveTo>
                      <a:pt x="6092" y="0"/>
                    </a:moveTo>
                    <a:cubicBezTo>
                      <a:pt x="2020" y="0"/>
                      <a:pt x="0" y="4900"/>
                      <a:pt x="2881" y="7747"/>
                    </a:cubicBezTo>
                    <a:cubicBezTo>
                      <a:pt x="3804" y="8681"/>
                      <a:pt x="4944" y="9100"/>
                      <a:pt x="6063" y="9100"/>
                    </a:cubicBezTo>
                    <a:cubicBezTo>
                      <a:pt x="8391" y="9100"/>
                      <a:pt x="10627" y="7286"/>
                      <a:pt x="10627" y="4536"/>
                    </a:cubicBezTo>
                    <a:cubicBezTo>
                      <a:pt x="10627" y="2020"/>
                      <a:pt x="8608" y="0"/>
                      <a:pt x="6092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4286" name="Google Shape;4286;p82"/>
            <p:cNvPicPr preferRelativeResize="0"/>
            <p:nvPr/>
          </p:nvPicPr>
          <p:blipFill rotWithShape="1">
            <a:blip r:embed="rId3">
              <a:alphaModFix/>
            </a:blip>
            <a:srcRect t="139" b="139"/>
            <a:stretch/>
          </p:blipFill>
          <p:spPr>
            <a:xfrm>
              <a:off x="4714396" y="1081818"/>
              <a:ext cx="2841600" cy="1598100"/>
            </a:xfrm>
            <a:prstGeom prst="roundRect">
              <a:avLst>
                <a:gd name="adj" fmla="val 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5" name="Rectangle 4"/>
          <p:cNvSpPr/>
          <p:nvPr/>
        </p:nvSpPr>
        <p:spPr>
          <a:xfrm>
            <a:off x="4417717" y="2026997"/>
            <a:ext cx="3087982" cy="15636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 smtClean="0"/>
              <a:t>Учебна тетрадка </a:t>
            </a:r>
          </a:p>
          <a:p>
            <a:pPr algn="ctr"/>
            <a:r>
              <a:rPr lang="bg-BG" sz="2400" dirty="0" smtClean="0"/>
              <a:t>стр. </a:t>
            </a:r>
            <a:r>
              <a:rPr lang="bg-BG" sz="2400" dirty="0" smtClean="0"/>
              <a:t>24</a:t>
            </a:r>
          </a:p>
          <a:p>
            <a:pPr algn="ctr"/>
            <a:r>
              <a:rPr lang="bg-BG" sz="2400" dirty="0" smtClean="0"/>
              <a:t>Учебник стр.63/6-10</a:t>
            </a:r>
            <a:endParaRPr lang="bg-BG" sz="2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1356038" y="1652434"/>
            <a:ext cx="2164003" cy="3497692"/>
            <a:chOff x="713223" y="1265979"/>
            <a:chExt cx="2164003" cy="3497692"/>
          </a:xfrm>
        </p:grpSpPr>
        <p:sp>
          <p:nvSpPr>
            <p:cNvPr id="17" name="Google Shape;4399;p86"/>
            <p:cNvSpPr/>
            <p:nvPr/>
          </p:nvSpPr>
          <p:spPr>
            <a:xfrm>
              <a:off x="2274814" y="3477075"/>
              <a:ext cx="403755" cy="375030"/>
            </a:xfrm>
            <a:custGeom>
              <a:avLst/>
              <a:gdLst/>
              <a:ahLst/>
              <a:cxnLst/>
              <a:rect l="l" t="t" r="r" b="b"/>
              <a:pathLst>
                <a:path w="12074" h="11215" extrusionOk="0">
                  <a:moveTo>
                    <a:pt x="6019" y="1"/>
                  </a:moveTo>
                  <a:cubicBezTo>
                    <a:pt x="3324" y="1"/>
                    <a:pt x="945" y="1954"/>
                    <a:pt x="504" y="4711"/>
                  </a:cubicBezTo>
                  <a:cubicBezTo>
                    <a:pt x="1" y="7765"/>
                    <a:pt x="2085" y="10652"/>
                    <a:pt x="5139" y="11143"/>
                  </a:cubicBezTo>
                  <a:cubicBezTo>
                    <a:pt x="5441" y="11191"/>
                    <a:pt x="5741" y="11215"/>
                    <a:pt x="6037" y="11215"/>
                  </a:cubicBezTo>
                  <a:cubicBezTo>
                    <a:pt x="8740" y="11215"/>
                    <a:pt x="11128" y="9260"/>
                    <a:pt x="11571" y="6508"/>
                  </a:cubicBezTo>
                  <a:cubicBezTo>
                    <a:pt x="12074" y="3453"/>
                    <a:pt x="9990" y="567"/>
                    <a:pt x="6936" y="76"/>
                  </a:cubicBezTo>
                  <a:cubicBezTo>
                    <a:pt x="6628" y="25"/>
                    <a:pt x="6322" y="1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400;p86"/>
            <p:cNvSpPr/>
            <p:nvPr/>
          </p:nvSpPr>
          <p:spPr>
            <a:xfrm>
              <a:off x="862230" y="4139246"/>
              <a:ext cx="624425" cy="624425"/>
            </a:xfrm>
            <a:custGeom>
              <a:avLst/>
              <a:gdLst/>
              <a:ahLst/>
              <a:cxnLst/>
              <a:rect l="l" t="t" r="r" b="b"/>
              <a:pathLst>
                <a:path w="18673" h="18673" fill="none" extrusionOk="0">
                  <a:moveTo>
                    <a:pt x="18672" y="9330"/>
                  </a:moveTo>
                  <a:cubicBezTo>
                    <a:pt x="18672" y="14493"/>
                    <a:pt x="14492" y="18673"/>
                    <a:pt x="9330" y="18673"/>
                  </a:cubicBezTo>
                  <a:cubicBezTo>
                    <a:pt x="4180" y="18673"/>
                    <a:pt x="0" y="14493"/>
                    <a:pt x="0" y="9330"/>
                  </a:cubicBezTo>
                  <a:cubicBezTo>
                    <a:pt x="0" y="4180"/>
                    <a:pt x="4180" y="0"/>
                    <a:pt x="9330" y="0"/>
                  </a:cubicBezTo>
                  <a:cubicBezTo>
                    <a:pt x="14492" y="0"/>
                    <a:pt x="18672" y="4180"/>
                    <a:pt x="18672" y="933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7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401;p86"/>
            <p:cNvSpPr/>
            <p:nvPr/>
          </p:nvSpPr>
          <p:spPr>
            <a:xfrm>
              <a:off x="2133833" y="3321781"/>
              <a:ext cx="685721" cy="685319"/>
            </a:xfrm>
            <a:custGeom>
              <a:avLst/>
              <a:gdLst/>
              <a:ahLst/>
              <a:cxnLst/>
              <a:rect l="l" t="t" r="r" b="b"/>
              <a:pathLst>
                <a:path w="20506" h="20494" fill="none" extrusionOk="0">
                  <a:moveTo>
                    <a:pt x="16853" y="3642"/>
                  </a:moveTo>
                  <a:cubicBezTo>
                    <a:pt x="20506" y="7295"/>
                    <a:pt x="20506" y="13200"/>
                    <a:pt x="16853" y="16853"/>
                  </a:cubicBezTo>
                  <a:cubicBezTo>
                    <a:pt x="13200" y="20494"/>
                    <a:pt x="7295" y="20494"/>
                    <a:pt x="3642" y="16853"/>
                  </a:cubicBezTo>
                  <a:cubicBezTo>
                    <a:pt x="1" y="13200"/>
                    <a:pt x="1" y="7295"/>
                    <a:pt x="3642" y="3642"/>
                  </a:cubicBezTo>
                  <a:cubicBezTo>
                    <a:pt x="7295" y="1"/>
                    <a:pt x="13200" y="1"/>
                    <a:pt x="16853" y="36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7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402;p86"/>
            <p:cNvSpPr/>
            <p:nvPr/>
          </p:nvSpPr>
          <p:spPr>
            <a:xfrm>
              <a:off x="713223" y="3434339"/>
              <a:ext cx="2164003" cy="1311316"/>
            </a:xfrm>
            <a:custGeom>
              <a:avLst/>
              <a:gdLst/>
              <a:ahLst/>
              <a:cxnLst/>
              <a:rect l="l" t="t" r="r" b="b"/>
              <a:pathLst>
                <a:path w="64713" h="39214" fill="none" extrusionOk="0">
                  <a:moveTo>
                    <a:pt x="1" y="39214"/>
                  </a:moveTo>
                  <a:lnTo>
                    <a:pt x="64713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7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403;p86"/>
            <p:cNvSpPr/>
            <p:nvPr/>
          </p:nvSpPr>
          <p:spPr>
            <a:xfrm>
              <a:off x="2166702" y="1291275"/>
              <a:ext cx="620011" cy="890373"/>
            </a:xfrm>
            <a:custGeom>
              <a:avLst/>
              <a:gdLst/>
              <a:ahLst/>
              <a:cxnLst/>
              <a:rect l="l" t="t" r="r" b="b"/>
              <a:pathLst>
                <a:path w="18541" h="26626" extrusionOk="0">
                  <a:moveTo>
                    <a:pt x="0" y="0"/>
                  </a:moveTo>
                  <a:lnTo>
                    <a:pt x="0" y="26625"/>
                  </a:lnTo>
                  <a:lnTo>
                    <a:pt x="12624" y="26625"/>
                  </a:lnTo>
                  <a:cubicBezTo>
                    <a:pt x="15894" y="26625"/>
                    <a:pt x="18541" y="23966"/>
                    <a:pt x="18541" y="20708"/>
                  </a:cubicBezTo>
                  <a:lnTo>
                    <a:pt x="185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404;p86"/>
            <p:cNvSpPr/>
            <p:nvPr/>
          </p:nvSpPr>
          <p:spPr>
            <a:xfrm>
              <a:off x="2476689" y="1265979"/>
              <a:ext cx="33" cy="2395107"/>
            </a:xfrm>
            <a:custGeom>
              <a:avLst/>
              <a:gdLst/>
              <a:ahLst/>
              <a:cxnLst/>
              <a:rect l="l" t="t" r="r" b="b"/>
              <a:pathLst>
                <a:path w="1" h="71624" fill="none" extrusionOk="0">
                  <a:moveTo>
                    <a:pt x="0" y="71624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7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653867" y="3126689"/>
            <a:ext cx="334467" cy="1869542"/>
            <a:chOff x="1415328" y="1291263"/>
            <a:chExt cx="334467" cy="1869542"/>
          </a:xfrm>
        </p:grpSpPr>
        <p:sp>
          <p:nvSpPr>
            <p:cNvPr id="24" name="Google Shape;4474;p86"/>
            <p:cNvSpPr/>
            <p:nvPr/>
          </p:nvSpPr>
          <p:spPr>
            <a:xfrm>
              <a:off x="1582752" y="1291263"/>
              <a:ext cx="33" cy="1623713"/>
            </a:xfrm>
            <a:custGeom>
              <a:avLst/>
              <a:gdLst/>
              <a:ahLst/>
              <a:cxnLst/>
              <a:rect l="l" t="t" r="r" b="b"/>
              <a:pathLst>
                <a:path w="1" h="48556" fill="none" extrusionOk="0">
                  <a:moveTo>
                    <a:pt x="0" y="0"/>
                  </a:moveTo>
                  <a:lnTo>
                    <a:pt x="0" y="48555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7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475;p86"/>
            <p:cNvSpPr/>
            <p:nvPr/>
          </p:nvSpPr>
          <p:spPr>
            <a:xfrm>
              <a:off x="1415328" y="2856066"/>
              <a:ext cx="334467" cy="304739"/>
            </a:xfrm>
            <a:custGeom>
              <a:avLst/>
              <a:gdLst/>
              <a:ahLst/>
              <a:cxnLst/>
              <a:rect l="l" t="t" r="r" b="b"/>
              <a:pathLst>
                <a:path w="10002" h="9113" extrusionOk="0">
                  <a:moveTo>
                    <a:pt x="5003" y="0"/>
                  </a:moveTo>
                  <a:cubicBezTo>
                    <a:pt x="3837" y="0"/>
                    <a:pt x="2672" y="447"/>
                    <a:pt x="1785" y="1339"/>
                  </a:cubicBezTo>
                  <a:cubicBezTo>
                    <a:pt x="1" y="3112"/>
                    <a:pt x="1" y="5998"/>
                    <a:pt x="1785" y="7783"/>
                  </a:cubicBezTo>
                  <a:cubicBezTo>
                    <a:pt x="2672" y="8669"/>
                    <a:pt x="3837" y="9112"/>
                    <a:pt x="5003" y="9112"/>
                  </a:cubicBezTo>
                  <a:cubicBezTo>
                    <a:pt x="6169" y="9112"/>
                    <a:pt x="7337" y="8669"/>
                    <a:pt x="8229" y="7783"/>
                  </a:cubicBezTo>
                  <a:cubicBezTo>
                    <a:pt x="10002" y="5998"/>
                    <a:pt x="10002" y="3112"/>
                    <a:pt x="8229" y="1339"/>
                  </a:cubicBezTo>
                  <a:cubicBezTo>
                    <a:pt x="7337" y="447"/>
                    <a:pt x="6169" y="0"/>
                    <a:pt x="50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oveo Abstract Pitch Deck by Slidesgo">
  <a:themeElements>
    <a:clrScheme name="Simple Light">
      <a:dk1>
        <a:srgbClr val="252525"/>
      </a:dk1>
      <a:lt1>
        <a:srgbClr val="FFFFFF"/>
      </a:lt1>
      <a:dk2>
        <a:srgbClr val="FBBA00"/>
      </a:dk2>
      <a:lt2>
        <a:srgbClr val="F7ECD9"/>
      </a:lt2>
      <a:accent1>
        <a:srgbClr val="E73843"/>
      </a:accent1>
      <a:accent2>
        <a:srgbClr val="0065B0"/>
      </a:accent2>
      <a:accent3>
        <a:srgbClr val="E6D4AA"/>
      </a:accent3>
      <a:accent4>
        <a:srgbClr val="E73843"/>
      </a:accent4>
      <a:accent5>
        <a:srgbClr val="0065B0"/>
      </a:accent5>
      <a:accent6>
        <a:srgbClr val="FBBA00"/>
      </a:accent6>
      <a:hlink>
        <a:srgbClr val="E738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107</Words>
  <Application>Microsoft Office PowerPoint</Application>
  <PresentationFormat>On-screen Show (16:9)</PresentationFormat>
  <Paragraphs>26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Teko</vt:lpstr>
      <vt:lpstr>Arial</vt:lpstr>
      <vt:lpstr>Hind</vt:lpstr>
      <vt:lpstr>Wingdings</vt:lpstr>
      <vt:lpstr>Mooveo Abstract Pitch Deck by Slidesgo</vt:lpstr>
      <vt:lpstr>Нека припомним:</vt:lpstr>
      <vt:lpstr>Лице на правилен многоъгълник</vt:lpstr>
      <vt:lpstr>В този урок ще научите</vt:lpstr>
      <vt:lpstr>PowerPoint Presentation</vt:lpstr>
      <vt:lpstr>PowerPoint Presentation</vt:lpstr>
      <vt:lpstr>PowerPoint Presentation</vt:lpstr>
      <vt:lpstr>PowerPoint Presentation</vt:lpstr>
      <vt:lpstr>Домашна работа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Дължина на окръжност</dc:title>
  <dc:creator>User</dc:creator>
  <cp:lastModifiedBy>User</cp:lastModifiedBy>
  <cp:revision>37</cp:revision>
  <dcterms:modified xsi:type="dcterms:W3CDTF">2024-03-16T18:52:17Z</dcterms:modified>
</cp:coreProperties>
</file>